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9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669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3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389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62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659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445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9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81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02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31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7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21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3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49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E2F52B-C008-44FD-ACB1-CC910DA4ECFE}" type="datetimeFigureOut">
              <a:rPr lang="id-ID" smtClean="0"/>
              <a:t>22/03/2017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464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ogiek@ums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Database System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Yogiek Indra Kurniawan</a:t>
            </a:r>
          </a:p>
          <a:p>
            <a:r>
              <a:rPr lang="id-ID" dirty="0" smtClean="0">
                <a:hlinkClick r:id="rId2"/>
              </a:rPr>
              <a:t>yogiek@ums.ac.id</a:t>
            </a:r>
            <a:endParaRPr lang="id-ID" dirty="0" smtClean="0"/>
          </a:p>
          <a:p>
            <a:r>
              <a:rPr lang="id-ID" dirty="0" smtClean="0"/>
              <a:t>Universitas Muhammadiyah Surakarta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989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Language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Data Definition Language (DDL) </a:t>
            </a:r>
          </a:p>
          <a:p>
            <a:r>
              <a:rPr lang="id-ID" dirty="0" smtClean="0"/>
              <a:t>Data </a:t>
            </a:r>
            <a:r>
              <a:rPr lang="id-ID" dirty="0"/>
              <a:t>Manipulation Language (DML</a:t>
            </a:r>
            <a:r>
              <a:rPr lang="id-ID" dirty="0" smtClean="0"/>
              <a:t>)</a:t>
            </a:r>
          </a:p>
          <a:p>
            <a:r>
              <a:rPr lang="id-ID" dirty="0" smtClean="0"/>
              <a:t>Data Control Language (DCL)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160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Definition and database structure</a:t>
            </a:r>
          </a:p>
          <a:p>
            <a:r>
              <a:rPr lang="id-ID" dirty="0" smtClean="0"/>
              <a:t>Information model and knowledge in Relational</a:t>
            </a:r>
            <a:endParaRPr lang="id-ID" dirty="0"/>
          </a:p>
          <a:p>
            <a:r>
              <a:rPr lang="id-ID" dirty="0" smtClean="0"/>
              <a:t>Model design in conceptual diagram/physic</a:t>
            </a:r>
          </a:p>
          <a:p>
            <a:r>
              <a:rPr lang="id-ID" dirty="0" smtClean="0"/>
              <a:t>Change conceptual model to physic model</a:t>
            </a:r>
          </a:p>
          <a:p>
            <a:r>
              <a:rPr lang="id-ID" dirty="0" smtClean="0"/>
              <a:t>Normalization data model</a:t>
            </a:r>
          </a:p>
          <a:p>
            <a:r>
              <a:rPr lang="id-ID" dirty="0" smtClean="0"/>
              <a:t>Data Definition Language (DDL) and Data Manipulation Language (DML)</a:t>
            </a:r>
          </a:p>
          <a:p>
            <a:r>
              <a:rPr lang="id-ID" dirty="0" smtClean="0"/>
              <a:t>Query</a:t>
            </a:r>
          </a:p>
          <a:p>
            <a:r>
              <a:rPr lang="it-IT" dirty="0" smtClean="0"/>
              <a:t>DCL(</a:t>
            </a:r>
            <a:r>
              <a:rPr lang="it-IT" i="1" dirty="0" smtClean="0"/>
              <a:t>Data </a:t>
            </a:r>
            <a:r>
              <a:rPr lang="it-IT" i="1" dirty="0"/>
              <a:t>Control Language</a:t>
            </a:r>
            <a:r>
              <a:rPr lang="it-IT" dirty="0"/>
              <a:t>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876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Refference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Ramakrishnan</a:t>
            </a:r>
            <a:r>
              <a:rPr lang="en-US" dirty="0"/>
              <a:t>, Raghu, </a:t>
            </a:r>
            <a:r>
              <a:rPr lang="en-US" dirty="0" err="1"/>
              <a:t>Gehrke</a:t>
            </a:r>
            <a:r>
              <a:rPr lang="en-US" dirty="0"/>
              <a:t>, Johannes. 2003. Database Management Systems, Third Edition</a:t>
            </a:r>
            <a:r>
              <a:rPr lang="en-US" i="1" dirty="0"/>
              <a:t>. </a:t>
            </a:r>
            <a:r>
              <a:rPr lang="en-US" dirty="0"/>
              <a:t>New York: The McGraw-Hill Companies, Inc. </a:t>
            </a:r>
          </a:p>
          <a:p>
            <a:r>
              <a:rPr lang="en-US" dirty="0" err="1" smtClean="0"/>
              <a:t>Reingruber</a:t>
            </a:r>
            <a:r>
              <a:rPr lang="en-US" dirty="0"/>
              <a:t>, Michael C &amp; Gregory, William W; The Data Modeling Handbook A Best-Practice Approach to Building Quality Data Models, John Wiley &amp; Son </a:t>
            </a:r>
            <a:r>
              <a:rPr lang="en-US" dirty="0" err="1"/>
              <a:t>Inc</a:t>
            </a:r>
            <a:r>
              <a:rPr lang="en-US" dirty="0"/>
              <a:t>, 2001 </a:t>
            </a:r>
          </a:p>
          <a:p>
            <a:r>
              <a:rPr lang="en-US" dirty="0" smtClean="0"/>
              <a:t>Howe</a:t>
            </a:r>
            <a:r>
              <a:rPr lang="en-US" dirty="0"/>
              <a:t>, David. 2001. Data analysis for Database Design, third Edition, Butterworth-</a:t>
            </a:r>
            <a:r>
              <a:rPr lang="en-US" dirty="0" err="1"/>
              <a:t>Heineman</a:t>
            </a:r>
            <a:r>
              <a:rPr lang="en-US" dirty="0"/>
              <a:t>.</a:t>
            </a:r>
          </a:p>
          <a:p>
            <a:r>
              <a:rPr lang="id-ID" dirty="0" smtClean="0"/>
              <a:t>Rebecca </a:t>
            </a:r>
            <a:r>
              <a:rPr lang="id-ID" dirty="0"/>
              <a:t>M. Riordan. 2005. Designing Effective Database System. Addison Wesley Proffesional.</a:t>
            </a:r>
          </a:p>
          <a:p>
            <a:r>
              <a:rPr lang="nn-NO" dirty="0" smtClean="0"/>
              <a:t>Fathansyah</a:t>
            </a:r>
            <a:r>
              <a:rPr lang="nn-NO" dirty="0"/>
              <a:t>. 2012, Basis Data, INFORMATIKA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4227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The system is an arrangement (alignment) which consists of a number of functional components (with all the functions / special assignments) that are interconnected and together aim to satisfy a process / specific job</a:t>
            </a:r>
          </a:p>
          <a:p>
            <a:r>
              <a:rPr lang="id-ID" b="1" dirty="0" smtClean="0"/>
              <a:t>D</a:t>
            </a:r>
            <a:r>
              <a:rPr lang="en-US" b="1" dirty="0" err="1" smtClean="0"/>
              <a:t>atabase</a:t>
            </a:r>
            <a:r>
              <a:rPr lang="en-US" b="1" dirty="0" smtClean="0"/>
              <a:t> </a:t>
            </a:r>
            <a:r>
              <a:rPr lang="en-US" b="1" dirty="0"/>
              <a:t>is a collection of various data that are interconnected with each other</a:t>
            </a:r>
          </a:p>
          <a:p>
            <a:r>
              <a:rPr lang="en-US" b="1" dirty="0"/>
              <a:t>The database, is a collection of information stored in the computer in a systematic way so that it can be checked using a computer program to obtain information from the database</a:t>
            </a:r>
            <a:r>
              <a:rPr lang="en-US" b="1" dirty="0" smtClean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390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Database System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System is a system that consists of a collection of files that are interconnected (in a database on a computer system) and a set of programs (DBMS) that enables multiple users or other programs to access and manipulate files.</a:t>
            </a:r>
          </a:p>
        </p:txBody>
      </p:sp>
    </p:spTree>
    <p:extLst>
      <p:ext uri="{BB962C8B-B14F-4D97-AF65-F5344CB8AC3E}">
        <p14:creationId xmlns:p14="http://schemas.microsoft.com/office/powerpoint/2010/main" val="388852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73" y="869276"/>
            <a:ext cx="8830280" cy="48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6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Database system Component’s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Hardware</a:t>
            </a:r>
            <a:endParaRPr lang="id-ID" dirty="0"/>
          </a:p>
          <a:p>
            <a:r>
              <a:rPr lang="id-ID" dirty="0" smtClean="0"/>
              <a:t>Operating System</a:t>
            </a:r>
            <a:endParaRPr lang="id-ID" dirty="0"/>
          </a:p>
          <a:p>
            <a:r>
              <a:rPr lang="id-ID" dirty="0" smtClean="0"/>
              <a:t>Database</a:t>
            </a:r>
            <a:endParaRPr lang="id-ID" dirty="0"/>
          </a:p>
          <a:p>
            <a:r>
              <a:rPr lang="id-ID" dirty="0" smtClean="0"/>
              <a:t>Database </a:t>
            </a:r>
            <a:r>
              <a:rPr lang="id-ID" dirty="0"/>
              <a:t>Management System ( DBMS )</a:t>
            </a:r>
          </a:p>
          <a:p>
            <a:r>
              <a:rPr lang="id-ID" dirty="0" smtClean="0"/>
              <a:t>User</a:t>
            </a:r>
            <a:endParaRPr lang="id-ID" dirty="0"/>
          </a:p>
          <a:p>
            <a:r>
              <a:rPr lang="id-ID" dirty="0" smtClean="0"/>
              <a:t>Application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307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Abstraction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Level of user in see how the data can be managed in database system</a:t>
            </a:r>
          </a:p>
          <a:p>
            <a:r>
              <a:rPr lang="id-ID" dirty="0" smtClean="0"/>
              <a:t>3 Levels 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Physical Level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Logic Level/Conseptual Level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View Level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372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223" y="719767"/>
            <a:ext cx="3999471" cy="2269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117" y="3231517"/>
            <a:ext cx="3645391" cy="292088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788" y="1658148"/>
            <a:ext cx="6911825" cy="3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73113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</TotalTime>
  <Words>343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Database System</vt:lpstr>
      <vt:lpstr>Outline</vt:lpstr>
      <vt:lpstr>Refference</vt:lpstr>
      <vt:lpstr>Definition</vt:lpstr>
      <vt:lpstr>Database System</vt:lpstr>
      <vt:lpstr>PowerPoint Presentation</vt:lpstr>
      <vt:lpstr>Database system Component’s</vt:lpstr>
      <vt:lpstr>Data Abstraction</vt:lpstr>
      <vt:lpstr>PowerPoint Presentation</vt:lpstr>
      <vt:lpstr>Language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W8</dc:creator>
  <cp:lastModifiedBy>W8</cp:lastModifiedBy>
  <cp:revision>19</cp:revision>
  <dcterms:created xsi:type="dcterms:W3CDTF">2017-03-22T12:22:44Z</dcterms:created>
  <dcterms:modified xsi:type="dcterms:W3CDTF">2017-03-22T16:23:50Z</dcterms:modified>
</cp:coreProperties>
</file>