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73" r:id="rId3"/>
    <p:sldId id="305" r:id="rId4"/>
    <p:sldId id="308" r:id="rId5"/>
    <p:sldId id="309" r:id="rId6"/>
    <p:sldId id="319" r:id="rId7"/>
    <p:sldId id="320" r:id="rId8"/>
    <p:sldId id="321" r:id="rId9"/>
    <p:sldId id="322" r:id="rId10"/>
    <p:sldId id="323" r:id="rId11"/>
    <p:sldId id="270" r:id="rId12"/>
  </p:sldIdLst>
  <p:sldSz cx="12192000" cy="6858000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580AF9-7D47-4255-9804-0E44B79AD34D}" type="doc">
      <dgm:prSet loTypeId="urn:microsoft.com/office/officeart/2005/8/layout/hChevron3" loCatId="process" qsTypeId="urn:microsoft.com/office/officeart/2005/8/quickstyle/simple2" qsCatId="simple" csTypeId="urn:microsoft.com/office/officeart/2005/8/colors/colorful1" csCatId="colorful" phldr="1"/>
      <dgm:spPr/>
    </dgm:pt>
    <dgm:pt modelId="{4BB5AC1D-D6D4-43CC-BB8F-DC2635DD00F7}">
      <dgm:prSet phldrT="[Text]" custT="1"/>
      <dgm:spPr/>
      <dgm:t>
        <a:bodyPr/>
        <a:lstStyle/>
        <a:p>
          <a:r>
            <a:rPr lang="id-ID" sz="2400" dirty="0" smtClean="0"/>
            <a:t>Introduction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C10F479-DCA0-4407-816F-9990AAF32242}" type="parTrans" cxnId="{101A1B9B-4CCA-41A3-BDF9-0DAD01920116}">
      <dgm:prSet/>
      <dgm:spPr/>
      <dgm:t>
        <a:bodyPr/>
        <a:lstStyle/>
        <a:p>
          <a:endParaRPr 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6D96061-3C18-4764-8403-E4513ABA2934}" type="sibTrans" cxnId="{101A1B9B-4CCA-41A3-BDF9-0DAD01920116}">
      <dgm:prSet/>
      <dgm:spPr/>
      <dgm:t>
        <a:bodyPr/>
        <a:lstStyle/>
        <a:p>
          <a:endParaRPr 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AA88356-04E5-47FB-AEAD-9F36099E33F7}">
      <dgm:prSet phldrT="[Text]" custT="1"/>
      <dgm:spPr/>
      <dgm:t>
        <a:bodyPr/>
        <a:lstStyle/>
        <a:p>
          <a:r>
            <a:rPr lang="id-ID" altLang="id-ID" sz="2200" dirty="0" smtClean="0">
              <a:sym typeface="Wingdings" panose="05000000000000000000" pitchFamily="2" charset="2"/>
            </a:rPr>
            <a:t>Design</a:t>
          </a:r>
          <a:endParaRPr lang="en-US" sz="2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D8D90D2-F369-47CC-AF60-07C245007F04}" type="parTrans" cxnId="{00C5B76C-8936-4097-9C07-D5D23F3B8833}">
      <dgm:prSet/>
      <dgm:spPr/>
      <dgm:t>
        <a:bodyPr/>
        <a:lstStyle/>
        <a:p>
          <a:endParaRPr 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CB18BAE-ABF9-4D0A-B592-56AA451F9963}" type="sibTrans" cxnId="{00C5B76C-8936-4097-9C07-D5D23F3B8833}">
      <dgm:prSet/>
      <dgm:spPr/>
      <dgm:t>
        <a:bodyPr/>
        <a:lstStyle/>
        <a:p>
          <a:endParaRPr 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18EECD5-50F6-4AC8-910B-D1C0187DAC5C}">
      <dgm:prSet phldrT="[Text]" custT="1"/>
      <dgm:spPr/>
      <dgm:t>
        <a:bodyPr/>
        <a:lstStyle/>
        <a:p>
          <a:r>
            <a:rPr lang="id-ID" altLang="id-ID" sz="2400" dirty="0" smtClean="0">
              <a:sym typeface="Wingdings" panose="05000000000000000000" pitchFamily="2" charset="2"/>
            </a:rPr>
            <a:t>Implementation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F6D89C0-17CC-4B1B-880E-0B7D731C7939}" type="parTrans" cxnId="{20AFE2CF-DD25-45CC-9DB7-AF3BBDE824A2}">
      <dgm:prSet/>
      <dgm:spPr/>
      <dgm:t>
        <a:bodyPr/>
        <a:lstStyle/>
        <a:p>
          <a:endParaRPr 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3B047C0-F157-487B-9C62-6E26BDB211A2}" type="sibTrans" cxnId="{20AFE2CF-DD25-45CC-9DB7-AF3BBDE824A2}">
      <dgm:prSet/>
      <dgm:spPr/>
      <dgm:t>
        <a:bodyPr/>
        <a:lstStyle/>
        <a:p>
          <a:endParaRPr lang="en-US" sz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0097A12-4BA5-447C-9892-64A19FCD8386}" type="pres">
      <dgm:prSet presAssocID="{AE580AF9-7D47-4255-9804-0E44B79AD34D}" presName="Name0" presStyleCnt="0">
        <dgm:presLayoutVars>
          <dgm:dir/>
          <dgm:resizeHandles val="exact"/>
        </dgm:presLayoutVars>
      </dgm:prSet>
      <dgm:spPr/>
    </dgm:pt>
    <dgm:pt modelId="{DE2B037C-AC63-4019-8021-6148FE874DF7}" type="pres">
      <dgm:prSet presAssocID="{4BB5AC1D-D6D4-43CC-BB8F-DC2635DD00F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6A60E-A77D-4056-B1A5-F3310BCB7CE8}" type="pres">
      <dgm:prSet presAssocID="{16D96061-3C18-4764-8403-E4513ABA2934}" presName="parSpace" presStyleCnt="0"/>
      <dgm:spPr/>
    </dgm:pt>
    <dgm:pt modelId="{2C102BAA-AC84-4B71-9FF9-D490FEDF4F45}" type="pres">
      <dgm:prSet presAssocID="{2AA88356-04E5-47FB-AEAD-9F36099E33F7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D3F41-2386-4527-BB38-9716F4C66DB5}" type="pres">
      <dgm:prSet presAssocID="{CCB18BAE-ABF9-4D0A-B592-56AA451F9963}" presName="parSpace" presStyleCnt="0"/>
      <dgm:spPr/>
    </dgm:pt>
    <dgm:pt modelId="{8AA5EAB6-BE25-43D3-9FDE-A612EB1A352D}" type="pres">
      <dgm:prSet presAssocID="{618EECD5-50F6-4AC8-910B-D1C0187DAC5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C5B76C-8936-4097-9C07-D5D23F3B8833}" srcId="{AE580AF9-7D47-4255-9804-0E44B79AD34D}" destId="{2AA88356-04E5-47FB-AEAD-9F36099E33F7}" srcOrd="1" destOrd="0" parTransId="{3D8D90D2-F369-47CC-AF60-07C245007F04}" sibTransId="{CCB18BAE-ABF9-4D0A-B592-56AA451F9963}"/>
    <dgm:cxn modelId="{8999F0CB-012E-4C93-87B3-B421D4207A59}" type="presOf" srcId="{618EECD5-50F6-4AC8-910B-D1C0187DAC5C}" destId="{8AA5EAB6-BE25-43D3-9FDE-A612EB1A352D}" srcOrd="0" destOrd="0" presId="urn:microsoft.com/office/officeart/2005/8/layout/hChevron3"/>
    <dgm:cxn modelId="{3EB61EA2-8DC6-4483-91A5-AEEB4ECEF74D}" type="presOf" srcId="{4BB5AC1D-D6D4-43CC-BB8F-DC2635DD00F7}" destId="{DE2B037C-AC63-4019-8021-6148FE874DF7}" srcOrd="0" destOrd="0" presId="urn:microsoft.com/office/officeart/2005/8/layout/hChevron3"/>
    <dgm:cxn modelId="{20AFE2CF-DD25-45CC-9DB7-AF3BBDE824A2}" srcId="{AE580AF9-7D47-4255-9804-0E44B79AD34D}" destId="{618EECD5-50F6-4AC8-910B-D1C0187DAC5C}" srcOrd="2" destOrd="0" parTransId="{5F6D89C0-17CC-4B1B-880E-0B7D731C7939}" sibTransId="{A3B047C0-F157-487B-9C62-6E26BDB211A2}"/>
    <dgm:cxn modelId="{101A1B9B-4CCA-41A3-BDF9-0DAD01920116}" srcId="{AE580AF9-7D47-4255-9804-0E44B79AD34D}" destId="{4BB5AC1D-D6D4-43CC-BB8F-DC2635DD00F7}" srcOrd="0" destOrd="0" parTransId="{FC10F479-DCA0-4407-816F-9990AAF32242}" sibTransId="{16D96061-3C18-4764-8403-E4513ABA2934}"/>
    <dgm:cxn modelId="{E15A578E-E80E-43A0-AB71-8044679A0B23}" type="presOf" srcId="{AE580AF9-7D47-4255-9804-0E44B79AD34D}" destId="{20097A12-4BA5-447C-9892-64A19FCD8386}" srcOrd="0" destOrd="0" presId="urn:microsoft.com/office/officeart/2005/8/layout/hChevron3"/>
    <dgm:cxn modelId="{4CA67511-8221-438E-B181-11D90D3E64C6}" type="presOf" srcId="{2AA88356-04E5-47FB-AEAD-9F36099E33F7}" destId="{2C102BAA-AC84-4B71-9FF9-D490FEDF4F45}" srcOrd="0" destOrd="0" presId="urn:microsoft.com/office/officeart/2005/8/layout/hChevron3"/>
    <dgm:cxn modelId="{696441A5-4BAD-4ABA-944B-4B1C1BDCDBEE}" type="presParOf" srcId="{20097A12-4BA5-447C-9892-64A19FCD8386}" destId="{DE2B037C-AC63-4019-8021-6148FE874DF7}" srcOrd="0" destOrd="0" presId="urn:microsoft.com/office/officeart/2005/8/layout/hChevron3"/>
    <dgm:cxn modelId="{C70AA28A-48D6-4EFC-878E-45C6841CECCA}" type="presParOf" srcId="{20097A12-4BA5-447C-9892-64A19FCD8386}" destId="{B556A60E-A77D-4056-B1A5-F3310BCB7CE8}" srcOrd="1" destOrd="0" presId="urn:microsoft.com/office/officeart/2005/8/layout/hChevron3"/>
    <dgm:cxn modelId="{89449168-4077-4E5B-A20C-AFF0CD0682BB}" type="presParOf" srcId="{20097A12-4BA5-447C-9892-64A19FCD8386}" destId="{2C102BAA-AC84-4B71-9FF9-D490FEDF4F45}" srcOrd="2" destOrd="0" presId="urn:microsoft.com/office/officeart/2005/8/layout/hChevron3"/>
    <dgm:cxn modelId="{C102734C-50BB-4472-9852-F3CFA6900571}" type="presParOf" srcId="{20097A12-4BA5-447C-9892-64A19FCD8386}" destId="{290D3F41-2386-4527-BB38-9716F4C66DB5}" srcOrd="3" destOrd="0" presId="urn:microsoft.com/office/officeart/2005/8/layout/hChevron3"/>
    <dgm:cxn modelId="{63A08CDE-00D0-4468-8C0B-0FC5F419A349}" type="presParOf" srcId="{20097A12-4BA5-447C-9892-64A19FCD8386}" destId="{8AA5EAB6-BE25-43D3-9FDE-A612EB1A352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B037C-AC63-4019-8021-6148FE874DF7}">
      <dsp:nvSpPr>
        <dsp:cNvPr id="0" name=""/>
        <dsp:cNvSpPr/>
      </dsp:nvSpPr>
      <dsp:spPr>
        <a:xfrm>
          <a:off x="4808" y="0"/>
          <a:ext cx="4205140" cy="107901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Introduction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808" y="0"/>
        <a:ext cx="3935386" cy="1079015"/>
      </dsp:txXfrm>
    </dsp:sp>
    <dsp:sp modelId="{2C102BAA-AC84-4B71-9FF9-D490FEDF4F45}">
      <dsp:nvSpPr>
        <dsp:cNvPr id="0" name=""/>
        <dsp:cNvSpPr/>
      </dsp:nvSpPr>
      <dsp:spPr>
        <a:xfrm>
          <a:off x="3368921" y="0"/>
          <a:ext cx="4205140" cy="107901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altLang="id-ID" sz="2200" kern="1200" dirty="0" smtClean="0">
              <a:sym typeface="Wingdings" panose="05000000000000000000" pitchFamily="2" charset="2"/>
            </a:rPr>
            <a:t>Design</a:t>
          </a:r>
          <a:endParaRPr lang="en-US" sz="2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908429" y="0"/>
        <a:ext cx="3126125" cy="1079015"/>
      </dsp:txXfrm>
    </dsp:sp>
    <dsp:sp modelId="{8AA5EAB6-BE25-43D3-9FDE-A612EB1A352D}">
      <dsp:nvSpPr>
        <dsp:cNvPr id="0" name=""/>
        <dsp:cNvSpPr/>
      </dsp:nvSpPr>
      <dsp:spPr>
        <a:xfrm>
          <a:off x="6733033" y="0"/>
          <a:ext cx="4205140" cy="107901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altLang="id-ID" sz="2400" kern="1200" dirty="0" smtClean="0">
              <a:sym typeface="Wingdings" panose="05000000000000000000" pitchFamily="2" charset="2"/>
            </a:rPr>
            <a:t>Implementation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272541" y="0"/>
        <a:ext cx="3126125" cy="1079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006600"/>
            <a:ext cx="12192000" cy="2336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659311"/>
            <a:ext cx="5181600" cy="178503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659311"/>
            <a:ext cx="5181600" cy="178503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91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595919" y="1400405"/>
            <a:ext cx="1260000" cy="7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974769" y="1400405"/>
            <a:ext cx="1260000" cy="7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368152" y="1400405"/>
            <a:ext cx="1260000" cy="7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217057" y="1400405"/>
            <a:ext cx="1260000" cy="7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38200" y="1400405"/>
            <a:ext cx="1260000" cy="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7220"/>
            <a:ext cx="9144000" cy="2387600"/>
          </a:xfrm>
        </p:spPr>
        <p:txBody>
          <a:bodyPr>
            <a:normAutofit/>
          </a:bodyPr>
          <a:lstStyle/>
          <a:p>
            <a:r>
              <a:rPr lang="id-ID" sz="7200" b="1" dirty="0" smtClean="0"/>
              <a:t>Database Relational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20466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id-ID" sz="4000" dirty="0" smtClean="0"/>
              <a:t>Database System</a:t>
            </a:r>
            <a:endParaRPr lang="id-ID" sz="4000" dirty="0" smtClean="0"/>
          </a:p>
          <a:p>
            <a:pPr>
              <a:defRPr/>
            </a:pPr>
            <a:r>
              <a:rPr lang="id-ID" sz="4000" dirty="0" smtClean="0"/>
              <a:t>Yogiek Indra </a:t>
            </a:r>
            <a:r>
              <a:rPr lang="id-ID" sz="4000" dirty="0" smtClean="0"/>
              <a:t>Kurniawan</a:t>
            </a:r>
          </a:p>
          <a:p>
            <a:pPr>
              <a:defRPr/>
            </a:pPr>
            <a:r>
              <a:rPr lang="id-ID" sz="4000" dirty="0" smtClean="0"/>
              <a:t>yogiek@ums.ac.id</a:t>
            </a:r>
            <a:endParaRPr lang="id-ID" sz="4000" dirty="0" smtClean="0"/>
          </a:p>
          <a:p>
            <a:pPr>
              <a:defRPr/>
            </a:pPr>
            <a:r>
              <a:rPr lang="id-ID" sz="4000" dirty="0" smtClean="0"/>
              <a:t>Universitas Muhammadiyah Surakarta</a:t>
            </a:r>
          </a:p>
          <a:p>
            <a:pPr>
              <a:defRPr/>
            </a:pP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007429" y="3364820"/>
            <a:ext cx="2177143" cy="1451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15201" y="3364820"/>
            <a:ext cx="2177143" cy="14514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22973" y="3364820"/>
            <a:ext cx="2177143" cy="1451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99657" y="3364820"/>
            <a:ext cx="2177143" cy="1451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1884" y="3364820"/>
            <a:ext cx="2177143" cy="145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5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MySQL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56" y="1702977"/>
            <a:ext cx="10827943" cy="484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9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40329" y="3364820"/>
            <a:ext cx="2177143" cy="1451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0627" y="3364820"/>
            <a:ext cx="2177143" cy="145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5747" y="1986469"/>
            <a:ext cx="43178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THANK YOU</a:t>
            </a:r>
            <a:endParaRPr 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111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Database Flowchart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42980164"/>
              </p:ext>
            </p:extLst>
          </p:nvPr>
        </p:nvGraphicFramePr>
        <p:xfrm>
          <a:off x="705678" y="3426723"/>
          <a:ext cx="10942983" cy="1079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739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E2B037C-AC63-4019-8021-6148FE874D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DE2B037C-AC63-4019-8021-6148FE874D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DE2B037C-AC63-4019-8021-6148FE874D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C102BAA-AC84-4B71-9FF9-D490FEDF4F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2C102BAA-AC84-4B71-9FF9-D490FEDF4F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2C102BAA-AC84-4B71-9FF9-D490FEDF4F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AA5EAB6-BE25-43D3-9FDE-A612EB1A35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8AA5EAB6-BE25-43D3-9FDE-A612EB1A35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8AA5EAB6-BE25-43D3-9FDE-A612EB1A35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id-ID" dirty="0" smtClean="0"/>
              <a:t>Relational Database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Introduced by E.F. </a:t>
            </a:r>
            <a:r>
              <a:rPr lang="en-US" sz="2600" dirty="0" err="1"/>
              <a:t>Codd</a:t>
            </a:r>
            <a:r>
              <a:rPr lang="en-US" sz="2600" dirty="0"/>
              <a:t>.</a:t>
            </a:r>
          </a:p>
          <a:p>
            <a:r>
              <a:rPr lang="en-US" sz="2600" dirty="0"/>
              <a:t>Shows a mechanism used to organize data in a disk physically, how the whole grouping and formation related data in the system</a:t>
            </a:r>
          </a:p>
          <a:p>
            <a:r>
              <a:rPr lang="en-US" sz="2600" dirty="0"/>
              <a:t>In the relational model, the database will be "distributed" (disaggregated) into a variety of 2-dimensional table.</a:t>
            </a:r>
          </a:p>
          <a:p>
            <a:r>
              <a:rPr lang="en-US" sz="2600" dirty="0"/>
              <a:t>Each table is always made up of horizontal rows, called the data line (row / record) and vertical strips commonly called the column (column / field).</a:t>
            </a:r>
          </a:p>
          <a:p>
            <a:r>
              <a:rPr lang="en-US" sz="2600" dirty="0"/>
              <a:t>At each meeting the rows and columns that is, the data items (smallest data unit) is </a:t>
            </a:r>
            <a:r>
              <a:rPr lang="en-US" sz="2600" dirty="0" smtClean="0"/>
              <a:t>placed</a:t>
            </a:r>
            <a:endParaRPr lang="id-ID" sz="2600" dirty="0" smtClean="0"/>
          </a:p>
        </p:txBody>
      </p:sp>
    </p:spTree>
    <p:extLst>
      <p:ext uri="{BB962C8B-B14F-4D97-AF65-F5344CB8AC3E}">
        <p14:creationId xmlns:p14="http://schemas.microsoft.com/office/powerpoint/2010/main" val="402527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id-ID" dirty="0" smtClean="0"/>
              <a:t>Database Management System (DBMS)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600" dirty="0" smtClean="0"/>
              <a:t>MySQL</a:t>
            </a:r>
          </a:p>
          <a:p>
            <a:r>
              <a:rPr lang="id-ID" sz="2600" dirty="0" smtClean="0"/>
              <a:t>PostGre SQL</a:t>
            </a:r>
          </a:p>
          <a:p>
            <a:r>
              <a:rPr lang="id-ID" sz="2600" dirty="0" smtClean="0"/>
              <a:t>Oracle</a:t>
            </a:r>
          </a:p>
          <a:p>
            <a:r>
              <a:rPr lang="id-ID" sz="2600" dirty="0" smtClean="0"/>
              <a:t>Ms Access</a:t>
            </a:r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30105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MySQL</a:t>
            </a:r>
            <a:endParaRPr lang="en-US" dirty="0"/>
          </a:p>
        </p:txBody>
      </p:sp>
      <p:sp>
        <p:nvSpPr>
          <p:cNvPr id="4" name="Text Placeholder 52"/>
          <p:cNvSpPr txBox="1">
            <a:spLocks/>
          </p:cNvSpPr>
          <p:nvPr/>
        </p:nvSpPr>
        <p:spPr>
          <a:xfrm>
            <a:off x="838200" y="1690688"/>
            <a:ext cx="10916478" cy="516731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386391" cy="499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9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Create Database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0243"/>
            <a:ext cx="10121212" cy="226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Choose Database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88996"/>
            <a:ext cx="10311023" cy="222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6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Create Table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9449"/>
            <a:ext cx="10606546" cy="318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Insert Data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8427"/>
            <a:ext cx="10971974" cy="347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7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Bebas-OpenSans">
      <a:majorFont>
        <a:latin typeface="Bebas Neue 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144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Open Sans</vt:lpstr>
      <vt:lpstr>Bebas Neue Bold</vt:lpstr>
      <vt:lpstr>Wingdings</vt:lpstr>
      <vt:lpstr>Office Theme</vt:lpstr>
      <vt:lpstr>Database Relational</vt:lpstr>
      <vt:lpstr>Database Flowchart</vt:lpstr>
      <vt:lpstr>Relational Database</vt:lpstr>
      <vt:lpstr>Database Management System (DBMS)</vt:lpstr>
      <vt:lpstr>MySQL</vt:lpstr>
      <vt:lpstr>Create Database</vt:lpstr>
      <vt:lpstr>Choose Database</vt:lpstr>
      <vt:lpstr>Create Table</vt:lpstr>
      <vt:lpstr>Insert Data</vt:lpstr>
      <vt:lpstr>MySQL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master light</dc:title>
  <dc:creator>Kirman</dc:creator>
  <cp:lastModifiedBy>W8</cp:lastModifiedBy>
  <cp:revision>104</cp:revision>
  <dcterms:created xsi:type="dcterms:W3CDTF">2015-10-17T05:16:15Z</dcterms:created>
  <dcterms:modified xsi:type="dcterms:W3CDTF">2017-03-22T15:59:08Z</dcterms:modified>
</cp:coreProperties>
</file>