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3" r:id="rId8"/>
    <p:sldId id="259" r:id="rId9"/>
    <p:sldId id="260" r:id="rId10"/>
    <p:sldId id="261" r:id="rId11"/>
    <p:sldId id="262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AA9-A6C9-4CCC-B923-BC975BB20EF9}" type="datetimeFigureOut">
              <a:rPr lang="id-ID" smtClean="0"/>
              <a:t>27/09/2017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9FCA5C-4069-457B-B369-8AFA8F432B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219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AA9-A6C9-4CCC-B923-BC975BB20EF9}" type="datetimeFigureOut">
              <a:rPr lang="id-ID" smtClean="0"/>
              <a:t>27/09/2017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9FCA5C-4069-457B-B369-8AFA8F432B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830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AA9-A6C9-4CCC-B923-BC975BB20EF9}" type="datetimeFigureOut">
              <a:rPr lang="id-ID" smtClean="0"/>
              <a:t>27/09/2017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9FCA5C-4069-457B-B369-8AFA8F432B3C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682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AA9-A6C9-4CCC-B923-BC975BB20EF9}" type="datetimeFigureOut">
              <a:rPr lang="id-ID" smtClean="0"/>
              <a:t>27/09/2017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9FCA5C-4069-457B-B369-8AFA8F432B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147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AA9-A6C9-4CCC-B923-BC975BB20EF9}" type="datetimeFigureOut">
              <a:rPr lang="id-ID" smtClean="0"/>
              <a:t>27/09/2017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9FCA5C-4069-457B-B369-8AFA8F432B3C}" type="slidenum">
              <a:rPr lang="id-ID" smtClean="0"/>
              <a:t>‹#›</a:t>
            </a:fld>
            <a:endParaRPr lang="id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2036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AA9-A6C9-4CCC-B923-BC975BB20EF9}" type="datetimeFigureOut">
              <a:rPr lang="id-ID" smtClean="0"/>
              <a:t>27/09/2017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9FCA5C-4069-457B-B369-8AFA8F432B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8561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AA9-A6C9-4CCC-B923-BC975BB20EF9}" type="datetimeFigureOut">
              <a:rPr lang="id-ID" smtClean="0"/>
              <a:t>27/09/2017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CA5C-4069-457B-B369-8AFA8F432B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5576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AA9-A6C9-4CCC-B923-BC975BB20EF9}" type="datetimeFigureOut">
              <a:rPr lang="id-ID" smtClean="0"/>
              <a:t>27/09/2017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CA5C-4069-457B-B369-8AFA8F432B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968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AA9-A6C9-4CCC-B923-BC975BB20EF9}" type="datetimeFigureOut">
              <a:rPr lang="id-ID" smtClean="0"/>
              <a:t>27/09/2017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CA5C-4069-457B-B369-8AFA8F432B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454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AA9-A6C9-4CCC-B923-BC975BB20EF9}" type="datetimeFigureOut">
              <a:rPr lang="id-ID" smtClean="0"/>
              <a:t>27/09/2017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9FCA5C-4069-457B-B369-8AFA8F432B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1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AA9-A6C9-4CCC-B923-BC975BB20EF9}" type="datetimeFigureOut">
              <a:rPr lang="id-ID" smtClean="0"/>
              <a:t>27/09/2017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9FCA5C-4069-457B-B369-8AFA8F432B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900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AA9-A6C9-4CCC-B923-BC975BB20EF9}" type="datetimeFigureOut">
              <a:rPr lang="id-ID" smtClean="0"/>
              <a:t>27/09/2017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9FCA5C-4069-457B-B369-8AFA8F432B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791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AA9-A6C9-4CCC-B923-BC975BB20EF9}" type="datetimeFigureOut">
              <a:rPr lang="id-ID" smtClean="0"/>
              <a:t>27/09/2017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CA5C-4069-457B-B369-8AFA8F432B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772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AA9-A6C9-4CCC-B923-BC975BB20EF9}" type="datetimeFigureOut">
              <a:rPr lang="id-ID" smtClean="0"/>
              <a:t>27/09/2017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CA5C-4069-457B-B369-8AFA8F432B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699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AA9-A6C9-4CCC-B923-BC975BB20EF9}" type="datetimeFigureOut">
              <a:rPr lang="id-ID" smtClean="0"/>
              <a:t>27/09/2017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CA5C-4069-457B-B369-8AFA8F432B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564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AA9-A6C9-4CCC-B923-BC975BB20EF9}" type="datetimeFigureOut">
              <a:rPr lang="id-ID" smtClean="0"/>
              <a:t>27/09/2017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9FCA5C-4069-457B-B369-8AFA8F432B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861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74AA9-A6C9-4CCC-B923-BC975BB20EF9}" type="datetimeFigureOut">
              <a:rPr lang="id-ID" smtClean="0"/>
              <a:t>27/09/2017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9FCA5C-4069-457B-B369-8AFA8F432B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439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PHP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UNIVERSITAS MUHAMMADIYAH SURAKARTA</a:t>
            </a:r>
          </a:p>
          <a:p>
            <a:r>
              <a:rPr lang="id-ID" dirty="0" smtClean="0"/>
              <a:t>YOGIEK INDRA KURNIAWAN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7712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Type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id-ID" dirty="0"/>
              <a:t>Boolean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id-ID" dirty="0"/>
              <a:t>Integer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id-ID" dirty="0"/>
              <a:t>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id-ID" dirty="0"/>
              <a:t>Array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id-ID" dirty="0"/>
              <a:t>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id-ID" dirty="0"/>
              <a:t>NULL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id-ID" dirty="0"/>
              <a:t>Float / double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id-ID" dirty="0"/>
              <a:t>Resource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8505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Varriable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id-ID" dirty="0" smtClean="0"/>
              <a:t>$</a:t>
            </a:r>
            <a:r>
              <a:rPr lang="id-ID" altLang="id-ID" dirty="0" smtClean="0"/>
              <a:t>angka</a:t>
            </a:r>
            <a:r>
              <a:rPr lang="en-US" altLang="id-ID" dirty="0" smtClean="0"/>
              <a:t> </a:t>
            </a:r>
            <a:r>
              <a:rPr lang="en-US" altLang="id-ID" dirty="0"/>
              <a:t>= 0;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id-ID" dirty="0"/>
              <a:t>$</a:t>
            </a:r>
            <a:r>
              <a:rPr lang="en-US" altLang="id-ID" dirty="0" err="1"/>
              <a:t>nama</a:t>
            </a:r>
            <a:r>
              <a:rPr lang="en-US" altLang="id-ID" dirty="0"/>
              <a:t> = ‘</a:t>
            </a:r>
            <a:r>
              <a:rPr lang="en-US" altLang="id-ID" dirty="0" err="1"/>
              <a:t>sule</a:t>
            </a:r>
            <a:r>
              <a:rPr lang="en-US" altLang="id-ID" dirty="0"/>
              <a:t>’;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id-ID" dirty="0" smtClean="0"/>
              <a:t>$</a:t>
            </a:r>
            <a:r>
              <a:rPr lang="en-US" altLang="id-ID" dirty="0" err="1"/>
              <a:t>tgl</a:t>
            </a:r>
            <a:r>
              <a:rPr lang="en-US" altLang="id-ID" dirty="0"/>
              <a:t>=date ("d M y");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3177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Array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id-ID" dirty="0" smtClean="0"/>
              <a:t>$</a:t>
            </a:r>
            <a:r>
              <a:rPr lang="en-US" altLang="id-ID" dirty="0"/>
              <a:t>variable=array(nilai1,nilai2,nilai3);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id-ID" dirty="0"/>
              <a:t>$variable[]=</a:t>
            </a:r>
            <a:r>
              <a:rPr lang="en-US" altLang="id-ID" dirty="0" err="1"/>
              <a:t>nilai</a:t>
            </a:r>
            <a:r>
              <a:rPr lang="en-US" altLang="id-ID" dirty="0"/>
              <a:t>;</a:t>
            </a:r>
          </a:p>
          <a:p>
            <a:pPr>
              <a:buNone/>
            </a:pPr>
            <a:endParaRPr lang="en-US" altLang="id-ID" dirty="0"/>
          </a:p>
          <a:p>
            <a:pPr>
              <a:buNone/>
            </a:pPr>
            <a:r>
              <a:rPr lang="id-ID" altLang="id-ID" dirty="0" smtClean="0"/>
              <a:t>Accessing</a:t>
            </a:r>
            <a:endParaRPr lang="en-US" altLang="id-ID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id-ID" dirty="0"/>
              <a:t>$variable[</a:t>
            </a:r>
            <a:r>
              <a:rPr lang="en-US" altLang="id-ID" dirty="0" err="1"/>
              <a:t>indeks</a:t>
            </a:r>
            <a:r>
              <a:rPr lang="en-US" altLang="id-ID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id-ID" dirty="0" err="1"/>
              <a:t>Indeks</a:t>
            </a:r>
            <a:r>
              <a:rPr lang="en-US" altLang="id-ID" dirty="0"/>
              <a:t> </a:t>
            </a:r>
            <a:r>
              <a:rPr lang="id-ID" altLang="id-ID" dirty="0" smtClean="0"/>
              <a:t>start from</a:t>
            </a:r>
            <a:r>
              <a:rPr lang="en-US" altLang="id-ID" dirty="0" smtClean="0"/>
              <a:t> </a:t>
            </a:r>
            <a:r>
              <a:rPr lang="en-US" altLang="id-ID" dirty="0"/>
              <a:t>0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9232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$a + $b –($c * $a) / ($b % $c)</a:t>
            </a:r>
          </a:p>
          <a:p>
            <a:r>
              <a:rPr lang="pt-BR" dirty="0"/>
              <a:t>$a &amp;&amp; $b,  $a and  $b</a:t>
            </a:r>
          </a:p>
          <a:p>
            <a:r>
              <a:rPr lang="pt-BR" dirty="0"/>
              <a:t>$a || $b , $a  or  $b</a:t>
            </a:r>
          </a:p>
          <a:p>
            <a:r>
              <a:rPr lang="pt-BR" dirty="0"/>
              <a:t>$a xor  $b</a:t>
            </a:r>
          </a:p>
          <a:p>
            <a:r>
              <a:rPr lang="pt-BR" dirty="0"/>
              <a:t>!$a</a:t>
            </a:r>
          </a:p>
          <a:p>
            <a:r>
              <a:rPr lang="pt-BR" dirty="0"/>
              <a:t>$a &lt;&gt; $b , atau  $a != $b</a:t>
            </a:r>
          </a:p>
          <a:p>
            <a:r>
              <a:rPr lang="pt-BR" dirty="0"/>
              <a:t>$a &lt;= $b,  atau  $a &gt;= $b</a:t>
            </a:r>
          </a:p>
          <a:p>
            <a:r>
              <a:rPr lang="pt-BR" dirty="0"/>
              <a:t>++$a, atau --$a,   $a += $b;</a:t>
            </a:r>
          </a:p>
          <a:p>
            <a:r>
              <a:rPr lang="pt-BR" dirty="0"/>
              <a:t>$a++</a:t>
            </a:r>
          </a:p>
          <a:p>
            <a:r>
              <a:rPr lang="pt-BR" dirty="0"/>
              <a:t>$a = “</a:t>
            </a:r>
            <a:r>
              <a:rPr lang="pt-BR" dirty="0" smtClean="0"/>
              <a:t>Selam</a:t>
            </a:r>
            <a:r>
              <a:rPr lang="id-ID" dirty="0" smtClean="0"/>
              <a:t>a</a:t>
            </a:r>
            <a:r>
              <a:rPr lang="pt-BR" dirty="0" smtClean="0"/>
              <a:t>t</a:t>
            </a:r>
            <a:r>
              <a:rPr lang="pt-BR" dirty="0"/>
              <a:t>”; $a .= “Pagi”;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5298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IF...Else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id-ID" sz="2400" dirty="0"/>
              <a:t>&lt;?</a:t>
            </a:r>
            <a:r>
              <a:rPr lang="en-US" altLang="id-ID" sz="2400" dirty="0" err="1"/>
              <a:t>php</a:t>
            </a:r>
            <a:endParaRPr lang="en-US" altLang="id-ID" sz="2400" dirty="0"/>
          </a:p>
          <a:p>
            <a:pPr>
              <a:buNone/>
            </a:pPr>
            <a:r>
              <a:rPr lang="en-US" altLang="id-ID" sz="2400" dirty="0"/>
              <a:t>If( ($a  ==  $b ) &amp;&amp; ($a  &gt;  $c) ){</a:t>
            </a:r>
          </a:p>
          <a:p>
            <a:pPr>
              <a:buNone/>
            </a:pPr>
            <a:r>
              <a:rPr lang="en-US" altLang="id-ID" sz="2400" dirty="0"/>
              <a:t>  echo “SAMA”;</a:t>
            </a:r>
          </a:p>
          <a:p>
            <a:pPr>
              <a:buNone/>
            </a:pPr>
            <a:r>
              <a:rPr lang="en-US" altLang="id-ID" sz="2400" dirty="0"/>
              <a:t>}</a:t>
            </a:r>
            <a:r>
              <a:rPr lang="en-US" altLang="id-ID" sz="2400" dirty="0" err="1"/>
              <a:t>elseif</a:t>
            </a:r>
            <a:r>
              <a:rPr lang="en-US" altLang="id-ID" sz="2400" dirty="0"/>
              <a:t>($a  &gt;  $b) {</a:t>
            </a:r>
          </a:p>
          <a:p>
            <a:pPr>
              <a:buNone/>
            </a:pPr>
            <a:r>
              <a:rPr lang="en-US" altLang="id-ID" sz="2400" dirty="0"/>
              <a:t>  echo “LEBIH BESAR”;</a:t>
            </a:r>
          </a:p>
          <a:p>
            <a:pPr>
              <a:buNone/>
            </a:pPr>
            <a:r>
              <a:rPr lang="en-US" altLang="id-ID" sz="2400" dirty="0"/>
              <a:t>}else {</a:t>
            </a:r>
          </a:p>
          <a:p>
            <a:pPr>
              <a:buNone/>
            </a:pPr>
            <a:r>
              <a:rPr lang="en-US" altLang="id-ID" sz="2400" dirty="0"/>
              <a:t>  echo “LEBIH KECIL”;</a:t>
            </a:r>
          </a:p>
          <a:p>
            <a:pPr>
              <a:buNone/>
            </a:pPr>
            <a:r>
              <a:rPr lang="en-US" altLang="id-ID" sz="2400" dirty="0"/>
              <a:t>}</a:t>
            </a:r>
          </a:p>
          <a:p>
            <a:pPr>
              <a:buNone/>
            </a:pPr>
            <a:r>
              <a:rPr lang="en-US" altLang="id-ID" sz="2400" dirty="0" smtClean="0"/>
              <a:t>?&gt;</a:t>
            </a:r>
            <a:endParaRPr lang="en-US" altLang="id-ID" sz="2400" dirty="0"/>
          </a:p>
        </p:txBody>
      </p:sp>
    </p:spTree>
    <p:extLst>
      <p:ext uri="{BB962C8B-B14F-4D97-AF65-F5344CB8AC3E}">
        <p14:creationId xmlns:p14="http://schemas.microsoft.com/office/powerpoint/2010/main" val="289448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While....Do...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id-ID" sz="2400" dirty="0"/>
              <a:t>&lt;?</a:t>
            </a:r>
            <a:r>
              <a:rPr lang="en-US" altLang="id-ID" sz="2400" dirty="0" err="1"/>
              <a:t>php</a:t>
            </a:r>
            <a:endParaRPr lang="en-US" altLang="id-ID" sz="2400" dirty="0"/>
          </a:p>
          <a:p>
            <a:pPr>
              <a:buNone/>
            </a:pPr>
            <a:r>
              <a:rPr lang="en-US" altLang="id-ID" sz="2400" dirty="0"/>
              <a:t>$</a:t>
            </a:r>
            <a:r>
              <a:rPr lang="en-US" altLang="id-ID" sz="2400" dirty="0" err="1"/>
              <a:t>i</a:t>
            </a:r>
            <a:r>
              <a:rPr lang="en-US" altLang="id-ID" sz="2400" dirty="0"/>
              <a:t>=0;</a:t>
            </a:r>
          </a:p>
          <a:p>
            <a:pPr>
              <a:buNone/>
            </a:pPr>
            <a:r>
              <a:rPr lang="en-US" altLang="id-ID" sz="2400" dirty="0"/>
              <a:t>while($</a:t>
            </a:r>
            <a:r>
              <a:rPr lang="en-US" altLang="id-ID" sz="2400" dirty="0" err="1"/>
              <a:t>i</a:t>
            </a:r>
            <a:r>
              <a:rPr lang="en-US" altLang="id-ID" sz="2400" dirty="0"/>
              <a:t>&lt;10) {</a:t>
            </a:r>
          </a:p>
          <a:p>
            <a:pPr>
              <a:buNone/>
            </a:pPr>
            <a:r>
              <a:rPr lang="en-US" altLang="id-ID" sz="2400" dirty="0"/>
              <a:t>  echo ++$</a:t>
            </a:r>
            <a:r>
              <a:rPr lang="en-US" altLang="id-ID" sz="2400" dirty="0" err="1"/>
              <a:t>i</a:t>
            </a:r>
            <a:r>
              <a:rPr lang="en-US" altLang="id-ID" sz="2400" dirty="0"/>
              <a:t>;</a:t>
            </a:r>
          </a:p>
          <a:p>
            <a:pPr>
              <a:buNone/>
            </a:pPr>
            <a:r>
              <a:rPr lang="en-US" altLang="id-ID" sz="2400" dirty="0"/>
              <a:t>}</a:t>
            </a:r>
          </a:p>
          <a:p>
            <a:pPr>
              <a:buNone/>
            </a:pPr>
            <a:r>
              <a:rPr lang="en-US" altLang="id-ID" sz="2400" dirty="0"/>
              <a:t>do {</a:t>
            </a:r>
          </a:p>
          <a:p>
            <a:pPr>
              <a:buNone/>
            </a:pPr>
            <a:r>
              <a:rPr lang="en-US" altLang="id-ID" sz="2400" dirty="0"/>
              <a:t>  echo  --$</a:t>
            </a:r>
            <a:r>
              <a:rPr lang="en-US" altLang="id-ID" sz="2400" dirty="0" err="1"/>
              <a:t>i</a:t>
            </a:r>
            <a:r>
              <a:rPr lang="en-US" altLang="id-ID" sz="2400" dirty="0"/>
              <a:t>;</a:t>
            </a:r>
          </a:p>
          <a:p>
            <a:pPr>
              <a:buNone/>
            </a:pPr>
            <a:r>
              <a:rPr lang="en-US" altLang="id-ID" sz="2400" dirty="0"/>
              <a:t>}while ($</a:t>
            </a:r>
            <a:r>
              <a:rPr lang="en-US" altLang="id-ID" sz="2400" dirty="0" err="1"/>
              <a:t>i</a:t>
            </a:r>
            <a:r>
              <a:rPr lang="en-US" altLang="id-ID" sz="2400" dirty="0"/>
              <a:t>&gt;0);</a:t>
            </a:r>
          </a:p>
          <a:p>
            <a:pPr>
              <a:buNone/>
            </a:pPr>
            <a:r>
              <a:rPr lang="en-US" altLang="id-ID" sz="2400" dirty="0" smtClean="0"/>
              <a:t>?&gt;</a:t>
            </a:r>
            <a:endParaRPr lang="en-US" altLang="id-ID" sz="2400" dirty="0"/>
          </a:p>
        </p:txBody>
      </p:sp>
    </p:spTree>
    <p:extLst>
      <p:ext uri="{BB962C8B-B14F-4D97-AF65-F5344CB8AC3E}">
        <p14:creationId xmlns:p14="http://schemas.microsoft.com/office/powerpoint/2010/main" val="2590409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Switch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&lt;?</a:t>
            </a:r>
            <a:r>
              <a:rPr lang="en-US" sz="2400" dirty="0" err="1" smtClean="0"/>
              <a:t>php</a:t>
            </a:r>
            <a:endParaRPr lang="id-ID" sz="2400" dirty="0" smtClean="0"/>
          </a:p>
          <a:p>
            <a:pPr marL="0" indent="0">
              <a:buNone/>
            </a:pPr>
            <a:r>
              <a:rPr lang="id-ID" sz="2400" smtClean="0"/>
              <a:t>$i = 0;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switch ($</a:t>
            </a:r>
            <a:r>
              <a:rPr lang="en-US" sz="2400" dirty="0" err="1"/>
              <a:t>i</a:t>
            </a:r>
            <a:r>
              <a:rPr lang="en-US" sz="2400" dirty="0"/>
              <a:t>) {</a:t>
            </a:r>
            <a:br>
              <a:rPr lang="en-US" sz="2400" dirty="0"/>
            </a:br>
            <a:r>
              <a:rPr lang="en-US" sz="2400" dirty="0"/>
              <a:t>case 0:</a:t>
            </a:r>
            <a:br>
              <a:rPr lang="en-US" sz="2400" dirty="0"/>
            </a:br>
            <a:r>
              <a:rPr lang="en-US" sz="2400" dirty="0"/>
              <a:t>    echo </a:t>
            </a:r>
            <a:r>
              <a:rPr lang="en-US" sz="2400" dirty="0" err="1"/>
              <a:t>"i</a:t>
            </a:r>
            <a:r>
              <a:rPr lang="en-US" sz="2400" dirty="0"/>
              <a:t> equals 0“;    break;</a:t>
            </a:r>
            <a:br>
              <a:rPr lang="en-US" sz="2400" dirty="0"/>
            </a:br>
            <a:r>
              <a:rPr lang="en-US" sz="2400" dirty="0"/>
              <a:t>case 1:</a:t>
            </a:r>
            <a:br>
              <a:rPr lang="en-US" sz="2400" dirty="0"/>
            </a:br>
            <a:r>
              <a:rPr lang="en-US" sz="2400" dirty="0"/>
              <a:t>    echo </a:t>
            </a:r>
            <a:r>
              <a:rPr lang="en-US" sz="2400" dirty="0" err="1"/>
              <a:t>"i</a:t>
            </a:r>
            <a:r>
              <a:rPr lang="en-US" sz="2400" dirty="0"/>
              <a:t> equals 1“;    break;</a:t>
            </a:r>
            <a:br>
              <a:rPr lang="en-US" sz="2400" dirty="0"/>
            </a:br>
            <a:r>
              <a:rPr lang="en-US" sz="2400" dirty="0"/>
              <a:t>case 2:</a:t>
            </a:r>
            <a:br>
              <a:rPr lang="en-US" sz="2400" dirty="0"/>
            </a:br>
            <a:r>
              <a:rPr lang="en-US" sz="2400" dirty="0"/>
              <a:t>    echo </a:t>
            </a:r>
            <a:r>
              <a:rPr lang="en-US" sz="2400" dirty="0" err="1"/>
              <a:t>"i</a:t>
            </a:r>
            <a:r>
              <a:rPr lang="en-US" sz="2400" dirty="0"/>
              <a:t> equals 2“;    break;</a:t>
            </a:r>
            <a:br>
              <a:rPr lang="en-US" sz="2400" dirty="0"/>
            </a:b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?&gt; </a:t>
            </a:r>
          </a:p>
        </p:txBody>
      </p:sp>
    </p:spTree>
    <p:extLst>
      <p:ext uri="{BB962C8B-B14F-4D97-AF65-F5344CB8AC3E}">
        <p14:creationId xmlns:p14="http://schemas.microsoft.com/office/powerpoint/2010/main" val="174606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FORM MANIPULATION</a:t>
            </a:r>
            <a:endParaRPr lang="id-ID" dirty="0"/>
          </a:p>
        </p:txBody>
      </p:sp>
      <p:pic>
        <p:nvPicPr>
          <p:cNvPr id="10" name="Content Placeholder 7" descr="Computer-256x2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64083" y="128889"/>
            <a:ext cx="2057400" cy="20574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65026">
            <a:off x="3304833" y="2514902"/>
            <a:ext cx="380206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5650">
            <a:off x="7794283" y="3005439"/>
            <a:ext cx="40227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V="1">
            <a:off x="4720883" y="1546527"/>
            <a:ext cx="2743200" cy="1096962"/>
          </a:xfrm>
          <a:prstGeom prst="straightConnector1">
            <a:avLst/>
          </a:prstGeom>
          <a:ln w="50800">
            <a:headEnd type="arrow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9292883" y="1652889"/>
            <a:ext cx="1600200" cy="1143000"/>
          </a:xfrm>
          <a:prstGeom prst="straightConnector1">
            <a:avLst/>
          </a:prstGeom>
          <a:ln w="50800">
            <a:headEnd type="arrow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0683" y="2197402"/>
            <a:ext cx="17526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daftar.php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78683" y="5539089"/>
            <a:ext cx="1752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hasil.php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97483" y="205089"/>
            <a:ext cx="1752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Server Web</a:t>
            </a:r>
          </a:p>
        </p:txBody>
      </p:sp>
    </p:spTree>
    <p:extLst>
      <p:ext uri="{BB962C8B-B14F-4D97-AF65-F5344CB8AC3E}">
        <p14:creationId xmlns:p14="http://schemas.microsoft.com/office/powerpoint/2010/main" val="210335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Basic Concept [POST]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</a:p>
          <a:p>
            <a:pPr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action=“</a:t>
            </a:r>
            <a:r>
              <a:rPr lang="en-US" altLang="id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reg_form.php</a:t>
            </a: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</a:p>
          <a:p>
            <a:pPr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method=“post”</a:t>
            </a:r>
          </a:p>
          <a:p>
            <a:pPr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name=“register</a:t>
            </a:r>
            <a:r>
              <a:rPr lang="en-US" alt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endParaRPr lang="en-US" alt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Username : &lt;input type=“text” name=“username” /&gt;</a:t>
            </a:r>
          </a:p>
          <a:p>
            <a:pPr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type=“submit” name=“submit” value=“submit” </a:t>
            </a:r>
            <a:r>
              <a:rPr lang="en-US" alt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alt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&lt;/form</a:t>
            </a:r>
            <a:r>
              <a:rPr lang="en-US" alt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855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Basic Concept [GET]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</a:p>
          <a:p>
            <a:pPr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action=“</a:t>
            </a:r>
            <a:r>
              <a:rPr lang="en-US" altLang="id-ID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reg_form.php</a:t>
            </a: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</a:p>
          <a:p>
            <a:pPr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method=“get”</a:t>
            </a:r>
          </a:p>
          <a:p>
            <a:pPr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name=“register</a:t>
            </a:r>
            <a:r>
              <a:rPr lang="en-US" alt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endParaRPr lang="en-US" alt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Username : &lt;input type=“text” name=“username” /&gt;</a:t>
            </a:r>
          </a:p>
          <a:p>
            <a:pPr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type=“submit” name=“submit” value=“submit” </a:t>
            </a:r>
            <a:r>
              <a:rPr lang="en-US" alt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alt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&lt;/form</a:t>
            </a:r>
            <a:r>
              <a:rPr lang="en-US" altLang="id-ID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INTRODUCTION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PHP = PHP : HYPERTEXT PREPROCESSOR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21977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Catch Variable From Form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dirty="0"/>
              <a:t>Method POST</a:t>
            </a:r>
          </a:p>
          <a:p>
            <a:pPr lvl="1"/>
            <a:r>
              <a:rPr lang="en-US" alt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en-US" alt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POST[</a:t>
            </a:r>
            <a:r>
              <a:rPr lang="id-ID" alt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id-ID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id-ID" altLang="id-ID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_name</a:t>
            </a:r>
            <a:r>
              <a:rPr lang="en-US" alt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  <a:endParaRPr lang="en-US" alt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$HTTP_POST_VARS</a:t>
            </a:r>
            <a:r>
              <a:rPr lang="en-US" alt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altLang="id-ID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id-ID" altLang="id-ID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_name</a:t>
            </a:r>
            <a:r>
              <a:rPr lang="en-US" alt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  <a:endParaRPr lang="en-US" alt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id-ID" dirty="0"/>
              <a:t>Method GET</a:t>
            </a:r>
          </a:p>
          <a:p>
            <a:pPr lvl="1"/>
            <a:r>
              <a:rPr lang="en-US" alt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$_GET</a:t>
            </a:r>
            <a:r>
              <a:rPr lang="en-US" alt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altLang="id-ID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id-ID" altLang="id-ID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_name</a:t>
            </a:r>
            <a:r>
              <a:rPr lang="en-US" alt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  <a:endParaRPr lang="en-US" alt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$HTTP_GET_VARS</a:t>
            </a:r>
            <a:r>
              <a:rPr lang="en-US" alt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altLang="id-ID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id-ID" altLang="id-ID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_name</a:t>
            </a:r>
            <a:r>
              <a:rPr lang="en-US" alt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  <a:endParaRPr lang="en-US" alt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6938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Preparation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Laptop / PC</a:t>
            </a:r>
          </a:p>
          <a:p>
            <a:r>
              <a:rPr lang="id-ID" dirty="0" smtClean="0"/>
              <a:t>Web Server</a:t>
            </a:r>
          </a:p>
          <a:p>
            <a:r>
              <a:rPr lang="id-ID" dirty="0" smtClean="0"/>
              <a:t>Web Browser</a:t>
            </a:r>
          </a:p>
          <a:p>
            <a:r>
              <a:rPr lang="id-ID" dirty="0" smtClean="0"/>
              <a:t>Text Editor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549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Installation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991" y="2507988"/>
            <a:ext cx="9610222" cy="375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0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Installation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92" y="1428328"/>
            <a:ext cx="5358429" cy="4085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593" y="2256994"/>
            <a:ext cx="5826940" cy="44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8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Installation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84" y="1479643"/>
            <a:ext cx="5742511" cy="4375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181" y="1933986"/>
            <a:ext cx="5498411" cy="423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8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PHP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&lt;?php ............... ?&gt;</a:t>
            </a:r>
          </a:p>
          <a:p>
            <a:r>
              <a:rPr lang="id-ID" dirty="0" smtClean="0"/>
              <a:t>&lt;? .......................?&gt;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059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Type Something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133600"/>
            <a:ext cx="8915400" cy="3777622"/>
          </a:xfrm>
        </p:spPr>
        <p:txBody>
          <a:bodyPr>
            <a:normAutofit/>
          </a:bodyPr>
          <a:lstStyle/>
          <a:p>
            <a:r>
              <a:rPr lang="id-ID" altLang="id-ID" dirty="0" smtClean="0"/>
              <a:t>echo “your_word”;</a:t>
            </a:r>
          </a:p>
          <a:p>
            <a:pPr marL="0" indent="0">
              <a:buNone/>
            </a:pPr>
            <a:endParaRPr lang="id-ID" altLang="id-ID" dirty="0"/>
          </a:p>
          <a:p>
            <a:pPr marL="0" indent="0">
              <a:buNone/>
            </a:pPr>
            <a:r>
              <a:rPr lang="id-ID" altLang="id-ID" dirty="0" smtClean="0"/>
              <a:t>Example :</a:t>
            </a:r>
          </a:p>
          <a:p>
            <a:pPr>
              <a:buNone/>
            </a:pPr>
            <a:r>
              <a:rPr lang="en-US" altLang="id-ID" dirty="0" smtClean="0"/>
              <a:t>&lt;</a:t>
            </a:r>
            <a:r>
              <a:rPr lang="en-US" altLang="id-ID" dirty="0"/>
              <a:t>p&gt;</a:t>
            </a:r>
          </a:p>
          <a:p>
            <a:pPr>
              <a:buNone/>
            </a:pPr>
            <a:r>
              <a:rPr lang="id-ID" altLang="id-ID" dirty="0" smtClean="0"/>
              <a:t>This is from </a:t>
            </a:r>
            <a:r>
              <a:rPr lang="en-US" altLang="id-ID" dirty="0" smtClean="0"/>
              <a:t>web </a:t>
            </a:r>
            <a:r>
              <a:rPr lang="en-US" altLang="id-ID" dirty="0"/>
              <a:t>browser!! </a:t>
            </a:r>
          </a:p>
          <a:p>
            <a:pPr>
              <a:buNone/>
            </a:pPr>
            <a:r>
              <a:rPr lang="en-US" altLang="id-ID" dirty="0"/>
              <a:t>&lt;?</a:t>
            </a:r>
            <a:r>
              <a:rPr lang="en-US" altLang="id-ID" dirty="0" err="1"/>
              <a:t>php</a:t>
            </a:r>
            <a:endParaRPr lang="en-US" altLang="id-ID" dirty="0"/>
          </a:p>
          <a:p>
            <a:pPr>
              <a:buNone/>
            </a:pPr>
            <a:r>
              <a:rPr lang="en-US" altLang="id-ID" dirty="0"/>
              <a:t>  echo </a:t>
            </a:r>
            <a:r>
              <a:rPr lang="en-US" altLang="id-ID" dirty="0" smtClean="0"/>
              <a:t>“</a:t>
            </a:r>
            <a:r>
              <a:rPr lang="id-ID" altLang="id-ID" dirty="0" smtClean="0"/>
              <a:t>This is from </a:t>
            </a:r>
            <a:r>
              <a:rPr lang="en-US" altLang="id-ID" dirty="0" smtClean="0"/>
              <a:t>Server </a:t>
            </a:r>
            <a:r>
              <a:rPr lang="en-US" altLang="id-ID" dirty="0"/>
              <a:t>…”;</a:t>
            </a:r>
          </a:p>
          <a:p>
            <a:pPr>
              <a:buNone/>
            </a:pPr>
            <a:r>
              <a:rPr lang="en-US" altLang="id-ID" dirty="0"/>
              <a:t>?&gt;</a:t>
            </a:r>
          </a:p>
          <a:p>
            <a:pPr>
              <a:buNone/>
            </a:pPr>
            <a:r>
              <a:rPr lang="en-US" altLang="id-ID" dirty="0"/>
              <a:t>&lt;/p&gt;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1889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Comment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id-ID" dirty="0"/>
              <a:t>// </a:t>
            </a:r>
            <a:r>
              <a:rPr lang="id-ID" altLang="id-ID" dirty="0" smtClean="0"/>
              <a:t>Comment </a:t>
            </a:r>
            <a:r>
              <a:rPr lang="en-US" altLang="id-ID" dirty="0" smtClean="0"/>
              <a:t>1 </a:t>
            </a:r>
            <a:r>
              <a:rPr lang="id-ID" altLang="id-ID" dirty="0" smtClean="0"/>
              <a:t>line</a:t>
            </a:r>
            <a:endParaRPr lang="en-US" altLang="id-ID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id-ID" dirty="0"/>
              <a:t># </a:t>
            </a:r>
            <a:r>
              <a:rPr lang="id-ID" altLang="id-ID" dirty="0" smtClean="0"/>
              <a:t>Comment </a:t>
            </a:r>
            <a:r>
              <a:rPr lang="en-US" altLang="id-ID" dirty="0" smtClean="0"/>
              <a:t>1 </a:t>
            </a:r>
            <a:r>
              <a:rPr lang="id-ID" altLang="id-ID" dirty="0" smtClean="0"/>
              <a:t>line</a:t>
            </a:r>
            <a:endParaRPr lang="en-US" altLang="id-ID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id-ID" dirty="0"/>
              <a:t>/* </a:t>
            </a:r>
            <a:r>
              <a:rPr lang="id-ID" altLang="id-ID" dirty="0" smtClean="0"/>
              <a:t>Comments with</a:t>
            </a:r>
          </a:p>
          <a:p>
            <a:pPr marL="0" indent="0">
              <a:buNone/>
            </a:pPr>
            <a:r>
              <a:rPr lang="id-ID" altLang="id-ID" dirty="0"/>
              <a:t>	</a:t>
            </a:r>
            <a:r>
              <a:rPr lang="id-ID" altLang="id-ID" dirty="0" smtClean="0"/>
              <a:t>	many line</a:t>
            </a:r>
            <a:r>
              <a:rPr lang="en-US" altLang="id-ID" smtClean="0"/>
              <a:t> */</a:t>
            </a:r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23406826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357</TotalTime>
  <Words>465</Words>
  <Application>Microsoft Office PowerPoint</Application>
  <PresentationFormat>Widescreen</PresentationFormat>
  <Paragraphs>112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Courier New</vt:lpstr>
      <vt:lpstr>Wingdings 3</vt:lpstr>
      <vt:lpstr>Wisp</vt:lpstr>
      <vt:lpstr>PHP</vt:lpstr>
      <vt:lpstr>INTRODUCTION</vt:lpstr>
      <vt:lpstr>Preparation</vt:lpstr>
      <vt:lpstr>Installation</vt:lpstr>
      <vt:lpstr>Installation</vt:lpstr>
      <vt:lpstr>Installation</vt:lpstr>
      <vt:lpstr>PHP</vt:lpstr>
      <vt:lpstr>Type Something</vt:lpstr>
      <vt:lpstr>Comment</vt:lpstr>
      <vt:lpstr>Data Type</vt:lpstr>
      <vt:lpstr>Varriable</vt:lpstr>
      <vt:lpstr>Array</vt:lpstr>
      <vt:lpstr>Operator</vt:lpstr>
      <vt:lpstr>IF...Else</vt:lpstr>
      <vt:lpstr>While....Do...</vt:lpstr>
      <vt:lpstr>Switch</vt:lpstr>
      <vt:lpstr>FORM MANIPULATION</vt:lpstr>
      <vt:lpstr>Basic Concept [POST]</vt:lpstr>
      <vt:lpstr>Basic Concept [GET]</vt:lpstr>
      <vt:lpstr>Catch Variable From Form</vt:lpstr>
    </vt:vector>
  </TitlesOfParts>
  <Company>PERSONAL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W8</dc:creator>
  <cp:lastModifiedBy>W8</cp:lastModifiedBy>
  <cp:revision>54</cp:revision>
  <dcterms:created xsi:type="dcterms:W3CDTF">2015-09-22T05:51:38Z</dcterms:created>
  <dcterms:modified xsi:type="dcterms:W3CDTF">2017-09-27T07:27:33Z</dcterms:modified>
</cp:coreProperties>
</file>