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>
      <p:cViewPr>
        <p:scale>
          <a:sx n="65" d="100"/>
          <a:sy n="65" d="100"/>
        </p:scale>
        <p:origin x="1358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F6B6A-F3BA-48A1-9832-982E60445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5F541-E249-4B3E-96BB-FBBA2870E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F17C3-F9EC-4CE3-A547-CD80170C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D4B0-96C9-431D-9698-DB47E0755D6E}" type="datetimeFigureOut">
              <a:rPr lang="id-ID" smtClean="0"/>
              <a:t>25/09/2020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61992-17D8-438F-B89E-DC5BAE399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5B46-AF5E-483F-84F1-3C76813D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2561-048C-4B41-B576-37191BCC28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179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B795-5E37-40A6-81B2-27DFBE40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36F7C-C9C3-4A92-80F0-05CB85F3A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CCA66-72EB-4EE8-B965-AF5AD078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D4B0-96C9-431D-9698-DB47E0755D6E}" type="datetimeFigureOut">
              <a:rPr lang="id-ID" smtClean="0"/>
              <a:t>25/09/2020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F319E-7257-4D14-BC53-16DC8199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07B5A-A442-4EA9-B529-AAF1E906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2561-048C-4B41-B576-37191BCC28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952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A7DE9-EFF7-404B-B09C-2FD6C9D62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DA363-0E14-4BA7-8955-6101D3A51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420C-CFAE-41CF-8811-E3FFD31A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D4B0-96C9-431D-9698-DB47E0755D6E}" type="datetimeFigureOut">
              <a:rPr lang="id-ID" smtClean="0"/>
              <a:t>25/09/2020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1A0D5-5067-433D-A1E1-1AA9DE4A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3128-D61D-41CE-8435-865634F0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2561-048C-4B41-B576-37191BCC28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163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D27F-8C84-40FF-ABD9-1D7B4E9D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3A53-1F9D-4656-9F84-C16CD2549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1EF76-9B44-467B-A612-F05EBE13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D4B0-96C9-431D-9698-DB47E0755D6E}" type="datetimeFigureOut">
              <a:rPr lang="id-ID" smtClean="0"/>
              <a:t>25/09/2020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7617E-1D8E-4C2F-B467-C02CF6E9F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6B1E3-9E7E-400D-B91D-FC22EE9C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2561-048C-4B41-B576-37191BCC28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616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B917-261C-4375-B9FF-0926AA0F9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8AF65-08E7-44BA-B2EC-9A45E119A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62151-BDF4-446F-B509-54ED308D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D4B0-96C9-431D-9698-DB47E0755D6E}" type="datetimeFigureOut">
              <a:rPr lang="id-ID" smtClean="0"/>
              <a:t>25/09/2020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01C18-EB1F-4EF2-9054-9782AE18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09C93-782C-48FC-8928-B4B445F8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2561-048C-4B41-B576-37191BCC28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800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94B4-A62F-4E9C-8F62-02E23359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40E55-346E-4B25-9720-27A535713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82EDF-BFFB-4327-9EB1-7DF5E2C5B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64C39-483C-48B7-9589-A15735D8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D4B0-96C9-431D-9698-DB47E0755D6E}" type="datetimeFigureOut">
              <a:rPr lang="id-ID" smtClean="0"/>
              <a:t>25/09/2020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4C542-34D4-40EF-8DE7-2090B58A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1189E-2BA6-4A4F-8326-B8E55207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2561-048C-4B41-B576-37191BCC28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473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D1BA-02AE-45EB-8803-4BED2EBC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609AC-4FDD-41D9-BB23-3909990A6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76EAA-8FE1-45B8-82AE-6B6CBBE93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711B3-5185-4504-B7F8-69F1FF122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38D49-0B2D-42ED-A2C7-C1EDD00DB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C3F27-6490-4F2E-A97C-7005B2FF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D4B0-96C9-431D-9698-DB47E0755D6E}" type="datetimeFigureOut">
              <a:rPr lang="id-ID" smtClean="0"/>
              <a:t>25/09/2020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318C58-605B-4E97-B738-C8F0134A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8C9E6-D879-4FCF-AD88-32C057AA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2561-048C-4B41-B576-37191BCC28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343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A0B1-620F-4891-B270-73786995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31173-E343-4AC1-BFCB-C2A85BB3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D4B0-96C9-431D-9698-DB47E0755D6E}" type="datetimeFigureOut">
              <a:rPr lang="id-ID" smtClean="0"/>
              <a:t>25/09/2020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65B18-F0A6-41D9-8573-49AD82C4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74EF2-D224-4AC9-BA85-0ECCECC9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2561-048C-4B41-B576-37191BCC28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589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38535-1977-4455-B395-E23FC63D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D4B0-96C9-431D-9698-DB47E0755D6E}" type="datetimeFigureOut">
              <a:rPr lang="id-ID" smtClean="0"/>
              <a:t>25/09/2020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0553C-6D34-4027-99CF-64902A28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400E8-2440-493C-A368-7F58D4CF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2561-048C-4B41-B576-37191BCC28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946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32BA-9C74-42EB-9A03-85520A09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F78EC-076F-4645-92A3-6939CE9DF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CEE9C-34CE-4271-ACFE-BC9DEE15D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91D98-4D7E-48BC-9AA3-C60BB90D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D4B0-96C9-431D-9698-DB47E0755D6E}" type="datetimeFigureOut">
              <a:rPr lang="id-ID" smtClean="0"/>
              <a:t>25/09/2020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BFCFC-AFB0-4C0D-A9D0-958494ED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89655-9AA1-4B91-81B9-D050551D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2561-048C-4B41-B576-37191BCC28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003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D624-A9E2-4A4D-96A7-F1564351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F70CC-8346-4958-8E6E-177E09DF7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675D6-2808-4EA6-8090-9302A32E7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EAF83-C3AD-400A-8C1C-FDF4DBC5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D4B0-96C9-431D-9698-DB47E0755D6E}" type="datetimeFigureOut">
              <a:rPr lang="id-ID" smtClean="0"/>
              <a:t>25/09/2020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BC84A-F824-4597-9F8B-10448078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BBFA2-F9C3-4FE0-974C-B79AFF64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2561-048C-4B41-B576-37191BCC28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750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07995-E65A-45F2-BF27-E3AFB1F0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EA5B1-9F5D-4A4B-A8C2-BAFCFFE68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3356-4EA5-47D4-9029-C2DCDE187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AD4B0-96C9-431D-9698-DB47E0755D6E}" type="datetimeFigureOut">
              <a:rPr lang="id-ID" smtClean="0"/>
              <a:t>25/09/2020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52047-FFF0-4DFF-A22F-1E0E1E7AF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8D21A-F6F4-49FB-A135-8BEA7CFE3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D2561-048C-4B41-B576-37191BCC28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627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DD9B8E-E43F-49A2-8FFB-A2AC0F09E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6759"/>
            <a:ext cx="881848" cy="8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898DB4EE-DFF5-473C-BBE9-A71A63FA5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8415">
            <a:off x="6602274" y="4396318"/>
            <a:ext cx="881848" cy="8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2DE8693F-188F-4F4A-B58D-B9CA23E49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84122" y="3887407"/>
            <a:ext cx="881848" cy="8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2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A621820E-8E81-488E-A657-053ACAF1E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67279">
            <a:off x="8309468" y="3514470"/>
            <a:ext cx="881848" cy="8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47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146D03A7-B9BD-4137-B290-6F0931693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134814" y="3260015"/>
            <a:ext cx="881848" cy="8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83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EFB6AF5D-A977-4D37-B6DB-94D139491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27452">
            <a:off x="9959626" y="3107671"/>
            <a:ext cx="881848" cy="8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93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ED26411E-67ED-4000-9A90-7662AF944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4972" y="3008939"/>
            <a:ext cx="881848" cy="8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33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6659479D-4B52-415D-B8BB-FEFB97A0EA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33" b="99167" l="7500" r="99500">
                        <a14:foregroundMark x1="99500" y1="9833" x2="34500" y2="99333"/>
                        <a14:backgroundMark x1="99167" y1="10667" x2="35667" y2="99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1165" b="-4511"/>
          <a:stretch/>
        </p:blipFill>
        <p:spPr>
          <a:xfrm rot="19458882">
            <a:off x="11615446" y="2980520"/>
            <a:ext cx="871590" cy="92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1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AC2F796-D7EB-482D-A46C-677F2CCEF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27976">
            <a:off x="830569" y="2277793"/>
            <a:ext cx="881848" cy="8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8D6BABB1-4456-4B64-92E5-BA3BBB002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56666" y="2598827"/>
            <a:ext cx="881848" cy="8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3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E444306-7E9F-4FE7-91FF-D63824344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88166">
            <a:off x="2482763" y="3005559"/>
            <a:ext cx="881848" cy="8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9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A761374D-831F-48A4-BDA2-E132A1896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275424" y="3548595"/>
            <a:ext cx="881848" cy="8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6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31A41780-0ACE-44CD-A87E-FCD957BC3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8003">
            <a:off x="4043734" y="4194380"/>
            <a:ext cx="881848" cy="8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2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BACC363-CCF4-4F3E-8E0B-436D507CA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75077" y="4956975"/>
            <a:ext cx="881848" cy="8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8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F11CB84D-0C3B-4235-90A5-2A6F26A7D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72605">
            <a:off x="5116001" y="5838823"/>
            <a:ext cx="881848" cy="8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4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8263A0C9-3F71-41CC-AEA8-B07B77965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964" y="5076228"/>
            <a:ext cx="881848" cy="8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1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ganno kurniaji</dc:creator>
  <cp:lastModifiedBy>ganno kurniaji</cp:lastModifiedBy>
  <cp:revision>9</cp:revision>
  <dcterms:created xsi:type="dcterms:W3CDTF">2020-09-25T08:49:57Z</dcterms:created>
  <dcterms:modified xsi:type="dcterms:W3CDTF">2020-09-25T11:17:01Z</dcterms:modified>
</cp:coreProperties>
</file>