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1"/>
  </p:notesMasterIdLst>
  <p:handoutMasterIdLst>
    <p:handoutMasterId r:id="rId22"/>
  </p:handoutMasterIdLst>
  <p:sldIdLst>
    <p:sldId id="599" r:id="rId2"/>
    <p:sldId id="600" r:id="rId3"/>
    <p:sldId id="601" r:id="rId4"/>
    <p:sldId id="617" r:id="rId5"/>
    <p:sldId id="603" r:id="rId6"/>
    <p:sldId id="604" r:id="rId7"/>
    <p:sldId id="605" r:id="rId8"/>
    <p:sldId id="606" r:id="rId9"/>
    <p:sldId id="607" r:id="rId10"/>
    <p:sldId id="608" r:id="rId11"/>
    <p:sldId id="612" r:id="rId12"/>
    <p:sldId id="614" r:id="rId13"/>
    <p:sldId id="613" r:id="rId14"/>
    <p:sldId id="615" r:id="rId15"/>
    <p:sldId id="611" r:id="rId16"/>
    <p:sldId id="610" r:id="rId17"/>
    <p:sldId id="616" r:id="rId18"/>
    <p:sldId id="589" r:id="rId19"/>
    <p:sldId id="590" r:id="rId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7F00"/>
    <a:srgbClr val="003398"/>
    <a:srgbClr val="003399"/>
    <a:srgbClr val="003366"/>
    <a:srgbClr val="006600"/>
    <a:srgbClr val="A50021"/>
    <a:srgbClr val="FFFFFF"/>
    <a:srgbClr val="FFFFCC"/>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0" autoAdjust="0"/>
    <p:restoredTop sz="86410" autoAdjust="0"/>
  </p:normalViewPr>
  <p:slideViewPr>
    <p:cSldViewPr>
      <p:cViewPr varScale="1">
        <p:scale>
          <a:sx n="50" d="100"/>
          <a:sy n="50" d="100"/>
        </p:scale>
        <p:origin x="37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F2AE78-A95D-44F9-80B5-42E88D4754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A2C566-10C9-4816-B4CB-33709BF743A2}">
      <dgm:prSet custT="1"/>
      <dgm:spPr>
        <a:solidFill>
          <a:srgbClr val="0070C0"/>
        </a:solidFill>
      </dgm:spPr>
      <dgm:t>
        <a:bodyPr/>
        <a:lstStyle/>
        <a:p>
          <a:pPr rtl="0"/>
          <a:r>
            <a:rPr lang="en-US" sz="2200" dirty="0" err="1" smtClean="0">
              <a:latin typeface="+mj-lt"/>
              <a:cs typeface="Times New Roman" pitchFamily="18" charset="0"/>
            </a:rPr>
            <a:t>Điều</a:t>
          </a:r>
          <a:r>
            <a:rPr lang="en-US" sz="2200" dirty="0" smtClean="0">
              <a:latin typeface="+mj-lt"/>
              <a:cs typeface="Times New Roman" pitchFamily="18" charset="0"/>
            </a:rPr>
            <a:t> </a:t>
          </a:r>
          <a:r>
            <a:rPr lang="en-US" sz="2200" dirty="0" err="1" smtClean="0">
              <a:latin typeface="+mj-lt"/>
              <a:cs typeface="Times New Roman" pitchFamily="18" charset="0"/>
            </a:rPr>
            <a:t>hành</a:t>
          </a:r>
          <a:r>
            <a:rPr lang="en-US" sz="2200" dirty="0" smtClean="0">
              <a:latin typeface="+mj-lt"/>
              <a:cs typeface="Times New Roman" pitchFamily="18" charset="0"/>
            </a:rPr>
            <a:t> </a:t>
          </a:r>
          <a:r>
            <a:rPr lang="en-US" sz="2200" dirty="0" err="1" smtClean="0">
              <a:latin typeface="+mj-lt"/>
              <a:cs typeface="Times New Roman" pitchFamily="18" charset="0"/>
            </a:rPr>
            <a:t>và</a:t>
          </a:r>
          <a:r>
            <a:rPr lang="en-US" sz="2200" dirty="0" smtClean="0">
              <a:latin typeface="+mj-lt"/>
              <a:cs typeface="Times New Roman" pitchFamily="18" charset="0"/>
            </a:rPr>
            <a:t> </a:t>
          </a:r>
          <a:r>
            <a:rPr lang="en-US" sz="2200" dirty="0" err="1" smtClean="0">
              <a:latin typeface="+mj-lt"/>
              <a:cs typeface="Times New Roman" pitchFamily="18" charset="0"/>
            </a:rPr>
            <a:t>quản</a:t>
          </a:r>
          <a:r>
            <a:rPr lang="en-US" sz="2200" dirty="0" smtClean="0">
              <a:latin typeface="+mj-lt"/>
              <a:cs typeface="Times New Roman" pitchFamily="18" charset="0"/>
            </a:rPr>
            <a:t> </a:t>
          </a:r>
          <a:r>
            <a:rPr lang="en-US" sz="2200" dirty="0" err="1" smtClean="0">
              <a:latin typeface="+mj-lt"/>
              <a:cs typeface="Times New Roman" pitchFamily="18" charset="0"/>
            </a:rPr>
            <a:t>lý</a:t>
          </a:r>
          <a:r>
            <a:rPr lang="en-US" sz="2200" dirty="0" smtClean="0">
              <a:latin typeface="+mj-lt"/>
              <a:cs typeface="Times New Roman" pitchFamily="18" charset="0"/>
            </a:rPr>
            <a:t> </a:t>
          </a:r>
          <a:r>
            <a:rPr lang="en-US" sz="2200" dirty="0" err="1" smtClean="0">
              <a:latin typeface="+mj-lt"/>
              <a:cs typeface="Times New Roman" pitchFamily="18" charset="0"/>
            </a:rPr>
            <a:t>mọi</a:t>
          </a:r>
          <a:r>
            <a:rPr lang="en-US" sz="2200" dirty="0" smtClean="0">
              <a:latin typeface="+mj-lt"/>
              <a:cs typeface="Times New Roman" pitchFamily="18" charset="0"/>
            </a:rPr>
            <a:t> </a:t>
          </a:r>
          <a:r>
            <a:rPr lang="en-US" sz="2200" dirty="0" err="1" smtClean="0">
              <a:latin typeface="+mj-lt"/>
              <a:cs typeface="Times New Roman" pitchFamily="18" charset="0"/>
            </a:rPr>
            <a:t>lúc</a:t>
          </a:r>
          <a:r>
            <a:rPr lang="en-US" sz="2200" dirty="0" smtClean="0">
              <a:latin typeface="+mj-lt"/>
              <a:cs typeface="Times New Roman" pitchFamily="18" charset="0"/>
            </a:rPr>
            <a:t>, </a:t>
          </a:r>
          <a:r>
            <a:rPr lang="en-US" sz="2200" dirty="0" err="1" smtClean="0">
              <a:latin typeface="+mj-lt"/>
              <a:cs typeface="Times New Roman" pitchFamily="18" charset="0"/>
            </a:rPr>
            <a:t>mọi</a:t>
          </a:r>
          <a:r>
            <a:rPr lang="en-US" sz="2200" dirty="0" smtClean="0">
              <a:latin typeface="+mj-lt"/>
              <a:cs typeface="Times New Roman" pitchFamily="18" charset="0"/>
            </a:rPr>
            <a:t> </a:t>
          </a:r>
          <a:r>
            <a:rPr lang="en-US" sz="2200" dirty="0" err="1" smtClean="0">
              <a:latin typeface="+mj-lt"/>
              <a:cs typeface="Times New Roman" pitchFamily="18" charset="0"/>
            </a:rPr>
            <a:t>nơi</a:t>
          </a:r>
          <a:endParaRPr lang="en-US" sz="2200" dirty="0">
            <a:latin typeface="+mj-lt"/>
            <a:cs typeface="Times New Roman" pitchFamily="18" charset="0"/>
          </a:endParaRPr>
        </a:p>
      </dgm:t>
    </dgm:pt>
    <dgm:pt modelId="{DFB7A2FB-766A-4533-B370-3700C21DD793}" type="parTrans" cxnId="{6884C8B8-289C-4C58-AEF5-41CEE952680A}">
      <dgm:prSet/>
      <dgm:spPr/>
      <dgm:t>
        <a:bodyPr/>
        <a:lstStyle/>
        <a:p>
          <a:endParaRPr lang="en-US"/>
        </a:p>
      </dgm:t>
    </dgm:pt>
    <dgm:pt modelId="{C7F7D3B6-0F6E-4095-83E1-FB0237061DC1}" type="sibTrans" cxnId="{6884C8B8-289C-4C58-AEF5-41CEE952680A}">
      <dgm:prSet/>
      <dgm:spPr/>
      <dgm:t>
        <a:bodyPr/>
        <a:lstStyle/>
        <a:p>
          <a:endParaRPr lang="en-US"/>
        </a:p>
      </dgm:t>
    </dgm:pt>
    <dgm:pt modelId="{5FE47FF7-098F-4AAD-B57F-7B12FA7358FC}">
      <dgm:prSet custT="1"/>
      <dgm:spPr>
        <a:solidFill>
          <a:srgbClr val="0070C0"/>
        </a:solidFill>
      </dgm:spPr>
      <dgm:t>
        <a:bodyPr/>
        <a:lstStyle/>
        <a:p>
          <a:pPr rtl="0"/>
          <a:r>
            <a:rPr lang="en-US" sz="2200" dirty="0" err="1" smtClean="0">
              <a:latin typeface="+mj-lt"/>
              <a:cs typeface="Times New Roman" pitchFamily="18" charset="0"/>
            </a:rPr>
            <a:t>Quản</a:t>
          </a:r>
          <a:r>
            <a:rPr lang="en-US" sz="2200" dirty="0" smtClean="0">
              <a:latin typeface="+mj-lt"/>
              <a:cs typeface="Times New Roman" pitchFamily="18" charset="0"/>
            </a:rPr>
            <a:t> </a:t>
          </a:r>
          <a:r>
            <a:rPr lang="en-US" sz="2200" dirty="0" err="1" smtClean="0">
              <a:latin typeface="+mj-lt"/>
              <a:cs typeface="Times New Roman" pitchFamily="18" charset="0"/>
            </a:rPr>
            <a:t>lý</a:t>
          </a:r>
          <a:r>
            <a:rPr lang="en-US" sz="2200" dirty="0" smtClean="0">
              <a:latin typeface="+mj-lt"/>
              <a:cs typeface="Times New Roman" pitchFamily="18" charset="0"/>
            </a:rPr>
            <a:t> </a:t>
          </a:r>
          <a:r>
            <a:rPr lang="en-US" sz="2200" dirty="0" err="1" smtClean="0">
              <a:latin typeface="+mj-lt"/>
              <a:cs typeface="Times New Roman" pitchFamily="18" charset="0"/>
            </a:rPr>
            <a:t>các</a:t>
          </a:r>
          <a:r>
            <a:rPr lang="en-US" sz="2200" dirty="0" smtClean="0">
              <a:latin typeface="+mj-lt"/>
              <a:cs typeface="Times New Roman" pitchFamily="18" charset="0"/>
            </a:rPr>
            <a:t> </a:t>
          </a:r>
          <a:r>
            <a:rPr lang="en-US" sz="2200" dirty="0" err="1" smtClean="0">
              <a:latin typeface="+mj-lt"/>
              <a:cs typeface="Times New Roman" pitchFamily="18" charset="0"/>
            </a:rPr>
            <a:t>công</a:t>
          </a:r>
          <a:r>
            <a:rPr lang="en-US" sz="2200" dirty="0" smtClean="0">
              <a:latin typeface="+mj-lt"/>
              <a:cs typeface="Times New Roman" pitchFamily="18" charset="0"/>
            </a:rPr>
            <a:t> </a:t>
          </a:r>
          <a:r>
            <a:rPr lang="en-US" sz="2200" dirty="0" err="1" smtClean="0">
              <a:latin typeface="+mj-lt"/>
              <a:cs typeface="Times New Roman" pitchFamily="18" charset="0"/>
            </a:rPr>
            <a:t>việc</a:t>
          </a:r>
          <a:r>
            <a:rPr lang="en-US" sz="2200" dirty="0" smtClean="0">
              <a:latin typeface="+mj-lt"/>
              <a:cs typeface="Times New Roman" pitchFamily="18" charset="0"/>
            </a:rPr>
            <a:t> </a:t>
          </a:r>
          <a:r>
            <a:rPr lang="en-US" sz="2200" dirty="0" err="1" smtClean="0">
              <a:latin typeface="+mj-lt"/>
              <a:cs typeface="Times New Roman" pitchFamily="18" charset="0"/>
            </a:rPr>
            <a:t>đã</a:t>
          </a:r>
          <a:r>
            <a:rPr lang="en-US" sz="2200" dirty="0" smtClean="0">
              <a:latin typeface="+mj-lt"/>
              <a:cs typeface="Times New Roman" pitchFamily="18" charset="0"/>
            </a:rPr>
            <a:t> </a:t>
          </a:r>
          <a:r>
            <a:rPr lang="en-US" sz="2200" dirty="0" err="1" smtClean="0">
              <a:latin typeface="+mj-lt"/>
              <a:cs typeface="Times New Roman" pitchFamily="18" charset="0"/>
            </a:rPr>
            <a:t>giao</a:t>
          </a:r>
          <a:r>
            <a:rPr lang="en-US" sz="2200" dirty="0" smtClean="0">
              <a:latin typeface="+mj-lt"/>
              <a:cs typeface="Times New Roman" pitchFamily="18" charset="0"/>
            </a:rPr>
            <a:t> </a:t>
          </a:r>
          <a:r>
            <a:rPr lang="en-US" sz="2200" dirty="0" err="1" smtClean="0">
              <a:latin typeface="+mj-lt"/>
              <a:cs typeface="Times New Roman" pitchFamily="18" charset="0"/>
            </a:rPr>
            <a:t>một</a:t>
          </a:r>
          <a:r>
            <a:rPr lang="en-US" sz="2200" dirty="0" smtClean="0">
              <a:latin typeface="+mj-lt"/>
              <a:cs typeface="Times New Roman" pitchFamily="18" charset="0"/>
            </a:rPr>
            <a:t> </a:t>
          </a:r>
          <a:r>
            <a:rPr lang="en-US" sz="2200" dirty="0" err="1" smtClean="0">
              <a:latin typeface="+mj-lt"/>
              <a:cs typeface="Times New Roman" pitchFamily="18" charset="0"/>
            </a:rPr>
            <a:t>cách</a:t>
          </a:r>
          <a:r>
            <a:rPr lang="en-US" sz="2200" dirty="0" smtClean="0">
              <a:latin typeface="+mj-lt"/>
              <a:cs typeface="Times New Roman" pitchFamily="18" charset="0"/>
            </a:rPr>
            <a:t> </a:t>
          </a:r>
          <a:r>
            <a:rPr lang="en-US" sz="2200" dirty="0" err="1" smtClean="0">
              <a:latin typeface="+mj-lt"/>
              <a:cs typeface="Times New Roman" pitchFamily="18" charset="0"/>
            </a:rPr>
            <a:t>rõ</a:t>
          </a:r>
          <a:r>
            <a:rPr lang="en-US" sz="2200" dirty="0" smtClean="0">
              <a:latin typeface="+mj-lt"/>
              <a:cs typeface="Times New Roman" pitchFamily="18" charset="0"/>
            </a:rPr>
            <a:t> </a:t>
          </a:r>
          <a:r>
            <a:rPr lang="en-US" sz="2200" dirty="0" err="1" smtClean="0">
              <a:latin typeface="+mj-lt"/>
              <a:cs typeface="Times New Roman" pitchFamily="18" charset="0"/>
            </a:rPr>
            <a:t>ràng</a:t>
          </a:r>
          <a:r>
            <a:rPr lang="en-US" sz="2200" dirty="0" smtClean="0">
              <a:latin typeface="+mj-lt"/>
              <a:cs typeface="Times New Roman" pitchFamily="18" charset="0"/>
            </a:rPr>
            <a:t>, minh </a:t>
          </a:r>
          <a:r>
            <a:rPr lang="en-US" sz="2200" dirty="0" err="1" smtClean="0">
              <a:latin typeface="+mj-lt"/>
              <a:cs typeface="Times New Roman" pitchFamily="18" charset="0"/>
            </a:rPr>
            <a:t>bạch</a:t>
          </a:r>
          <a:endParaRPr lang="en-US" sz="2200" dirty="0">
            <a:latin typeface="+mj-lt"/>
            <a:cs typeface="Times New Roman" pitchFamily="18" charset="0"/>
          </a:endParaRPr>
        </a:p>
      </dgm:t>
    </dgm:pt>
    <dgm:pt modelId="{BC997D01-44B9-4EE8-B88D-2BF598195087}" type="parTrans" cxnId="{0FF3633F-7F83-413B-83FE-56077D51DE4D}">
      <dgm:prSet/>
      <dgm:spPr/>
      <dgm:t>
        <a:bodyPr/>
        <a:lstStyle/>
        <a:p>
          <a:endParaRPr lang="en-US"/>
        </a:p>
      </dgm:t>
    </dgm:pt>
    <dgm:pt modelId="{438C6C53-8D44-4A87-8335-F34A3EAE8173}" type="sibTrans" cxnId="{0FF3633F-7F83-413B-83FE-56077D51DE4D}">
      <dgm:prSet/>
      <dgm:spPr/>
      <dgm:t>
        <a:bodyPr/>
        <a:lstStyle/>
        <a:p>
          <a:endParaRPr lang="en-US"/>
        </a:p>
      </dgm:t>
    </dgm:pt>
    <dgm:pt modelId="{23FB4484-4C80-483C-BCCA-83FB21AC0774}">
      <dgm:prSet custT="1"/>
      <dgm:spPr>
        <a:solidFill>
          <a:srgbClr val="0070C0"/>
        </a:solidFill>
      </dgm:spPr>
      <dgm:t>
        <a:bodyPr/>
        <a:lstStyle/>
        <a:p>
          <a:pPr rtl="0"/>
          <a:r>
            <a:rPr lang="en-US" sz="2200" dirty="0" err="1" smtClean="0">
              <a:latin typeface="+mj-lt"/>
              <a:cs typeface="Times New Roman" pitchFamily="18" charset="0"/>
            </a:rPr>
            <a:t>Nắm</a:t>
          </a:r>
          <a:r>
            <a:rPr lang="en-US" sz="2200" dirty="0" smtClean="0">
              <a:latin typeface="+mj-lt"/>
              <a:cs typeface="Times New Roman" pitchFamily="18" charset="0"/>
            </a:rPr>
            <a:t> </a:t>
          </a:r>
          <a:r>
            <a:rPr lang="en-US" sz="2200" dirty="0" err="1" smtClean="0">
              <a:latin typeface="+mj-lt"/>
              <a:cs typeface="Times New Roman" pitchFamily="18" charset="0"/>
            </a:rPr>
            <a:t>bắt</a:t>
          </a:r>
          <a:r>
            <a:rPr lang="en-US" sz="2200" dirty="0" smtClean="0">
              <a:latin typeface="+mj-lt"/>
              <a:cs typeface="Times New Roman" pitchFamily="18" charset="0"/>
            </a:rPr>
            <a:t> </a:t>
          </a:r>
          <a:r>
            <a:rPr lang="en-US" sz="2200" dirty="0" err="1" smtClean="0">
              <a:latin typeface="+mj-lt"/>
              <a:cs typeface="Times New Roman" pitchFamily="18" charset="0"/>
            </a:rPr>
            <a:t>đầy</a:t>
          </a:r>
          <a:r>
            <a:rPr lang="en-US" sz="2200" dirty="0" smtClean="0">
              <a:latin typeface="+mj-lt"/>
              <a:cs typeface="Times New Roman" pitchFamily="18" charset="0"/>
            </a:rPr>
            <a:t> </a:t>
          </a:r>
          <a:r>
            <a:rPr lang="en-US" sz="2200" dirty="0" err="1" smtClean="0">
              <a:latin typeface="+mj-lt"/>
              <a:cs typeface="Times New Roman" pitchFamily="18" charset="0"/>
            </a:rPr>
            <a:t>đủ</a:t>
          </a:r>
          <a:r>
            <a:rPr lang="en-US" sz="2200" dirty="0" smtClean="0">
              <a:latin typeface="+mj-lt"/>
              <a:cs typeface="Times New Roman" pitchFamily="18" charset="0"/>
            </a:rPr>
            <a:t> </a:t>
          </a:r>
          <a:r>
            <a:rPr lang="en-US" sz="2200" dirty="0" err="1" smtClean="0">
              <a:latin typeface="+mj-lt"/>
              <a:cs typeface="Times New Roman" pitchFamily="18" charset="0"/>
            </a:rPr>
            <a:t>thông</a:t>
          </a:r>
          <a:r>
            <a:rPr lang="en-US" sz="2200" dirty="0" smtClean="0">
              <a:latin typeface="+mj-lt"/>
              <a:cs typeface="Times New Roman" pitchFamily="18" charset="0"/>
            </a:rPr>
            <a:t> tin, </a:t>
          </a:r>
          <a:r>
            <a:rPr lang="en-US" sz="2200" dirty="0" err="1" smtClean="0">
              <a:latin typeface="+mj-lt"/>
              <a:cs typeface="Times New Roman" pitchFamily="18" charset="0"/>
            </a:rPr>
            <a:t>đưa</a:t>
          </a:r>
          <a:r>
            <a:rPr lang="en-US" sz="2200" dirty="0" smtClean="0">
              <a:latin typeface="+mj-lt"/>
              <a:cs typeface="Times New Roman" pitchFamily="18" charset="0"/>
            </a:rPr>
            <a:t> </a:t>
          </a:r>
          <a:r>
            <a:rPr lang="en-US" sz="2200" dirty="0" err="1" smtClean="0">
              <a:latin typeface="+mj-lt"/>
              <a:cs typeface="Times New Roman" pitchFamily="18" charset="0"/>
            </a:rPr>
            <a:t>ra</a:t>
          </a:r>
          <a:r>
            <a:rPr lang="en-US" sz="2200" dirty="0" smtClean="0">
              <a:latin typeface="+mj-lt"/>
              <a:cs typeface="Times New Roman" pitchFamily="18" charset="0"/>
            </a:rPr>
            <a:t> </a:t>
          </a:r>
          <a:r>
            <a:rPr lang="en-US" sz="2200" dirty="0" err="1" smtClean="0">
              <a:latin typeface="+mj-lt"/>
              <a:cs typeface="Times New Roman" pitchFamily="18" charset="0"/>
            </a:rPr>
            <a:t>quyết</a:t>
          </a:r>
          <a:r>
            <a:rPr lang="en-US" sz="2200" dirty="0" smtClean="0">
              <a:latin typeface="+mj-lt"/>
              <a:cs typeface="Times New Roman" pitchFamily="18" charset="0"/>
            </a:rPr>
            <a:t> </a:t>
          </a:r>
          <a:r>
            <a:rPr lang="en-US" sz="2200" dirty="0" err="1" smtClean="0">
              <a:latin typeface="+mj-lt"/>
              <a:cs typeface="Times New Roman" pitchFamily="18" charset="0"/>
            </a:rPr>
            <a:t>định</a:t>
          </a:r>
          <a:r>
            <a:rPr lang="en-US" sz="2200" dirty="0" smtClean="0">
              <a:latin typeface="+mj-lt"/>
              <a:cs typeface="Times New Roman" pitchFamily="18" charset="0"/>
            </a:rPr>
            <a:t> </a:t>
          </a:r>
          <a:r>
            <a:rPr lang="en-US" sz="2200" dirty="0" err="1" smtClean="0">
              <a:latin typeface="+mj-lt"/>
              <a:cs typeface="Times New Roman" pitchFamily="18" charset="0"/>
            </a:rPr>
            <a:t>chính</a:t>
          </a:r>
          <a:r>
            <a:rPr lang="en-US" sz="2200" dirty="0" smtClean="0">
              <a:latin typeface="+mj-lt"/>
              <a:cs typeface="Times New Roman" pitchFamily="18" charset="0"/>
            </a:rPr>
            <a:t> </a:t>
          </a:r>
          <a:r>
            <a:rPr lang="en-US" sz="2200" dirty="0" err="1" smtClean="0">
              <a:latin typeface="+mj-lt"/>
              <a:cs typeface="Times New Roman" pitchFamily="18" charset="0"/>
            </a:rPr>
            <a:t>xác</a:t>
          </a:r>
          <a:endParaRPr lang="en-US" sz="2200" dirty="0">
            <a:latin typeface="+mj-lt"/>
            <a:cs typeface="Times New Roman" pitchFamily="18" charset="0"/>
          </a:endParaRPr>
        </a:p>
      </dgm:t>
    </dgm:pt>
    <dgm:pt modelId="{130B6E3A-C564-49C9-9E81-5674AE40E5BE}" type="parTrans" cxnId="{62D47D59-A480-4F55-86FC-BD1F333F4A3B}">
      <dgm:prSet/>
      <dgm:spPr/>
      <dgm:t>
        <a:bodyPr/>
        <a:lstStyle/>
        <a:p>
          <a:endParaRPr lang="en-US"/>
        </a:p>
      </dgm:t>
    </dgm:pt>
    <dgm:pt modelId="{7B680052-06E7-4708-8D8D-9DEA8E4C21D5}" type="sibTrans" cxnId="{62D47D59-A480-4F55-86FC-BD1F333F4A3B}">
      <dgm:prSet/>
      <dgm:spPr/>
      <dgm:t>
        <a:bodyPr/>
        <a:lstStyle/>
        <a:p>
          <a:endParaRPr lang="en-US"/>
        </a:p>
      </dgm:t>
    </dgm:pt>
    <dgm:pt modelId="{AF0DEB22-FF67-438F-97C1-684126EE2A37}">
      <dgm:prSet custT="1"/>
      <dgm:spPr>
        <a:solidFill>
          <a:srgbClr val="0070C0"/>
        </a:solidFill>
      </dgm:spPr>
      <dgm:t>
        <a:bodyPr/>
        <a:lstStyle/>
        <a:p>
          <a:pPr rtl="0"/>
          <a:r>
            <a:rPr lang="en-US" sz="2200" dirty="0" err="1" smtClean="0">
              <a:latin typeface="+mj-lt"/>
              <a:cs typeface="Times New Roman" pitchFamily="18" charset="0"/>
            </a:rPr>
            <a:t>Tạo</a:t>
          </a:r>
          <a:r>
            <a:rPr lang="en-US" sz="2200" dirty="0" smtClean="0">
              <a:latin typeface="+mj-lt"/>
              <a:cs typeface="Times New Roman" pitchFamily="18" charset="0"/>
            </a:rPr>
            <a:t> </a:t>
          </a:r>
          <a:r>
            <a:rPr lang="en-US" sz="2200" dirty="0" err="1" smtClean="0">
              <a:latin typeface="+mj-lt"/>
              <a:cs typeface="Times New Roman" pitchFamily="18" charset="0"/>
            </a:rPr>
            <a:t>môi</a:t>
          </a:r>
          <a:r>
            <a:rPr lang="en-US" sz="2200" dirty="0" smtClean="0">
              <a:latin typeface="+mj-lt"/>
              <a:cs typeface="Times New Roman" pitchFamily="18" charset="0"/>
            </a:rPr>
            <a:t> </a:t>
          </a:r>
          <a:r>
            <a:rPr lang="en-US" sz="2200" dirty="0" err="1" smtClean="0">
              <a:latin typeface="+mj-lt"/>
              <a:cs typeface="Times New Roman" pitchFamily="18" charset="0"/>
            </a:rPr>
            <a:t>trường</a:t>
          </a:r>
          <a:r>
            <a:rPr lang="en-US" sz="2200" dirty="0" smtClean="0">
              <a:latin typeface="+mj-lt"/>
              <a:cs typeface="Times New Roman" pitchFamily="18" charset="0"/>
            </a:rPr>
            <a:t> </a:t>
          </a:r>
          <a:r>
            <a:rPr lang="en-US" sz="2200" dirty="0" err="1" smtClean="0">
              <a:latin typeface="+mj-lt"/>
              <a:cs typeface="Times New Roman" pitchFamily="18" charset="0"/>
            </a:rPr>
            <a:t>làm</a:t>
          </a:r>
          <a:r>
            <a:rPr lang="en-US" sz="2200" dirty="0" smtClean="0">
              <a:latin typeface="+mj-lt"/>
              <a:cs typeface="Times New Roman" pitchFamily="18" charset="0"/>
            </a:rPr>
            <a:t> </a:t>
          </a:r>
          <a:r>
            <a:rPr lang="en-US" sz="2200" dirty="0" err="1" smtClean="0">
              <a:latin typeface="+mj-lt"/>
              <a:cs typeface="Times New Roman" pitchFamily="18" charset="0"/>
            </a:rPr>
            <a:t>việc</a:t>
          </a:r>
          <a:r>
            <a:rPr lang="en-US" sz="2200" dirty="0" smtClean="0">
              <a:latin typeface="+mj-lt"/>
              <a:cs typeface="Times New Roman" pitchFamily="18" charset="0"/>
            </a:rPr>
            <a:t> </a:t>
          </a:r>
          <a:r>
            <a:rPr lang="en-US" sz="2200" dirty="0" err="1" smtClean="0">
              <a:latin typeface="+mj-lt"/>
              <a:cs typeface="Times New Roman" pitchFamily="18" charset="0"/>
            </a:rPr>
            <a:t>dân</a:t>
          </a:r>
          <a:r>
            <a:rPr lang="en-US" sz="2200" dirty="0" smtClean="0">
              <a:latin typeface="+mj-lt"/>
              <a:cs typeface="Times New Roman" pitchFamily="18" charset="0"/>
            </a:rPr>
            <a:t> </a:t>
          </a:r>
          <a:r>
            <a:rPr lang="en-US" sz="2200" dirty="0" err="1" smtClean="0">
              <a:latin typeface="+mj-lt"/>
              <a:cs typeface="Times New Roman" pitchFamily="18" charset="0"/>
            </a:rPr>
            <a:t>chủ</a:t>
          </a:r>
          <a:r>
            <a:rPr lang="en-US" sz="2200" dirty="0" smtClean="0">
              <a:latin typeface="+mj-lt"/>
              <a:cs typeface="Times New Roman" pitchFamily="18" charset="0"/>
            </a:rPr>
            <a:t>, </a:t>
          </a:r>
          <a:r>
            <a:rPr lang="en-US" sz="2200" dirty="0" err="1" smtClean="0">
              <a:latin typeface="+mj-lt"/>
              <a:cs typeface="Times New Roman" pitchFamily="18" charset="0"/>
            </a:rPr>
            <a:t>trao</a:t>
          </a:r>
          <a:r>
            <a:rPr lang="en-US" sz="2200" dirty="0" smtClean="0">
              <a:latin typeface="+mj-lt"/>
              <a:cs typeface="Times New Roman" pitchFamily="18" charset="0"/>
            </a:rPr>
            <a:t> </a:t>
          </a:r>
          <a:r>
            <a:rPr lang="en-US" sz="2200" dirty="0" err="1" smtClean="0">
              <a:latin typeface="+mj-lt"/>
              <a:cs typeface="Times New Roman" pitchFamily="18" charset="0"/>
            </a:rPr>
            <a:t>đổi</a:t>
          </a:r>
          <a:r>
            <a:rPr lang="en-US" sz="2200" dirty="0" smtClean="0">
              <a:latin typeface="+mj-lt"/>
              <a:cs typeface="Times New Roman" pitchFamily="18" charset="0"/>
            </a:rPr>
            <a:t> </a:t>
          </a:r>
          <a:r>
            <a:rPr lang="en-US" sz="2200" dirty="0" err="1" smtClean="0">
              <a:latin typeface="+mj-lt"/>
              <a:cs typeface="Times New Roman" pitchFamily="18" charset="0"/>
            </a:rPr>
            <a:t>công</a:t>
          </a:r>
          <a:r>
            <a:rPr lang="en-US" sz="2200" dirty="0" smtClean="0">
              <a:latin typeface="+mj-lt"/>
              <a:cs typeface="Times New Roman" pitchFamily="18" charset="0"/>
            </a:rPr>
            <a:t> </a:t>
          </a:r>
          <a:r>
            <a:rPr lang="en-US" sz="2200" dirty="0" err="1" smtClean="0">
              <a:latin typeface="+mj-lt"/>
              <a:cs typeface="Times New Roman" pitchFamily="18" charset="0"/>
            </a:rPr>
            <a:t>khai</a:t>
          </a:r>
          <a:endParaRPr lang="en-US" sz="2200" dirty="0">
            <a:latin typeface="+mj-lt"/>
            <a:cs typeface="Times New Roman" pitchFamily="18" charset="0"/>
          </a:endParaRPr>
        </a:p>
      </dgm:t>
    </dgm:pt>
    <dgm:pt modelId="{FDCC9F88-C212-4D0D-BBE8-B65F3AD9633A}" type="parTrans" cxnId="{0C578236-58FD-4D50-ADF2-949EEF9C069A}">
      <dgm:prSet/>
      <dgm:spPr/>
      <dgm:t>
        <a:bodyPr/>
        <a:lstStyle/>
        <a:p>
          <a:endParaRPr lang="en-US"/>
        </a:p>
      </dgm:t>
    </dgm:pt>
    <dgm:pt modelId="{079F8858-65A6-451E-AA40-A8EC325EADAC}" type="sibTrans" cxnId="{0C578236-58FD-4D50-ADF2-949EEF9C069A}">
      <dgm:prSet/>
      <dgm:spPr/>
      <dgm:t>
        <a:bodyPr/>
        <a:lstStyle/>
        <a:p>
          <a:endParaRPr lang="en-US"/>
        </a:p>
      </dgm:t>
    </dgm:pt>
    <dgm:pt modelId="{A99B5393-4E97-4FFE-BB00-E8C7FE92A793}">
      <dgm:prSet custT="1"/>
      <dgm:spPr>
        <a:solidFill>
          <a:srgbClr val="0070C0"/>
        </a:solidFill>
      </dgm:spPr>
      <dgm:t>
        <a:bodyPr/>
        <a:lstStyle/>
        <a:p>
          <a:pPr rtl="0"/>
          <a:r>
            <a:rPr lang="en-US" sz="2200" dirty="0" err="1" smtClean="0">
              <a:latin typeface="+mj-lt"/>
              <a:cs typeface="Times New Roman" pitchFamily="18" charset="0"/>
            </a:rPr>
            <a:t>Tra</a:t>
          </a:r>
          <a:r>
            <a:rPr lang="en-US" sz="2200" dirty="0" smtClean="0">
              <a:latin typeface="+mj-lt"/>
              <a:cs typeface="Times New Roman" pitchFamily="18" charset="0"/>
            </a:rPr>
            <a:t> </a:t>
          </a:r>
          <a:r>
            <a:rPr lang="en-US" sz="2200" dirty="0" err="1" smtClean="0">
              <a:latin typeface="+mj-lt"/>
              <a:cs typeface="Times New Roman" pitchFamily="18" charset="0"/>
            </a:rPr>
            <a:t>cứu</a:t>
          </a:r>
          <a:r>
            <a:rPr lang="en-US" sz="2200" dirty="0" smtClean="0">
              <a:latin typeface="+mj-lt"/>
              <a:cs typeface="Times New Roman" pitchFamily="18" charset="0"/>
            </a:rPr>
            <a:t>, </a:t>
          </a:r>
          <a:r>
            <a:rPr lang="en-US" sz="2200" dirty="0" err="1" smtClean="0">
              <a:latin typeface="+mj-lt"/>
              <a:cs typeface="Times New Roman" pitchFamily="18" charset="0"/>
            </a:rPr>
            <a:t>điều</a:t>
          </a:r>
          <a:r>
            <a:rPr lang="en-US" sz="2200" dirty="0" smtClean="0">
              <a:latin typeface="+mj-lt"/>
              <a:cs typeface="Times New Roman" pitchFamily="18" charset="0"/>
            </a:rPr>
            <a:t> </a:t>
          </a:r>
          <a:r>
            <a:rPr lang="en-US" sz="2200" dirty="0" err="1" smtClean="0">
              <a:latin typeface="+mj-lt"/>
              <a:cs typeface="Times New Roman" pitchFamily="18" charset="0"/>
            </a:rPr>
            <a:t>hành</a:t>
          </a:r>
          <a:r>
            <a:rPr lang="en-US" sz="2200" dirty="0" smtClean="0">
              <a:latin typeface="+mj-lt"/>
              <a:cs typeface="Times New Roman" pitchFamily="18" charset="0"/>
            </a:rPr>
            <a:t> </a:t>
          </a:r>
          <a:r>
            <a:rPr lang="en-US" sz="2200" dirty="0" err="1" smtClean="0">
              <a:latin typeface="+mj-lt"/>
              <a:cs typeface="Times New Roman" pitchFamily="18" charset="0"/>
            </a:rPr>
            <a:t>văn</a:t>
          </a:r>
          <a:r>
            <a:rPr lang="en-US" sz="2200" dirty="0" smtClean="0">
              <a:latin typeface="+mj-lt"/>
              <a:cs typeface="Times New Roman" pitchFamily="18" charset="0"/>
            </a:rPr>
            <a:t> </a:t>
          </a:r>
          <a:r>
            <a:rPr lang="en-US" sz="2200" dirty="0" err="1" smtClean="0">
              <a:latin typeface="+mj-lt"/>
              <a:cs typeface="Times New Roman" pitchFamily="18" charset="0"/>
            </a:rPr>
            <a:t>bản</a:t>
          </a:r>
          <a:r>
            <a:rPr lang="en-US" sz="2200" dirty="0" smtClean="0">
              <a:latin typeface="+mj-lt"/>
              <a:cs typeface="Times New Roman" pitchFamily="18" charset="0"/>
            </a:rPr>
            <a:t> </a:t>
          </a:r>
          <a:r>
            <a:rPr lang="en-US" sz="2200" dirty="0" err="1" smtClean="0">
              <a:latin typeface="+mj-lt"/>
              <a:cs typeface="Times New Roman" pitchFamily="18" charset="0"/>
            </a:rPr>
            <a:t>trên</a:t>
          </a:r>
          <a:r>
            <a:rPr lang="en-US" sz="2200" dirty="0" smtClean="0">
              <a:latin typeface="+mj-lt"/>
              <a:cs typeface="Times New Roman" pitchFamily="18" charset="0"/>
            </a:rPr>
            <a:t> </a:t>
          </a:r>
          <a:r>
            <a:rPr lang="en-US" sz="2200" dirty="0" err="1" smtClean="0">
              <a:latin typeface="+mj-lt"/>
              <a:cs typeface="Times New Roman" pitchFamily="18" charset="0"/>
            </a:rPr>
            <a:t>điện</a:t>
          </a:r>
          <a:r>
            <a:rPr lang="en-US" sz="2200" dirty="0" smtClean="0">
              <a:latin typeface="+mj-lt"/>
              <a:cs typeface="Times New Roman" pitchFamily="18" charset="0"/>
            </a:rPr>
            <a:t> </a:t>
          </a:r>
          <a:r>
            <a:rPr lang="en-US" sz="2200" dirty="0" err="1" smtClean="0">
              <a:latin typeface="+mj-lt"/>
              <a:cs typeface="Times New Roman" pitchFamily="18" charset="0"/>
            </a:rPr>
            <a:t>thoại</a:t>
          </a:r>
          <a:r>
            <a:rPr lang="en-US" sz="2200" dirty="0" smtClean="0">
              <a:latin typeface="+mj-lt"/>
              <a:cs typeface="Times New Roman" pitchFamily="18" charset="0"/>
            </a:rPr>
            <a:t> </a:t>
          </a:r>
          <a:r>
            <a:rPr lang="en-US" sz="2200" dirty="0" err="1" smtClean="0">
              <a:latin typeface="+mj-lt"/>
              <a:cs typeface="Times New Roman" pitchFamily="18" charset="0"/>
            </a:rPr>
            <a:t>thông</a:t>
          </a:r>
          <a:r>
            <a:rPr lang="en-US" sz="2200" dirty="0" smtClean="0">
              <a:latin typeface="+mj-lt"/>
              <a:cs typeface="Times New Roman" pitchFamily="18" charset="0"/>
            </a:rPr>
            <a:t> minh, </a:t>
          </a:r>
          <a:r>
            <a:rPr lang="en-US" sz="2200" dirty="0" err="1" smtClean="0">
              <a:latin typeface="+mj-lt"/>
              <a:cs typeface="Times New Roman" pitchFamily="18" charset="0"/>
            </a:rPr>
            <a:t>ipad</a:t>
          </a:r>
          <a:endParaRPr lang="en-US" sz="2200" dirty="0">
            <a:latin typeface="+mj-lt"/>
            <a:cs typeface="Times New Roman" pitchFamily="18" charset="0"/>
          </a:endParaRPr>
        </a:p>
      </dgm:t>
    </dgm:pt>
    <dgm:pt modelId="{6C7748CD-924E-4EE6-8456-64C1DFBE2B10}" type="parTrans" cxnId="{D98B1B0B-855E-4FD3-B879-2F1D3235642A}">
      <dgm:prSet/>
      <dgm:spPr/>
      <dgm:t>
        <a:bodyPr/>
        <a:lstStyle/>
        <a:p>
          <a:endParaRPr lang="en-US"/>
        </a:p>
      </dgm:t>
    </dgm:pt>
    <dgm:pt modelId="{8C5447B6-A718-4780-97FB-29670E7AE5A5}" type="sibTrans" cxnId="{D98B1B0B-855E-4FD3-B879-2F1D3235642A}">
      <dgm:prSet/>
      <dgm:spPr/>
      <dgm:t>
        <a:bodyPr/>
        <a:lstStyle/>
        <a:p>
          <a:endParaRPr lang="en-US"/>
        </a:p>
      </dgm:t>
    </dgm:pt>
    <dgm:pt modelId="{D2A72CA0-7588-4A67-AAD3-1AFE1AF754C1}" type="pres">
      <dgm:prSet presAssocID="{7DF2AE78-A95D-44F9-80B5-42E88D4754A8}" presName="linear" presStyleCnt="0">
        <dgm:presLayoutVars>
          <dgm:animLvl val="lvl"/>
          <dgm:resizeHandles val="exact"/>
        </dgm:presLayoutVars>
      </dgm:prSet>
      <dgm:spPr/>
      <dgm:t>
        <a:bodyPr/>
        <a:lstStyle/>
        <a:p>
          <a:endParaRPr lang="en-US"/>
        </a:p>
      </dgm:t>
    </dgm:pt>
    <dgm:pt modelId="{3DE0F149-5B1A-43FD-AC87-35E14817AC32}" type="pres">
      <dgm:prSet presAssocID="{8BA2C566-10C9-4816-B4CB-33709BF743A2}" presName="parentText" presStyleLbl="node1" presStyleIdx="0" presStyleCnt="5" custLinFactNeighborX="-1149">
        <dgm:presLayoutVars>
          <dgm:chMax val="0"/>
          <dgm:bulletEnabled val="1"/>
        </dgm:presLayoutVars>
      </dgm:prSet>
      <dgm:spPr/>
      <dgm:t>
        <a:bodyPr/>
        <a:lstStyle/>
        <a:p>
          <a:endParaRPr lang="en-US"/>
        </a:p>
      </dgm:t>
    </dgm:pt>
    <dgm:pt modelId="{75492D2D-6348-47AB-BAEA-823BEA7B2C43}" type="pres">
      <dgm:prSet presAssocID="{C7F7D3B6-0F6E-4095-83E1-FB0237061DC1}" presName="spacer" presStyleCnt="0"/>
      <dgm:spPr/>
    </dgm:pt>
    <dgm:pt modelId="{2B9F66B6-C89D-4AC8-BA09-BE06DA52D881}" type="pres">
      <dgm:prSet presAssocID="{5FE47FF7-098F-4AAD-B57F-7B12FA7358FC}" presName="parentText" presStyleLbl="node1" presStyleIdx="1" presStyleCnt="5">
        <dgm:presLayoutVars>
          <dgm:chMax val="0"/>
          <dgm:bulletEnabled val="1"/>
        </dgm:presLayoutVars>
      </dgm:prSet>
      <dgm:spPr/>
      <dgm:t>
        <a:bodyPr/>
        <a:lstStyle/>
        <a:p>
          <a:endParaRPr lang="en-US"/>
        </a:p>
      </dgm:t>
    </dgm:pt>
    <dgm:pt modelId="{7DCD98F3-A831-43D6-B667-A311D5DEEF5E}" type="pres">
      <dgm:prSet presAssocID="{438C6C53-8D44-4A87-8335-F34A3EAE8173}" presName="spacer" presStyleCnt="0"/>
      <dgm:spPr/>
    </dgm:pt>
    <dgm:pt modelId="{C810BCCA-4F59-4DC9-B149-D78810EDCEC3}" type="pres">
      <dgm:prSet presAssocID="{23FB4484-4C80-483C-BCCA-83FB21AC0774}" presName="parentText" presStyleLbl="node1" presStyleIdx="2" presStyleCnt="5">
        <dgm:presLayoutVars>
          <dgm:chMax val="0"/>
          <dgm:bulletEnabled val="1"/>
        </dgm:presLayoutVars>
      </dgm:prSet>
      <dgm:spPr/>
      <dgm:t>
        <a:bodyPr/>
        <a:lstStyle/>
        <a:p>
          <a:endParaRPr lang="en-US"/>
        </a:p>
      </dgm:t>
    </dgm:pt>
    <dgm:pt modelId="{1EA457EB-E450-4F86-9B5E-F5FE94559400}" type="pres">
      <dgm:prSet presAssocID="{7B680052-06E7-4708-8D8D-9DEA8E4C21D5}" presName="spacer" presStyleCnt="0"/>
      <dgm:spPr/>
    </dgm:pt>
    <dgm:pt modelId="{6B4A933A-FAE2-451A-B4F0-4A4376C847D5}" type="pres">
      <dgm:prSet presAssocID="{AF0DEB22-FF67-438F-97C1-684126EE2A37}" presName="parentText" presStyleLbl="node1" presStyleIdx="3" presStyleCnt="5">
        <dgm:presLayoutVars>
          <dgm:chMax val="0"/>
          <dgm:bulletEnabled val="1"/>
        </dgm:presLayoutVars>
      </dgm:prSet>
      <dgm:spPr/>
      <dgm:t>
        <a:bodyPr/>
        <a:lstStyle/>
        <a:p>
          <a:endParaRPr lang="en-US"/>
        </a:p>
      </dgm:t>
    </dgm:pt>
    <dgm:pt modelId="{0A4D3557-68DE-4FEF-ACEA-B7FC0394267C}" type="pres">
      <dgm:prSet presAssocID="{079F8858-65A6-451E-AA40-A8EC325EADAC}" presName="spacer" presStyleCnt="0"/>
      <dgm:spPr/>
    </dgm:pt>
    <dgm:pt modelId="{C471E406-B18A-49CB-AB96-9F769CE2F1A9}" type="pres">
      <dgm:prSet presAssocID="{A99B5393-4E97-4FFE-BB00-E8C7FE92A793}" presName="parentText" presStyleLbl="node1" presStyleIdx="4" presStyleCnt="5">
        <dgm:presLayoutVars>
          <dgm:chMax val="0"/>
          <dgm:bulletEnabled val="1"/>
        </dgm:presLayoutVars>
      </dgm:prSet>
      <dgm:spPr/>
      <dgm:t>
        <a:bodyPr/>
        <a:lstStyle/>
        <a:p>
          <a:endParaRPr lang="en-US"/>
        </a:p>
      </dgm:t>
    </dgm:pt>
  </dgm:ptLst>
  <dgm:cxnLst>
    <dgm:cxn modelId="{CC115818-8527-4813-AD60-B92BDD3FC8FB}" type="presOf" srcId="{A99B5393-4E97-4FFE-BB00-E8C7FE92A793}" destId="{C471E406-B18A-49CB-AB96-9F769CE2F1A9}" srcOrd="0" destOrd="0" presId="urn:microsoft.com/office/officeart/2005/8/layout/vList2"/>
    <dgm:cxn modelId="{D98B1B0B-855E-4FD3-B879-2F1D3235642A}" srcId="{7DF2AE78-A95D-44F9-80B5-42E88D4754A8}" destId="{A99B5393-4E97-4FFE-BB00-E8C7FE92A793}" srcOrd="4" destOrd="0" parTransId="{6C7748CD-924E-4EE6-8456-64C1DFBE2B10}" sibTransId="{8C5447B6-A718-4780-97FB-29670E7AE5A5}"/>
    <dgm:cxn modelId="{A43ED549-D162-49E6-922D-B10319CCA523}" type="presOf" srcId="{23FB4484-4C80-483C-BCCA-83FB21AC0774}" destId="{C810BCCA-4F59-4DC9-B149-D78810EDCEC3}" srcOrd="0" destOrd="0" presId="urn:microsoft.com/office/officeart/2005/8/layout/vList2"/>
    <dgm:cxn modelId="{6884C8B8-289C-4C58-AEF5-41CEE952680A}" srcId="{7DF2AE78-A95D-44F9-80B5-42E88D4754A8}" destId="{8BA2C566-10C9-4816-B4CB-33709BF743A2}" srcOrd="0" destOrd="0" parTransId="{DFB7A2FB-766A-4533-B370-3700C21DD793}" sibTransId="{C7F7D3B6-0F6E-4095-83E1-FB0237061DC1}"/>
    <dgm:cxn modelId="{DA930508-00FA-4E49-91FF-E14D6E9588B3}" type="presOf" srcId="{7DF2AE78-A95D-44F9-80B5-42E88D4754A8}" destId="{D2A72CA0-7588-4A67-AAD3-1AFE1AF754C1}" srcOrd="0" destOrd="0" presId="urn:microsoft.com/office/officeart/2005/8/layout/vList2"/>
    <dgm:cxn modelId="{72622723-8569-498E-8764-37DDB85D31D7}" type="presOf" srcId="{8BA2C566-10C9-4816-B4CB-33709BF743A2}" destId="{3DE0F149-5B1A-43FD-AC87-35E14817AC32}" srcOrd="0" destOrd="0" presId="urn:microsoft.com/office/officeart/2005/8/layout/vList2"/>
    <dgm:cxn modelId="{0C578236-58FD-4D50-ADF2-949EEF9C069A}" srcId="{7DF2AE78-A95D-44F9-80B5-42E88D4754A8}" destId="{AF0DEB22-FF67-438F-97C1-684126EE2A37}" srcOrd="3" destOrd="0" parTransId="{FDCC9F88-C212-4D0D-BBE8-B65F3AD9633A}" sibTransId="{079F8858-65A6-451E-AA40-A8EC325EADAC}"/>
    <dgm:cxn modelId="{38CE3BA6-5A87-45ED-B077-754E302114AC}" type="presOf" srcId="{AF0DEB22-FF67-438F-97C1-684126EE2A37}" destId="{6B4A933A-FAE2-451A-B4F0-4A4376C847D5}" srcOrd="0" destOrd="0" presId="urn:microsoft.com/office/officeart/2005/8/layout/vList2"/>
    <dgm:cxn modelId="{62D47D59-A480-4F55-86FC-BD1F333F4A3B}" srcId="{7DF2AE78-A95D-44F9-80B5-42E88D4754A8}" destId="{23FB4484-4C80-483C-BCCA-83FB21AC0774}" srcOrd="2" destOrd="0" parTransId="{130B6E3A-C564-49C9-9E81-5674AE40E5BE}" sibTransId="{7B680052-06E7-4708-8D8D-9DEA8E4C21D5}"/>
    <dgm:cxn modelId="{0FF3633F-7F83-413B-83FE-56077D51DE4D}" srcId="{7DF2AE78-A95D-44F9-80B5-42E88D4754A8}" destId="{5FE47FF7-098F-4AAD-B57F-7B12FA7358FC}" srcOrd="1" destOrd="0" parTransId="{BC997D01-44B9-4EE8-B88D-2BF598195087}" sibTransId="{438C6C53-8D44-4A87-8335-F34A3EAE8173}"/>
    <dgm:cxn modelId="{BC3954DE-892B-40B3-901B-52AF846D6180}" type="presOf" srcId="{5FE47FF7-098F-4AAD-B57F-7B12FA7358FC}" destId="{2B9F66B6-C89D-4AC8-BA09-BE06DA52D881}" srcOrd="0" destOrd="0" presId="urn:microsoft.com/office/officeart/2005/8/layout/vList2"/>
    <dgm:cxn modelId="{F238518D-5A6B-4397-A521-64A0C58905E0}" type="presParOf" srcId="{D2A72CA0-7588-4A67-AAD3-1AFE1AF754C1}" destId="{3DE0F149-5B1A-43FD-AC87-35E14817AC32}" srcOrd="0" destOrd="0" presId="urn:microsoft.com/office/officeart/2005/8/layout/vList2"/>
    <dgm:cxn modelId="{288CD8E7-3D56-455A-866E-742E1DCA61F4}" type="presParOf" srcId="{D2A72CA0-7588-4A67-AAD3-1AFE1AF754C1}" destId="{75492D2D-6348-47AB-BAEA-823BEA7B2C43}" srcOrd="1" destOrd="0" presId="urn:microsoft.com/office/officeart/2005/8/layout/vList2"/>
    <dgm:cxn modelId="{F31B9079-3BBC-4F6A-BDA8-E29DF081D48F}" type="presParOf" srcId="{D2A72CA0-7588-4A67-AAD3-1AFE1AF754C1}" destId="{2B9F66B6-C89D-4AC8-BA09-BE06DA52D881}" srcOrd="2" destOrd="0" presId="urn:microsoft.com/office/officeart/2005/8/layout/vList2"/>
    <dgm:cxn modelId="{BDF73CC1-C0DD-4A9F-9B1F-2F141E8E0F8F}" type="presParOf" srcId="{D2A72CA0-7588-4A67-AAD3-1AFE1AF754C1}" destId="{7DCD98F3-A831-43D6-B667-A311D5DEEF5E}" srcOrd="3" destOrd="0" presId="urn:microsoft.com/office/officeart/2005/8/layout/vList2"/>
    <dgm:cxn modelId="{B1317F7F-B2BE-444C-A271-CF9EAF9449F6}" type="presParOf" srcId="{D2A72CA0-7588-4A67-AAD3-1AFE1AF754C1}" destId="{C810BCCA-4F59-4DC9-B149-D78810EDCEC3}" srcOrd="4" destOrd="0" presId="urn:microsoft.com/office/officeart/2005/8/layout/vList2"/>
    <dgm:cxn modelId="{B99AE1FD-2AC5-428E-89CB-BEBE3622ED95}" type="presParOf" srcId="{D2A72CA0-7588-4A67-AAD3-1AFE1AF754C1}" destId="{1EA457EB-E450-4F86-9B5E-F5FE94559400}" srcOrd="5" destOrd="0" presId="urn:microsoft.com/office/officeart/2005/8/layout/vList2"/>
    <dgm:cxn modelId="{B600F140-5141-4036-ACE4-8F0275AFDDCC}" type="presParOf" srcId="{D2A72CA0-7588-4A67-AAD3-1AFE1AF754C1}" destId="{6B4A933A-FAE2-451A-B4F0-4A4376C847D5}" srcOrd="6" destOrd="0" presId="urn:microsoft.com/office/officeart/2005/8/layout/vList2"/>
    <dgm:cxn modelId="{04EC3AA9-D40E-40AF-A6EE-901900A8A8A5}" type="presParOf" srcId="{D2A72CA0-7588-4A67-AAD3-1AFE1AF754C1}" destId="{0A4D3557-68DE-4FEF-ACEA-B7FC0394267C}" srcOrd="7" destOrd="0" presId="urn:microsoft.com/office/officeart/2005/8/layout/vList2"/>
    <dgm:cxn modelId="{C1ED6BFB-18C1-4E51-96BC-44E354E2FE3D}" type="presParOf" srcId="{D2A72CA0-7588-4A67-AAD3-1AFE1AF754C1}" destId="{C471E406-B18A-49CB-AB96-9F769CE2F1A9}"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F2AE78-A95D-44F9-80B5-42E88D4754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A2C566-10C9-4816-B4CB-33709BF743A2}">
      <dgm:prSet custT="1"/>
      <dgm:spPr>
        <a:solidFill>
          <a:srgbClr val="0070C0"/>
        </a:solidFill>
      </dgm:spPr>
      <dgm:t>
        <a:bodyPr/>
        <a:lstStyle/>
        <a:p>
          <a:pPr rtl="0"/>
          <a:r>
            <a:rPr lang="en-US" sz="2200" dirty="0" err="1" smtClean="0">
              <a:solidFill>
                <a:schemeClr val="bg1"/>
              </a:solidFill>
              <a:latin typeface="+mj-lt"/>
              <a:cs typeface="Times New Roman" pitchFamily="18" charset="0"/>
            </a:rPr>
            <a:t>Phân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phối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văn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đơn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giản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không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phải</a:t>
          </a:r>
          <a:r>
            <a:rPr lang="en-US" sz="2200" dirty="0" smtClean="0">
              <a:solidFill>
                <a:schemeClr val="bg1"/>
              </a:solidFill>
              <a:latin typeface="+mj-lt"/>
              <a:cs typeface="Times New Roman" pitchFamily="18" charset="0"/>
            </a:rPr>
            <a:t> photo, in </a:t>
          </a:r>
          <a:r>
            <a:rPr lang="en-US" sz="2200" dirty="0" err="1" smtClean="0">
              <a:solidFill>
                <a:schemeClr val="bg1"/>
              </a:solidFill>
              <a:latin typeface="+mj-lt"/>
              <a:cs typeface="Times New Roman" pitchFamily="18" charset="0"/>
            </a:rPr>
            <a:t>ấn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lại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nhiều</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lần</a:t>
          </a:r>
          <a:endParaRPr lang="en-US" sz="2200" dirty="0">
            <a:solidFill>
              <a:schemeClr val="bg1"/>
            </a:solidFill>
            <a:latin typeface="+mj-lt"/>
            <a:cs typeface="Times New Roman" pitchFamily="18" charset="0"/>
          </a:endParaRPr>
        </a:p>
      </dgm:t>
    </dgm:pt>
    <dgm:pt modelId="{DFB7A2FB-766A-4533-B370-3700C21DD793}" type="parTrans" cxnId="{6884C8B8-289C-4C58-AEF5-41CEE952680A}">
      <dgm:prSet/>
      <dgm:spPr/>
      <dgm:t>
        <a:bodyPr/>
        <a:lstStyle/>
        <a:p>
          <a:endParaRPr lang="en-US"/>
        </a:p>
      </dgm:t>
    </dgm:pt>
    <dgm:pt modelId="{C7F7D3B6-0F6E-4095-83E1-FB0237061DC1}" type="sibTrans" cxnId="{6884C8B8-289C-4C58-AEF5-41CEE952680A}">
      <dgm:prSet/>
      <dgm:spPr/>
      <dgm:t>
        <a:bodyPr/>
        <a:lstStyle/>
        <a:p>
          <a:endParaRPr lang="en-US"/>
        </a:p>
      </dgm:t>
    </dgm:pt>
    <dgm:pt modelId="{5FE47FF7-098F-4AAD-B57F-7B12FA7358FC}">
      <dgm:prSet custT="1"/>
      <dgm:spPr>
        <a:solidFill>
          <a:srgbClr val="0070C0"/>
        </a:solidFill>
      </dgm:spPr>
      <dgm:t>
        <a:bodyPr/>
        <a:lstStyle/>
        <a:p>
          <a:pPr rtl="0"/>
          <a:r>
            <a:rPr lang="en-US" sz="2200" dirty="0" err="1" smtClean="0">
              <a:solidFill>
                <a:schemeClr val="bg1"/>
              </a:solidFill>
              <a:latin typeface="+mj-lt"/>
              <a:cs typeface="Times New Roman" pitchFamily="18" charset="0"/>
            </a:rPr>
            <a:t>Dễ</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dàng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quản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lý</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tra</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cứu</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thông</a:t>
          </a:r>
          <a:r>
            <a:rPr lang="en-US" sz="2200" dirty="0" smtClean="0">
              <a:solidFill>
                <a:schemeClr val="bg1"/>
              </a:solidFill>
              <a:latin typeface="+mj-lt"/>
              <a:cs typeface="Times New Roman" pitchFamily="18" charset="0"/>
            </a:rPr>
            <a:t> tin</a:t>
          </a:r>
          <a:endParaRPr lang="en-US" sz="2200" dirty="0">
            <a:solidFill>
              <a:schemeClr val="bg1"/>
            </a:solidFill>
            <a:latin typeface="+mj-lt"/>
            <a:cs typeface="Times New Roman" pitchFamily="18" charset="0"/>
          </a:endParaRPr>
        </a:p>
      </dgm:t>
    </dgm:pt>
    <dgm:pt modelId="{BC997D01-44B9-4EE8-B88D-2BF598195087}" type="parTrans" cxnId="{0FF3633F-7F83-413B-83FE-56077D51DE4D}">
      <dgm:prSet/>
      <dgm:spPr/>
      <dgm:t>
        <a:bodyPr/>
        <a:lstStyle/>
        <a:p>
          <a:endParaRPr lang="en-US"/>
        </a:p>
      </dgm:t>
    </dgm:pt>
    <dgm:pt modelId="{438C6C53-8D44-4A87-8335-F34A3EAE8173}" type="sibTrans" cxnId="{0FF3633F-7F83-413B-83FE-56077D51DE4D}">
      <dgm:prSet/>
      <dgm:spPr/>
      <dgm:t>
        <a:bodyPr/>
        <a:lstStyle/>
        <a:p>
          <a:endParaRPr lang="en-US"/>
        </a:p>
      </dgm:t>
    </dgm:pt>
    <dgm:pt modelId="{23FB4484-4C80-483C-BCCA-83FB21AC0774}">
      <dgm:prSet custT="1"/>
      <dgm:spPr>
        <a:solidFill>
          <a:srgbClr val="0070C0"/>
        </a:solidFill>
      </dgm:spPr>
      <dgm:t>
        <a:bodyPr/>
        <a:lstStyle/>
        <a:p>
          <a:pPr rtl="0"/>
          <a:r>
            <a:rPr lang="en-US" sz="2200" dirty="0" err="1" smtClean="0">
              <a:solidFill>
                <a:schemeClr val="bg1"/>
              </a:solidFill>
              <a:latin typeface="+mj-lt"/>
              <a:cs typeface="Times New Roman" pitchFamily="18" charset="0"/>
            </a:rPr>
            <a:t>Tìm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kiếm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gốc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nhanh</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chóng</a:t>
          </a:r>
          <a:endParaRPr lang="en-US" sz="2200" dirty="0">
            <a:solidFill>
              <a:schemeClr val="bg1"/>
            </a:solidFill>
            <a:latin typeface="+mj-lt"/>
            <a:cs typeface="Times New Roman" pitchFamily="18" charset="0"/>
          </a:endParaRPr>
        </a:p>
      </dgm:t>
    </dgm:pt>
    <dgm:pt modelId="{130B6E3A-C564-49C9-9E81-5674AE40E5BE}" type="parTrans" cxnId="{62D47D59-A480-4F55-86FC-BD1F333F4A3B}">
      <dgm:prSet/>
      <dgm:spPr/>
      <dgm:t>
        <a:bodyPr/>
        <a:lstStyle/>
        <a:p>
          <a:endParaRPr lang="en-US"/>
        </a:p>
      </dgm:t>
    </dgm:pt>
    <dgm:pt modelId="{7B680052-06E7-4708-8D8D-9DEA8E4C21D5}" type="sibTrans" cxnId="{62D47D59-A480-4F55-86FC-BD1F333F4A3B}">
      <dgm:prSet/>
      <dgm:spPr/>
      <dgm:t>
        <a:bodyPr/>
        <a:lstStyle/>
        <a:p>
          <a:endParaRPr lang="en-US"/>
        </a:p>
      </dgm:t>
    </dgm:pt>
    <dgm:pt modelId="{36E9D7A1-AE77-4E70-86EB-ED03D0A19E1A}">
      <dgm:prSet custT="1"/>
      <dgm:spPr>
        <a:solidFill>
          <a:srgbClr val="0070C0"/>
        </a:solidFill>
      </dgm:spPr>
      <dgm:t>
        <a:bodyPr/>
        <a:lstStyle/>
        <a:p>
          <a:pPr rtl="0"/>
          <a:r>
            <a:rPr lang="en-US" sz="2200" dirty="0" err="1" smtClean="0">
              <a:solidFill>
                <a:schemeClr val="bg1"/>
              </a:solidFill>
              <a:latin typeface="+mj-lt"/>
              <a:cs typeface="Times New Roman" pitchFamily="18" charset="0"/>
            </a:rPr>
            <a:t>Truyền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đạt</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báo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chỉ</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thị</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của</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lãnh</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đạo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đến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bộ</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phận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nhanh</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chóng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kịp</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thời</a:t>
          </a:r>
          <a:endParaRPr lang="en-US" sz="2200" dirty="0">
            <a:solidFill>
              <a:schemeClr val="bg1"/>
            </a:solidFill>
            <a:latin typeface="+mj-lt"/>
            <a:cs typeface="Times New Roman" pitchFamily="18" charset="0"/>
          </a:endParaRPr>
        </a:p>
      </dgm:t>
    </dgm:pt>
    <dgm:pt modelId="{9C2F14DD-336D-40D3-ACD5-6B606A4734FB}" type="parTrans" cxnId="{5FEE18DE-04B0-4E2B-9927-E4A2289D6490}">
      <dgm:prSet/>
      <dgm:spPr/>
      <dgm:t>
        <a:bodyPr/>
        <a:lstStyle/>
        <a:p>
          <a:endParaRPr lang="en-US"/>
        </a:p>
      </dgm:t>
    </dgm:pt>
    <dgm:pt modelId="{7072682D-1B12-4B16-AA0F-73C79549F4FC}" type="sibTrans" cxnId="{5FEE18DE-04B0-4E2B-9927-E4A2289D6490}">
      <dgm:prSet/>
      <dgm:spPr/>
      <dgm:t>
        <a:bodyPr/>
        <a:lstStyle/>
        <a:p>
          <a:endParaRPr lang="en-US"/>
        </a:p>
      </dgm:t>
    </dgm:pt>
    <dgm:pt modelId="{D2A72CA0-7588-4A67-AAD3-1AFE1AF754C1}" type="pres">
      <dgm:prSet presAssocID="{7DF2AE78-A95D-44F9-80B5-42E88D4754A8}" presName="linear" presStyleCnt="0">
        <dgm:presLayoutVars>
          <dgm:animLvl val="lvl"/>
          <dgm:resizeHandles val="exact"/>
        </dgm:presLayoutVars>
      </dgm:prSet>
      <dgm:spPr/>
      <dgm:t>
        <a:bodyPr/>
        <a:lstStyle/>
        <a:p>
          <a:endParaRPr lang="en-US"/>
        </a:p>
      </dgm:t>
    </dgm:pt>
    <dgm:pt modelId="{3DE0F149-5B1A-43FD-AC87-35E14817AC32}" type="pres">
      <dgm:prSet presAssocID="{8BA2C566-10C9-4816-B4CB-33709BF743A2}" presName="parentText" presStyleLbl="node1" presStyleIdx="0" presStyleCnt="4" custLinFactNeighborX="-1149">
        <dgm:presLayoutVars>
          <dgm:chMax val="0"/>
          <dgm:bulletEnabled val="1"/>
        </dgm:presLayoutVars>
      </dgm:prSet>
      <dgm:spPr/>
      <dgm:t>
        <a:bodyPr/>
        <a:lstStyle/>
        <a:p>
          <a:endParaRPr lang="en-US"/>
        </a:p>
      </dgm:t>
    </dgm:pt>
    <dgm:pt modelId="{75492D2D-6348-47AB-BAEA-823BEA7B2C43}" type="pres">
      <dgm:prSet presAssocID="{C7F7D3B6-0F6E-4095-83E1-FB0237061DC1}" presName="spacer" presStyleCnt="0"/>
      <dgm:spPr/>
      <dgm:t>
        <a:bodyPr/>
        <a:lstStyle/>
        <a:p>
          <a:endParaRPr lang="en-US"/>
        </a:p>
      </dgm:t>
    </dgm:pt>
    <dgm:pt modelId="{2B9F66B6-C89D-4AC8-BA09-BE06DA52D881}" type="pres">
      <dgm:prSet presAssocID="{5FE47FF7-098F-4AAD-B57F-7B12FA7358FC}" presName="parentText" presStyleLbl="node1" presStyleIdx="1" presStyleCnt="4">
        <dgm:presLayoutVars>
          <dgm:chMax val="0"/>
          <dgm:bulletEnabled val="1"/>
        </dgm:presLayoutVars>
      </dgm:prSet>
      <dgm:spPr/>
      <dgm:t>
        <a:bodyPr/>
        <a:lstStyle/>
        <a:p>
          <a:endParaRPr lang="en-US"/>
        </a:p>
      </dgm:t>
    </dgm:pt>
    <dgm:pt modelId="{7DCD98F3-A831-43D6-B667-A311D5DEEF5E}" type="pres">
      <dgm:prSet presAssocID="{438C6C53-8D44-4A87-8335-F34A3EAE8173}" presName="spacer" presStyleCnt="0"/>
      <dgm:spPr/>
      <dgm:t>
        <a:bodyPr/>
        <a:lstStyle/>
        <a:p>
          <a:endParaRPr lang="en-US"/>
        </a:p>
      </dgm:t>
    </dgm:pt>
    <dgm:pt modelId="{C810BCCA-4F59-4DC9-B149-D78810EDCEC3}" type="pres">
      <dgm:prSet presAssocID="{23FB4484-4C80-483C-BCCA-83FB21AC0774}" presName="parentText" presStyleLbl="node1" presStyleIdx="2" presStyleCnt="4">
        <dgm:presLayoutVars>
          <dgm:chMax val="0"/>
          <dgm:bulletEnabled val="1"/>
        </dgm:presLayoutVars>
      </dgm:prSet>
      <dgm:spPr/>
      <dgm:t>
        <a:bodyPr/>
        <a:lstStyle/>
        <a:p>
          <a:endParaRPr lang="en-US"/>
        </a:p>
      </dgm:t>
    </dgm:pt>
    <dgm:pt modelId="{66BBE790-C1F1-40A0-B59A-8EE12A3EE8F5}" type="pres">
      <dgm:prSet presAssocID="{7B680052-06E7-4708-8D8D-9DEA8E4C21D5}" presName="spacer" presStyleCnt="0"/>
      <dgm:spPr/>
      <dgm:t>
        <a:bodyPr/>
        <a:lstStyle/>
        <a:p>
          <a:endParaRPr lang="en-US"/>
        </a:p>
      </dgm:t>
    </dgm:pt>
    <dgm:pt modelId="{5816E314-34E8-4C26-B94E-368119CDE574}" type="pres">
      <dgm:prSet presAssocID="{36E9D7A1-AE77-4E70-86EB-ED03D0A19E1A}" presName="parentText" presStyleLbl="node1" presStyleIdx="3" presStyleCnt="4">
        <dgm:presLayoutVars>
          <dgm:chMax val="0"/>
          <dgm:bulletEnabled val="1"/>
        </dgm:presLayoutVars>
      </dgm:prSet>
      <dgm:spPr/>
      <dgm:t>
        <a:bodyPr/>
        <a:lstStyle/>
        <a:p>
          <a:endParaRPr lang="en-US"/>
        </a:p>
      </dgm:t>
    </dgm:pt>
  </dgm:ptLst>
  <dgm:cxnLst>
    <dgm:cxn modelId="{705C62F5-7291-48D0-8CEB-B8DF9FFCEBDB}" type="presOf" srcId="{8BA2C566-10C9-4816-B4CB-33709BF743A2}" destId="{3DE0F149-5B1A-43FD-AC87-35E14817AC32}" srcOrd="0" destOrd="0" presId="urn:microsoft.com/office/officeart/2005/8/layout/vList2"/>
    <dgm:cxn modelId="{DF77871F-529E-4897-A8A2-C9BC556835A0}" type="presOf" srcId="{23FB4484-4C80-483C-BCCA-83FB21AC0774}" destId="{C810BCCA-4F59-4DC9-B149-D78810EDCEC3}" srcOrd="0" destOrd="0" presId="urn:microsoft.com/office/officeart/2005/8/layout/vList2"/>
    <dgm:cxn modelId="{5FEE18DE-04B0-4E2B-9927-E4A2289D6490}" srcId="{7DF2AE78-A95D-44F9-80B5-42E88D4754A8}" destId="{36E9D7A1-AE77-4E70-86EB-ED03D0A19E1A}" srcOrd="3" destOrd="0" parTransId="{9C2F14DD-336D-40D3-ACD5-6B606A4734FB}" sibTransId="{7072682D-1B12-4B16-AA0F-73C79549F4FC}"/>
    <dgm:cxn modelId="{7B8F6427-47CD-4B9E-AE7E-443774B0E9BC}" type="presOf" srcId="{36E9D7A1-AE77-4E70-86EB-ED03D0A19E1A}" destId="{5816E314-34E8-4C26-B94E-368119CDE574}" srcOrd="0" destOrd="0" presId="urn:microsoft.com/office/officeart/2005/8/layout/vList2"/>
    <dgm:cxn modelId="{8AD6B27D-B785-4A20-A1FC-9F2390583A7C}" type="presOf" srcId="{7DF2AE78-A95D-44F9-80B5-42E88D4754A8}" destId="{D2A72CA0-7588-4A67-AAD3-1AFE1AF754C1}" srcOrd="0" destOrd="0" presId="urn:microsoft.com/office/officeart/2005/8/layout/vList2"/>
    <dgm:cxn modelId="{6884C8B8-289C-4C58-AEF5-41CEE952680A}" srcId="{7DF2AE78-A95D-44F9-80B5-42E88D4754A8}" destId="{8BA2C566-10C9-4816-B4CB-33709BF743A2}" srcOrd="0" destOrd="0" parTransId="{DFB7A2FB-766A-4533-B370-3700C21DD793}" sibTransId="{C7F7D3B6-0F6E-4095-83E1-FB0237061DC1}"/>
    <dgm:cxn modelId="{62D47D59-A480-4F55-86FC-BD1F333F4A3B}" srcId="{7DF2AE78-A95D-44F9-80B5-42E88D4754A8}" destId="{23FB4484-4C80-483C-BCCA-83FB21AC0774}" srcOrd="2" destOrd="0" parTransId="{130B6E3A-C564-49C9-9E81-5674AE40E5BE}" sibTransId="{7B680052-06E7-4708-8D8D-9DEA8E4C21D5}"/>
    <dgm:cxn modelId="{0FF3633F-7F83-413B-83FE-56077D51DE4D}" srcId="{7DF2AE78-A95D-44F9-80B5-42E88D4754A8}" destId="{5FE47FF7-098F-4AAD-B57F-7B12FA7358FC}" srcOrd="1" destOrd="0" parTransId="{BC997D01-44B9-4EE8-B88D-2BF598195087}" sibTransId="{438C6C53-8D44-4A87-8335-F34A3EAE8173}"/>
    <dgm:cxn modelId="{DCD29106-A0B4-483E-AA2E-6E4DBF243193}" type="presOf" srcId="{5FE47FF7-098F-4AAD-B57F-7B12FA7358FC}" destId="{2B9F66B6-C89D-4AC8-BA09-BE06DA52D881}" srcOrd="0" destOrd="0" presId="urn:microsoft.com/office/officeart/2005/8/layout/vList2"/>
    <dgm:cxn modelId="{0FDFA215-8CC5-4C18-8E8A-5D95A33D0C47}" type="presParOf" srcId="{D2A72CA0-7588-4A67-AAD3-1AFE1AF754C1}" destId="{3DE0F149-5B1A-43FD-AC87-35E14817AC32}" srcOrd="0" destOrd="0" presId="urn:microsoft.com/office/officeart/2005/8/layout/vList2"/>
    <dgm:cxn modelId="{8C988A09-A752-4E4F-8DF5-CB35351D89EA}" type="presParOf" srcId="{D2A72CA0-7588-4A67-AAD3-1AFE1AF754C1}" destId="{75492D2D-6348-47AB-BAEA-823BEA7B2C43}" srcOrd="1" destOrd="0" presId="urn:microsoft.com/office/officeart/2005/8/layout/vList2"/>
    <dgm:cxn modelId="{96174C22-4B61-4143-8116-948CEB7922FB}" type="presParOf" srcId="{D2A72CA0-7588-4A67-AAD3-1AFE1AF754C1}" destId="{2B9F66B6-C89D-4AC8-BA09-BE06DA52D881}" srcOrd="2" destOrd="0" presId="urn:microsoft.com/office/officeart/2005/8/layout/vList2"/>
    <dgm:cxn modelId="{26792069-E1B1-4B77-9E45-1EC6766DEE1A}" type="presParOf" srcId="{D2A72CA0-7588-4A67-AAD3-1AFE1AF754C1}" destId="{7DCD98F3-A831-43D6-B667-A311D5DEEF5E}" srcOrd="3" destOrd="0" presId="urn:microsoft.com/office/officeart/2005/8/layout/vList2"/>
    <dgm:cxn modelId="{D348CC5C-CB4C-4075-B943-965D5B0056A2}" type="presParOf" srcId="{D2A72CA0-7588-4A67-AAD3-1AFE1AF754C1}" destId="{C810BCCA-4F59-4DC9-B149-D78810EDCEC3}" srcOrd="4" destOrd="0" presId="urn:microsoft.com/office/officeart/2005/8/layout/vList2"/>
    <dgm:cxn modelId="{3C29BCD1-172B-4184-9254-29B807D0191F}" type="presParOf" srcId="{D2A72CA0-7588-4A67-AAD3-1AFE1AF754C1}" destId="{66BBE790-C1F1-40A0-B59A-8EE12A3EE8F5}" srcOrd="5" destOrd="0" presId="urn:microsoft.com/office/officeart/2005/8/layout/vList2"/>
    <dgm:cxn modelId="{9D7C03CF-5DDB-4429-9609-F38D4CE55518}" type="presParOf" srcId="{D2A72CA0-7588-4A67-AAD3-1AFE1AF754C1}" destId="{5816E314-34E8-4C26-B94E-368119CDE57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DF2AE78-A95D-44F9-80B5-42E88D4754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A2C566-10C9-4816-B4CB-33709BF743A2}">
      <dgm:prSet custT="1"/>
      <dgm:spPr>
        <a:solidFill>
          <a:srgbClr val="0070C0"/>
        </a:solidFill>
      </dgm:spPr>
      <dgm:t>
        <a:bodyPr/>
        <a:lstStyle/>
        <a:p>
          <a:pPr rtl="0"/>
          <a:r>
            <a:rPr lang="en-US" sz="2200" dirty="0" err="1" smtClean="0">
              <a:solidFill>
                <a:schemeClr val="bg1"/>
              </a:solidFill>
              <a:latin typeface="+mj-lt"/>
              <a:cs typeface="Times New Roman" pitchFamily="18" charset="0"/>
            </a:rPr>
            <a:t>Dễ</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dàng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quản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lý</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tra</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cứu</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tìm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kiếm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văn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liên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quan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đến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đang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xử</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lý</a:t>
          </a:r>
          <a:endParaRPr lang="en-US" sz="2200" dirty="0">
            <a:solidFill>
              <a:schemeClr val="bg1"/>
            </a:solidFill>
            <a:latin typeface="+mj-lt"/>
            <a:cs typeface="Times New Roman" pitchFamily="18" charset="0"/>
          </a:endParaRPr>
        </a:p>
      </dgm:t>
    </dgm:pt>
    <dgm:pt modelId="{DFB7A2FB-766A-4533-B370-3700C21DD793}" type="parTrans" cxnId="{6884C8B8-289C-4C58-AEF5-41CEE952680A}">
      <dgm:prSet/>
      <dgm:spPr/>
      <dgm:t>
        <a:bodyPr/>
        <a:lstStyle/>
        <a:p>
          <a:endParaRPr lang="en-US"/>
        </a:p>
      </dgm:t>
    </dgm:pt>
    <dgm:pt modelId="{C7F7D3B6-0F6E-4095-83E1-FB0237061DC1}" type="sibTrans" cxnId="{6884C8B8-289C-4C58-AEF5-41CEE952680A}">
      <dgm:prSet/>
      <dgm:spPr/>
      <dgm:t>
        <a:bodyPr/>
        <a:lstStyle/>
        <a:p>
          <a:endParaRPr lang="en-US"/>
        </a:p>
      </dgm:t>
    </dgm:pt>
    <dgm:pt modelId="{5FE47FF7-098F-4AAD-B57F-7B12FA7358FC}">
      <dgm:prSet custT="1"/>
      <dgm:spPr>
        <a:solidFill>
          <a:srgbClr val="0070C0"/>
        </a:solidFill>
      </dgm:spPr>
      <dgm:t>
        <a:bodyPr/>
        <a:lstStyle/>
        <a:p>
          <a:pPr rtl="0"/>
          <a:r>
            <a:rPr lang="en-US" sz="2200" dirty="0" err="1" smtClean="0">
              <a:solidFill>
                <a:schemeClr val="bg1"/>
              </a:solidFill>
              <a:latin typeface="+mj-lt"/>
              <a:cs typeface="Times New Roman" pitchFamily="18" charset="0"/>
            </a:rPr>
            <a:t>Nắm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bắt</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nhanh</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chóng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của</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lãnh</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đạo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giao</a:t>
          </a:r>
          <a:endParaRPr lang="en-US" sz="2200" dirty="0">
            <a:solidFill>
              <a:schemeClr val="bg1"/>
            </a:solidFill>
            <a:latin typeface="+mj-lt"/>
            <a:cs typeface="Times New Roman" pitchFamily="18" charset="0"/>
          </a:endParaRPr>
        </a:p>
      </dgm:t>
    </dgm:pt>
    <dgm:pt modelId="{BC997D01-44B9-4EE8-B88D-2BF598195087}" type="parTrans" cxnId="{0FF3633F-7F83-413B-83FE-56077D51DE4D}">
      <dgm:prSet/>
      <dgm:spPr/>
      <dgm:t>
        <a:bodyPr/>
        <a:lstStyle/>
        <a:p>
          <a:endParaRPr lang="en-US"/>
        </a:p>
      </dgm:t>
    </dgm:pt>
    <dgm:pt modelId="{438C6C53-8D44-4A87-8335-F34A3EAE8173}" type="sibTrans" cxnId="{0FF3633F-7F83-413B-83FE-56077D51DE4D}">
      <dgm:prSet/>
      <dgm:spPr/>
      <dgm:t>
        <a:bodyPr/>
        <a:lstStyle/>
        <a:p>
          <a:endParaRPr lang="en-US"/>
        </a:p>
      </dgm:t>
    </dgm:pt>
    <dgm:pt modelId="{23FB4484-4C80-483C-BCCA-83FB21AC0774}">
      <dgm:prSet custT="1"/>
      <dgm:spPr>
        <a:solidFill>
          <a:srgbClr val="0070C0"/>
        </a:solidFill>
      </dgm:spPr>
      <dgm:t>
        <a:bodyPr/>
        <a:lstStyle/>
        <a:p>
          <a:pPr rtl="0"/>
          <a:r>
            <a:rPr lang="en-US" sz="2200" dirty="0" err="1" smtClean="0">
              <a:solidFill>
                <a:schemeClr val="bg1"/>
              </a:solidFill>
              <a:latin typeface="+mj-lt"/>
              <a:cs typeface="Times New Roman" pitchFamily="18" charset="0"/>
            </a:rPr>
            <a:t>Báo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kịp</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thời</a:t>
          </a:r>
          <a:endParaRPr lang="en-US" sz="2200" dirty="0">
            <a:solidFill>
              <a:schemeClr val="bg1"/>
            </a:solidFill>
            <a:latin typeface="+mj-lt"/>
            <a:cs typeface="Times New Roman" pitchFamily="18" charset="0"/>
          </a:endParaRPr>
        </a:p>
      </dgm:t>
    </dgm:pt>
    <dgm:pt modelId="{130B6E3A-C564-49C9-9E81-5674AE40E5BE}" type="parTrans" cxnId="{62D47D59-A480-4F55-86FC-BD1F333F4A3B}">
      <dgm:prSet/>
      <dgm:spPr/>
      <dgm:t>
        <a:bodyPr/>
        <a:lstStyle/>
        <a:p>
          <a:endParaRPr lang="en-US"/>
        </a:p>
      </dgm:t>
    </dgm:pt>
    <dgm:pt modelId="{7B680052-06E7-4708-8D8D-9DEA8E4C21D5}" type="sibTrans" cxnId="{62D47D59-A480-4F55-86FC-BD1F333F4A3B}">
      <dgm:prSet/>
      <dgm:spPr/>
      <dgm:t>
        <a:bodyPr/>
        <a:lstStyle/>
        <a:p>
          <a:endParaRPr lang="en-US"/>
        </a:p>
      </dgm:t>
    </dgm:pt>
    <dgm:pt modelId="{6AB23376-5F5A-455A-B6AB-599FB398831F}">
      <dgm:prSet custT="1"/>
      <dgm:spPr>
        <a:solidFill>
          <a:srgbClr val="0070C0"/>
        </a:solidFill>
      </dgm:spPr>
      <dgm:t>
        <a:bodyPr/>
        <a:lstStyle/>
        <a:p>
          <a:pPr rtl="0"/>
          <a:r>
            <a:rPr lang="en-US" sz="2200" dirty="0" err="1" smtClean="0">
              <a:solidFill>
                <a:schemeClr val="bg1"/>
              </a:solidFill>
              <a:latin typeface="+mj-lt"/>
              <a:cs typeface="Times New Roman" pitchFamily="18" charset="0"/>
            </a:rPr>
            <a:t>Tạo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môi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trường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trao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đổi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thảo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luận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nâng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cao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hiệu</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quả</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endParaRPr lang="en-US" sz="2200" dirty="0" smtClean="0">
            <a:solidFill>
              <a:schemeClr val="bg1"/>
            </a:solidFill>
            <a:latin typeface="+mj-lt"/>
            <a:cs typeface="Times New Roman" pitchFamily="18" charset="0"/>
          </a:endParaRPr>
        </a:p>
      </dgm:t>
    </dgm:pt>
    <dgm:pt modelId="{4C2C35E0-F7B5-4B9A-8FBE-07175D4D004A}" type="parTrans" cxnId="{F726E0D1-D3FE-4932-ADBA-4DE6B5270628}">
      <dgm:prSet/>
      <dgm:spPr/>
      <dgm:t>
        <a:bodyPr/>
        <a:lstStyle/>
        <a:p>
          <a:endParaRPr lang="en-US"/>
        </a:p>
      </dgm:t>
    </dgm:pt>
    <dgm:pt modelId="{28A61A43-E5C4-463F-A1C0-2A9A5ECF13A0}" type="sibTrans" cxnId="{F726E0D1-D3FE-4932-ADBA-4DE6B5270628}">
      <dgm:prSet/>
      <dgm:spPr/>
      <dgm:t>
        <a:bodyPr/>
        <a:lstStyle/>
        <a:p>
          <a:endParaRPr lang="en-US"/>
        </a:p>
      </dgm:t>
    </dgm:pt>
    <dgm:pt modelId="{53F728FD-7DFC-4A9A-A5B9-19CF3D8CA898}">
      <dgm:prSet custT="1"/>
      <dgm:spPr>
        <a:solidFill>
          <a:srgbClr val="0070C0"/>
        </a:solidFill>
      </dgm:spPr>
      <dgm:t>
        <a:bodyPr/>
        <a:lstStyle/>
        <a:p>
          <a:pPr rtl="0"/>
          <a:r>
            <a:rPr lang="en-US" sz="2200" dirty="0" err="1" smtClean="0">
              <a:solidFill>
                <a:schemeClr val="bg1"/>
              </a:solidFill>
              <a:latin typeface="+mj-lt"/>
              <a:cs typeface="Times New Roman" pitchFamily="18" charset="0"/>
            </a:rPr>
            <a:t>Dễ</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dàng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sắp</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xếp</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lịch</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công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nhân</a:t>
          </a:r>
          <a:r>
            <a:rPr lang="en-US" sz="2200" dirty="0" smtClean="0">
              <a:solidFill>
                <a:schemeClr val="bg1"/>
              </a:solidFill>
              <a:latin typeface="+mj-lt"/>
              <a:cs typeface="Times New Roman" pitchFamily="18" charset="0"/>
            </a:rPr>
            <a:t>,..</a:t>
          </a:r>
        </a:p>
      </dgm:t>
    </dgm:pt>
    <dgm:pt modelId="{6B6B83F0-A39E-4A1A-894C-AD64A6450C29}" type="parTrans" cxnId="{A3C1DCF2-B6E9-4EE1-9FC8-4F8A4A5D5705}">
      <dgm:prSet/>
      <dgm:spPr/>
      <dgm:t>
        <a:bodyPr/>
        <a:lstStyle/>
        <a:p>
          <a:endParaRPr lang="en-US"/>
        </a:p>
      </dgm:t>
    </dgm:pt>
    <dgm:pt modelId="{2C6B649C-FBA8-4A28-A6BB-D3586AA934D7}" type="sibTrans" cxnId="{A3C1DCF2-B6E9-4EE1-9FC8-4F8A4A5D5705}">
      <dgm:prSet/>
      <dgm:spPr/>
      <dgm:t>
        <a:bodyPr/>
        <a:lstStyle/>
        <a:p>
          <a:endParaRPr lang="en-US"/>
        </a:p>
      </dgm:t>
    </dgm:pt>
    <dgm:pt modelId="{D2A72CA0-7588-4A67-AAD3-1AFE1AF754C1}" type="pres">
      <dgm:prSet presAssocID="{7DF2AE78-A95D-44F9-80B5-42E88D4754A8}" presName="linear" presStyleCnt="0">
        <dgm:presLayoutVars>
          <dgm:animLvl val="lvl"/>
          <dgm:resizeHandles val="exact"/>
        </dgm:presLayoutVars>
      </dgm:prSet>
      <dgm:spPr/>
      <dgm:t>
        <a:bodyPr/>
        <a:lstStyle/>
        <a:p>
          <a:endParaRPr lang="en-US"/>
        </a:p>
      </dgm:t>
    </dgm:pt>
    <dgm:pt modelId="{3DE0F149-5B1A-43FD-AC87-35E14817AC32}" type="pres">
      <dgm:prSet presAssocID="{8BA2C566-10C9-4816-B4CB-33709BF743A2}" presName="parentText" presStyleLbl="node1" presStyleIdx="0" presStyleCnt="5" custLinFactNeighborY="10754">
        <dgm:presLayoutVars>
          <dgm:chMax val="0"/>
          <dgm:bulletEnabled val="1"/>
        </dgm:presLayoutVars>
      </dgm:prSet>
      <dgm:spPr/>
      <dgm:t>
        <a:bodyPr/>
        <a:lstStyle/>
        <a:p>
          <a:endParaRPr lang="en-US"/>
        </a:p>
      </dgm:t>
    </dgm:pt>
    <dgm:pt modelId="{75492D2D-6348-47AB-BAEA-823BEA7B2C43}" type="pres">
      <dgm:prSet presAssocID="{C7F7D3B6-0F6E-4095-83E1-FB0237061DC1}" presName="spacer" presStyleCnt="0"/>
      <dgm:spPr/>
    </dgm:pt>
    <dgm:pt modelId="{2B9F66B6-C89D-4AC8-BA09-BE06DA52D881}" type="pres">
      <dgm:prSet presAssocID="{5FE47FF7-098F-4AAD-B57F-7B12FA7358FC}" presName="parentText" presStyleLbl="node1" presStyleIdx="1" presStyleCnt="5">
        <dgm:presLayoutVars>
          <dgm:chMax val="0"/>
          <dgm:bulletEnabled val="1"/>
        </dgm:presLayoutVars>
      </dgm:prSet>
      <dgm:spPr/>
      <dgm:t>
        <a:bodyPr/>
        <a:lstStyle/>
        <a:p>
          <a:endParaRPr lang="en-US"/>
        </a:p>
      </dgm:t>
    </dgm:pt>
    <dgm:pt modelId="{7DCD98F3-A831-43D6-B667-A311D5DEEF5E}" type="pres">
      <dgm:prSet presAssocID="{438C6C53-8D44-4A87-8335-F34A3EAE8173}" presName="spacer" presStyleCnt="0"/>
      <dgm:spPr/>
    </dgm:pt>
    <dgm:pt modelId="{C810BCCA-4F59-4DC9-B149-D78810EDCEC3}" type="pres">
      <dgm:prSet presAssocID="{23FB4484-4C80-483C-BCCA-83FB21AC0774}" presName="parentText" presStyleLbl="node1" presStyleIdx="2" presStyleCnt="5">
        <dgm:presLayoutVars>
          <dgm:chMax val="0"/>
          <dgm:bulletEnabled val="1"/>
        </dgm:presLayoutVars>
      </dgm:prSet>
      <dgm:spPr/>
      <dgm:t>
        <a:bodyPr/>
        <a:lstStyle/>
        <a:p>
          <a:endParaRPr lang="en-US"/>
        </a:p>
      </dgm:t>
    </dgm:pt>
    <dgm:pt modelId="{338FBCEE-9C91-43F4-946D-C0C0DDC6E35C}" type="pres">
      <dgm:prSet presAssocID="{7B680052-06E7-4708-8D8D-9DEA8E4C21D5}" presName="spacer" presStyleCnt="0"/>
      <dgm:spPr/>
    </dgm:pt>
    <dgm:pt modelId="{1142E277-11BD-4CA7-873B-5052EE14C54C}" type="pres">
      <dgm:prSet presAssocID="{6AB23376-5F5A-455A-B6AB-599FB398831F}" presName="parentText" presStyleLbl="node1" presStyleIdx="3" presStyleCnt="5">
        <dgm:presLayoutVars>
          <dgm:chMax val="0"/>
          <dgm:bulletEnabled val="1"/>
        </dgm:presLayoutVars>
      </dgm:prSet>
      <dgm:spPr/>
      <dgm:t>
        <a:bodyPr/>
        <a:lstStyle/>
        <a:p>
          <a:endParaRPr lang="en-US"/>
        </a:p>
      </dgm:t>
    </dgm:pt>
    <dgm:pt modelId="{DEDCC4D2-152A-4450-86BF-4024D11C8C2B}" type="pres">
      <dgm:prSet presAssocID="{28A61A43-E5C4-463F-A1C0-2A9A5ECF13A0}" presName="spacer" presStyleCnt="0"/>
      <dgm:spPr/>
    </dgm:pt>
    <dgm:pt modelId="{8480045D-2DE8-45D3-845D-F7F2CC1CF8BE}" type="pres">
      <dgm:prSet presAssocID="{53F728FD-7DFC-4A9A-A5B9-19CF3D8CA898}" presName="parentText" presStyleLbl="node1" presStyleIdx="4" presStyleCnt="5">
        <dgm:presLayoutVars>
          <dgm:chMax val="0"/>
          <dgm:bulletEnabled val="1"/>
        </dgm:presLayoutVars>
      </dgm:prSet>
      <dgm:spPr/>
      <dgm:t>
        <a:bodyPr/>
        <a:lstStyle/>
        <a:p>
          <a:endParaRPr lang="en-US"/>
        </a:p>
      </dgm:t>
    </dgm:pt>
  </dgm:ptLst>
  <dgm:cxnLst>
    <dgm:cxn modelId="{8C6D8C33-FA6C-49CD-89EC-E5774294DCBC}" type="presOf" srcId="{6AB23376-5F5A-455A-B6AB-599FB398831F}" destId="{1142E277-11BD-4CA7-873B-5052EE14C54C}" srcOrd="0" destOrd="0" presId="urn:microsoft.com/office/officeart/2005/8/layout/vList2"/>
    <dgm:cxn modelId="{A3C1DCF2-B6E9-4EE1-9FC8-4F8A4A5D5705}" srcId="{7DF2AE78-A95D-44F9-80B5-42E88D4754A8}" destId="{53F728FD-7DFC-4A9A-A5B9-19CF3D8CA898}" srcOrd="4" destOrd="0" parTransId="{6B6B83F0-A39E-4A1A-894C-AD64A6450C29}" sibTransId="{2C6B649C-FBA8-4A28-A6BB-D3586AA934D7}"/>
    <dgm:cxn modelId="{683395B6-E8DB-4C27-A7D2-2BA10DA7C3FA}" type="presOf" srcId="{8BA2C566-10C9-4816-B4CB-33709BF743A2}" destId="{3DE0F149-5B1A-43FD-AC87-35E14817AC32}" srcOrd="0" destOrd="0" presId="urn:microsoft.com/office/officeart/2005/8/layout/vList2"/>
    <dgm:cxn modelId="{6884C8B8-289C-4C58-AEF5-41CEE952680A}" srcId="{7DF2AE78-A95D-44F9-80B5-42E88D4754A8}" destId="{8BA2C566-10C9-4816-B4CB-33709BF743A2}" srcOrd="0" destOrd="0" parTransId="{DFB7A2FB-766A-4533-B370-3700C21DD793}" sibTransId="{C7F7D3B6-0F6E-4095-83E1-FB0237061DC1}"/>
    <dgm:cxn modelId="{79E7902F-E675-407C-B58C-6B5FA427AEDD}" type="presOf" srcId="{23FB4484-4C80-483C-BCCA-83FB21AC0774}" destId="{C810BCCA-4F59-4DC9-B149-D78810EDCEC3}" srcOrd="0" destOrd="0" presId="urn:microsoft.com/office/officeart/2005/8/layout/vList2"/>
    <dgm:cxn modelId="{DC6D9050-B31F-4505-B738-FE4331359549}" type="presOf" srcId="{5FE47FF7-098F-4AAD-B57F-7B12FA7358FC}" destId="{2B9F66B6-C89D-4AC8-BA09-BE06DA52D881}" srcOrd="0" destOrd="0" presId="urn:microsoft.com/office/officeart/2005/8/layout/vList2"/>
    <dgm:cxn modelId="{F726E0D1-D3FE-4932-ADBA-4DE6B5270628}" srcId="{7DF2AE78-A95D-44F9-80B5-42E88D4754A8}" destId="{6AB23376-5F5A-455A-B6AB-599FB398831F}" srcOrd="3" destOrd="0" parTransId="{4C2C35E0-F7B5-4B9A-8FBE-07175D4D004A}" sibTransId="{28A61A43-E5C4-463F-A1C0-2A9A5ECF13A0}"/>
    <dgm:cxn modelId="{53FB496A-1E69-4E80-83AC-05CA58903C54}" type="presOf" srcId="{53F728FD-7DFC-4A9A-A5B9-19CF3D8CA898}" destId="{8480045D-2DE8-45D3-845D-F7F2CC1CF8BE}" srcOrd="0" destOrd="0" presId="urn:microsoft.com/office/officeart/2005/8/layout/vList2"/>
    <dgm:cxn modelId="{62D47D59-A480-4F55-86FC-BD1F333F4A3B}" srcId="{7DF2AE78-A95D-44F9-80B5-42E88D4754A8}" destId="{23FB4484-4C80-483C-BCCA-83FB21AC0774}" srcOrd="2" destOrd="0" parTransId="{130B6E3A-C564-49C9-9E81-5674AE40E5BE}" sibTransId="{7B680052-06E7-4708-8D8D-9DEA8E4C21D5}"/>
    <dgm:cxn modelId="{B285CE90-028F-44C3-A682-066A5D4A6331}" type="presOf" srcId="{7DF2AE78-A95D-44F9-80B5-42E88D4754A8}" destId="{D2A72CA0-7588-4A67-AAD3-1AFE1AF754C1}" srcOrd="0" destOrd="0" presId="urn:microsoft.com/office/officeart/2005/8/layout/vList2"/>
    <dgm:cxn modelId="{0FF3633F-7F83-413B-83FE-56077D51DE4D}" srcId="{7DF2AE78-A95D-44F9-80B5-42E88D4754A8}" destId="{5FE47FF7-098F-4AAD-B57F-7B12FA7358FC}" srcOrd="1" destOrd="0" parTransId="{BC997D01-44B9-4EE8-B88D-2BF598195087}" sibTransId="{438C6C53-8D44-4A87-8335-F34A3EAE8173}"/>
    <dgm:cxn modelId="{B26ED822-B9F2-4D64-8A07-EC3F0BED454E}" type="presParOf" srcId="{D2A72CA0-7588-4A67-AAD3-1AFE1AF754C1}" destId="{3DE0F149-5B1A-43FD-AC87-35E14817AC32}" srcOrd="0" destOrd="0" presId="urn:microsoft.com/office/officeart/2005/8/layout/vList2"/>
    <dgm:cxn modelId="{67BC7169-17A6-4721-9F36-507767B5A3F5}" type="presParOf" srcId="{D2A72CA0-7588-4A67-AAD3-1AFE1AF754C1}" destId="{75492D2D-6348-47AB-BAEA-823BEA7B2C43}" srcOrd="1" destOrd="0" presId="urn:microsoft.com/office/officeart/2005/8/layout/vList2"/>
    <dgm:cxn modelId="{FC115027-F3A5-45AC-B01C-9BBEEEF4F82C}" type="presParOf" srcId="{D2A72CA0-7588-4A67-AAD3-1AFE1AF754C1}" destId="{2B9F66B6-C89D-4AC8-BA09-BE06DA52D881}" srcOrd="2" destOrd="0" presId="urn:microsoft.com/office/officeart/2005/8/layout/vList2"/>
    <dgm:cxn modelId="{888839A9-A1FB-47FA-BED1-32FD1F52BF78}" type="presParOf" srcId="{D2A72CA0-7588-4A67-AAD3-1AFE1AF754C1}" destId="{7DCD98F3-A831-43D6-B667-A311D5DEEF5E}" srcOrd="3" destOrd="0" presId="urn:microsoft.com/office/officeart/2005/8/layout/vList2"/>
    <dgm:cxn modelId="{7F728317-6392-403C-BE29-28EEE3AE7D06}" type="presParOf" srcId="{D2A72CA0-7588-4A67-AAD3-1AFE1AF754C1}" destId="{C810BCCA-4F59-4DC9-B149-D78810EDCEC3}" srcOrd="4" destOrd="0" presId="urn:microsoft.com/office/officeart/2005/8/layout/vList2"/>
    <dgm:cxn modelId="{D3C5E2D3-5AC7-4521-AD7A-2831C1ACE2D8}" type="presParOf" srcId="{D2A72CA0-7588-4A67-AAD3-1AFE1AF754C1}" destId="{338FBCEE-9C91-43F4-946D-C0C0DDC6E35C}" srcOrd="5" destOrd="0" presId="urn:microsoft.com/office/officeart/2005/8/layout/vList2"/>
    <dgm:cxn modelId="{A6D419FE-0B04-45B5-AEBC-B1EBABEC420F}" type="presParOf" srcId="{D2A72CA0-7588-4A67-AAD3-1AFE1AF754C1}" destId="{1142E277-11BD-4CA7-873B-5052EE14C54C}" srcOrd="6" destOrd="0" presId="urn:microsoft.com/office/officeart/2005/8/layout/vList2"/>
    <dgm:cxn modelId="{20CF5E41-8F63-4921-ADDE-F6D6BBD6685A}" type="presParOf" srcId="{D2A72CA0-7588-4A67-AAD3-1AFE1AF754C1}" destId="{DEDCC4D2-152A-4450-86BF-4024D11C8C2B}" srcOrd="7" destOrd="0" presId="urn:microsoft.com/office/officeart/2005/8/layout/vList2"/>
    <dgm:cxn modelId="{9E010669-3193-4C13-9D98-A9B0C8B077AE}" type="presParOf" srcId="{D2A72CA0-7588-4A67-AAD3-1AFE1AF754C1}" destId="{8480045D-2DE8-45D3-845D-F7F2CC1CF8B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DF2AE78-A95D-44F9-80B5-42E88D4754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BA2C566-10C9-4816-B4CB-33709BF743A2}">
      <dgm:prSet custT="1"/>
      <dgm:spPr>
        <a:solidFill>
          <a:srgbClr val="0070C0"/>
        </a:solidFill>
      </dgm:spPr>
      <dgm:t>
        <a:bodyPr/>
        <a:lstStyle/>
        <a:p>
          <a:pPr rtl="0"/>
          <a:r>
            <a:rPr lang="en-US" sz="2200" dirty="0" err="1" smtClean="0">
              <a:solidFill>
                <a:schemeClr val="bg1"/>
              </a:solidFill>
              <a:latin typeface="+mj-lt"/>
              <a:cs typeface="Times New Roman" pitchFamily="18" charset="0"/>
            </a:rPr>
            <a:t>Quản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lý</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thông</a:t>
          </a:r>
          <a:r>
            <a:rPr lang="en-US" sz="2200" dirty="0" smtClean="0">
              <a:solidFill>
                <a:schemeClr val="bg1"/>
              </a:solidFill>
              <a:latin typeface="+mj-lt"/>
              <a:cs typeface="Times New Roman" pitchFamily="18" charset="0"/>
            </a:rPr>
            <a:t> tin </a:t>
          </a:r>
          <a:r>
            <a:rPr lang="en-US" sz="2200" dirty="0" err="1" smtClean="0">
              <a:solidFill>
                <a:schemeClr val="bg1"/>
              </a:solidFill>
              <a:latin typeface="+mj-lt"/>
              <a:cs typeface="Times New Roman" pitchFamily="18" charset="0"/>
            </a:rPr>
            <a:t>nội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bộ</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hiệu</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quả</a:t>
          </a:r>
          <a:endParaRPr lang="en-US" sz="2200" dirty="0">
            <a:solidFill>
              <a:schemeClr val="bg1"/>
            </a:solidFill>
            <a:latin typeface="+mj-lt"/>
            <a:cs typeface="Times New Roman" pitchFamily="18" charset="0"/>
          </a:endParaRPr>
        </a:p>
      </dgm:t>
    </dgm:pt>
    <dgm:pt modelId="{DFB7A2FB-766A-4533-B370-3700C21DD793}" type="parTrans" cxnId="{6884C8B8-289C-4C58-AEF5-41CEE952680A}">
      <dgm:prSet/>
      <dgm:spPr/>
      <dgm:t>
        <a:bodyPr/>
        <a:lstStyle/>
        <a:p>
          <a:endParaRPr lang="en-US"/>
        </a:p>
      </dgm:t>
    </dgm:pt>
    <dgm:pt modelId="{C7F7D3B6-0F6E-4095-83E1-FB0237061DC1}" type="sibTrans" cxnId="{6884C8B8-289C-4C58-AEF5-41CEE952680A}">
      <dgm:prSet/>
      <dgm:spPr/>
      <dgm:t>
        <a:bodyPr/>
        <a:lstStyle/>
        <a:p>
          <a:endParaRPr lang="en-US"/>
        </a:p>
      </dgm:t>
    </dgm:pt>
    <dgm:pt modelId="{5FE47FF7-098F-4AAD-B57F-7B12FA7358FC}">
      <dgm:prSet custT="1"/>
      <dgm:spPr>
        <a:solidFill>
          <a:srgbClr val="0070C0"/>
        </a:solidFill>
      </dgm:spPr>
      <dgm:t>
        <a:bodyPr/>
        <a:lstStyle/>
        <a:p>
          <a:pPr rtl="0"/>
          <a:r>
            <a:rPr lang="en-US" sz="2200" dirty="0" err="1" smtClean="0">
              <a:solidFill>
                <a:schemeClr val="bg1"/>
              </a:solidFill>
              <a:latin typeface="+mj-lt"/>
              <a:cs typeface="Times New Roman" pitchFamily="18" charset="0"/>
            </a:rPr>
            <a:t>Trao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đổi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dữ</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liệu</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và</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chia</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sẻ</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thông</a:t>
          </a:r>
          <a:r>
            <a:rPr lang="en-US" sz="2200" dirty="0" smtClean="0">
              <a:solidFill>
                <a:schemeClr val="bg1"/>
              </a:solidFill>
              <a:latin typeface="+mj-lt"/>
              <a:cs typeface="Times New Roman" pitchFamily="18" charset="0"/>
            </a:rPr>
            <a:t> tin </a:t>
          </a:r>
          <a:r>
            <a:rPr lang="en-US" sz="2200" dirty="0" err="1" smtClean="0">
              <a:solidFill>
                <a:schemeClr val="bg1"/>
              </a:solidFill>
              <a:latin typeface="+mj-lt"/>
              <a:cs typeface="Times New Roman" pitchFamily="18" charset="0"/>
            </a:rPr>
            <a:t>dễ</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dàng</a:t>
          </a:r>
          <a:endParaRPr lang="en-US" sz="2200" dirty="0">
            <a:solidFill>
              <a:schemeClr val="bg1"/>
            </a:solidFill>
            <a:latin typeface="+mj-lt"/>
            <a:cs typeface="Times New Roman" pitchFamily="18" charset="0"/>
          </a:endParaRPr>
        </a:p>
      </dgm:t>
    </dgm:pt>
    <dgm:pt modelId="{BC997D01-44B9-4EE8-B88D-2BF598195087}" type="parTrans" cxnId="{0FF3633F-7F83-413B-83FE-56077D51DE4D}">
      <dgm:prSet/>
      <dgm:spPr/>
      <dgm:t>
        <a:bodyPr/>
        <a:lstStyle/>
        <a:p>
          <a:endParaRPr lang="en-US"/>
        </a:p>
      </dgm:t>
    </dgm:pt>
    <dgm:pt modelId="{438C6C53-8D44-4A87-8335-F34A3EAE8173}" type="sibTrans" cxnId="{0FF3633F-7F83-413B-83FE-56077D51DE4D}">
      <dgm:prSet/>
      <dgm:spPr/>
      <dgm:t>
        <a:bodyPr/>
        <a:lstStyle/>
        <a:p>
          <a:endParaRPr lang="en-US"/>
        </a:p>
      </dgm:t>
    </dgm:pt>
    <dgm:pt modelId="{23FB4484-4C80-483C-BCCA-83FB21AC0774}">
      <dgm:prSet custT="1"/>
      <dgm:spPr>
        <a:solidFill>
          <a:srgbClr val="0070C0"/>
        </a:solidFill>
      </dgm:spPr>
      <dgm:t>
        <a:bodyPr/>
        <a:lstStyle/>
        <a:p>
          <a:pPr rtl="0"/>
          <a:r>
            <a:rPr lang="en-US" sz="2200" dirty="0" err="1" smtClean="0">
              <a:solidFill>
                <a:schemeClr val="bg1"/>
              </a:solidFill>
              <a:latin typeface="+mj-lt"/>
              <a:cs typeface="Times New Roman" pitchFamily="18" charset="0"/>
            </a:rPr>
            <a:t>Tiết</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kiệm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thời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gian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nhân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lực</a:t>
          </a:r>
          <a:r>
            <a:rPr lang="en-US" sz="2200" dirty="0" smtClean="0">
              <a:solidFill>
                <a:schemeClr val="bg1"/>
              </a:solidFill>
              <a:latin typeface="+mj-lt"/>
              <a:cs typeface="Times New Roman" pitchFamily="18" charset="0"/>
            </a:rPr>
            <a:t>, chi </a:t>
          </a:r>
          <a:r>
            <a:rPr lang="en-US" sz="2200" dirty="0" err="1" smtClean="0">
              <a:solidFill>
                <a:schemeClr val="bg1"/>
              </a:solidFill>
              <a:latin typeface="+mj-lt"/>
              <a:cs typeface="Times New Roman" pitchFamily="18" charset="0"/>
            </a:rPr>
            <a:t>phí</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cho</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r>
            <a:rPr lang="en-US" sz="2200" dirty="0" smtClean="0">
              <a:solidFill>
                <a:schemeClr val="bg1"/>
              </a:solidFill>
              <a:latin typeface="+mj-lt"/>
              <a:cs typeface="Times New Roman" pitchFamily="18" charset="0"/>
            </a:rPr>
            <a:t> in </a:t>
          </a:r>
          <a:r>
            <a:rPr lang="en-US" sz="2200" dirty="0" err="1" smtClean="0">
              <a:solidFill>
                <a:schemeClr val="bg1"/>
              </a:solidFill>
              <a:latin typeface="+mj-lt"/>
              <a:cs typeface="Times New Roman" pitchFamily="18" charset="0"/>
            </a:rPr>
            <a:t>ấn</a:t>
          </a:r>
          <a:r>
            <a:rPr lang="en-US" sz="2200" dirty="0" smtClean="0">
              <a:solidFill>
                <a:schemeClr val="bg1"/>
              </a:solidFill>
              <a:latin typeface="+mj-lt"/>
              <a:cs typeface="Times New Roman" pitchFamily="18" charset="0"/>
            </a:rPr>
            <a:t>, photo, </a:t>
          </a:r>
          <a:r>
            <a:rPr lang="en-US" sz="2200" dirty="0" err="1" smtClean="0">
              <a:solidFill>
                <a:schemeClr val="bg1"/>
              </a:solidFill>
              <a:latin typeface="+mj-lt"/>
              <a:cs typeface="Times New Roman" pitchFamily="18" charset="0"/>
            </a:rPr>
            <a:t>đi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lại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gửi</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văn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bản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thủ</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công</a:t>
          </a:r>
          <a:endParaRPr lang="en-US" sz="2200" dirty="0">
            <a:solidFill>
              <a:schemeClr val="bg1"/>
            </a:solidFill>
            <a:latin typeface="+mj-lt"/>
            <a:cs typeface="Times New Roman" pitchFamily="18" charset="0"/>
          </a:endParaRPr>
        </a:p>
      </dgm:t>
    </dgm:pt>
    <dgm:pt modelId="{130B6E3A-C564-49C9-9E81-5674AE40E5BE}" type="parTrans" cxnId="{62D47D59-A480-4F55-86FC-BD1F333F4A3B}">
      <dgm:prSet/>
      <dgm:spPr/>
      <dgm:t>
        <a:bodyPr/>
        <a:lstStyle/>
        <a:p>
          <a:endParaRPr lang="en-US"/>
        </a:p>
      </dgm:t>
    </dgm:pt>
    <dgm:pt modelId="{7B680052-06E7-4708-8D8D-9DEA8E4C21D5}" type="sibTrans" cxnId="{62D47D59-A480-4F55-86FC-BD1F333F4A3B}">
      <dgm:prSet/>
      <dgm:spPr/>
      <dgm:t>
        <a:bodyPr/>
        <a:lstStyle/>
        <a:p>
          <a:endParaRPr lang="en-US"/>
        </a:p>
      </dgm:t>
    </dgm:pt>
    <dgm:pt modelId="{6AB23376-5F5A-455A-B6AB-599FB398831F}">
      <dgm:prSet custT="1"/>
      <dgm:spPr>
        <a:solidFill>
          <a:srgbClr val="0070C0"/>
        </a:solidFill>
      </dgm:spPr>
      <dgm:t>
        <a:bodyPr/>
        <a:lstStyle/>
        <a:p>
          <a:pPr rtl="0"/>
          <a:r>
            <a:rPr lang="en-US" sz="2200" dirty="0" err="1" smtClean="0">
              <a:solidFill>
                <a:schemeClr val="bg1"/>
              </a:solidFill>
              <a:latin typeface="+mj-lt"/>
              <a:cs typeface="Times New Roman" pitchFamily="18" charset="0"/>
            </a:rPr>
            <a:t>Tăng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cường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làm</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việc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cộng</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tác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giữa</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các</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cá</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nhân</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bộ</a:t>
          </a:r>
          <a:r>
            <a:rPr lang="en-US" sz="2200" dirty="0" smtClean="0">
              <a:solidFill>
                <a:schemeClr val="bg1"/>
              </a:solidFill>
              <a:latin typeface="+mj-lt"/>
              <a:cs typeface="Times New Roman" pitchFamily="18" charset="0"/>
            </a:rPr>
            <a:t> </a:t>
          </a:r>
          <a:r>
            <a:rPr lang="en-US" sz="2200" dirty="0" err="1" smtClean="0">
              <a:solidFill>
                <a:schemeClr val="bg1"/>
              </a:solidFill>
              <a:latin typeface="+mj-lt"/>
              <a:cs typeface="Times New Roman" pitchFamily="18" charset="0"/>
            </a:rPr>
            <a:t>phận</a:t>
          </a:r>
          <a:endParaRPr lang="en-US" sz="2200" dirty="0" smtClean="0">
            <a:solidFill>
              <a:schemeClr val="bg1"/>
            </a:solidFill>
            <a:latin typeface="+mj-lt"/>
            <a:cs typeface="Times New Roman" pitchFamily="18" charset="0"/>
          </a:endParaRPr>
        </a:p>
      </dgm:t>
    </dgm:pt>
    <dgm:pt modelId="{4C2C35E0-F7B5-4B9A-8FBE-07175D4D004A}" type="parTrans" cxnId="{F726E0D1-D3FE-4932-ADBA-4DE6B5270628}">
      <dgm:prSet/>
      <dgm:spPr/>
      <dgm:t>
        <a:bodyPr/>
        <a:lstStyle/>
        <a:p>
          <a:endParaRPr lang="en-US"/>
        </a:p>
      </dgm:t>
    </dgm:pt>
    <dgm:pt modelId="{28A61A43-E5C4-463F-A1C0-2A9A5ECF13A0}" type="sibTrans" cxnId="{F726E0D1-D3FE-4932-ADBA-4DE6B5270628}">
      <dgm:prSet/>
      <dgm:spPr/>
      <dgm:t>
        <a:bodyPr/>
        <a:lstStyle/>
        <a:p>
          <a:endParaRPr lang="en-US"/>
        </a:p>
      </dgm:t>
    </dgm:pt>
    <dgm:pt modelId="{D2A72CA0-7588-4A67-AAD3-1AFE1AF754C1}" type="pres">
      <dgm:prSet presAssocID="{7DF2AE78-A95D-44F9-80B5-42E88D4754A8}" presName="linear" presStyleCnt="0">
        <dgm:presLayoutVars>
          <dgm:animLvl val="lvl"/>
          <dgm:resizeHandles val="exact"/>
        </dgm:presLayoutVars>
      </dgm:prSet>
      <dgm:spPr/>
      <dgm:t>
        <a:bodyPr/>
        <a:lstStyle/>
        <a:p>
          <a:endParaRPr lang="en-US"/>
        </a:p>
      </dgm:t>
    </dgm:pt>
    <dgm:pt modelId="{3DE0F149-5B1A-43FD-AC87-35E14817AC32}" type="pres">
      <dgm:prSet presAssocID="{8BA2C566-10C9-4816-B4CB-33709BF743A2}" presName="parentText" presStyleLbl="node1" presStyleIdx="0" presStyleCnt="4" custLinFactNeighborY="10754">
        <dgm:presLayoutVars>
          <dgm:chMax val="0"/>
          <dgm:bulletEnabled val="1"/>
        </dgm:presLayoutVars>
      </dgm:prSet>
      <dgm:spPr/>
      <dgm:t>
        <a:bodyPr/>
        <a:lstStyle/>
        <a:p>
          <a:endParaRPr lang="en-US"/>
        </a:p>
      </dgm:t>
    </dgm:pt>
    <dgm:pt modelId="{75492D2D-6348-47AB-BAEA-823BEA7B2C43}" type="pres">
      <dgm:prSet presAssocID="{C7F7D3B6-0F6E-4095-83E1-FB0237061DC1}" presName="spacer" presStyleCnt="0"/>
      <dgm:spPr/>
    </dgm:pt>
    <dgm:pt modelId="{2B9F66B6-C89D-4AC8-BA09-BE06DA52D881}" type="pres">
      <dgm:prSet presAssocID="{5FE47FF7-098F-4AAD-B57F-7B12FA7358FC}" presName="parentText" presStyleLbl="node1" presStyleIdx="1" presStyleCnt="4">
        <dgm:presLayoutVars>
          <dgm:chMax val="0"/>
          <dgm:bulletEnabled val="1"/>
        </dgm:presLayoutVars>
      </dgm:prSet>
      <dgm:spPr/>
      <dgm:t>
        <a:bodyPr/>
        <a:lstStyle/>
        <a:p>
          <a:endParaRPr lang="en-US"/>
        </a:p>
      </dgm:t>
    </dgm:pt>
    <dgm:pt modelId="{7DCD98F3-A831-43D6-B667-A311D5DEEF5E}" type="pres">
      <dgm:prSet presAssocID="{438C6C53-8D44-4A87-8335-F34A3EAE8173}" presName="spacer" presStyleCnt="0"/>
      <dgm:spPr/>
    </dgm:pt>
    <dgm:pt modelId="{C810BCCA-4F59-4DC9-B149-D78810EDCEC3}" type="pres">
      <dgm:prSet presAssocID="{23FB4484-4C80-483C-BCCA-83FB21AC0774}" presName="parentText" presStyleLbl="node1" presStyleIdx="2" presStyleCnt="4">
        <dgm:presLayoutVars>
          <dgm:chMax val="0"/>
          <dgm:bulletEnabled val="1"/>
        </dgm:presLayoutVars>
      </dgm:prSet>
      <dgm:spPr/>
      <dgm:t>
        <a:bodyPr/>
        <a:lstStyle/>
        <a:p>
          <a:endParaRPr lang="en-US"/>
        </a:p>
      </dgm:t>
    </dgm:pt>
    <dgm:pt modelId="{338FBCEE-9C91-43F4-946D-C0C0DDC6E35C}" type="pres">
      <dgm:prSet presAssocID="{7B680052-06E7-4708-8D8D-9DEA8E4C21D5}" presName="spacer" presStyleCnt="0"/>
      <dgm:spPr/>
    </dgm:pt>
    <dgm:pt modelId="{1142E277-11BD-4CA7-873B-5052EE14C54C}" type="pres">
      <dgm:prSet presAssocID="{6AB23376-5F5A-455A-B6AB-599FB398831F}" presName="parentText" presStyleLbl="node1" presStyleIdx="3" presStyleCnt="4">
        <dgm:presLayoutVars>
          <dgm:chMax val="0"/>
          <dgm:bulletEnabled val="1"/>
        </dgm:presLayoutVars>
      </dgm:prSet>
      <dgm:spPr/>
      <dgm:t>
        <a:bodyPr/>
        <a:lstStyle/>
        <a:p>
          <a:endParaRPr lang="en-US"/>
        </a:p>
      </dgm:t>
    </dgm:pt>
  </dgm:ptLst>
  <dgm:cxnLst>
    <dgm:cxn modelId="{5C3FDBE9-F186-4010-A29E-7058AA8638C1}" type="presOf" srcId="{8BA2C566-10C9-4816-B4CB-33709BF743A2}" destId="{3DE0F149-5B1A-43FD-AC87-35E14817AC32}" srcOrd="0" destOrd="0" presId="urn:microsoft.com/office/officeart/2005/8/layout/vList2"/>
    <dgm:cxn modelId="{E2706495-7C5D-465A-8C78-E92FC15C93F9}" type="presOf" srcId="{5FE47FF7-098F-4AAD-B57F-7B12FA7358FC}" destId="{2B9F66B6-C89D-4AC8-BA09-BE06DA52D881}" srcOrd="0" destOrd="0" presId="urn:microsoft.com/office/officeart/2005/8/layout/vList2"/>
    <dgm:cxn modelId="{6884C8B8-289C-4C58-AEF5-41CEE952680A}" srcId="{7DF2AE78-A95D-44F9-80B5-42E88D4754A8}" destId="{8BA2C566-10C9-4816-B4CB-33709BF743A2}" srcOrd="0" destOrd="0" parTransId="{DFB7A2FB-766A-4533-B370-3700C21DD793}" sibTransId="{C7F7D3B6-0F6E-4095-83E1-FB0237061DC1}"/>
    <dgm:cxn modelId="{F82261E4-C2FA-4B6A-AE98-5BC9B4B42F32}" type="presOf" srcId="{23FB4484-4C80-483C-BCCA-83FB21AC0774}" destId="{C810BCCA-4F59-4DC9-B149-D78810EDCEC3}" srcOrd="0" destOrd="0" presId="urn:microsoft.com/office/officeart/2005/8/layout/vList2"/>
    <dgm:cxn modelId="{F726E0D1-D3FE-4932-ADBA-4DE6B5270628}" srcId="{7DF2AE78-A95D-44F9-80B5-42E88D4754A8}" destId="{6AB23376-5F5A-455A-B6AB-599FB398831F}" srcOrd="3" destOrd="0" parTransId="{4C2C35E0-F7B5-4B9A-8FBE-07175D4D004A}" sibTransId="{28A61A43-E5C4-463F-A1C0-2A9A5ECF13A0}"/>
    <dgm:cxn modelId="{54BBA9C6-6737-47E8-BDE3-6DF0442D2DD8}" type="presOf" srcId="{7DF2AE78-A95D-44F9-80B5-42E88D4754A8}" destId="{D2A72CA0-7588-4A67-AAD3-1AFE1AF754C1}" srcOrd="0" destOrd="0" presId="urn:microsoft.com/office/officeart/2005/8/layout/vList2"/>
    <dgm:cxn modelId="{62D47D59-A480-4F55-86FC-BD1F333F4A3B}" srcId="{7DF2AE78-A95D-44F9-80B5-42E88D4754A8}" destId="{23FB4484-4C80-483C-BCCA-83FB21AC0774}" srcOrd="2" destOrd="0" parTransId="{130B6E3A-C564-49C9-9E81-5674AE40E5BE}" sibTransId="{7B680052-06E7-4708-8D8D-9DEA8E4C21D5}"/>
    <dgm:cxn modelId="{0FF3633F-7F83-413B-83FE-56077D51DE4D}" srcId="{7DF2AE78-A95D-44F9-80B5-42E88D4754A8}" destId="{5FE47FF7-098F-4AAD-B57F-7B12FA7358FC}" srcOrd="1" destOrd="0" parTransId="{BC997D01-44B9-4EE8-B88D-2BF598195087}" sibTransId="{438C6C53-8D44-4A87-8335-F34A3EAE8173}"/>
    <dgm:cxn modelId="{7074BD09-786A-416B-933F-974BE9FAF577}" type="presOf" srcId="{6AB23376-5F5A-455A-B6AB-599FB398831F}" destId="{1142E277-11BD-4CA7-873B-5052EE14C54C}" srcOrd="0" destOrd="0" presId="urn:microsoft.com/office/officeart/2005/8/layout/vList2"/>
    <dgm:cxn modelId="{ECB536B5-B517-4B10-8B5A-190F21D13407}" type="presParOf" srcId="{D2A72CA0-7588-4A67-AAD3-1AFE1AF754C1}" destId="{3DE0F149-5B1A-43FD-AC87-35E14817AC32}" srcOrd="0" destOrd="0" presId="urn:microsoft.com/office/officeart/2005/8/layout/vList2"/>
    <dgm:cxn modelId="{603B5376-D362-404F-B532-F233C666BFDB}" type="presParOf" srcId="{D2A72CA0-7588-4A67-AAD3-1AFE1AF754C1}" destId="{75492D2D-6348-47AB-BAEA-823BEA7B2C43}" srcOrd="1" destOrd="0" presId="urn:microsoft.com/office/officeart/2005/8/layout/vList2"/>
    <dgm:cxn modelId="{FBBB7BCB-5AD3-45E1-99AD-18D6C7D92DA5}" type="presParOf" srcId="{D2A72CA0-7588-4A67-AAD3-1AFE1AF754C1}" destId="{2B9F66B6-C89D-4AC8-BA09-BE06DA52D881}" srcOrd="2" destOrd="0" presId="urn:microsoft.com/office/officeart/2005/8/layout/vList2"/>
    <dgm:cxn modelId="{652A3880-0856-4E70-A2FB-71D2703D6432}" type="presParOf" srcId="{D2A72CA0-7588-4A67-AAD3-1AFE1AF754C1}" destId="{7DCD98F3-A831-43D6-B667-A311D5DEEF5E}" srcOrd="3" destOrd="0" presId="urn:microsoft.com/office/officeart/2005/8/layout/vList2"/>
    <dgm:cxn modelId="{B8FC8010-8FDC-44E7-AE99-84376332210C}" type="presParOf" srcId="{D2A72CA0-7588-4A67-AAD3-1AFE1AF754C1}" destId="{C810BCCA-4F59-4DC9-B149-D78810EDCEC3}" srcOrd="4" destOrd="0" presId="urn:microsoft.com/office/officeart/2005/8/layout/vList2"/>
    <dgm:cxn modelId="{7442F182-E1B3-41F1-8C3C-53CCD2260152}" type="presParOf" srcId="{D2A72CA0-7588-4A67-AAD3-1AFE1AF754C1}" destId="{338FBCEE-9C91-43F4-946D-C0C0DDC6E35C}" srcOrd="5" destOrd="0" presId="urn:microsoft.com/office/officeart/2005/8/layout/vList2"/>
    <dgm:cxn modelId="{82255F61-6C34-46D2-A859-0B782FCE5EEF}" type="presParOf" srcId="{D2A72CA0-7588-4A67-AAD3-1AFE1AF754C1}" destId="{1142E277-11BD-4CA7-873B-5052EE14C54C}"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512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512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512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D898DF74-A4D9-4179-AC23-7CC7B42851FB}" type="slidenum">
              <a:rPr lang="en-US"/>
              <a:pPr>
                <a:defRPr/>
              </a:pPr>
              <a:t>‹#›</a:t>
            </a:fld>
            <a:endParaRPr lang="en-US"/>
          </a:p>
        </p:txBody>
      </p:sp>
    </p:spTree>
    <p:extLst>
      <p:ext uri="{BB962C8B-B14F-4D97-AF65-F5344CB8AC3E}">
        <p14:creationId xmlns:p14="http://schemas.microsoft.com/office/powerpoint/2010/main" val="1090695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84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cs typeface="+mn-cs"/>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84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84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cs typeface="+mn-cs"/>
              </a:defRPr>
            </a:lvl1pPr>
          </a:lstStyle>
          <a:p>
            <a:pPr>
              <a:defRPr/>
            </a:pPr>
            <a:endParaRPr lang="en-US"/>
          </a:p>
        </p:txBody>
      </p:sp>
      <p:sp>
        <p:nvSpPr>
          <p:cNvPr id="184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cs typeface="+mn-cs"/>
              </a:defRPr>
            </a:lvl1pPr>
          </a:lstStyle>
          <a:p>
            <a:pPr>
              <a:defRPr/>
            </a:pPr>
            <a:fld id="{FBE85273-795B-47EE-8EA8-DFA6CA26173D}" type="slidenum">
              <a:rPr lang="en-US"/>
              <a:pPr>
                <a:defRPr/>
              </a:pPr>
              <a:t>‹#›</a:t>
            </a:fld>
            <a:endParaRPr lang="en-US"/>
          </a:p>
        </p:txBody>
      </p:sp>
    </p:spTree>
    <p:extLst>
      <p:ext uri="{BB962C8B-B14F-4D97-AF65-F5344CB8AC3E}">
        <p14:creationId xmlns:p14="http://schemas.microsoft.com/office/powerpoint/2010/main" val="24249451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048000" y="2057400"/>
            <a:ext cx="5791200" cy="2133600"/>
          </a:xfrm>
        </p:spPr>
        <p:txBody>
          <a:bodyPr/>
          <a:lstStyle>
            <a:lvl1pPr algn="r">
              <a:defRPr sz="2800">
                <a:solidFill>
                  <a:srgbClr val="003366"/>
                </a:solidFill>
              </a:defRPr>
            </a:lvl1pPr>
          </a:lstStyle>
          <a:p>
            <a:r>
              <a:rPr lang="en-US"/>
              <a:t>Click to edit Master title style</a:t>
            </a:r>
          </a:p>
        </p:txBody>
      </p:sp>
      <p:sp>
        <p:nvSpPr>
          <p:cNvPr id="5123" name="Rectangle 3"/>
          <p:cNvSpPr>
            <a:spLocks noGrp="1" noChangeArrowheads="1"/>
          </p:cNvSpPr>
          <p:nvPr>
            <p:ph type="subTitle" idx="1"/>
          </p:nvPr>
        </p:nvSpPr>
        <p:spPr>
          <a:xfrm>
            <a:off x="3048000" y="4343400"/>
            <a:ext cx="5791200" cy="533400"/>
          </a:xfrm>
        </p:spPr>
        <p:txBody>
          <a:bodyPr/>
          <a:lstStyle>
            <a:lvl1pPr marL="0" indent="0" algn="r">
              <a:buFontTx/>
              <a:buNone/>
              <a:defRPr sz="2400" b="1">
                <a:solidFill>
                  <a:srgbClr val="022DA6"/>
                </a:solidFill>
              </a:defRPr>
            </a:lvl1pPr>
          </a:lstStyle>
          <a:p>
            <a:r>
              <a:rPr lang="en-US"/>
              <a:t>Click to edit Master subtitle style</a:t>
            </a:r>
          </a:p>
        </p:txBody>
      </p:sp>
      <p:sp>
        <p:nvSpPr>
          <p:cNvPr id="4" name="Rectangle 4"/>
          <p:cNvSpPr>
            <a:spLocks noGrp="1" noChangeArrowheads="1"/>
          </p:cNvSpPr>
          <p:nvPr>
            <p:ph type="dt" sz="half" idx="10"/>
          </p:nvPr>
        </p:nvSpPr>
        <p:spPr>
          <a:xfrm>
            <a:off x="457200" y="6629400"/>
            <a:ext cx="2133600" cy="228600"/>
          </a:xfrm>
        </p:spPr>
        <p:txBody>
          <a:bodyPr/>
          <a:lstStyle>
            <a:lvl1pPr>
              <a:defRPr sz="1200">
                <a:latin typeface="Verdana" pitchFamily="34" charset="0"/>
              </a:defRPr>
            </a:lvl1pPr>
          </a:lstStyle>
          <a:p>
            <a:pPr>
              <a:defRPr/>
            </a:pPr>
            <a:endParaRPr lang="en-US"/>
          </a:p>
        </p:txBody>
      </p:sp>
      <p:sp>
        <p:nvSpPr>
          <p:cNvPr id="5" name="Rectangle 5"/>
          <p:cNvSpPr>
            <a:spLocks noGrp="1" noChangeArrowheads="1"/>
          </p:cNvSpPr>
          <p:nvPr>
            <p:ph type="sldNum" sz="quarter" idx="11"/>
          </p:nvPr>
        </p:nvSpPr>
        <p:spPr>
          <a:xfrm>
            <a:off x="3200400" y="6553200"/>
            <a:ext cx="2133600" cy="304800"/>
          </a:xfrm>
        </p:spPr>
        <p:txBody>
          <a:bodyPr/>
          <a:lstStyle>
            <a:lvl1pPr algn="r">
              <a:defRPr sz="1200">
                <a:latin typeface="Verdana" pitchFamily="34" charset="0"/>
              </a:defRPr>
            </a:lvl1pPr>
          </a:lstStyle>
          <a:p>
            <a:pPr>
              <a:defRPr/>
            </a:pPr>
            <a:fld id="{4A8F6560-6B35-46F7-83C1-8AD9E759D9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90CE6117-0858-4902-9DBF-B2477E1FC11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85801"/>
            <a:ext cx="2057400" cy="54403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685801"/>
            <a:ext cx="6019800" cy="54403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EACD4507-8177-42B6-8119-769222AC9F68}"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76401"/>
            <a:ext cx="8229600" cy="4449763"/>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4D036ED8-4BA5-4B8D-B91B-F19E17F81D9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lang="en-US" sz="3600" dirty="0" smtClean="0">
                <a:solidFill>
                  <a:srgbClr val="003366"/>
                </a:solidFill>
                <a:latin typeface="+mn-lt"/>
                <a:ea typeface="+mn-ea"/>
                <a:cs typeface="+mn-cs"/>
              </a:defRPr>
            </a:lvl1pPr>
            <a:lvl2pPr>
              <a:defRPr lang="en-US" sz="3200" dirty="0" smtClean="0">
                <a:solidFill>
                  <a:srgbClr val="003366"/>
                </a:solidFill>
                <a:latin typeface="+mn-lt"/>
              </a:defRPr>
            </a:lvl2pPr>
            <a:lvl3pPr>
              <a:defRPr>
                <a:solidFill>
                  <a:srgbClr val="003366"/>
                </a:solidFill>
              </a:defRPr>
            </a:lvl3pPr>
            <a:lvl4pPr>
              <a:defRPr>
                <a:solidFill>
                  <a:srgbClr val="003366"/>
                </a:solidFill>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CB9ABCDE-652E-48C5-A681-51AFAEF38107}"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sldNum" sz="quarter" idx="11"/>
          </p:nvPr>
        </p:nvSpPr>
        <p:spPr>
          <a:ln/>
        </p:spPr>
        <p:txBody>
          <a:bodyPr/>
          <a:lstStyle>
            <a:lvl1pPr>
              <a:defRPr/>
            </a:lvl1pPr>
          </a:lstStyle>
          <a:p>
            <a:pPr>
              <a:defRPr/>
            </a:pPr>
            <a:fld id="{ACDAE43D-30C6-4AD4-BDA9-91BDEB691AF1}"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1"/>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1"/>
            <a:ext cx="4038600" cy="4449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FF3CA658-B140-4B75-9AF4-989CD7368722}"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sldNum" sz="quarter" idx="11"/>
          </p:nvPr>
        </p:nvSpPr>
        <p:spPr>
          <a:ln/>
        </p:spPr>
        <p:txBody>
          <a:bodyPr/>
          <a:lstStyle>
            <a:lvl1pPr>
              <a:defRPr/>
            </a:lvl1pPr>
          </a:lstStyle>
          <a:p>
            <a:pPr>
              <a:defRPr/>
            </a:pPr>
            <a:fld id="{F5A522DB-7C0D-4438-9040-D0AD71E0CE44}"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sldNum" sz="quarter" idx="11"/>
          </p:nvPr>
        </p:nvSpPr>
        <p:spPr>
          <a:ln/>
        </p:spPr>
        <p:txBody>
          <a:bodyPr/>
          <a:lstStyle>
            <a:lvl1pPr>
              <a:defRPr/>
            </a:lvl1pPr>
          </a:lstStyle>
          <a:p>
            <a:pPr>
              <a:defRPr/>
            </a:pPr>
            <a:fld id="{13E72746-6200-4735-8F40-8833A638CA06}"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sldNum" sz="quarter" idx="11"/>
          </p:nvPr>
        </p:nvSpPr>
        <p:spPr>
          <a:ln/>
        </p:spPr>
        <p:txBody>
          <a:bodyPr/>
          <a:lstStyle>
            <a:lvl1pPr>
              <a:defRPr/>
            </a:lvl1pPr>
          </a:lstStyle>
          <a:p>
            <a:pPr>
              <a:defRPr/>
            </a:pPr>
            <a:fld id="{E0734EA3-5137-41D5-94E7-C1F833A41BFF}"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7FC3C4D6-DD02-4055-959E-FF100F55761C}" type="slidenum">
              <a:rPr lang="en-US"/>
              <a:pPr>
                <a:defRPr/>
              </a:pPr>
              <a:t>‹#›</a:t>
            </a:fld>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6BB1CB3E-E1FF-4D6C-8FA9-3B1A4C74C83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457200" y="685800"/>
            <a:ext cx="82296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3075" name="Rectangle 3"/>
          <p:cNvSpPr>
            <a:spLocks noGrp="1" noChangeArrowheads="1"/>
          </p:cNvSpPr>
          <p:nvPr>
            <p:ph type="body" idx="1"/>
          </p:nvPr>
        </p:nvSpPr>
        <p:spPr bwMode="auto">
          <a:xfrm>
            <a:off x="457200" y="1676400"/>
            <a:ext cx="8229600" cy="44497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100" name="Rectangle 4"/>
          <p:cNvSpPr>
            <a:spLocks noGrp="1" noChangeArrowheads="1"/>
          </p:cNvSpPr>
          <p:nvPr>
            <p:ph type="dt" sz="half" idx="2"/>
          </p:nvPr>
        </p:nvSpPr>
        <p:spPr bwMode="auto">
          <a:xfrm>
            <a:off x="457200" y="661352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cs typeface="+mn-cs"/>
              </a:defRPr>
            </a:lvl1pPr>
          </a:lstStyle>
          <a:p>
            <a:pPr>
              <a:defRPr/>
            </a:pPr>
            <a:endParaRPr lang="en-US"/>
          </a:p>
        </p:txBody>
      </p:sp>
      <p:sp>
        <p:nvSpPr>
          <p:cNvPr id="4101" name="Rectangle 5"/>
          <p:cNvSpPr>
            <a:spLocks noGrp="1" noChangeArrowheads="1"/>
          </p:cNvSpPr>
          <p:nvPr>
            <p:ph type="sldNum" sz="quarter" idx="4"/>
          </p:nvPr>
        </p:nvSpPr>
        <p:spPr bwMode="auto">
          <a:xfrm>
            <a:off x="3733800" y="6610350"/>
            <a:ext cx="2133600" cy="2476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cs typeface="+mn-cs"/>
              </a:defRPr>
            </a:lvl1pPr>
          </a:lstStyle>
          <a:p>
            <a:pPr>
              <a:defRPr/>
            </a:pPr>
            <a:fld id="{DF5F8F78-3843-4582-BE92-C29DA9ECD43B}" type="slidenum">
              <a:rPr lang="en-US"/>
              <a:pPr>
                <a:defRPr/>
              </a:pPr>
              <a:t>‹#›</a:t>
            </a:fld>
            <a:endParaRPr lang="en-US"/>
          </a:p>
        </p:txBody>
      </p:sp>
      <p:sp>
        <p:nvSpPr>
          <p:cNvPr id="1030" name="Line 6"/>
          <p:cNvSpPr>
            <a:spLocks noChangeShapeType="1"/>
          </p:cNvSpPr>
          <p:nvPr/>
        </p:nvSpPr>
        <p:spPr bwMode="auto">
          <a:xfrm>
            <a:off x="457200" y="1447800"/>
            <a:ext cx="8229600" cy="0"/>
          </a:xfrm>
          <a:prstGeom prst="line">
            <a:avLst/>
          </a:prstGeom>
          <a:noFill/>
          <a:ln w="9525">
            <a:solidFill>
              <a:srgbClr val="003366"/>
            </a:solidFill>
            <a:round/>
            <a:headEnd/>
            <a:tailEnd/>
          </a:ln>
        </p:spPr>
        <p:txBody>
          <a:bodyPr/>
          <a:lstStyle/>
          <a:p>
            <a:pPr>
              <a:defRPr/>
            </a:pPr>
            <a:endParaRPr lang="en-US"/>
          </a:p>
        </p:txBody>
      </p:sp>
      <p:sp>
        <p:nvSpPr>
          <p:cNvPr id="1031" name="Line 7"/>
          <p:cNvSpPr>
            <a:spLocks noChangeShapeType="1"/>
          </p:cNvSpPr>
          <p:nvPr/>
        </p:nvSpPr>
        <p:spPr bwMode="auto">
          <a:xfrm>
            <a:off x="4800600" y="1485900"/>
            <a:ext cx="3886200" cy="0"/>
          </a:xfrm>
          <a:prstGeom prst="line">
            <a:avLst/>
          </a:prstGeom>
          <a:noFill/>
          <a:ln w="76200">
            <a:solidFill>
              <a:srgbClr val="003366"/>
            </a:solidFill>
            <a:round/>
            <a:headEnd/>
            <a:tailEnd/>
          </a:ln>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4350" r:id="rId1"/>
    <p:sldLayoutId id="2147484339" r:id="rId2"/>
    <p:sldLayoutId id="2147484340" r:id="rId3"/>
    <p:sldLayoutId id="2147484341" r:id="rId4"/>
    <p:sldLayoutId id="2147484342" r:id="rId5"/>
    <p:sldLayoutId id="2147484343" r:id="rId6"/>
    <p:sldLayoutId id="2147484344" r:id="rId7"/>
    <p:sldLayoutId id="2147484345" r:id="rId8"/>
    <p:sldLayoutId id="2147484346" r:id="rId9"/>
    <p:sldLayoutId id="2147484347" r:id="rId10"/>
    <p:sldLayoutId id="2147484348" r:id="rId11"/>
    <p:sldLayoutId id="2147484349" r:id="rId12"/>
  </p:sldLayoutIdLst>
  <p:timing>
    <p:tnLst>
      <p:par>
        <p:cTn id="1" dur="indefinite" restart="never" nodeType="tmRoot"/>
      </p:par>
    </p:tnLst>
  </p:timing>
  <p:txStyles>
    <p:titleStyle>
      <a:lvl1pPr algn="l" rtl="0" eaLnBrk="0" fontAlgn="base" hangingPunct="0">
        <a:spcBef>
          <a:spcPct val="0"/>
        </a:spcBef>
        <a:spcAft>
          <a:spcPct val="0"/>
        </a:spcAft>
        <a:defRPr sz="3200" b="1">
          <a:solidFill>
            <a:srgbClr val="003399"/>
          </a:solidFill>
          <a:effectLst>
            <a:outerShdw blurRad="38100" dist="38100" dir="2700000" algn="tl">
              <a:srgbClr val="C0C0C0"/>
            </a:outerShdw>
          </a:effectLst>
          <a:latin typeface="+mj-lt"/>
          <a:ea typeface="+mj-ea"/>
          <a:cs typeface="+mj-cs"/>
        </a:defRPr>
      </a:lvl1pPr>
      <a:lvl2pPr algn="l" rtl="0" eaLnBrk="0" fontAlgn="base" hangingPunct="0">
        <a:spcBef>
          <a:spcPct val="0"/>
        </a:spcBef>
        <a:spcAft>
          <a:spcPct val="0"/>
        </a:spcAft>
        <a:defRPr sz="3200" b="1">
          <a:solidFill>
            <a:srgbClr val="003399"/>
          </a:solidFill>
          <a:effectLst>
            <a:outerShdw blurRad="38100" dist="38100" dir="2700000" algn="tl">
              <a:srgbClr val="C0C0C0"/>
            </a:outerShdw>
          </a:effectLst>
          <a:latin typeface="Tahoma" pitchFamily="34" charset="0"/>
        </a:defRPr>
      </a:lvl2pPr>
      <a:lvl3pPr algn="l" rtl="0" eaLnBrk="0" fontAlgn="base" hangingPunct="0">
        <a:spcBef>
          <a:spcPct val="0"/>
        </a:spcBef>
        <a:spcAft>
          <a:spcPct val="0"/>
        </a:spcAft>
        <a:defRPr sz="3200" b="1">
          <a:solidFill>
            <a:srgbClr val="003399"/>
          </a:solidFill>
          <a:effectLst>
            <a:outerShdw blurRad="38100" dist="38100" dir="2700000" algn="tl">
              <a:srgbClr val="C0C0C0"/>
            </a:outerShdw>
          </a:effectLst>
          <a:latin typeface="Tahoma" pitchFamily="34" charset="0"/>
        </a:defRPr>
      </a:lvl3pPr>
      <a:lvl4pPr algn="l" rtl="0" eaLnBrk="0" fontAlgn="base" hangingPunct="0">
        <a:spcBef>
          <a:spcPct val="0"/>
        </a:spcBef>
        <a:spcAft>
          <a:spcPct val="0"/>
        </a:spcAft>
        <a:defRPr sz="3200" b="1">
          <a:solidFill>
            <a:srgbClr val="003399"/>
          </a:solidFill>
          <a:effectLst>
            <a:outerShdw blurRad="38100" dist="38100" dir="2700000" algn="tl">
              <a:srgbClr val="C0C0C0"/>
            </a:outerShdw>
          </a:effectLst>
          <a:latin typeface="Tahoma" pitchFamily="34" charset="0"/>
        </a:defRPr>
      </a:lvl4pPr>
      <a:lvl5pPr algn="l" rtl="0" eaLnBrk="0" fontAlgn="base" hangingPunct="0">
        <a:spcBef>
          <a:spcPct val="0"/>
        </a:spcBef>
        <a:spcAft>
          <a:spcPct val="0"/>
        </a:spcAft>
        <a:defRPr sz="3200" b="1">
          <a:solidFill>
            <a:srgbClr val="003399"/>
          </a:solidFill>
          <a:effectLst>
            <a:outerShdw blurRad="38100" dist="38100" dir="2700000" algn="tl">
              <a:srgbClr val="C0C0C0"/>
            </a:outerShdw>
          </a:effectLst>
          <a:latin typeface="Tahoma" pitchFamily="34" charset="0"/>
        </a:defRPr>
      </a:lvl5pPr>
      <a:lvl6pPr marL="457200" algn="l" rtl="0" fontAlgn="base">
        <a:spcBef>
          <a:spcPct val="0"/>
        </a:spcBef>
        <a:spcAft>
          <a:spcPct val="0"/>
        </a:spcAft>
        <a:defRPr sz="3200" b="1">
          <a:solidFill>
            <a:srgbClr val="003399"/>
          </a:solidFill>
          <a:effectLst>
            <a:outerShdw blurRad="38100" dist="38100" dir="2700000" algn="tl">
              <a:srgbClr val="C0C0C0"/>
            </a:outerShdw>
          </a:effectLst>
          <a:latin typeface="Tahoma" pitchFamily="34" charset="0"/>
        </a:defRPr>
      </a:lvl6pPr>
      <a:lvl7pPr marL="914400" algn="l" rtl="0" fontAlgn="base">
        <a:spcBef>
          <a:spcPct val="0"/>
        </a:spcBef>
        <a:spcAft>
          <a:spcPct val="0"/>
        </a:spcAft>
        <a:defRPr sz="3200" b="1">
          <a:solidFill>
            <a:srgbClr val="003399"/>
          </a:solidFill>
          <a:effectLst>
            <a:outerShdw blurRad="38100" dist="38100" dir="2700000" algn="tl">
              <a:srgbClr val="C0C0C0"/>
            </a:outerShdw>
          </a:effectLst>
          <a:latin typeface="Tahoma" pitchFamily="34" charset="0"/>
        </a:defRPr>
      </a:lvl7pPr>
      <a:lvl8pPr marL="1371600" algn="l" rtl="0" fontAlgn="base">
        <a:spcBef>
          <a:spcPct val="0"/>
        </a:spcBef>
        <a:spcAft>
          <a:spcPct val="0"/>
        </a:spcAft>
        <a:defRPr sz="3200" b="1">
          <a:solidFill>
            <a:srgbClr val="003399"/>
          </a:solidFill>
          <a:effectLst>
            <a:outerShdw blurRad="38100" dist="38100" dir="2700000" algn="tl">
              <a:srgbClr val="C0C0C0"/>
            </a:outerShdw>
          </a:effectLst>
          <a:latin typeface="Tahoma" pitchFamily="34" charset="0"/>
        </a:defRPr>
      </a:lvl8pPr>
      <a:lvl9pPr marL="1828800" algn="l" rtl="0" fontAlgn="base">
        <a:spcBef>
          <a:spcPct val="0"/>
        </a:spcBef>
        <a:spcAft>
          <a:spcPct val="0"/>
        </a:spcAft>
        <a:defRPr sz="3200" b="1">
          <a:solidFill>
            <a:srgbClr val="003399"/>
          </a:solidFill>
          <a:effectLst>
            <a:outerShdw blurRad="38100" dist="38100" dir="2700000" algn="tl">
              <a:srgbClr val="C0C0C0"/>
            </a:outerShdw>
          </a:effectLst>
          <a:latin typeface="Tahoma" pitchFamily="34" charset="0"/>
        </a:defRPr>
      </a:lvl9pPr>
    </p:titleStyle>
    <p:bodyStyle>
      <a:lvl1pPr marL="342900" indent="-342900" algn="l" rtl="0" eaLnBrk="0" fontAlgn="base" hangingPunct="0">
        <a:spcBef>
          <a:spcPct val="20000"/>
        </a:spcBef>
        <a:spcAft>
          <a:spcPct val="0"/>
        </a:spcAft>
        <a:buBlip>
          <a:blip r:embed="rId15"/>
        </a:buBlip>
        <a:defRPr sz="3600">
          <a:solidFill>
            <a:srgbClr val="003366"/>
          </a:solidFill>
          <a:latin typeface="+mn-lt"/>
          <a:ea typeface="+mn-ea"/>
          <a:cs typeface="+mn-cs"/>
        </a:defRPr>
      </a:lvl1pPr>
      <a:lvl2pPr marL="742950" indent="-285750" algn="l" rtl="0" eaLnBrk="0" fontAlgn="base" hangingPunct="0">
        <a:spcBef>
          <a:spcPct val="20000"/>
        </a:spcBef>
        <a:spcAft>
          <a:spcPct val="0"/>
        </a:spcAft>
        <a:buBlip>
          <a:blip r:embed="rId16"/>
        </a:buBlip>
        <a:defRPr sz="3200">
          <a:solidFill>
            <a:srgbClr val="003399"/>
          </a:solidFill>
          <a:latin typeface="+mn-lt"/>
        </a:defRPr>
      </a:lvl2pPr>
      <a:lvl3pPr marL="1143000" indent="-228600" algn="l" rtl="0" eaLnBrk="0" fontAlgn="base" hangingPunct="0">
        <a:spcBef>
          <a:spcPct val="20000"/>
        </a:spcBef>
        <a:spcAft>
          <a:spcPct val="0"/>
        </a:spcAft>
        <a:buBlip>
          <a:blip r:embed="rId17"/>
        </a:buBlip>
        <a:defRPr sz="2800">
          <a:solidFill>
            <a:srgbClr val="A80000"/>
          </a:solidFill>
          <a:latin typeface="+mn-lt"/>
        </a:defRPr>
      </a:lvl3pPr>
      <a:lvl4pPr marL="1600200" indent="-228600" algn="l" rtl="0" eaLnBrk="0" fontAlgn="base" hangingPunct="0">
        <a:spcBef>
          <a:spcPct val="20000"/>
        </a:spcBef>
        <a:spcAft>
          <a:spcPct val="0"/>
        </a:spcAft>
        <a:buFont typeface="Wingdings" pitchFamily="2" charset="2"/>
        <a:buBlip>
          <a:blip r:embed="rId18"/>
        </a:buBlip>
        <a:defRPr sz="2400">
          <a:solidFill>
            <a:srgbClr val="006600"/>
          </a:solidFill>
          <a:latin typeface="+mn-lt"/>
        </a:defRPr>
      </a:lvl4pPr>
      <a:lvl5pPr marL="2057400" indent="-228600" algn="l" rtl="0" eaLnBrk="0" fontAlgn="base" hangingPunct="0">
        <a:spcBef>
          <a:spcPct val="20000"/>
        </a:spcBef>
        <a:spcAft>
          <a:spcPct val="0"/>
        </a:spcAft>
        <a:buBlip>
          <a:blip r:embed="rId19"/>
        </a:buBlip>
        <a:defRPr sz="2000">
          <a:solidFill>
            <a:schemeClr val="tx1"/>
          </a:solidFill>
          <a:latin typeface="+mn-lt"/>
        </a:defRPr>
      </a:lvl5pPr>
      <a:lvl6pPr marL="2514600" indent="-228600" algn="l" rtl="0" fontAlgn="base">
        <a:spcBef>
          <a:spcPct val="20000"/>
        </a:spcBef>
        <a:spcAft>
          <a:spcPct val="0"/>
        </a:spcAft>
        <a:buBlip>
          <a:blip r:embed="rId19"/>
        </a:buBlip>
        <a:defRPr sz="2000">
          <a:solidFill>
            <a:schemeClr val="tx1"/>
          </a:solidFill>
          <a:latin typeface="+mn-lt"/>
        </a:defRPr>
      </a:lvl6pPr>
      <a:lvl7pPr marL="2971800" indent="-228600" algn="l" rtl="0" fontAlgn="base">
        <a:spcBef>
          <a:spcPct val="20000"/>
        </a:spcBef>
        <a:spcAft>
          <a:spcPct val="0"/>
        </a:spcAft>
        <a:buBlip>
          <a:blip r:embed="rId19"/>
        </a:buBlip>
        <a:defRPr sz="2000">
          <a:solidFill>
            <a:schemeClr val="tx1"/>
          </a:solidFill>
          <a:latin typeface="+mn-lt"/>
        </a:defRPr>
      </a:lvl7pPr>
      <a:lvl8pPr marL="3429000" indent="-228600" algn="l" rtl="0" fontAlgn="base">
        <a:spcBef>
          <a:spcPct val="20000"/>
        </a:spcBef>
        <a:spcAft>
          <a:spcPct val="0"/>
        </a:spcAft>
        <a:buBlip>
          <a:blip r:embed="rId19"/>
        </a:buBlip>
        <a:defRPr sz="2000">
          <a:solidFill>
            <a:schemeClr val="tx1"/>
          </a:solidFill>
          <a:latin typeface="+mn-lt"/>
        </a:defRPr>
      </a:lvl8pPr>
      <a:lvl9pPr marL="3886200" indent="-228600" algn="l" rtl="0" fontAlgn="base">
        <a:spcBef>
          <a:spcPct val="20000"/>
        </a:spcBef>
        <a:spcAft>
          <a:spcPct val="0"/>
        </a:spcAft>
        <a:buBlip>
          <a:blip r:embed="rId19"/>
        </a:buBlip>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4.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57600" y="2590800"/>
            <a:ext cx="5181600" cy="2133600"/>
          </a:xfrm>
        </p:spPr>
        <p:txBody>
          <a:bodyPr/>
          <a:lstStyle/>
          <a:p>
            <a:pPr algn="ctr"/>
            <a:r>
              <a:rPr lang="en-US" dirty="0" err="1" smtClean="0"/>
              <a:t>Hệ</a:t>
            </a:r>
            <a:r>
              <a:rPr lang="en-US" dirty="0" smtClean="0"/>
              <a:t> </a:t>
            </a:r>
            <a:r>
              <a:rPr lang="en-US" dirty="0" err="1" smtClean="0"/>
              <a:t>thống</a:t>
            </a:r>
            <a:r>
              <a:rPr lang="en-US" dirty="0" smtClean="0"/>
              <a:t> </a:t>
            </a:r>
            <a:r>
              <a:rPr lang="en-US" dirty="0" err="1" smtClean="0"/>
              <a:t>quản</a:t>
            </a:r>
            <a:r>
              <a:rPr lang="en-US" dirty="0" smtClean="0"/>
              <a:t> </a:t>
            </a:r>
            <a:r>
              <a:rPr lang="en-US" dirty="0" err="1" smtClean="0"/>
              <a:t>lý</a:t>
            </a:r>
            <a:r>
              <a:rPr lang="en-US" dirty="0" smtClean="0"/>
              <a:t> </a:t>
            </a:r>
            <a:r>
              <a:rPr lang="en-US" dirty="0" err="1" smtClean="0"/>
              <a:t>văn</a:t>
            </a:r>
            <a:r>
              <a:rPr lang="en-US" dirty="0" smtClean="0"/>
              <a:t> </a:t>
            </a:r>
            <a:r>
              <a:rPr lang="en-US" dirty="0" err="1" smtClean="0"/>
              <a:t>bản</a:t>
            </a:r>
            <a:r>
              <a:rPr lang="en-US" dirty="0" smtClean="0"/>
              <a:t> </a:t>
            </a:r>
            <a:r>
              <a:rPr lang="en-US" dirty="0" err="1" smtClean="0"/>
              <a:t>và</a:t>
            </a:r>
            <a:r>
              <a:rPr lang="en-US" dirty="0" smtClean="0"/>
              <a:t> </a:t>
            </a:r>
            <a:r>
              <a:rPr lang="en-US" dirty="0" err="1" smtClean="0"/>
              <a:t>điều</a:t>
            </a:r>
            <a:r>
              <a:rPr lang="en-US" dirty="0" smtClean="0"/>
              <a:t> </a:t>
            </a:r>
            <a:r>
              <a:rPr lang="en-US" dirty="0" err="1" smtClean="0"/>
              <a:t>hành</a:t>
            </a:r>
            <a:endParaRPr lang="en-US" dirty="0"/>
          </a:p>
        </p:txBody>
      </p:sp>
      <p:sp>
        <p:nvSpPr>
          <p:cNvPr id="3" name="Subtitle 2"/>
          <p:cNvSpPr>
            <a:spLocks noGrp="1"/>
          </p:cNvSpPr>
          <p:nvPr>
            <p:ph type="subTitle" idx="1"/>
          </p:nvPr>
        </p:nvSpPr>
        <p:spPr>
          <a:xfrm>
            <a:off x="3962400" y="4343400"/>
            <a:ext cx="4648200" cy="533400"/>
          </a:xfrm>
        </p:spPr>
        <p:txBody>
          <a:bodyPr/>
          <a:lstStyle/>
          <a:p>
            <a:pPr algn="ctr"/>
            <a:r>
              <a:rPr lang="en-US" dirty="0" err="1" smtClean="0">
                <a:latin typeface="+mj-lt"/>
              </a:rPr>
              <a:t>Tháng</a:t>
            </a:r>
            <a:r>
              <a:rPr lang="en-US" dirty="0" smtClean="0">
                <a:latin typeface="+mj-lt"/>
              </a:rPr>
              <a:t> 9-2014</a:t>
            </a:r>
            <a:endParaRPr lang="en-US" dirty="0">
              <a:latin typeface="+mj-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a:t>
            </a:r>
            <a:r>
              <a:rPr lang="en-US" dirty="0" smtClean="0"/>
              <a:t> </a:t>
            </a:r>
            <a:r>
              <a:rPr lang="en-US" dirty="0"/>
              <a:t>– </a:t>
            </a:r>
            <a:r>
              <a:rPr lang="en-US" dirty="0" err="1" smtClean="0"/>
              <a:t>Đặc</a:t>
            </a:r>
            <a:r>
              <a:rPr lang="en-US" dirty="0" smtClean="0"/>
              <a:t> </a:t>
            </a:r>
            <a:r>
              <a:rPr lang="en-US" dirty="0" err="1" smtClean="0"/>
              <a:t>điểm</a:t>
            </a:r>
            <a:r>
              <a:rPr lang="en-US" dirty="0" smtClean="0"/>
              <a:t> </a:t>
            </a:r>
            <a:r>
              <a:rPr lang="en-US" dirty="0" err="1" smtClean="0"/>
              <a:t>nổi</a:t>
            </a:r>
            <a:r>
              <a:rPr lang="en-US" dirty="0" smtClean="0"/>
              <a:t> </a:t>
            </a:r>
            <a:r>
              <a:rPr lang="en-US" dirty="0" err="1" smtClean="0"/>
              <a:t>bật</a:t>
            </a:r>
            <a:endParaRPr lang="en-US" dirty="0"/>
          </a:p>
        </p:txBody>
      </p:sp>
      <p:sp>
        <p:nvSpPr>
          <p:cNvPr id="3" name="Rectangle 3"/>
          <p:cNvSpPr>
            <a:spLocks noChangeArrowheads="1"/>
          </p:cNvSpPr>
          <p:nvPr/>
        </p:nvSpPr>
        <p:spPr bwMode="auto">
          <a:xfrm>
            <a:off x="3286125" y="1752600"/>
            <a:ext cx="5572125" cy="441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Xây</a:t>
            </a:r>
            <a:r>
              <a:rPr lang="en-US" altLang="en-US" sz="2400" dirty="0">
                <a:solidFill>
                  <a:srgbClr val="003366"/>
                </a:solidFill>
                <a:latin typeface="+mj-lt"/>
                <a:cs typeface="+mn-cs"/>
              </a:rPr>
              <a:t> </a:t>
            </a:r>
            <a:r>
              <a:rPr lang="en-US" altLang="en-US" sz="2400" dirty="0" err="1">
                <a:solidFill>
                  <a:srgbClr val="003366"/>
                </a:solidFill>
                <a:latin typeface="+mj-lt"/>
                <a:cs typeface="+mn-cs"/>
              </a:rPr>
              <a:t>dựng</a:t>
            </a:r>
            <a:r>
              <a:rPr lang="en-US" altLang="en-US" sz="2400" dirty="0">
                <a:solidFill>
                  <a:srgbClr val="003366"/>
                </a:solidFill>
                <a:latin typeface="+mj-lt"/>
                <a:cs typeface="+mn-cs"/>
              </a:rPr>
              <a:t> </a:t>
            </a:r>
            <a:r>
              <a:rPr lang="en-US" altLang="en-US" sz="2400" dirty="0" err="1">
                <a:solidFill>
                  <a:srgbClr val="003366"/>
                </a:solidFill>
                <a:latin typeface="+mj-lt"/>
                <a:cs typeface="+mn-cs"/>
              </a:rPr>
              <a:t>trên</a:t>
            </a:r>
            <a:r>
              <a:rPr lang="en-US" altLang="en-US" sz="2400" dirty="0">
                <a:solidFill>
                  <a:srgbClr val="003366"/>
                </a:solidFill>
                <a:latin typeface="+mj-lt"/>
                <a:cs typeface="+mn-cs"/>
              </a:rPr>
              <a:t> </a:t>
            </a:r>
            <a:r>
              <a:rPr lang="en-US" altLang="en-US" sz="2400" dirty="0" err="1">
                <a:solidFill>
                  <a:srgbClr val="003366"/>
                </a:solidFill>
                <a:latin typeface="+mj-lt"/>
                <a:cs typeface="+mn-cs"/>
              </a:rPr>
              <a:t>nền</a:t>
            </a:r>
            <a:r>
              <a:rPr lang="en-US" altLang="en-US" sz="2400" dirty="0">
                <a:solidFill>
                  <a:srgbClr val="003366"/>
                </a:solidFill>
                <a:latin typeface="+mj-lt"/>
                <a:cs typeface="+mn-cs"/>
              </a:rPr>
              <a:t> </a:t>
            </a:r>
            <a:r>
              <a:rPr lang="en-US" altLang="en-US" sz="2400" dirty="0" err="1">
                <a:solidFill>
                  <a:srgbClr val="003366"/>
                </a:solidFill>
                <a:latin typeface="+mj-lt"/>
                <a:cs typeface="+mn-cs"/>
              </a:rPr>
              <a:t>tảng</a:t>
            </a:r>
            <a:r>
              <a:rPr lang="en-US" altLang="en-US" sz="2400" dirty="0">
                <a:solidFill>
                  <a:srgbClr val="003366"/>
                </a:solidFill>
                <a:latin typeface="+mj-lt"/>
                <a:cs typeface="+mn-cs"/>
              </a:rPr>
              <a:t> </a:t>
            </a:r>
            <a:r>
              <a:rPr lang="en-US" altLang="en-US" sz="2400" dirty="0" err="1">
                <a:solidFill>
                  <a:srgbClr val="003366"/>
                </a:solidFill>
                <a:latin typeface="+mj-lt"/>
                <a:cs typeface="+mn-cs"/>
              </a:rPr>
              <a:t>điện</a:t>
            </a:r>
            <a:r>
              <a:rPr lang="en-US" altLang="en-US" sz="2400" dirty="0">
                <a:solidFill>
                  <a:srgbClr val="003366"/>
                </a:solidFill>
                <a:latin typeface="+mj-lt"/>
                <a:cs typeface="+mn-cs"/>
              </a:rPr>
              <a:t> </a:t>
            </a:r>
            <a:r>
              <a:rPr lang="en-US" altLang="en-US" sz="2400" dirty="0" err="1">
                <a:solidFill>
                  <a:srgbClr val="003366"/>
                </a:solidFill>
                <a:latin typeface="+mj-lt"/>
                <a:cs typeface="+mn-cs"/>
              </a:rPr>
              <a:t>toán</a:t>
            </a:r>
            <a:r>
              <a:rPr lang="en-US" altLang="en-US" sz="2400" dirty="0">
                <a:solidFill>
                  <a:srgbClr val="003366"/>
                </a:solidFill>
                <a:latin typeface="+mj-lt"/>
                <a:cs typeface="+mn-cs"/>
              </a:rPr>
              <a:t> </a:t>
            </a:r>
            <a:r>
              <a:rPr lang="en-US" altLang="en-US" sz="2400" dirty="0" err="1">
                <a:solidFill>
                  <a:srgbClr val="003366"/>
                </a:solidFill>
                <a:latin typeface="+mj-lt"/>
                <a:cs typeface="+mn-cs"/>
              </a:rPr>
              <a:t>đám</a:t>
            </a:r>
            <a:r>
              <a:rPr lang="en-US" altLang="en-US" sz="2400" dirty="0">
                <a:solidFill>
                  <a:srgbClr val="003366"/>
                </a:solidFill>
                <a:latin typeface="+mj-lt"/>
                <a:cs typeface="+mn-cs"/>
              </a:rPr>
              <a:t> </a:t>
            </a:r>
            <a:r>
              <a:rPr lang="en-US" altLang="en-US" sz="2400" dirty="0" err="1">
                <a:solidFill>
                  <a:srgbClr val="003366"/>
                </a:solidFill>
                <a:latin typeface="+mj-lt"/>
                <a:cs typeface="+mn-cs"/>
              </a:rPr>
              <a:t>mây</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An </a:t>
            </a:r>
            <a:r>
              <a:rPr lang="en-US" altLang="en-US" sz="2400" dirty="0" err="1">
                <a:solidFill>
                  <a:srgbClr val="003366"/>
                </a:solidFill>
                <a:latin typeface="+mj-lt"/>
                <a:cs typeface="+mn-cs"/>
              </a:rPr>
              <a:t>toàn</a:t>
            </a:r>
            <a:r>
              <a:rPr lang="en-US" altLang="en-US" sz="2400" dirty="0">
                <a:solidFill>
                  <a:srgbClr val="003366"/>
                </a:solidFill>
                <a:latin typeface="+mj-lt"/>
                <a:cs typeface="+mn-cs"/>
              </a:rPr>
              <a:t> </a:t>
            </a:r>
            <a:r>
              <a:rPr lang="en-US" altLang="en-US" sz="2400" dirty="0" err="1">
                <a:solidFill>
                  <a:srgbClr val="003366"/>
                </a:solidFill>
                <a:latin typeface="+mj-lt"/>
                <a:cs typeface="+mn-cs"/>
              </a:rPr>
              <a:t>bảo</a:t>
            </a:r>
            <a:r>
              <a:rPr lang="en-US" altLang="en-US" sz="2400" dirty="0">
                <a:solidFill>
                  <a:srgbClr val="003366"/>
                </a:solidFill>
                <a:latin typeface="+mj-lt"/>
                <a:cs typeface="+mn-cs"/>
              </a:rPr>
              <a:t> </a:t>
            </a:r>
            <a:r>
              <a:rPr lang="en-US" altLang="en-US" sz="2400" dirty="0" err="1">
                <a:solidFill>
                  <a:srgbClr val="003366"/>
                </a:solidFill>
                <a:latin typeface="+mj-lt"/>
                <a:cs typeface="+mn-cs"/>
              </a:rPr>
              <a:t>mật</a:t>
            </a:r>
            <a:r>
              <a:rPr lang="en-US" altLang="en-US" sz="2400" dirty="0">
                <a:solidFill>
                  <a:srgbClr val="003366"/>
                </a:solidFill>
                <a:latin typeface="+mj-lt"/>
                <a:cs typeface="+mn-cs"/>
              </a:rPr>
              <a:t> </a:t>
            </a:r>
            <a:r>
              <a:rPr lang="en-US" altLang="en-US" sz="2400" dirty="0" err="1">
                <a:solidFill>
                  <a:srgbClr val="003366"/>
                </a:solidFill>
                <a:latin typeface="+mj-lt"/>
                <a:cs typeface="+mn-cs"/>
              </a:rPr>
              <a:t>với</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chức</a:t>
            </a:r>
            <a:r>
              <a:rPr lang="en-US" altLang="en-US" sz="2400" dirty="0">
                <a:solidFill>
                  <a:srgbClr val="003366"/>
                </a:solidFill>
                <a:latin typeface="+mj-lt"/>
                <a:cs typeface="+mn-cs"/>
              </a:rPr>
              <a:t> </a:t>
            </a:r>
            <a:r>
              <a:rPr lang="en-US" altLang="en-US" sz="2400" dirty="0" err="1">
                <a:solidFill>
                  <a:srgbClr val="003366"/>
                </a:solidFill>
                <a:latin typeface="+mj-lt"/>
                <a:cs typeface="+mn-cs"/>
              </a:rPr>
              <a:t>năng</a:t>
            </a:r>
            <a:r>
              <a:rPr lang="en-US" altLang="en-US" sz="2400" dirty="0">
                <a:solidFill>
                  <a:srgbClr val="003366"/>
                </a:solidFill>
                <a:latin typeface="+mj-lt"/>
                <a:cs typeface="+mn-cs"/>
              </a:rPr>
              <a:t> </a:t>
            </a:r>
            <a:r>
              <a:rPr lang="en-US" altLang="en-US" sz="2400" dirty="0" err="1">
                <a:solidFill>
                  <a:srgbClr val="003366"/>
                </a:solidFill>
                <a:latin typeface="+mj-lt"/>
                <a:cs typeface="+mn-cs"/>
              </a:rPr>
              <a:t>mật</a:t>
            </a:r>
            <a:r>
              <a:rPr lang="en-US" altLang="en-US" sz="2400" dirty="0">
                <a:solidFill>
                  <a:srgbClr val="003366"/>
                </a:solidFill>
                <a:latin typeface="+mj-lt"/>
                <a:cs typeface="+mn-cs"/>
              </a:rPr>
              <a:t> </a:t>
            </a:r>
            <a:r>
              <a:rPr lang="en-US" altLang="en-US" sz="2400" dirty="0" err="1">
                <a:solidFill>
                  <a:srgbClr val="003366"/>
                </a:solidFill>
                <a:latin typeface="+mj-lt"/>
                <a:cs typeface="+mn-cs"/>
              </a:rPr>
              <a:t>khẩu</a:t>
            </a:r>
            <a:r>
              <a:rPr lang="en-US" altLang="en-US" sz="2400" dirty="0">
                <a:solidFill>
                  <a:srgbClr val="003366"/>
                </a:solidFill>
                <a:latin typeface="+mj-lt"/>
                <a:cs typeface="+mn-cs"/>
              </a:rPr>
              <a:t> </a:t>
            </a:r>
            <a:r>
              <a:rPr lang="en-US" altLang="en-US" sz="2400" dirty="0" err="1">
                <a:solidFill>
                  <a:srgbClr val="003366"/>
                </a:solidFill>
                <a:latin typeface="+mj-lt"/>
                <a:cs typeface="+mn-cs"/>
              </a:rPr>
              <a:t>xác</a:t>
            </a:r>
            <a:r>
              <a:rPr lang="en-US" altLang="en-US" sz="2400" dirty="0">
                <a:solidFill>
                  <a:srgbClr val="003366"/>
                </a:solidFill>
                <a:latin typeface="+mj-lt"/>
                <a:cs typeface="+mn-cs"/>
              </a:rPr>
              <a:t> </a:t>
            </a:r>
            <a:r>
              <a:rPr lang="en-US" altLang="en-US" sz="2400" dirty="0" err="1">
                <a:solidFill>
                  <a:srgbClr val="003366"/>
                </a:solidFill>
                <a:latin typeface="+mj-lt"/>
                <a:cs typeface="+mn-cs"/>
              </a:rPr>
              <a:t>thực</a:t>
            </a:r>
            <a:r>
              <a:rPr lang="en-US" altLang="en-US" sz="2400" dirty="0">
                <a:solidFill>
                  <a:srgbClr val="003366"/>
                </a:solidFill>
                <a:latin typeface="+mj-lt"/>
                <a:cs typeface="+mn-cs"/>
              </a:rPr>
              <a:t> </a:t>
            </a:r>
            <a:r>
              <a:rPr lang="en-US" altLang="en-US" sz="2400" dirty="0" err="1">
                <a:solidFill>
                  <a:srgbClr val="003366"/>
                </a:solidFill>
                <a:latin typeface="+mj-lt"/>
                <a:cs typeface="+mn-cs"/>
              </a:rPr>
              <a:t>một</a:t>
            </a:r>
            <a:r>
              <a:rPr lang="en-US" altLang="en-US" sz="2400" dirty="0">
                <a:solidFill>
                  <a:srgbClr val="003366"/>
                </a:solidFill>
                <a:latin typeface="+mj-lt"/>
                <a:cs typeface="+mn-cs"/>
              </a:rPr>
              <a:t> </a:t>
            </a:r>
            <a:r>
              <a:rPr lang="en-US" altLang="en-US" sz="2400" dirty="0" err="1">
                <a:solidFill>
                  <a:srgbClr val="003366"/>
                </a:solidFill>
                <a:latin typeface="+mj-lt"/>
                <a:cs typeface="+mn-cs"/>
              </a:rPr>
              <a:t>lần</a:t>
            </a:r>
            <a:r>
              <a:rPr lang="en-US" altLang="en-US" sz="2400" dirty="0">
                <a:solidFill>
                  <a:srgbClr val="003366"/>
                </a:solidFill>
                <a:latin typeface="+mj-lt"/>
                <a:cs typeface="+mn-cs"/>
              </a:rPr>
              <a:t> – OTP, </a:t>
            </a:r>
            <a:r>
              <a:rPr lang="en-US" altLang="en-US" sz="2400" dirty="0" err="1">
                <a:solidFill>
                  <a:srgbClr val="003366"/>
                </a:solidFill>
                <a:latin typeface="+mj-lt"/>
                <a:cs typeface="+mn-cs"/>
              </a:rPr>
              <a:t>chữ</a:t>
            </a:r>
            <a:r>
              <a:rPr lang="en-US" altLang="en-US" sz="2400" dirty="0">
                <a:solidFill>
                  <a:srgbClr val="003366"/>
                </a:solidFill>
                <a:latin typeface="+mj-lt"/>
                <a:cs typeface="+mn-cs"/>
              </a:rPr>
              <a:t> </a:t>
            </a:r>
            <a:r>
              <a:rPr lang="en-US" altLang="en-US" sz="2400" dirty="0" err="1">
                <a:solidFill>
                  <a:srgbClr val="003366"/>
                </a:solidFill>
                <a:latin typeface="+mj-lt"/>
                <a:cs typeface="+mn-cs"/>
              </a:rPr>
              <a:t>ký</a:t>
            </a:r>
            <a:r>
              <a:rPr lang="en-US" altLang="en-US" sz="2400" dirty="0">
                <a:solidFill>
                  <a:srgbClr val="003366"/>
                </a:solidFill>
                <a:latin typeface="+mj-lt"/>
                <a:cs typeface="+mn-cs"/>
              </a:rPr>
              <a:t> </a:t>
            </a:r>
            <a:r>
              <a:rPr lang="en-US" altLang="en-US" sz="2400" dirty="0" err="1">
                <a:solidFill>
                  <a:srgbClr val="003366"/>
                </a:solidFill>
                <a:latin typeface="+mj-lt"/>
                <a:cs typeface="+mn-cs"/>
              </a:rPr>
              <a:t>số</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Thông</a:t>
            </a:r>
            <a:r>
              <a:rPr lang="en-US" altLang="en-US" sz="2400" dirty="0">
                <a:solidFill>
                  <a:srgbClr val="003366"/>
                </a:solidFill>
                <a:latin typeface="+mj-lt"/>
                <a:cs typeface="+mn-cs"/>
              </a:rPr>
              <a:t> </a:t>
            </a:r>
            <a:r>
              <a:rPr lang="en-US" altLang="en-US" sz="2400" dirty="0" err="1">
                <a:solidFill>
                  <a:srgbClr val="003366"/>
                </a:solidFill>
                <a:latin typeface="+mj-lt"/>
                <a:cs typeface="+mn-cs"/>
              </a:rPr>
              <a:t>báo</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r>
              <a:rPr lang="en-US" altLang="en-US" sz="2400" dirty="0">
                <a:solidFill>
                  <a:srgbClr val="003366"/>
                </a:solidFill>
                <a:latin typeface="+mj-lt"/>
                <a:cs typeface="+mn-cs"/>
              </a:rPr>
              <a:t>, </a:t>
            </a:r>
            <a:r>
              <a:rPr lang="en-US" altLang="en-US" sz="2400" dirty="0" err="1">
                <a:solidFill>
                  <a:srgbClr val="003366"/>
                </a:solidFill>
                <a:latin typeface="+mj-lt"/>
                <a:cs typeface="+mn-cs"/>
              </a:rPr>
              <a:t>công</a:t>
            </a:r>
            <a:r>
              <a:rPr lang="en-US" altLang="en-US" sz="2400" dirty="0">
                <a:solidFill>
                  <a:srgbClr val="003366"/>
                </a:solidFill>
                <a:latin typeface="+mj-lt"/>
                <a:cs typeface="+mn-cs"/>
              </a:rPr>
              <a:t> </a:t>
            </a:r>
            <a:r>
              <a:rPr lang="en-US" altLang="en-US" sz="2400" dirty="0" err="1">
                <a:solidFill>
                  <a:srgbClr val="003366"/>
                </a:solidFill>
                <a:latin typeface="+mj-lt"/>
                <a:cs typeface="+mn-cs"/>
              </a:rPr>
              <a:t>việc</a:t>
            </a:r>
            <a:r>
              <a:rPr lang="en-US" altLang="en-US" sz="2400" dirty="0">
                <a:solidFill>
                  <a:srgbClr val="003366"/>
                </a:solidFill>
                <a:latin typeface="+mj-lt"/>
                <a:cs typeface="+mn-cs"/>
              </a:rPr>
              <a:t> </a:t>
            </a:r>
            <a:r>
              <a:rPr lang="en-US" altLang="en-US" sz="2400" dirty="0" err="1">
                <a:solidFill>
                  <a:srgbClr val="003366"/>
                </a:solidFill>
                <a:latin typeface="+mj-lt"/>
                <a:cs typeface="+mn-cs"/>
              </a:rPr>
              <a:t>đến</a:t>
            </a:r>
            <a:r>
              <a:rPr lang="en-US" altLang="en-US" sz="2400" dirty="0">
                <a:solidFill>
                  <a:srgbClr val="003366"/>
                </a:solidFill>
                <a:latin typeface="+mj-lt"/>
                <a:cs typeface="+mn-cs"/>
              </a:rPr>
              <a:t> qua SMS, email,…</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Làm</a:t>
            </a:r>
            <a:r>
              <a:rPr lang="en-US" altLang="en-US" sz="2400" dirty="0">
                <a:solidFill>
                  <a:srgbClr val="003366"/>
                </a:solidFill>
                <a:latin typeface="+mj-lt"/>
                <a:cs typeface="+mn-cs"/>
              </a:rPr>
              <a:t> </a:t>
            </a:r>
            <a:r>
              <a:rPr lang="en-US" altLang="en-US" sz="2400" dirty="0" err="1">
                <a:solidFill>
                  <a:srgbClr val="003366"/>
                </a:solidFill>
                <a:latin typeface="+mj-lt"/>
                <a:cs typeface="+mn-cs"/>
              </a:rPr>
              <a:t>việc</a:t>
            </a:r>
            <a:r>
              <a:rPr lang="en-US" altLang="en-US" sz="2400" dirty="0">
                <a:solidFill>
                  <a:srgbClr val="003366"/>
                </a:solidFill>
                <a:latin typeface="+mj-lt"/>
                <a:cs typeface="+mn-cs"/>
              </a:rPr>
              <a:t> </a:t>
            </a:r>
            <a:r>
              <a:rPr lang="en-US" altLang="en-US" sz="2400" dirty="0" err="1">
                <a:solidFill>
                  <a:srgbClr val="003366"/>
                </a:solidFill>
                <a:latin typeface="+mj-lt"/>
                <a:cs typeface="+mn-cs"/>
              </a:rPr>
              <a:t>mọi</a:t>
            </a:r>
            <a:r>
              <a:rPr lang="en-US" altLang="en-US" sz="2400" dirty="0">
                <a:solidFill>
                  <a:srgbClr val="003366"/>
                </a:solidFill>
                <a:latin typeface="+mj-lt"/>
                <a:cs typeface="+mn-cs"/>
              </a:rPr>
              <a:t> </a:t>
            </a:r>
            <a:r>
              <a:rPr lang="en-US" altLang="en-US" sz="2400" dirty="0" err="1">
                <a:solidFill>
                  <a:srgbClr val="003366"/>
                </a:solidFill>
                <a:latin typeface="+mj-lt"/>
                <a:cs typeface="+mn-cs"/>
              </a:rPr>
              <a:t>lúc</a:t>
            </a:r>
            <a:r>
              <a:rPr lang="en-US" altLang="en-US" sz="2400" dirty="0">
                <a:solidFill>
                  <a:srgbClr val="003366"/>
                </a:solidFill>
                <a:latin typeface="+mj-lt"/>
                <a:cs typeface="+mn-cs"/>
              </a:rPr>
              <a:t>, </a:t>
            </a:r>
            <a:r>
              <a:rPr lang="en-US" altLang="en-US" sz="2400" dirty="0" err="1">
                <a:solidFill>
                  <a:srgbClr val="003366"/>
                </a:solidFill>
                <a:latin typeface="+mj-lt"/>
                <a:cs typeface="+mn-cs"/>
              </a:rPr>
              <a:t>mọi</a:t>
            </a:r>
            <a:r>
              <a:rPr lang="en-US" altLang="en-US" sz="2400" dirty="0">
                <a:solidFill>
                  <a:srgbClr val="003366"/>
                </a:solidFill>
                <a:latin typeface="+mj-lt"/>
                <a:cs typeface="+mn-cs"/>
              </a:rPr>
              <a:t> </a:t>
            </a:r>
            <a:r>
              <a:rPr lang="en-US" altLang="en-US" sz="2400" dirty="0" err="1">
                <a:solidFill>
                  <a:srgbClr val="003366"/>
                </a:solidFill>
                <a:latin typeface="+mj-lt"/>
                <a:cs typeface="+mn-cs"/>
              </a:rPr>
              <a:t>nơi</a:t>
            </a:r>
            <a:r>
              <a:rPr lang="en-US" altLang="en-US" sz="2400" dirty="0">
                <a:solidFill>
                  <a:srgbClr val="003366"/>
                </a:solidFill>
                <a:latin typeface="+mj-lt"/>
                <a:cs typeface="+mn-cs"/>
              </a:rPr>
              <a:t> </a:t>
            </a:r>
            <a:r>
              <a:rPr lang="en-US" altLang="en-US" sz="2400" dirty="0" err="1">
                <a:solidFill>
                  <a:srgbClr val="003366"/>
                </a:solidFill>
                <a:latin typeface="+mj-lt"/>
                <a:cs typeface="+mn-cs"/>
              </a:rPr>
              <a:t>trên</a:t>
            </a:r>
            <a:r>
              <a:rPr lang="en-US" altLang="en-US" sz="2400" dirty="0">
                <a:solidFill>
                  <a:srgbClr val="003366"/>
                </a:solidFill>
                <a:latin typeface="+mj-lt"/>
                <a:cs typeface="+mn-cs"/>
              </a:rPr>
              <a:t> laptop, </a:t>
            </a:r>
            <a:r>
              <a:rPr lang="en-US" altLang="en-US" sz="2400" dirty="0" err="1">
                <a:solidFill>
                  <a:srgbClr val="003366"/>
                </a:solidFill>
                <a:latin typeface="+mj-lt"/>
                <a:cs typeface="+mn-cs"/>
              </a:rPr>
              <a:t>ipad</a:t>
            </a:r>
            <a:r>
              <a:rPr lang="en-US" altLang="en-US" sz="2400" dirty="0">
                <a:solidFill>
                  <a:srgbClr val="003366"/>
                </a:solidFill>
                <a:latin typeface="+mj-lt"/>
                <a:cs typeface="+mn-cs"/>
              </a:rPr>
              <a:t>, </a:t>
            </a:r>
            <a:r>
              <a:rPr lang="en-US" altLang="en-US" sz="2400" dirty="0" err="1">
                <a:solidFill>
                  <a:srgbClr val="003366"/>
                </a:solidFill>
                <a:latin typeface="+mj-lt"/>
                <a:cs typeface="+mn-cs"/>
              </a:rPr>
              <a:t>điện</a:t>
            </a:r>
            <a:r>
              <a:rPr lang="en-US" altLang="en-US" sz="2400" dirty="0">
                <a:solidFill>
                  <a:srgbClr val="003366"/>
                </a:solidFill>
                <a:latin typeface="+mj-lt"/>
                <a:cs typeface="+mn-cs"/>
              </a:rPr>
              <a:t> </a:t>
            </a:r>
            <a:r>
              <a:rPr lang="en-US" altLang="en-US" sz="2400" dirty="0" err="1">
                <a:solidFill>
                  <a:srgbClr val="003366"/>
                </a:solidFill>
                <a:latin typeface="+mj-lt"/>
                <a:cs typeface="+mn-cs"/>
              </a:rPr>
              <a:t>thoại</a:t>
            </a:r>
            <a:r>
              <a:rPr lang="en-US" altLang="en-US" sz="2400" dirty="0">
                <a:solidFill>
                  <a:srgbClr val="003366"/>
                </a:solidFill>
                <a:latin typeface="+mj-lt"/>
                <a:cs typeface="+mn-cs"/>
              </a:rPr>
              <a:t> </a:t>
            </a:r>
            <a:r>
              <a:rPr lang="en-US" altLang="en-US" sz="2400" dirty="0" err="1">
                <a:solidFill>
                  <a:srgbClr val="003366"/>
                </a:solidFill>
                <a:latin typeface="+mj-lt"/>
                <a:cs typeface="+mn-cs"/>
              </a:rPr>
              <a:t>thông</a:t>
            </a:r>
            <a:r>
              <a:rPr lang="en-US" altLang="en-US" sz="2400" dirty="0">
                <a:solidFill>
                  <a:srgbClr val="003366"/>
                </a:solidFill>
                <a:latin typeface="+mj-lt"/>
                <a:cs typeface="+mn-cs"/>
              </a:rPr>
              <a:t> minh,…</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Cho </a:t>
            </a:r>
            <a:r>
              <a:rPr lang="en-US" altLang="en-US" sz="2400" dirty="0" err="1">
                <a:solidFill>
                  <a:srgbClr val="003366"/>
                </a:solidFill>
                <a:latin typeface="+mj-lt"/>
                <a:cs typeface="+mn-cs"/>
              </a:rPr>
              <a:t>phép</a:t>
            </a:r>
            <a:r>
              <a:rPr lang="en-US" altLang="en-US" sz="2400" dirty="0">
                <a:solidFill>
                  <a:srgbClr val="003366"/>
                </a:solidFill>
                <a:latin typeface="+mj-lt"/>
                <a:cs typeface="+mn-cs"/>
              </a:rPr>
              <a:t> </a:t>
            </a:r>
            <a:r>
              <a:rPr lang="en-US" altLang="en-US" sz="2400" dirty="0" err="1">
                <a:solidFill>
                  <a:srgbClr val="003366"/>
                </a:solidFill>
                <a:latin typeface="+mj-lt"/>
                <a:cs typeface="+mn-cs"/>
              </a:rPr>
              <a:t>tự</a:t>
            </a:r>
            <a:r>
              <a:rPr lang="en-US" altLang="en-US" sz="2400" dirty="0">
                <a:solidFill>
                  <a:srgbClr val="003366"/>
                </a:solidFill>
                <a:latin typeface="+mj-lt"/>
                <a:cs typeface="+mn-cs"/>
              </a:rPr>
              <a:t> </a:t>
            </a:r>
            <a:r>
              <a:rPr lang="en-US" altLang="en-US" sz="2400" dirty="0" err="1">
                <a:solidFill>
                  <a:srgbClr val="003366"/>
                </a:solidFill>
                <a:latin typeface="+mj-lt"/>
                <a:cs typeface="+mn-cs"/>
              </a:rPr>
              <a:t>định</a:t>
            </a:r>
            <a:r>
              <a:rPr lang="en-US" altLang="en-US" sz="2400" dirty="0">
                <a:solidFill>
                  <a:srgbClr val="003366"/>
                </a:solidFill>
                <a:latin typeface="+mj-lt"/>
                <a:cs typeface="+mn-cs"/>
              </a:rPr>
              <a:t> </a:t>
            </a:r>
            <a:r>
              <a:rPr lang="en-US" altLang="en-US" sz="2400" dirty="0" err="1">
                <a:solidFill>
                  <a:srgbClr val="003366"/>
                </a:solidFill>
                <a:latin typeface="+mj-lt"/>
                <a:cs typeface="+mn-cs"/>
              </a:rPr>
              <a:t>nghĩa</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chu</a:t>
            </a:r>
            <a:r>
              <a:rPr lang="en-US" altLang="en-US" sz="2400" dirty="0">
                <a:solidFill>
                  <a:srgbClr val="003366"/>
                </a:solidFill>
                <a:latin typeface="+mj-lt"/>
                <a:cs typeface="+mn-cs"/>
              </a:rPr>
              <a:t> </a:t>
            </a:r>
            <a:r>
              <a:rPr lang="en-US" altLang="en-US" sz="2400" dirty="0" err="1">
                <a:solidFill>
                  <a:srgbClr val="003366"/>
                </a:solidFill>
                <a:latin typeface="+mj-lt"/>
                <a:cs typeface="+mn-cs"/>
              </a:rPr>
              <a:t>trình</a:t>
            </a:r>
            <a:r>
              <a:rPr lang="en-US" altLang="en-US" sz="2400" dirty="0">
                <a:solidFill>
                  <a:srgbClr val="003366"/>
                </a:solidFill>
                <a:latin typeface="+mj-lt"/>
                <a:cs typeface="+mn-cs"/>
              </a:rPr>
              <a:t> </a:t>
            </a:r>
            <a:r>
              <a:rPr lang="en-US" altLang="en-US" sz="2400" dirty="0" err="1">
                <a:solidFill>
                  <a:srgbClr val="003366"/>
                </a:solidFill>
                <a:latin typeface="+mj-lt"/>
                <a:cs typeface="+mn-cs"/>
              </a:rPr>
              <a:t>lưu</a:t>
            </a:r>
            <a:r>
              <a:rPr lang="en-US" altLang="en-US" sz="2400" dirty="0">
                <a:solidFill>
                  <a:srgbClr val="003366"/>
                </a:solidFill>
                <a:latin typeface="+mj-lt"/>
                <a:cs typeface="+mn-cs"/>
              </a:rPr>
              <a:t> </a:t>
            </a:r>
            <a:r>
              <a:rPr lang="en-US" altLang="en-US" sz="2400" dirty="0" err="1">
                <a:solidFill>
                  <a:srgbClr val="003366"/>
                </a:solidFill>
                <a:latin typeface="+mj-lt"/>
                <a:cs typeface="+mn-cs"/>
              </a:rPr>
              <a:t>chuyển</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endParaRPr lang="en-US" altLang="en-US" sz="2400" dirty="0">
              <a:solidFill>
                <a:srgbClr val="003366"/>
              </a:solidFill>
              <a:latin typeface="+mj-lt"/>
              <a:cs typeface="+mn-cs"/>
            </a:endParaRPr>
          </a:p>
        </p:txBody>
      </p:sp>
      <p:pic>
        <p:nvPicPr>
          <p:cNvPr id="4" name="Picture 22" descr="Hinh2.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36537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5122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a:t>– </a:t>
            </a:r>
            <a:r>
              <a:rPr lang="en-US" dirty="0" smtClean="0"/>
              <a:t>Lợi </a:t>
            </a:r>
            <a:r>
              <a:rPr lang="en-US" dirty="0" err="1" smtClean="0"/>
              <a:t>ích</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p:txBody>
      </p:sp>
      <p:graphicFrame>
        <p:nvGraphicFramePr>
          <p:cNvPr id="8" name="Diagram 7"/>
          <p:cNvGraphicFramePr/>
          <p:nvPr>
            <p:extLst>
              <p:ext uri="{D42A27DB-BD31-4B8C-83A1-F6EECF244321}">
                <p14:modId xmlns:p14="http://schemas.microsoft.com/office/powerpoint/2010/main" val="2316438961"/>
              </p:ext>
            </p:extLst>
          </p:nvPr>
        </p:nvGraphicFramePr>
        <p:xfrm>
          <a:off x="2514153" y="1738300"/>
          <a:ext cx="6215106" cy="430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4" descr="E:\website\so giao duc va dao toa Tien Giang\vanban\agent-m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3024189"/>
            <a:ext cx="1185863" cy="1373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Straight Arrow Connector 9"/>
          <p:cNvCxnSpPr>
            <a:stCxn id="9" idx="3"/>
          </p:cNvCxnSpPr>
          <p:nvPr/>
        </p:nvCxnSpPr>
        <p:spPr>
          <a:xfrm flipV="1">
            <a:off x="1643063" y="2166940"/>
            <a:ext cx="785812" cy="15437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a:stCxn id="9" idx="3"/>
          </p:cNvCxnSpPr>
          <p:nvPr/>
        </p:nvCxnSpPr>
        <p:spPr>
          <a:xfrm flipV="1">
            <a:off x="1643063" y="3095626"/>
            <a:ext cx="785812" cy="6151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a:stCxn id="9" idx="3"/>
            <a:endCxn id="8" idx="1"/>
          </p:cNvCxnSpPr>
          <p:nvPr/>
        </p:nvCxnSpPr>
        <p:spPr>
          <a:xfrm>
            <a:off x="1643063" y="3710726"/>
            <a:ext cx="871090" cy="17784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a:stCxn id="9" idx="3"/>
          </p:cNvCxnSpPr>
          <p:nvPr/>
        </p:nvCxnSpPr>
        <p:spPr>
          <a:xfrm>
            <a:off x="1643063" y="3710726"/>
            <a:ext cx="871090" cy="10755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a:stCxn id="9" idx="3"/>
          </p:cNvCxnSpPr>
          <p:nvPr/>
        </p:nvCxnSpPr>
        <p:spPr>
          <a:xfrm>
            <a:off x="1643063" y="3710726"/>
            <a:ext cx="785812" cy="19280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5" name="TextBox 13"/>
          <p:cNvSpPr txBox="1">
            <a:spLocks noChangeArrowheads="1"/>
          </p:cNvSpPr>
          <p:nvPr/>
        </p:nvSpPr>
        <p:spPr bwMode="auto">
          <a:xfrm>
            <a:off x="241300" y="4478338"/>
            <a:ext cx="1655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err="1">
                <a:latin typeface="+mj-lt"/>
              </a:rPr>
              <a:t>Lãnh</a:t>
            </a:r>
            <a:r>
              <a:rPr lang="en-US" altLang="en-US" sz="1400" dirty="0">
                <a:latin typeface="+mj-lt"/>
              </a:rPr>
              <a:t> </a:t>
            </a:r>
            <a:r>
              <a:rPr lang="en-US" altLang="en-US" sz="1400" dirty="0" err="1">
                <a:latin typeface="+mj-lt"/>
              </a:rPr>
              <a:t>đạo</a:t>
            </a:r>
            <a:endParaRPr lang="en-US" altLang="en-US" sz="1400" dirty="0">
              <a:latin typeface="+mj-lt"/>
            </a:endParaRPr>
          </a:p>
        </p:txBody>
      </p:sp>
    </p:spTree>
    <p:extLst>
      <p:ext uri="{BB962C8B-B14F-4D97-AF65-F5344CB8AC3E}">
        <p14:creationId xmlns:p14="http://schemas.microsoft.com/office/powerpoint/2010/main" val="12296887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a:t>– </a:t>
            </a:r>
            <a:r>
              <a:rPr lang="en-US" dirty="0" smtClean="0"/>
              <a:t>Lợi </a:t>
            </a:r>
            <a:r>
              <a:rPr lang="en-US" dirty="0" err="1" smtClean="0"/>
              <a:t>ích</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p:txBody>
      </p:sp>
      <p:graphicFrame>
        <p:nvGraphicFramePr>
          <p:cNvPr id="3" name="Diagram 2"/>
          <p:cNvGraphicFramePr/>
          <p:nvPr>
            <p:extLst>
              <p:ext uri="{D42A27DB-BD31-4B8C-83A1-F6EECF244321}">
                <p14:modId xmlns:p14="http://schemas.microsoft.com/office/powerpoint/2010/main" val="1800671974"/>
              </p:ext>
            </p:extLst>
          </p:nvPr>
        </p:nvGraphicFramePr>
        <p:xfrm>
          <a:off x="2520000" y="1676400"/>
          <a:ext cx="6215106" cy="4286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p:cNvCxnSpPr/>
          <p:nvPr/>
        </p:nvCxnSpPr>
        <p:spPr>
          <a:xfrm rot="5400000" flipH="1" flipV="1">
            <a:off x="1326356" y="2421743"/>
            <a:ext cx="1419225" cy="7858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 name="Straight Arrow Connector 4"/>
          <p:cNvCxnSpPr/>
          <p:nvPr/>
        </p:nvCxnSpPr>
        <p:spPr>
          <a:xfrm flipV="1">
            <a:off x="1643063" y="3176599"/>
            <a:ext cx="785812" cy="34766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rot="16200000" flipH="1">
            <a:off x="1566862" y="3600462"/>
            <a:ext cx="938213" cy="785812"/>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7" name="Picture 2" descr="E:\website\so giao duc va dao toa Tien Giang\vanban\female-teacher-2-md.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313" y="2819411"/>
            <a:ext cx="142716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11"/>
          <p:cNvSpPr txBox="1">
            <a:spLocks noChangeArrowheads="1"/>
          </p:cNvSpPr>
          <p:nvPr/>
        </p:nvSpPr>
        <p:spPr bwMode="auto">
          <a:xfrm>
            <a:off x="306388" y="4248161"/>
            <a:ext cx="11938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a:latin typeface="+mj-lt"/>
              </a:rPr>
              <a:t>Văn </a:t>
            </a:r>
            <a:r>
              <a:rPr lang="en-US" altLang="en-US" sz="1400" dirty="0" err="1">
                <a:latin typeface="+mj-lt"/>
              </a:rPr>
              <a:t>thư</a:t>
            </a:r>
            <a:endParaRPr lang="en-US" altLang="en-US" sz="1400" dirty="0">
              <a:latin typeface="+mj-lt"/>
            </a:endParaRPr>
          </a:p>
        </p:txBody>
      </p:sp>
      <p:cxnSp>
        <p:nvCxnSpPr>
          <p:cNvPr id="9" name="Straight Arrow Connector 8"/>
          <p:cNvCxnSpPr>
            <a:stCxn id="7" idx="3"/>
          </p:cNvCxnSpPr>
          <p:nvPr/>
        </p:nvCxnSpPr>
        <p:spPr>
          <a:xfrm>
            <a:off x="1641475" y="3533786"/>
            <a:ext cx="787400" cy="200025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072097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a:t>– </a:t>
            </a:r>
            <a:r>
              <a:rPr lang="en-US" dirty="0" smtClean="0"/>
              <a:t>Lợi </a:t>
            </a:r>
            <a:r>
              <a:rPr lang="en-US" dirty="0" err="1" smtClean="0"/>
              <a:t>ích</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p:txBody>
      </p:sp>
      <p:graphicFrame>
        <p:nvGraphicFramePr>
          <p:cNvPr id="3" name="Diagram 2"/>
          <p:cNvGraphicFramePr/>
          <p:nvPr>
            <p:extLst>
              <p:ext uri="{D42A27DB-BD31-4B8C-83A1-F6EECF244321}">
                <p14:modId xmlns:p14="http://schemas.microsoft.com/office/powerpoint/2010/main" val="3557765481"/>
              </p:ext>
            </p:extLst>
          </p:nvPr>
        </p:nvGraphicFramePr>
        <p:xfrm>
          <a:off x="2571736" y="1571612"/>
          <a:ext cx="6215106" cy="4448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4" name="Straight Arrow Connector 3"/>
          <p:cNvCxnSpPr/>
          <p:nvPr/>
        </p:nvCxnSpPr>
        <p:spPr>
          <a:xfrm flipV="1">
            <a:off x="1643063" y="2143125"/>
            <a:ext cx="857250" cy="15621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5" name="Straight Arrow Connector 4"/>
          <p:cNvCxnSpPr/>
          <p:nvPr/>
        </p:nvCxnSpPr>
        <p:spPr>
          <a:xfrm flipV="1">
            <a:off x="1643063" y="3043239"/>
            <a:ext cx="857250" cy="6619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6" name="Straight Arrow Connector 5"/>
          <p:cNvCxnSpPr/>
          <p:nvPr/>
        </p:nvCxnSpPr>
        <p:spPr>
          <a:xfrm>
            <a:off x="1643063" y="3705225"/>
            <a:ext cx="857250" cy="18573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pic>
        <p:nvPicPr>
          <p:cNvPr id="7" name="Picture 2" descr="D:\VAN PHONG DIEN TU\HINH ANH\male-teacher-2-th.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9713" y="3043239"/>
            <a:ext cx="1403350" cy="118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Arrow Connector 7"/>
          <p:cNvCxnSpPr/>
          <p:nvPr/>
        </p:nvCxnSpPr>
        <p:spPr>
          <a:xfrm>
            <a:off x="1643063" y="3700463"/>
            <a:ext cx="857250" cy="9652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1643063" y="3705225"/>
            <a:ext cx="857250" cy="13251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0" name="TextBox 11"/>
          <p:cNvSpPr txBox="1">
            <a:spLocks noChangeArrowheads="1"/>
          </p:cNvSpPr>
          <p:nvPr/>
        </p:nvSpPr>
        <p:spPr bwMode="auto">
          <a:xfrm>
            <a:off x="161300" y="4378028"/>
            <a:ext cx="1576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err="1">
                <a:latin typeface="+mj-lt"/>
              </a:rPr>
              <a:t>Chuyên</a:t>
            </a:r>
            <a:r>
              <a:rPr lang="en-US" altLang="en-US" sz="1400" dirty="0">
                <a:latin typeface="+mj-lt"/>
              </a:rPr>
              <a:t> </a:t>
            </a:r>
            <a:r>
              <a:rPr lang="en-US" altLang="en-US" sz="1400" dirty="0" err="1">
                <a:latin typeface="+mj-lt"/>
              </a:rPr>
              <a:t>viên</a:t>
            </a:r>
            <a:endParaRPr lang="en-US" altLang="en-US" sz="1400" dirty="0">
              <a:latin typeface="+mj-lt"/>
            </a:endParaRPr>
          </a:p>
        </p:txBody>
      </p:sp>
    </p:spTree>
    <p:extLst>
      <p:ext uri="{BB962C8B-B14F-4D97-AF65-F5344CB8AC3E}">
        <p14:creationId xmlns:p14="http://schemas.microsoft.com/office/powerpoint/2010/main" val="27393020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a:t>
            </a:r>
            <a:r>
              <a:rPr lang="en-US" dirty="0" smtClean="0"/>
              <a:t> </a:t>
            </a:r>
            <a:r>
              <a:rPr lang="en-US" dirty="0"/>
              <a:t>– </a:t>
            </a:r>
            <a:r>
              <a:rPr lang="en-US" dirty="0" smtClean="0"/>
              <a:t>Lợi </a:t>
            </a:r>
            <a:r>
              <a:rPr lang="en-US" dirty="0" err="1" smtClean="0"/>
              <a:t>ích</a:t>
            </a:r>
            <a:r>
              <a:rPr lang="en-US" dirty="0" smtClean="0"/>
              <a:t> </a:t>
            </a:r>
            <a:r>
              <a:rPr lang="en-US" dirty="0" err="1" smtClean="0"/>
              <a:t>của</a:t>
            </a:r>
            <a:r>
              <a:rPr lang="en-US" dirty="0" smtClean="0"/>
              <a:t> </a:t>
            </a:r>
            <a:r>
              <a:rPr lang="en-US" dirty="0" err="1" smtClean="0"/>
              <a:t>khách</a:t>
            </a:r>
            <a:r>
              <a:rPr lang="en-US" dirty="0" smtClean="0"/>
              <a:t> </a:t>
            </a:r>
            <a:r>
              <a:rPr lang="en-US" dirty="0" err="1" smtClean="0"/>
              <a:t>hàng</a:t>
            </a:r>
            <a:endParaRPr lang="en-US" dirty="0"/>
          </a:p>
        </p:txBody>
      </p:sp>
      <p:pic>
        <p:nvPicPr>
          <p:cNvPr id="11" name="Picture 14" descr="hom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163" y="3000375"/>
            <a:ext cx="1898650" cy="115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Diagram 11"/>
          <p:cNvGraphicFramePr/>
          <p:nvPr>
            <p:extLst>
              <p:ext uri="{D42A27DB-BD31-4B8C-83A1-F6EECF244321}">
                <p14:modId xmlns:p14="http://schemas.microsoft.com/office/powerpoint/2010/main" val="1969971405"/>
              </p:ext>
            </p:extLst>
          </p:nvPr>
        </p:nvGraphicFramePr>
        <p:xfrm>
          <a:off x="2571736" y="1857364"/>
          <a:ext cx="6215106" cy="41624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3" name="Straight Arrow Connector 12"/>
          <p:cNvCxnSpPr/>
          <p:nvPr/>
        </p:nvCxnSpPr>
        <p:spPr>
          <a:xfrm flipV="1">
            <a:off x="1643063" y="2362200"/>
            <a:ext cx="857250" cy="134302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V="1">
            <a:off x="1643063" y="3500440"/>
            <a:ext cx="857250" cy="2047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1643063" y="3705225"/>
            <a:ext cx="857250" cy="185737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6" name="TextBox 11"/>
          <p:cNvSpPr txBox="1">
            <a:spLocks noChangeArrowheads="1"/>
          </p:cNvSpPr>
          <p:nvPr/>
        </p:nvSpPr>
        <p:spPr bwMode="auto">
          <a:xfrm>
            <a:off x="152400" y="4357688"/>
            <a:ext cx="15763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400" dirty="0" err="1">
                <a:latin typeface="+mj-lt"/>
              </a:rPr>
              <a:t>Cơ</a:t>
            </a:r>
            <a:r>
              <a:rPr lang="en-US" altLang="en-US" sz="1400" dirty="0">
                <a:latin typeface="+mj-lt"/>
              </a:rPr>
              <a:t> </a:t>
            </a:r>
            <a:r>
              <a:rPr lang="en-US" altLang="en-US" sz="1400" dirty="0" err="1">
                <a:latin typeface="+mj-lt"/>
              </a:rPr>
              <a:t>quan</a:t>
            </a:r>
            <a:endParaRPr lang="en-US" altLang="en-US" sz="1400" dirty="0">
              <a:latin typeface="+mj-lt"/>
            </a:endParaRPr>
          </a:p>
        </p:txBody>
      </p:sp>
      <p:cxnSp>
        <p:nvCxnSpPr>
          <p:cNvPr id="17" name="Straight Arrow Connector 16"/>
          <p:cNvCxnSpPr/>
          <p:nvPr/>
        </p:nvCxnSpPr>
        <p:spPr>
          <a:xfrm>
            <a:off x="1643063" y="3700463"/>
            <a:ext cx="857250" cy="87153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402199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a:t>
            </a:r>
            <a:r>
              <a:rPr lang="en-US" dirty="0" smtClean="0"/>
              <a:t> – </a:t>
            </a:r>
            <a:r>
              <a:rPr lang="en-US" dirty="0" err="1" smtClean="0"/>
              <a:t>Một</a:t>
            </a:r>
            <a:r>
              <a:rPr lang="en-US" dirty="0" smtClean="0"/>
              <a:t> </a:t>
            </a:r>
            <a:r>
              <a:rPr lang="en-US" dirty="0" err="1" smtClean="0"/>
              <a:t>số</a:t>
            </a:r>
            <a:r>
              <a:rPr lang="en-US" dirty="0" smtClean="0"/>
              <a:t> </a:t>
            </a:r>
            <a:r>
              <a:rPr lang="en-US" dirty="0" err="1" smtClean="0"/>
              <a:t>khách</a:t>
            </a:r>
            <a:r>
              <a:rPr lang="en-US" dirty="0" smtClean="0"/>
              <a:t> </a:t>
            </a:r>
            <a:r>
              <a:rPr lang="en-US" dirty="0" err="1" smtClean="0"/>
              <a:t>hàng</a:t>
            </a:r>
            <a:r>
              <a:rPr lang="en-US" dirty="0" smtClean="0"/>
              <a:t> </a:t>
            </a:r>
            <a:r>
              <a:rPr lang="en-US" dirty="0" err="1" smtClean="0"/>
              <a:t>tiêu</a:t>
            </a:r>
            <a:r>
              <a:rPr lang="en-US" dirty="0" smtClean="0"/>
              <a:t> </a:t>
            </a:r>
            <a:r>
              <a:rPr lang="en-US" dirty="0" err="1" smtClean="0"/>
              <a:t>biểu</a:t>
            </a:r>
            <a:endParaRPr lang="en-US" dirty="0"/>
          </a:p>
        </p:txBody>
      </p:sp>
      <p:sp>
        <p:nvSpPr>
          <p:cNvPr id="3" name="Rectangle 3"/>
          <p:cNvSpPr>
            <a:spLocks noChangeArrowheads="1"/>
          </p:cNvSpPr>
          <p:nvPr/>
        </p:nvSpPr>
        <p:spPr bwMode="auto">
          <a:xfrm>
            <a:off x="3286125" y="2071688"/>
            <a:ext cx="5572125" cy="3549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00"/>
              </a:spcBef>
              <a:buFont typeface="Wingdings" panose="05000000000000000000" pitchFamily="2" charset="2"/>
              <a:buChar char="Ø"/>
            </a:pPr>
            <a:r>
              <a:rPr lang="en-US" altLang="en-US" sz="2600" dirty="0">
                <a:solidFill>
                  <a:srgbClr val="003366"/>
                </a:solidFill>
                <a:latin typeface="+mj-lt"/>
                <a:cs typeface="+mn-cs"/>
              </a:rPr>
              <a:t>  HĐND-UBND </a:t>
            </a:r>
            <a:r>
              <a:rPr lang="en-US" altLang="en-US" sz="2600" dirty="0" err="1">
                <a:solidFill>
                  <a:srgbClr val="003366"/>
                </a:solidFill>
                <a:latin typeface="+mj-lt"/>
                <a:cs typeface="+mn-cs"/>
              </a:rPr>
              <a:t>tỉnh</a:t>
            </a:r>
            <a:r>
              <a:rPr lang="en-US" altLang="en-US" sz="2600" dirty="0">
                <a:solidFill>
                  <a:srgbClr val="003366"/>
                </a:solidFill>
                <a:latin typeface="+mj-lt"/>
                <a:cs typeface="+mn-cs"/>
              </a:rPr>
              <a:t>, HĐND-UBND </a:t>
            </a:r>
            <a:r>
              <a:rPr lang="en-US" altLang="en-US" sz="2600" dirty="0" err="1">
                <a:solidFill>
                  <a:srgbClr val="003366"/>
                </a:solidFill>
                <a:latin typeface="+mj-lt"/>
                <a:cs typeface="+mn-cs"/>
              </a:rPr>
              <a:t>huyện</a:t>
            </a:r>
            <a:r>
              <a:rPr lang="en-US" altLang="en-US" sz="2600" dirty="0">
                <a:solidFill>
                  <a:srgbClr val="003366"/>
                </a:solidFill>
                <a:latin typeface="+mj-lt"/>
                <a:cs typeface="+mn-cs"/>
              </a:rPr>
              <a:t>, HĐND-UBND </a:t>
            </a:r>
            <a:r>
              <a:rPr lang="en-US" altLang="en-US" sz="2600" dirty="0" err="1">
                <a:solidFill>
                  <a:srgbClr val="003366"/>
                </a:solidFill>
                <a:latin typeface="+mj-lt"/>
                <a:cs typeface="+mn-cs"/>
              </a:rPr>
              <a:t>xã</a:t>
            </a:r>
            <a:r>
              <a:rPr lang="en-US" altLang="en-US" sz="2600" dirty="0">
                <a:solidFill>
                  <a:srgbClr val="003366"/>
                </a:solidFill>
                <a:latin typeface="+mj-lt"/>
                <a:cs typeface="+mn-cs"/>
              </a:rPr>
              <a:t>, </a:t>
            </a:r>
            <a:r>
              <a:rPr lang="en-US" altLang="en-US" sz="2600" dirty="0" err="1">
                <a:solidFill>
                  <a:srgbClr val="003366"/>
                </a:solidFill>
                <a:latin typeface="+mj-lt"/>
                <a:cs typeface="+mn-cs"/>
              </a:rPr>
              <a:t>Sở</a:t>
            </a:r>
            <a:r>
              <a:rPr lang="en-US" altLang="en-US" sz="2600" dirty="0">
                <a:solidFill>
                  <a:srgbClr val="003366"/>
                </a:solidFill>
                <a:latin typeface="+mj-lt"/>
                <a:cs typeface="+mn-cs"/>
              </a:rPr>
              <a:t>, Ban, </a:t>
            </a:r>
            <a:r>
              <a:rPr lang="en-US" altLang="en-US" sz="2600" dirty="0" err="1">
                <a:solidFill>
                  <a:srgbClr val="003366"/>
                </a:solidFill>
                <a:latin typeface="+mj-lt"/>
                <a:cs typeface="+mn-cs"/>
              </a:rPr>
              <a:t>Ngành</a:t>
            </a:r>
            <a:r>
              <a:rPr lang="en-US" altLang="en-US" sz="2600" dirty="0">
                <a:solidFill>
                  <a:srgbClr val="003366"/>
                </a:solidFill>
                <a:latin typeface="+mj-lt"/>
                <a:cs typeface="+mn-cs"/>
              </a:rPr>
              <a:t>, Đoàn </a:t>
            </a:r>
            <a:r>
              <a:rPr lang="en-US" altLang="en-US" sz="2600" dirty="0" err="1">
                <a:solidFill>
                  <a:srgbClr val="003366"/>
                </a:solidFill>
                <a:latin typeface="+mj-lt"/>
                <a:cs typeface="+mn-cs"/>
              </a:rPr>
              <a:t>thể</a:t>
            </a:r>
            <a:r>
              <a:rPr lang="en-US" altLang="en-US" sz="2600" dirty="0">
                <a:solidFill>
                  <a:srgbClr val="003366"/>
                </a:solidFill>
                <a:latin typeface="+mj-lt"/>
                <a:cs typeface="+mn-cs"/>
              </a:rPr>
              <a:t> </a:t>
            </a:r>
            <a:r>
              <a:rPr lang="en-US" altLang="en-US" sz="2600" dirty="0" err="1">
                <a:solidFill>
                  <a:srgbClr val="003366"/>
                </a:solidFill>
                <a:latin typeface="+mj-lt"/>
                <a:cs typeface="+mn-cs"/>
              </a:rPr>
              <a:t>tỉnh</a:t>
            </a:r>
            <a:r>
              <a:rPr lang="en-US" altLang="en-US" sz="2600" dirty="0">
                <a:solidFill>
                  <a:srgbClr val="003366"/>
                </a:solidFill>
                <a:latin typeface="+mj-lt"/>
                <a:cs typeface="+mn-cs"/>
              </a:rPr>
              <a:t> </a:t>
            </a:r>
            <a:r>
              <a:rPr lang="en-US" altLang="en-US" sz="2600" dirty="0" err="1">
                <a:solidFill>
                  <a:srgbClr val="003366"/>
                </a:solidFill>
                <a:latin typeface="+mj-lt"/>
                <a:cs typeface="+mn-cs"/>
              </a:rPr>
              <a:t>Tiền</a:t>
            </a:r>
            <a:r>
              <a:rPr lang="en-US" altLang="en-US" sz="2600" dirty="0">
                <a:solidFill>
                  <a:srgbClr val="003366"/>
                </a:solidFill>
                <a:latin typeface="+mj-lt"/>
                <a:cs typeface="+mn-cs"/>
              </a:rPr>
              <a:t> Giang</a:t>
            </a:r>
          </a:p>
          <a:p>
            <a:pPr eaLnBrk="1" hangingPunct="1">
              <a:spcBef>
                <a:spcPts val="500"/>
              </a:spcBef>
              <a:buFont typeface="Wingdings" panose="05000000000000000000" pitchFamily="2" charset="2"/>
              <a:buChar char="Ø"/>
            </a:pPr>
            <a:r>
              <a:rPr lang="en-US" altLang="en-US" sz="2600" dirty="0" err="1" smtClean="0">
                <a:solidFill>
                  <a:srgbClr val="003366"/>
                </a:solidFill>
                <a:latin typeface="+mj-lt"/>
                <a:cs typeface="+mn-cs"/>
              </a:rPr>
              <a:t>Tỉnh</a:t>
            </a:r>
            <a:r>
              <a:rPr lang="en-US" altLang="en-US" sz="2600" dirty="0" smtClean="0">
                <a:solidFill>
                  <a:srgbClr val="003366"/>
                </a:solidFill>
                <a:latin typeface="+mj-lt"/>
                <a:cs typeface="+mn-cs"/>
              </a:rPr>
              <a:t> Đoàn, HĐND, </a:t>
            </a:r>
            <a:r>
              <a:rPr lang="en-US" altLang="en-US" sz="2600" dirty="0" err="1" smtClean="0">
                <a:solidFill>
                  <a:srgbClr val="003366"/>
                </a:solidFill>
                <a:latin typeface="+mj-lt"/>
                <a:cs typeface="+mn-cs"/>
              </a:rPr>
              <a:t>Sở</a:t>
            </a:r>
            <a:r>
              <a:rPr lang="en-US" altLang="en-US" sz="2600" dirty="0" smtClean="0">
                <a:solidFill>
                  <a:srgbClr val="003366"/>
                </a:solidFill>
                <a:latin typeface="+mj-lt"/>
                <a:cs typeface="+mn-cs"/>
              </a:rPr>
              <a:t> TTTT, </a:t>
            </a:r>
            <a:r>
              <a:rPr lang="en-US" altLang="en-US" sz="2600" dirty="0" err="1" smtClean="0">
                <a:solidFill>
                  <a:srgbClr val="003366"/>
                </a:solidFill>
                <a:latin typeface="+mj-lt"/>
                <a:cs typeface="+mn-cs"/>
              </a:rPr>
              <a:t>Sổ</a:t>
            </a:r>
            <a:r>
              <a:rPr lang="en-US" altLang="en-US" sz="2600" dirty="0" smtClean="0">
                <a:solidFill>
                  <a:srgbClr val="003366"/>
                </a:solidFill>
                <a:latin typeface="+mj-lt"/>
                <a:cs typeface="+mn-cs"/>
              </a:rPr>
              <a:t> </a:t>
            </a:r>
            <a:r>
              <a:rPr lang="en-US" altLang="en-US" sz="2600" dirty="0" err="1" smtClean="0">
                <a:solidFill>
                  <a:srgbClr val="003366"/>
                </a:solidFill>
                <a:latin typeface="+mj-lt"/>
                <a:cs typeface="+mn-cs"/>
              </a:rPr>
              <a:t>xố</a:t>
            </a:r>
            <a:r>
              <a:rPr lang="en-US" altLang="en-US" sz="2600" dirty="0" smtClean="0">
                <a:solidFill>
                  <a:srgbClr val="003366"/>
                </a:solidFill>
                <a:latin typeface="+mj-lt"/>
                <a:cs typeface="+mn-cs"/>
              </a:rPr>
              <a:t> </a:t>
            </a:r>
            <a:r>
              <a:rPr lang="en-US" altLang="en-US" sz="2600" dirty="0" err="1" smtClean="0">
                <a:solidFill>
                  <a:srgbClr val="003366"/>
                </a:solidFill>
                <a:latin typeface="+mj-lt"/>
                <a:cs typeface="+mn-cs"/>
              </a:rPr>
              <a:t>kiến</a:t>
            </a:r>
            <a:r>
              <a:rPr lang="en-US" altLang="en-US" sz="2600" dirty="0" smtClean="0">
                <a:solidFill>
                  <a:srgbClr val="003366"/>
                </a:solidFill>
                <a:latin typeface="+mj-lt"/>
                <a:cs typeface="+mn-cs"/>
              </a:rPr>
              <a:t> </a:t>
            </a:r>
            <a:r>
              <a:rPr lang="en-US" altLang="en-US" sz="2600" dirty="0" err="1" smtClean="0">
                <a:solidFill>
                  <a:srgbClr val="003366"/>
                </a:solidFill>
                <a:latin typeface="+mj-lt"/>
                <a:cs typeface="+mn-cs"/>
              </a:rPr>
              <a:t>thiết</a:t>
            </a:r>
            <a:r>
              <a:rPr lang="en-US" altLang="en-US" sz="2600" dirty="0" smtClean="0">
                <a:solidFill>
                  <a:srgbClr val="003366"/>
                </a:solidFill>
                <a:latin typeface="+mj-lt"/>
                <a:cs typeface="+mn-cs"/>
              </a:rPr>
              <a:t> Bình </a:t>
            </a:r>
            <a:r>
              <a:rPr lang="en-US" altLang="en-US" sz="2600" dirty="0" err="1" smtClean="0">
                <a:solidFill>
                  <a:srgbClr val="003366"/>
                </a:solidFill>
                <a:latin typeface="+mj-lt"/>
                <a:cs typeface="+mn-cs"/>
              </a:rPr>
              <a:t>Phước</a:t>
            </a:r>
            <a:endParaRPr lang="en-US" altLang="en-US" sz="2600" dirty="0">
              <a:solidFill>
                <a:srgbClr val="003366"/>
              </a:solidFill>
              <a:latin typeface="+mj-lt"/>
              <a:cs typeface="+mn-cs"/>
            </a:endParaRPr>
          </a:p>
          <a:p>
            <a:pPr eaLnBrk="1" hangingPunct="1">
              <a:spcBef>
                <a:spcPts val="500"/>
              </a:spcBef>
              <a:buFont typeface="Wingdings" panose="05000000000000000000" pitchFamily="2" charset="2"/>
              <a:buChar char="Ø"/>
            </a:pPr>
            <a:r>
              <a:rPr lang="en-US" altLang="en-US" sz="2600" dirty="0" smtClean="0">
                <a:solidFill>
                  <a:srgbClr val="003366"/>
                </a:solidFill>
              </a:rPr>
              <a:t>  </a:t>
            </a:r>
            <a:r>
              <a:rPr lang="en-US" altLang="en-US" sz="2600" dirty="0" err="1" smtClean="0">
                <a:solidFill>
                  <a:srgbClr val="003366"/>
                </a:solidFill>
              </a:rPr>
              <a:t>Sở</a:t>
            </a:r>
            <a:r>
              <a:rPr lang="en-US" altLang="en-US" sz="2600" dirty="0" smtClean="0">
                <a:solidFill>
                  <a:srgbClr val="003366"/>
                </a:solidFill>
              </a:rPr>
              <a:t> </a:t>
            </a:r>
            <a:r>
              <a:rPr lang="en-US" altLang="en-US" sz="2600" dirty="0">
                <a:solidFill>
                  <a:srgbClr val="003366"/>
                </a:solidFill>
              </a:rPr>
              <a:t>TTTT </a:t>
            </a:r>
            <a:r>
              <a:rPr lang="en-US" altLang="en-US" sz="2600" dirty="0" err="1">
                <a:solidFill>
                  <a:srgbClr val="003366"/>
                </a:solidFill>
              </a:rPr>
              <a:t>Đắk</a:t>
            </a:r>
            <a:r>
              <a:rPr lang="en-US" altLang="en-US" sz="2600" dirty="0">
                <a:solidFill>
                  <a:srgbClr val="003366"/>
                </a:solidFill>
              </a:rPr>
              <a:t> </a:t>
            </a:r>
            <a:r>
              <a:rPr lang="en-US" altLang="en-US" sz="2600" dirty="0" err="1">
                <a:solidFill>
                  <a:srgbClr val="003366"/>
                </a:solidFill>
              </a:rPr>
              <a:t>Lắk</a:t>
            </a:r>
            <a:endParaRPr lang="en-US" altLang="en-US" sz="2600" dirty="0">
              <a:solidFill>
                <a:srgbClr val="003366"/>
              </a:solidFill>
              <a:latin typeface="+mj-lt"/>
              <a:cs typeface="+mn-cs"/>
            </a:endParaRPr>
          </a:p>
          <a:p>
            <a:pPr eaLnBrk="1" hangingPunct="1">
              <a:spcBef>
                <a:spcPts val="500"/>
              </a:spcBef>
              <a:buFont typeface="Wingdings" panose="05000000000000000000" pitchFamily="2" charset="2"/>
              <a:buChar char="Ø"/>
            </a:pPr>
            <a:r>
              <a:rPr lang="en-US" altLang="en-US" sz="2600" dirty="0">
                <a:solidFill>
                  <a:srgbClr val="003366"/>
                </a:solidFill>
                <a:latin typeface="+mj-lt"/>
                <a:cs typeface="+mn-cs"/>
              </a:rPr>
              <a:t>  </a:t>
            </a:r>
            <a:r>
              <a:rPr lang="en-US" altLang="en-US" sz="2600" dirty="0" err="1">
                <a:solidFill>
                  <a:srgbClr val="003366"/>
                </a:solidFill>
                <a:latin typeface="+mj-lt"/>
                <a:cs typeface="+mn-cs"/>
              </a:rPr>
              <a:t>Đài</a:t>
            </a:r>
            <a:r>
              <a:rPr lang="en-US" altLang="en-US" sz="2600" dirty="0">
                <a:solidFill>
                  <a:srgbClr val="003366"/>
                </a:solidFill>
                <a:latin typeface="+mj-lt"/>
                <a:cs typeface="+mn-cs"/>
              </a:rPr>
              <a:t> </a:t>
            </a:r>
            <a:r>
              <a:rPr lang="en-US" altLang="en-US" sz="2600" dirty="0" smtClean="0">
                <a:solidFill>
                  <a:srgbClr val="003366"/>
                </a:solidFill>
                <a:latin typeface="+mj-lt"/>
                <a:cs typeface="+mn-cs"/>
              </a:rPr>
              <a:t>PT - TH </a:t>
            </a:r>
            <a:r>
              <a:rPr lang="en-US" altLang="en-US" sz="2600" dirty="0">
                <a:solidFill>
                  <a:srgbClr val="003366"/>
                </a:solidFill>
                <a:latin typeface="+mj-lt"/>
                <a:cs typeface="+mn-cs"/>
              </a:rPr>
              <a:t>Bắc Ninh</a:t>
            </a:r>
          </a:p>
          <a:p>
            <a:pPr eaLnBrk="1" hangingPunct="1">
              <a:spcBef>
                <a:spcPts val="500"/>
              </a:spcBef>
              <a:buFont typeface="Wingdings" panose="05000000000000000000" pitchFamily="2" charset="2"/>
              <a:buChar char="Ø"/>
            </a:pPr>
            <a:r>
              <a:rPr lang="en-US" altLang="en-US" sz="2600" dirty="0">
                <a:solidFill>
                  <a:srgbClr val="003366"/>
                </a:solidFill>
                <a:latin typeface="+mj-lt"/>
                <a:cs typeface="+mn-cs"/>
              </a:rPr>
              <a:t>  Văn </a:t>
            </a:r>
            <a:r>
              <a:rPr lang="en-US" altLang="en-US" sz="2600" dirty="0" err="1">
                <a:solidFill>
                  <a:srgbClr val="003366"/>
                </a:solidFill>
                <a:latin typeface="+mj-lt"/>
                <a:cs typeface="+mn-cs"/>
              </a:rPr>
              <a:t>phòng</a:t>
            </a:r>
            <a:r>
              <a:rPr lang="en-US" altLang="en-US" sz="2600" dirty="0">
                <a:solidFill>
                  <a:srgbClr val="003366"/>
                </a:solidFill>
                <a:latin typeface="+mj-lt"/>
                <a:cs typeface="+mn-cs"/>
              </a:rPr>
              <a:t> </a:t>
            </a:r>
            <a:r>
              <a:rPr lang="en-US" altLang="en-US" sz="2600" dirty="0" err="1">
                <a:solidFill>
                  <a:srgbClr val="003366"/>
                </a:solidFill>
                <a:latin typeface="+mj-lt"/>
                <a:cs typeface="+mn-cs"/>
              </a:rPr>
              <a:t>quốc</a:t>
            </a:r>
            <a:r>
              <a:rPr lang="en-US" altLang="en-US" sz="2600" dirty="0">
                <a:solidFill>
                  <a:srgbClr val="003366"/>
                </a:solidFill>
                <a:latin typeface="+mj-lt"/>
                <a:cs typeface="+mn-cs"/>
              </a:rPr>
              <a:t> </a:t>
            </a:r>
            <a:r>
              <a:rPr lang="en-US" altLang="en-US" sz="2600" dirty="0" err="1">
                <a:solidFill>
                  <a:srgbClr val="003366"/>
                </a:solidFill>
                <a:latin typeface="+mj-lt"/>
                <a:cs typeface="+mn-cs"/>
              </a:rPr>
              <a:t>hội</a:t>
            </a:r>
            <a:endParaRPr lang="en-US" altLang="en-US" sz="2600" dirty="0">
              <a:solidFill>
                <a:srgbClr val="003366"/>
              </a:solidFill>
              <a:latin typeface="+mj-lt"/>
              <a:cs typeface="+mn-cs"/>
            </a:endParaRPr>
          </a:p>
        </p:txBody>
      </p:sp>
      <p:pic>
        <p:nvPicPr>
          <p:cNvPr id="4" name="Picture 9" descr="khahha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850" y="2495550"/>
            <a:ext cx="3089275"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407200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a:t>
            </a:r>
            <a:r>
              <a:rPr lang="en-US" dirty="0" smtClean="0"/>
              <a:t> </a:t>
            </a:r>
            <a:r>
              <a:rPr lang="en-US" dirty="0"/>
              <a:t>– </a:t>
            </a:r>
            <a:r>
              <a:rPr lang="en-US" dirty="0" err="1" smtClean="0"/>
              <a:t>Hình</a:t>
            </a:r>
            <a:r>
              <a:rPr lang="en-US" dirty="0" smtClean="0"/>
              <a:t> </a:t>
            </a:r>
            <a:r>
              <a:rPr lang="en-US" dirty="0" err="1" smtClean="0"/>
              <a:t>thức</a:t>
            </a:r>
            <a:r>
              <a:rPr lang="en-US" dirty="0" smtClean="0"/>
              <a:t> </a:t>
            </a:r>
            <a:r>
              <a:rPr lang="en-US" dirty="0" err="1" smtClean="0"/>
              <a:t>cung</a:t>
            </a:r>
            <a:r>
              <a:rPr lang="en-US" dirty="0" smtClean="0"/>
              <a:t> </a:t>
            </a:r>
            <a:r>
              <a:rPr lang="en-US" dirty="0" err="1" smtClean="0"/>
              <a:t>cấp</a:t>
            </a:r>
            <a:endParaRPr lang="en-US" dirty="0"/>
          </a:p>
        </p:txBody>
      </p:sp>
      <p:sp>
        <p:nvSpPr>
          <p:cNvPr id="3" name="Rectangle 3"/>
          <p:cNvSpPr>
            <a:spLocks noChangeArrowheads="1"/>
          </p:cNvSpPr>
          <p:nvPr/>
        </p:nvSpPr>
        <p:spPr bwMode="auto">
          <a:xfrm>
            <a:off x="762000" y="3124200"/>
            <a:ext cx="2971800" cy="895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smtClean="0">
                <a:solidFill>
                  <a:srgbClr val="003366"/>
                </a:solidFill>
                <a:latin typeface="+mj-lt"/>
                <a:cs typeface="+mn-cs"/>
              </a:rPr>
              <a:t>Cho </a:t>
            </a:r>
            <a:r>
              <a:rPr lang="en-US" altLang="en-US" sz="2400" dirty="0" err="1" smtClean="0">
                <a:solidFill>
                  <a:srgbClr val="003366"/>
                </a:solidFill>
                <a:latin typeface="+mj-lt"/>
                <a:cs typeface="+mn-cs"/>
              </a:rPr>
              <a:t>thuê</a:t>
            </a:r>
            <a:r>
              <a:rPr lang="en-US" altLang="en-US" sz="2400" dirty="0" smtClean="0">
                <a:solidFill>
                  <a:srgbClr val="003366"/>
                </a:solidFill>
                <a:latin typeface="+mj-lt"/>
                <a:cs typeface="+mn-cs"/>
              </a:rPr>
              <a:t> </a:t>
            </a:r>
            <a:r>
              <a:rPr lang="en-US" altLang="en-US" sz="2400" dirty="0" err="1">
                <a:solidFill>
                  <a:srgbClr val="003366"/>
                </a:solidFill>
                <a:latin typeface="+mj-lt"/>
                <a:cs typeface="+mn-cs"/>
              </a:rPr>
              <a:t>dịch</a:t>
            </a:r>
            <a:r>
              <a:rPr lang="en-US" altLang="en-US" sz="2400" dirty="0">
                <a:solidFill>
                  <a:srgbClr val="003366"/>
                </a:solidFill>
                <a:latin typeface="+mj-lt"/>
                <a:cs typeface="+mn-cs"/>
              </a:rPr>
              <a:t> </a:t>
            </a:r>
            <a:r>
              <a:rPr lang="en-US" altLang="en-US" sz="2400" dirty="0" err="1">
                <a:solidFill>
                  <a:srgbClr val="003366"/>
                </a:solidFill>
                <a:latin typeface="+mj-lt"/>
                <a:cs typeface="+mn-cs"/>
              </a:rPr>
              <a:t>vụ</a:t>
            </a:r>
            <a:endParaRPr lang="en-US" altLang="en-US" sz="2400" dirty="0">
              <a:solidFill>
                <a:srgbClr val="003366"/>
              </a:solidFill>
              <a:latin typeface="+mj-lt"/>
              <a:cs typeface="+mn-cs"/>
            </a:endParaRPr>
          </a:p>
          <a:p>
            <a:pPr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Bán</a:t>
            </a:r>
            <a:r>
              <a:rPr lang="en-US" altLang="en-US" sz="2400" dirty="0">
                <a:solidFill>
                  <a:srgbClr val="003366"/>
                </a:solidFill>
                <a:latin typeface="+mj-lt"/>
                <a:cs typeface="+mn-cs"/>
              </a:rPr>
              <a:t> </a:t>
            </a:r>
            <a:r>
              <a:rPr lang="en-US" altLang="en-US" sz="2400" dirty="0" err="1">
                <a:solidFill>
                  <a:srgbClr val="003366"/>
                </a:solidFill>
                <a:latin typeface="+mj-lt"/>
                <a:cs typeface="+mn-cs"/>
              </a:rPr>
              <a:t>trọn</a:t>
            </a:r>
            <a:r>
              <a:rPr lang="en-US" altLang="en-US" sz="2400" dirty="0">
                <a:solidFill>
                  <a:srgbClr val="003366"/>
                </a:solidFill>
                <a:latin typeface="+mj-lt"/>
                <a:cs typeface="+mn-cs"/>
              </a:rPr>
              <a:t> </a:t>
            </a:r>
            <a:r>
              <a:rPr lang="en-US" altLang="en-US" sz="2400" dirty="0" err="1">
                <a:solidFill>
                  <a:srgbClr val="003366"/>
                </a:solidFill>
                <a:latin typeface="+mj-lt"/>
                <a:cs typeface="+mn-cs"/>
              </a:rPr>
              <a:t>gói</a:t>
            </a:r>
            <a:endParaRPr lang="en-US" altLang="en-US" sz="2400" dirty="0">
              <a:solidFill>
                <a:srgbClr val="003366"/>
              </a:solidFill>
              <a:latin typeface="+mj-lt"/>
              <a:cs typeface="+mn-cs"/>
            </a:endParaRPr>
          </a:p>
        </p:txBody>
      </p:sp>
      <p:pic>
        <p:nvPicPr>
          <p:cNvPr id="4" name="Picture 9" descr="cungca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09800"/>
            <a:ext cx="4500563"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63126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a:t>
            </a:r>
            <a:r>
              <a:rPr lang="en-US" dirty="0" smtClean="0"/>
              <a:t> </a:t>
            </a:r>
            <a:r>
              <a:rPr lang="en-US" dirty="0"/>
              <a:t>– </a:t>
            </a:r>
            <a:r>
              <a:rPr lang="en-US" dirty="0" err="1" smtClean="0"/>
              <a:t>Dịch</a:t>
            </a:r>
            <a:r>
              <a:rPr lang="en-US" dirty="0" smtClean="0"/>
              <a:t> </a:t>
            </a:r>
            <a:r>
              <a:rPr lang="en-US" dirty="0" err="1" smtClean="0"/>
              <a:t>vụ</a:t>
            </a:r>
            <a:r>
              <a:rPr lang="en-US" dirty="0" smtClean="0"/>
              <a:t> </a:t>
            </a:r>
            <a:r>
              <a:rPr lang="en-US" dirty="0" err="1" smtClean="0"/>
              <a:t>hỗ</a:t>
            </a:r>
            <a:r>
              <a:rPr lang="en-US" dirty="0" smtClean="0"/>
              <a:t> </a:t>
            </a:r>
            <a:r>
              <a:rPr lang="en-US" dirty="0" err="1" smtClean="0"/>
              <a:t>trợ</a:t>
            </a:r>
            <a:endParaRPr lang="en-US" dirty="0"/>
          </a:p>
        </p:txBody>
      </p:sp>
      <p:sp>
        <p:nvSpPr>
          <p:cNvPr id="5" name="Rectangle 3"/>
          <p:cNvSpPr>
            <a:spLocks noChangeArrowheads="1"/>
          </p:cNvSpPr>
          <p:nvPr/>
        </p:nvSpPr>
        <p:spPr bwMode="auto">
          <a:xfrm>
            <a:off x="3214688" y="2928938"/>
            <a:ext cx="5624512" cy="163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Hỗ</a:t>
            </a:r>
            <a:r>
              <a:rPr lang="en-US" altLang="en-US" sz="2400" dirty="0">
                <a:solidFill>
                  <a:srgbClr val="003366"/>
                </a:solidFill>
                <a:latin typeface="+mj-lt"/>
                <a:cs typeface="+mn-cs"/>
              </a:rPr>
              <a:t> </a:t>
            </a:r>
            <a:r>
              <a:rPr lang="en-US" altLang="en-US" sz="2400" dirty="0" err="1">
                <a:solidFill>
                  <a:srgbClr val="003366"/>
                </a:solidFill>
                <a:latin typeface="+mj-lt"/>
                <a:cs typeface="+mn-cs"/>
              </a:rPr>
              <a:t>trợ</a:t>
            </a:r>
            <a:r>
              <a:rPr lang="en-US" altLang="en-US" sz="2400" dirty="0">
                <a:solidFill>
                  <a:srgbClr val="003366"/>
                </a:solidFill>
                <a:latin typeface="+mj-lt"/>
                <a:cs typeface="+mn-cs"/>
              </a:rPr>
              <a:t> </a:t>
            </a:r>
            <a:r>
              <a:rPr lang="en-US" altLang="en-US" sz="2400" dirty="0" err="1">
                <a:solidFill>
                  <a:srgbClr val="003366"/>
                </a:solidFill>
                <a:latin typeface="+mj-lt"/>
                <a:cs typeface="+mn-cs"/>
              </a:rPr>
              <a:t>kỹ</a:t>
            </a:r>
            <a:r>
              <a:rPr lang="en-US" altLang="en-US" sz="2400" dirty="0">
                <a:solidFill>
                  <a:srgbClr val="003366"/>
                </a:solidFill>
                <a:latin typeface="+mj-lt"/>
                <a:cs typeface="+mn-cs"/>
              </a:rPr>
              <a:t> </a:t>
            </a:r>
            <a:r>
              <a:rPr lang="en-US" altLang="en-US" sz="2400" dirty="0" err="1">
                <a:solidFill>
                  <a:srgbClr val="003366"/>
                </a:solidFill>
                <a:latin typeface="+mj-lt"/>
                <a:cs typeface="+mn-cs"/>
              </a:rPr>
              <a:t>thuật</a:t>
            </a:r>
            <a:r>
              <a:rPr lang="en-US" altLang="en-US" sz="2400" dirty="0">
                <a:solidFill>
                  <a:srgbClr val="003366"/>
                </a:solidFill>
                <a:latin typeface="+mj-lt"/>
                <a:cs typeface="+mn-cs"/>
              </a:rPr>
              <a:t> </a:t>
            </a:r>
            <a:r>
              <a:rPr lang="en-US" altLang="en-US" sz="2400" dirty="0" err="1">
                <a:solidFill>
                  <a:srgbClr val="003366"/>
                </a:solidFill>
                <a:latin typeface="+mj-lt"/>
                <a:cs typeface="+mn-cs"/>
              </a:rPr>
              <a:t>trọn</a:t>
            </a:r>
            <a:r>
              <a:rPr lang="en-US" altLang="en-US" sz="2400" dirty="0">
                <a:solidFill>
                  <a:srgbClr val="003366"/>
                </a:solidFill>
                <a:latin typeface="+mj-lt"/>
                <a:cs typeface="+mn-cs"/>
              </a:rPr>
              <a:t> </a:t>
            </a:r>
            <a:r>
              <a:rPr lang="en-US" altLang="en-US" sz="2400" dirty="0" err="1">
                <a:solidFill>
                  <a:srgbClr val="003366"/>
                </a:solidFill>
                <a:latin typeface="+mj-lt"/>
                <a:cs typeface="+mn-cs"/>
              </a:rPr>
              <a:t>đời</a:t>
            </a:r>
            <a:r>
              <a:rPr lang="en-US" altLang="en-US" sz="2400" dirty="0">
                <a:solidFill>
                  <a:srgbClr val="003366"/>
                </a:solidFill>
                <a:latin typeface="+mj-lt"/>
                <a:cs typeface="+mn-cs"/>
              </a:rPr>
              <a:t> (24/7)</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Đội</a:t>
            </a:r>
            <a:r>
              <a:rPr lang="en-US" altLang="en-US" sz="2400" dirty="0">
                <a:solidFill>
                  <a:srgbClr val="003366"/>
                </a:solidFill>
                <a:latin typeface="+mj-lt"/>
                <a:cs typeface="+mn-cs"/>
              </a:rPr>
              <a:t> </a:t>
            </a:r>
            <a:r>
              <a:rPr lang="en-US" altLang="en-US" sz="2400" dirty="0" err="1">
                <a:solidFill>
                  <a:srgbClr val="003366"/>
                </a:solidFill>
                <a:latin typeface="+mj-lt"/>
                <a:cs typeface="+mn-cs"/>
              </a:rPr>
              <a:t>ngũ</a:t>
            </a:r>
            <a:r>
              <a:rPr lang="en-US" altLang="en-US" sz="2400" dirty="0">
                <a:solidFill>
                  <a:srgbClr val="003366"/>
                </a:solidFill>
                <a:latin typeface="+mj-lt"/>
                <a:cs typeface="+mn-cs"/>
              </a:rPr>
              <a:t> </a:t>
            </a:r>
            <a:r>
              <a:rPr lang="en-US" altLang="en-US" sz="2400" dirty="0" err="1">
                <a:solidFill>
                  <a:srgbClr val="003366"/>
                </a:solidFill>
                <a:latin typeface="+mj-lt"/>
                <a:cs typeface="+mn-cs"/>
              </a:rPr>
              <a:t>kỹ</a:t>
            </a:r>
            <a:r>
              <a:rPr lang="en-US" altLang="en-US" sz="2400" dirty="0">
                <a:solidFill>
                  <a:srgbClr val="003366"/>
                </a:solidFill>
                <a:latin typeface="+mj-lt"/>
                <a:cs typeface="+mn-cs"/>
              </a:rPr>
              <a:t> </a:t>
            </a:r>
            <a:r>
              <a:rPr lang="en-US" altLang="en-US" sz="2400" dirty="0" err="1">
                <a:solidFill>
                  <a:srgbClr val="003366"/>
                </a:solidFill>
                <a:latin typeface="+mj-lt"/>
                <a:cs typeface="+mn-cs"/>
              </a:rPr>
              <a:t>thuật</a:t>
            </a:r>
            <a:r>
              <a:rPr lang="en-US" altLang="en-US" sz="2400" dirty="0">
                <a:solidFill>
                  <a:srgbClr val="003366"/>
                </a:solidFill>
                <a:latin typeface="+mj-lt"/>
                <a:cs typeface="+mn-cs"/>
              </a:rPr>
              <a:t> </a:t>
            </a:r>
            <a:r>
              <a:rPr lang="en-US" altLang="en-US" sz="2400" dirty="0" err="1">
                <a:solidFill>
                  <a:srgbClr val="003366"/>
                </a:solidFill>
                <a:latin typeface="+mj-lt"/>
                <a:cs typeface="+mn-cs"/>
              </a:rPr>
              <a:t>trực</a:t>
            </a:r>
            <a:r>
              <a:rPr lang="en-US" altLang="en-US" sz="2400" dirty="0">
                <a:solidFill>
                  <a:srgbClr val="003366"/>
                </a:solidFill>
                <a:latin typeface="+mj-lt"/>
                <a:cs typeface="+mn-cs"/>
              </a:rPr>
              <a:t> </a:t>
            </a:r>
            <a:r>
              <a:rPr lang="en-US" altLang="en-US" sz="2400" dirty="0" err="1">
                <a:solidFill>
                  <a:srgbClr val="003366"/>
                </a:solidFill>
                <a:latin typeface="+mj-lt"/>
                <a:cs typeface="+mn-cs"/>
              </a:rPr>
              <a:t>tiếp</a:t>
            </a:r>
            <a:r>
              <a:rPr lang="en-US" altLang="en-US" sz="2400" dirty="0">
                <a:solidFill>
                  <a:srgbClr val="003366"/>
                </a:solidFill>
                <a:latin typeface="+mj-lt"/>
                <a:cs typeface="+mn-cs"/>
              </a:rPr>
              <a:t> </a:t>
            </a:r>
            <a:r>
              <a:rPr lang="en-US" altLang="en-US" sz="2400" dirty="0" err="1">
                <a:solidFill>
                  <a:srgbClr val="003366"/>
                </a:solidFill>
                <a:latin typeface="+mj-lt"/>
                <a:cs typeface="+mn-cs"/>
              </a:rPr>
              <a:t>đến</a:t>
            </a:r>
            <a:r>
              <a:rPr lang="en-US" altLang="en-US" sz="2400" dirty="0">
                <a:solidFill>
                  <a:srgbClr val="003366"/>
                </a:solidFill>
                <a:latin typeface="+mj-lt"/>
                <a:cs typeface="+mn-cs"/>
              </a:rPr>
              <a:t> </a:t>
            </a:r>
            <a:r>
              <a:rPr lang="en-US" altLang="en-US" sz="2400" dirty="0" err="1">
                <a:solidFill>
                  <a:srgbClr val="003366"/>
                </a:solidFill>
                <a:latin typeface="+mj-lt"/>
                <a:cs typeface="+mn-cs"/>
              </a:rPr>
              <a:t>tận</a:t>
            </a:r>
            <a:r>
              <a:rPr lang="en-US" altLang="en-US" sz="2400" dirty="0">
                <a:solidFill>
                  <a:srgbClr val="003366"/>
                </a:solidFill>
                <a:latin typeface="+mj-lt"/>
                <a:cs typeface="+mn-cs"/>
              </a:rPr>
              <a:t> </a:t>
            </a:r>
            <a:r>
              <a:rPr lang="en-US" altLang="en-US" sz="2400" dirty="0" err="1">
                <a:solidFill>
                  <a:srgbClr val="003366"/>
                </a:solidFill>
                <a:latin typeface="+mj-lt"/>
                <a:cs typeface="+mn-cs"/>
              </a:rPr>
              <a:t>phường</a:t>
            </a:r>
            <a:r>
              <a:rPr lang="en-US" altLang="en-US" sz="2400" dirty="0">
                <a:solidFill>
                  <a:srgbClr val="003366"/>
                </a:solidFill>
                <a:latin typeface="+mj-lt"/>
                <a:cs typeface="+mn-cs"/>
              </a:rPr>
              <a:t> </a:t>
            </a:r>
            <a:r>
              <a:rPr lang="en-US" altLang="en-US" sz="2400" dirty="0" err="1">
                <a:solidFill>
                  <a:srgbClr val="003366"/>
                </a:solidFill>
                <a:latin typeface="+mj-lt"/>
                <a:cs typeface="+mn-cs"/>
              </a:rPr>
              <a:t>xã</a:t>
            </a:r>
            <a:r>
              <a:rPr lang="en-US" altLang="en-US" sz="2400" dirty="0">
                <a:solidFill>
                  <a:srgbClr val="003366"/>
                </a:solidFill>
                <a:latin typeface="+mj-lt"/>
                <a:cs typeface="+mn-cs"/>
              </a:rPr>
              <a:t> </a:t>
            </a:r>
            <a:r>
              <a:rPr lang="en-US" altLang="en-US" sz="2400" dirty="0" err="1">
                <a:solidFill>
                  <a:srgbClr val="003366"/>
                </a:solidFill>
                <a:latin typeface="+mj-lt"/>
                <a:cs typeface="+mn-cs"/>
              </a:rPr>
              <a:t>trải</a:t>
            </a:r>
            <a:r>
              <a:rPr lang="en-US" altLang="en-US" sz="2400" dirty="0">
                <a:solidFill>
                  <a:srgbClr val="003366"/>
                </a:solidFill>
                <a:latin typeface="+mj-lt"/>
                <a:cs typeface="+mn-cs"/>
              </a:rPr>
              <a:t> </a:t>
            </a:r>
            <a:r>
              <a:rPr lang="en-US" altLang="en-US" sz="2400" dirty="0" err="1">
                <a:solidFill>
                  <a:srgbClr val="003366"/>
                </a:solidFill>
                <a:latin typeface="+mj-lt"/>
                <a:cs typeface="+mn-cs"/>
              </a:rPr>
              <a:t>dài</a:t>
            </a:r>
            <a:r>
              <a:rPr lang="en-US" altLang="en-US" sz="2400" dirty="0">
                <a:solidFill>
                  <a:srgbClr val="003366"/>
                </a:solidFill>
                <a:latin typeface="+mj-lt"/>
                <a:cs typeface="+mn-cs"/>
              </a:rPr>
              <a:t> </a:t>
            </a:r>
            <a:r>
              <a:rPr lang="en-US" altLang="en-US" sz="2400" dirty="0" err="1">
                <a:solidFill>
                  <a:srgbClr val="003366"/>
                </a:solidFill>
                <a:latin typeface="+mj-lt"/>
                <a:cs typeface="+mn-cs"/>
              </a:rPr>
              <a:t>trên</a:t>
            </a:r>
            <a:r>
              <a:rPr lang="en-US" altLang="en-US" sz="2400" dirty="0">
                <a:solidFill>
                  <a:srgbClr val="003366"/>
                </a:solidFill>
                <a:latin typeface="+mj-lt"/>
                <a:cs typeface="+mn-cs"/>
              </a:rPr>
              <a:t> 63 </a:t>
            </a:r>
            <a:r>
              <a:rPr lang="en-US" altLang="en-US" sz="2400" dirty="0" err="1">
                <a:solidFill>
                  <a:srgbClr val="003366"/>
                </a:solidFill>
                <a:latin typeface="+mj-lt"/>
                <a:cs typeface="+mn-cs"/>
              </a:rPr>
              <a:t>Tỉnh</a:t>
            </a:r>
            <a:r>
              <a:rPr lang="en-US" altLang="en-US" sz="2400" dirty="0">
                <a:solidFill>
                  <a:srgbClr val="003366"/>
                </a:solidFill>
                <a:latin typeface="+mj-lt"/>
                <a:cs typeface="+mn-cs"/>
              </a:rPr>
              <a:t> Thành </a:t>
            </a:r>
            <a:r>
              <a:rPr lang="en-US" altLang="en-US" sz="2400" dirty="0" err="1">
                <a:solidFill>
                  <a:srgbClr val="003366"/>
                </a:solidFill>
                <a:latin typeface="+mj-lt"/>
                <a:cs typeface="+mn-cs"/>
              </a:rPr>
              <a:t>phố</a:t>
            </a:r>
            <a:endParaRPr lang="en-US" altLang="en-US" sz="2400" dirty="0">
              <a:solidFill>
                <a:srgbClr val="003366"/>
              </a:solidFill>
              <a:latin typeface="+mj-lt"/>
              <a:cs typeface="+mn-cs"/>
            </a:endParaRPr>
          </a:p>
        </p:txBody>
      </p:sp>
      <p:pic>
        <p:nvPicPr>
          <p:cNvPr id="6" name="Picture 9" descr="hotr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357438"/>
            <a:ext cx="2314559" cy="29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6830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048000"/>
            <a:ext cx="5943600" cy="1143000"/>
          </a:xfrm>
        </p:spPr>
        <p:txBody>
          <a:bodyPr/>
          <a:lstStyle/>
          <a:p>
            <a:pPr algn="ctr"/>
            <a:r>
              <a:rPr lang="en-US" dirty="0"/>
              <a:t>9</a:t>
            </a:r>
            <a:r>
              <a:rPr lang="en-US" dirty="0" smtClean="0"/>
              <a:t> - </a:t>
            </a:r>
            <a:r>
              <a:rPr lang="en-US" dirty="0" err="1" smtClean="0"/>
              <a:t>Trao</a:t>
            </a:r>
            <a:r>
              <a:rPr lang="en-US" dirty="0" smtClean="0"/>
              <a:t> </a:t>
            </a:r>
            <a:r>
              <a:rPr lang="en-US" dirty="0" err="1" smtClean="0"/>
              <a:t>đổi</a:t>
            </a:r>
            <a:r>
              <a:rPr lang="en-US" dirty="0" smtClean="0"/>
              <a:t> </a:t>
            </a:r>
            <a:r>
              <a:rPr lang="en-US" dirty="0" err="1" smtClean="0"/>
              <a:t>thảo</a:t>
            </a:r>
            <a:r>
              <a:rPr lang="en-US" dirty="0" smtClean="0"/>
              <a:t> </a:t>
            </a:r>
            <a:r>
              <a:rPr lang="en-US" dirty="0" err="1" smtClean="0"/>
              <a:t>luận</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2819400"/>
            <a:ext cx="6248400" cy="1143000"/>
          </a:xfrm>
        </p:spPr>
        <p:txBody>
          <a:bodyPr/>
          <a:lstStyle/>
          <a:p>
            <a:pPr algn="ctr"/>
            <a:r>
              <a:rPr lang="en-US" smtClean="0"/>
              <a:t>Trân trọng cảm ơn!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4" name="Rectangle 3"/>
          <p:cNvSpPr/>
          <p:nvPr/>
        </p:nvSpPr>
        <p:spPr>
          <a:xfrm>
            <a:off x="609568" y="1676400"/>
            <a:ext cx="8534432" cy="4524315"/>
          </a:xfrm>
          <a:prstGeom prst="rect">
            <a:avLst/>
          </a:prstGeom>
        </p:spPr>
        <p:txBody>
          <a:bodyPr wrap="square">
            <a:spAutoFit/>
          </a:bodyPr>
          <a:lstStyle/>
          <a:p>
            <a:pPr marL="571500" indent="-571500">
              <a:spcBef>
                <a:spcPts val="0"/>
              </a:spcBef>
              <a:buFont typeface="+mj-lt"/>
              <a:buAutoNum type="arabicPeriod"/>
              <a:defRPr/>
            </a:pPr>
            <a:r>
              <a:rPr lang="en-US" altLang="de-DE" sz="3200" dirty="0" err="1">
                <a:solidFill>
                  <a:srgbClr val="003366"/>
                </a:solidFill>
                <a:latin typeface="+mj-lt"/>
                <a:cs typeface="+mn-cs"/>
              </a:rPr>
              <a:t>Giới</a:t>
            </a:r>
            <a:r>
              <a:rPr lang="en-US" altLang="de-DE" sz="3200" dirty="0">
                <a:solidFill>
                  <a:srgbClr val="003366"/>
                </a:solidFill>
                <a:latin typeface="+mj-lt"/>
                <a:cs typeface="+mn-cs"/>
              </a:rPr>
              <a:t> </a:t>
            </a:r>
            <a:r>
              <a:rPr lang="en-US" altLang="de-DE" sz="3200" dirty="0" err="1" smtClean="0">
                <a:solidFill>
                  <a:srgbClr val="003366"/>
                </a:solidFill>
                <a:latin typeface="+mj-lt"/>
                <a:cs typeface="+mn-cs"/>
              </a:rPr>
              <a:t>thiệu</a:t>
            </a:r>
            <a:endParaRPr lang="en-US" altLang="de-DE" sz="3200" dirty="0" smtClean="0">
              <a:solidFill>
                <a:srgbClr val="003366"/>
              </a:solidFill>
              <a:latin typeface="+mj-lt"/>
              <a:cs typeface="+mn-cs"/>
            </a:endParaRPr>
          </a:p>
          <a:p>
            <a:pPr marL="571500" indent="-571500">
              <a:spcBef>
                <a:spcPts val="0"/>
              </a:spcBef>
              <a:buFont typeface="+mj-lt"/>
              <a:buAutoNum type="arabicPeriod"/>
              <a:defRPr/>
            </a:pPr>
            <a:r>
              <a:rPr lang="en-US" altLang="de-DE" sz="3200" dirty="0" err="1" smtClean="0">
                <a:solidFill>
                  <a:srgbClr val="003366"/>
                </a:solidFill>
                <a:latin typeface="+mj-lt"/>
                <a:cs typeface="+mn-cs"/>
              </a:rPr>
              <a:t>Cơ</a:t>
            </a:r>
            <a:r>
              <a:rPr lang="en-US" altLang="de-DE" sz="3200" dirty="0" smtClean="0">
                <a:solidFill>
                  <a:srgbClr val="003366"/>
                </a:solidFill>
                <a:latin typeface="+mj-lt"/>
                <a:cs typeface="+mn-cs"/>
              </a:rPr>
              <a:t> </a:t>
            </a:r>
            <a:r>
              <a:rPr lang="en-US" altLang="de-DE" sz="3200" dirty="0" err="1" smtClean="0">
                <a:solidFill>
                  <a:srgbClr val="003366"/>
                </a:solidFill>
                <a:latin typeface="+mj-lt"/>
                <a:cs typeface="+mn-cs"/>
              </a:rPr>
              <a:t>sở</a:t>
            </a:r>
            <a:r>
              <a:rPr lang="en-US" altLang="de-DE" sz="3200" dirty="0" smtClean="0">
                <a:solidFill>
                  <a:srgbClr val="003366"/>
                </a:solidFill>
                <a:latin typeface="+mj-lt"/>
                <a:cs typeface="+mn-cs"/>
              </a:rPr>
              <a:t> </a:t>
            </a:r>
            <a:r>
              <a:rPr lang="en-US" altLang="de-DE" sz="3200" dirty="0" err="1" smtClean="0">
                <a:solidFill>
                  <a:srgbClr val="003366"/>
                </a:solidFill>
                <a:latin typeface="+mj-lt"/>
                <a:cs typeface="+mn-cs"/>
              </a:rPr>
              <a:t>giải</a:t>
            </a:r>
            <a:r>
              <a:rPr lang="en-US" altLang="de-DE" sz="3200" dirty="0" smtClean="0">
                <a:solidFill>
                  <a:srgbClr val="003366"/>
                </a:solidFill>
                <a:latin typeface="+mj-lt"/>
                <a:cs typeface="+mn-cs"/>
              </a:rPr>
              <a:t> </a:t>
            </a:r>
            <a:r>
              <a:rPr lang="en-US" altLang="de-DE" sz="3200" dirty="0" err="1" smtClean="0">
                <a:solidFill>
                  <a:srgbClr val="003366"/>
                </a:solidFill>
                <a:latin typeface="+mj-lt"/>
                <a:cs typeface="+mn-cs"/>
              </a:rPr>
              <a:t>pháp</a:t>
            </a:r>
            <a:endParaRPr lang="en-US" altLang="de-DE" sz="3200" dirty="0">
              <a:solidFill>
                <a:srgbClr val="003366"/>
              </a:solidFill>
              <a:latin typeface="+mj-lt"/>
              <a:cs typeface="+mn-cs"/>
            </a:endParaRPr>
          </a:p>
          <a:p>
            <a:pPr marL="571500" indent="-571500">
              <a:spcBef>
                <a:spcPts val="0"/>
              </a:spcBef>
              <a:buFont typeface="+mj-lt"/>
              <a:buAutoNum type="arabicPeriod"/>
              <a:defRPr/>
            </a:pPr>
            <a:r>
              <a:rPr lang="en-US" altLang="de-DE" sz="3200" dirty="0" err="1">
                <a:solidFill>
                  <a:srgbClr val="003366"/>
                </a:solidFill>
                <a:latin typeface="+mj-lt"/>
                <a:cs typeface="+mn-cs"/>
              </a:rPr>
              <a:t>Các</a:t>
            </a:r>
            <a:r>
              <a:rPr lang="en-US" altLang="de-DE" sz="3200" dirty="0">
                <a:solidFill>
                  <a:srgbClr val="003366"/>
                </a:solidFill>
                <a:latin typeface="+mj-lt"/>
                <a:cs typeface="+mn-cs"/>
              </a:rPr>
              <a:t> </a:t>
            </a:r>
            <a:r>
              <a:rPr lang="en-US" altLang="de-DE" sz="3200" dirty="0" err="1">
                <a:solidFill>
                  <a:srgbClr val="003366"/>
                </a:solidFill>
                <a:latin typeface="+mj-lt"/>
                <a:cs typeface="+mn-cs"/>
              </a:rPr>
              <a:t>chức</a:t>
            </a:r>
            <a:r>
              <a:rPr lang="en-US" altLang="de-DE" sz="3200" dirty="0">
                <a:solidFill>
                  <a:srgbClr val="003366"/>
                </a:solidFill>
                <a:latin typeface="+mj-lt"/>
                <a:cs typeface="+mn-cs"/>
              </a:rPr>
              <a:t> </a:t>
            </a:r>
            <a:r>
              <a:rPr lang="en-US" altLang="de-DE" sz="3200" dirty="0" err="1">
                <a:solidFill>
                  <a:srgbClr val="003366"/>
                </a:solidFill>
                <a:latin typeface="+mj-lt"/>
                <a:cs typeface="+mn-cs"/>
              </a:rPr>
              <a:t>năng</a:t>
            </a:r>
            <a:r>
              <a:rPr lang="en-US" altLang="de-DE" sz="3200" dirty="0">
                <a:solidFill>
                  <a:srgbClr val="003366"/>
                </a:solidFill>
                <a:latin typeface="+mj-lt"/>
                <a:cs typeface="+mn-cs"/>
              </a:rPr>
              <a:t> </a:t>
            </a:r>
            <a:r>
              <a:rPr lang="en-US" altLang="de-DE" sz="3200" dirty="0" err="1">
                <a:solidFill>
                  <a:srgbClr val="003366"/>
                </a:solidFill>
                <a:latin typeface="+mj-lt"/>
                <a:cs typeface="+mn-cs"/>
              </a:rPr>
              <a:t>chính</a:t>
            </a:r>
            <a:r>
              <a:rPr lang="en-US" altLang="de-DE" sz="3200" dirty="0">
                <a:solidFill>
                  <a:srgbClr val="003366"/>
                </a:solidFill>
                <a:latin typeface="+mj-lt"/>
                <a:cs typeface="+mn-cs"/>
              </a:rPr>
              <a:t> </a:t>
            </a:r>
          </a:p>
          <a:p>
            <a:pPr marL="571500" indent="-571500">
              <a:spcBef>
                <a:spcPts val="0"/>
              </a:spcBef>
              <a:buFont typeface="+mj-lt"/>
              <a:buAutoNum type="arabicPeriod"/>
              <a:defRPr/>
            </a:pPr>
            <a:r>
              <a:rPr lang="en-US" altLang="de-DE" sz="3200" dirty="0" err="1">
                <a:solidFill>
                  <a:srgbClr val="003366"/>
                </a:solidFill>
                <a:latin typeface="+mj-lt"/>
                <a:cs typeface="+mn-cs"/>
              </a:rPr>
              <a:t>Đặc</a:t>
            </a:r>
            <a:r>
              <a:rPr lang="en-US" altLang="de-DE" sz="3200" dirty="0">
                <a:solidFill>
                  <a:srgbClr val="003366"/>
                </a:solidFill>
                <a:latin typeface="+mj-lt"/>
                <a:cs typeface="+mn-cs"/>
              </a:rPr>
              <a:t> </a:t>
            </a:r>
            <a:r>
              <a:rPr lang="en-US" altLang="de-DE" sz="3200" dirty="0" err="1">
                <a:solidFill>
                  <a:srgbClr val="003366"/>
                </a:solidFill>
                <a:latin typeface="+mj-lt"/>
                <a:cs typeface="+mn-cs"/>
              </a:rPr>
              <a:t>điểm</a:t>
            </a:r>
            <a:r>
              <a:rPr lang="en-US" altLang="de-DE" sz="3200" dirty="0">
                <a:solidFill>
                  <a:srgbClr val="003366"/>
                </a:solidFill>
                <a:latin typeface="+mj-lt"/>
                <a:cs typeface="+mn-cs"/>
              </a:rPr>
              <a:t> </a:t>
            </a:r>
            <a:r>
              <a:rPr lang="en-US" altLang="de-DE" sz="3200" dirty="0" err="1">
                <a:solidFill>
                  <a:srgbClr val="003366"/>
                </a:solidFill>
                <a:latin typeface="+mj-lt"/>
                <a:cs typeface="+mn-cs"/>
              </a:rPr>
              <a:t>nổi</a:t>
            </a:r>
            <a:r>
              <a:rPr lang="en-US" altLang="de-DE" sz="3200" dirty="0">
                <a:solidFill>
                  <a:srgbClr val="003366"/>
                </a:solidFill>
                <a:latin typeface="+mj-lt"/>
                <a:cs typeface="+mn-cs"/>
              </a:rPr>
              <a:t> </a:t>
            </a:r>
            <a:r>
              <a:rPr lang="en-US" altLang="de-DE" sz="3200" dirty="0" err="1" smtClean="0">
                <a:solidFill>
                  <a:srgbClr val="003366"/>
                </a:solidFill>
                <a:latin typeface="+mj-lt"/>
                <a:cs typeface="+mn-cs"/>
              </a:rPr>
              <a:t>bật</a:t>
            </a:r>
            <a:endParaRPr lang="en-US" altLang="de-DE" sz="3200" dirty="0">
              <a:solidFill>
                <a:srgbClr val="003366"/>
              </a:solidFill>
              <a:latin typeface="+mj-lt"/>
              <a:cs typeface="+mn-cs"/>
            </a:endParaRPr>
          </a:p>
          <a:p>
            <a:pPr marL="571500" indent="-571500">
              <a:spcBef>
                <a:spcPts val="0"/>
              </a:spcBef>
              <a:buFont typeface="+mj-lt"/>
              <a:buAutoNum type="arabicPeriod"/>
              <a:defRPr/>
            </a:pPr>
            <a:r>
              <a:rPr lang="en-US" altLang="de-DE" sz="3200" dirty="0" err="1">
                <a:solidFill>
                  <a:srgbClr val="003366"/>
                </a:solidFill>
                <a:latin typeface="+mj-lt"/>
                <a:cs typeface="+mn-cs"/>
              </a:rPr>
              <a:t>Lợi</a:t>
            </a:r>
            <a:r>
              <a:rPr lang="en-US" altLang="de-DE" sz="3200" dirty="0">
                <a:solidFill>
                  <a:srgbClr val="003366"/>
                </a:solidFill>
                <a:latin typeface="+mj-lt"/>
                <a:cs typeface="+mn-cs"/>
              </a:rPr>
              <a:t> </a:t>
            </a:r>
            <a:r>
              <a:rPr lang="en-US" altLang="de-DE" sz="3200" dirty="0" err="1">
                <a:solidFill>
                  <a:srgbClr val="003366"/>
                </a:solidFill>
                <a:latin typeface="+mj-lt"/>
                <a:cs typeface="+mn-cs"/>
              </a:rPr>
              <a:t>ích</a:t>
            </a:r>
            <a:r>
              <a:rPr lang="en-US" altLang="de-DE" sz="3200" dirty="0">
                <a:solidFill>
                  <a:srgbClr val="003366"/>
                </a:solidFill>
                <a:latin typeface="+mj-lt"/>
                <a:cs typeface="+mn-cs"/>
              </a:rPr>
              <a:t> </a:t>
            </a:r>
            <a:r>
              <a:rPr lang="en-US" altLang="de-DE" sz="3200" dirty="0" err="1">
                <a:solidFill>
                  <a:srgbClr val="003366"/>
                </a:solidFill>
                <a:latin typeface="+mj-lt"/>
                <a:cs typeface="+mn-cs"/>
              </a:rPr>
              <a:t>của</a:t>
            </a:r>
            <a:r>
              <a:rPr lang="en-US" altLang="de-DE" sz="3200" dirty="0">
                <a:solidFill>
                  <a:srgbClr val="003366"/>
                </a:solidFill>
                <a:latin typeface="+mj-lt"/>
                <a:cs typeface="+mn-cs"/>
              </a:rPr>
              <a:t> </a:t>
            </a:r>
            <a:r>
              <a:rPr lang="en-US" altLang="de-DE" sz="3200" dirty="0" err="1">
                <a:solidFill>
                  <a:srgbClr val="003366"/>
                </a:solidFill>
                <a:latin typeface="+mj-lt"/>
                <a:cs typeface="+mn-cs"/>
              </a:rPr>
              <a:t>khách</a:t>
            </a:r>
            <a:r>
              <a:rPr lang="en-US" altLang="de-DE" sz="3200" dirty="0">
                <a:solidFill>
                  <a:srgbClr val="003366"/>
                </a:solidFill>
                <a:latin typeface="+mj-lt"/>
                <a:cs typeface="+mn-cs"/>
              </a:rPr>
              <a:t> </a:t>
            </a:r>
            <a:r>
              <a:rPr lang="en-US" altLang="de-DE" sz="3200" dirty="0" err="1">
                <a:solidFill>
                  <a:srgbClr val="003366"/>
                </a:solidFill>
                <a:latin typeface="+mj-lt"/>
                <a:cs typeface="+mn-cs"/>
              </a:rPr>
              <a:t>hàng</a:t>
            </a:r>
            <a:endParaRPr lang="en-US" altLang="de-DE" sz="3200" dirty="0">
              <a:solidFill>
                <a:srgbClr val="003366"/>
              </a:solidFill>
              <a:latin typeface="+mj-lt"/>
              <a:cs typeface="+mn-cs"/>
            </a:endParaRPr>
          </a:p>
          <a:p>
            <a:pPr marL="571500" indent="-571500">
              <a:spcBef>
                <a:spcPts val="0"/>
              </a:spcBef>
              <a:buFont typeface="+mj-lt"/>
              <a:buAutoNum type="arabicPeriod"/>
              <a:defRPr/>
            </a:pPr>
            <a:r>
              <a:rPr lang="en-US" altLang="de-DE" sz="3200" dirty="0" err="1">
                <a:solidFill>
                  <a:srgbClr val="003366"/>
                </a:solidFill>
                <a:latin typeface="+mj-lt"/>
                <a:cs typeface="+mn-cs"/>
              </a:rPr>
              <a:t>Một</a:t>
            </a:r>
            <a:r>
              <a:rPr lang="en-US" altLang="de-DE" sz="3200" dirty="0">
                <a:solidFill>
                  <a:srgbClr val="003366"/>
                </a:solidFill>
                <a:latin typeface="+mj-lt"/>
                <a:cs typeface="+mn-cs"/>
              </a:rPr>
              <a:t> </a:t>
            </a:r>
            <a:r>
              <a:rPr lang="en-US" altLang="de-DE" sz="3200" dirty="0" err="1">
                <a:solidFill>
                  <a:srgbClr val="003366"/>
                </a:solidFill>
                <a:latin typeface="+mj-lt"/>
                <a:cs typeface="+mn-cs"/>
              </a:rPr>
              <a:t>số</a:t>
            </a:r>
            <a:r>
              <a:rPr lang="en-US" altLang="de-DE" sz="3200" dirty="0">
                <a:solidFill>
                  <a:srgbClr val="003366"/>
                </a:solidFill>
                <a:latin typeface="+mj-lt"/>
                <a:cs typeface="+mn-cs"/>
              </a:rPr>
              <a:t> </a:t>
            </a:r>
            <a:r>
              <a:rPr lang="en-US" altLang="de-DE" sz="3200" dirty="0" err="1">
                <a:solidFill>
                  <a:srgbClr val="003366"/>
                </a:solidFill>
                <a:latin typeface="+mj-lt"/>
                <a:cs typeface="+mn-cs"/>
              </a:rPr>
              <a:t>khách</a:t>
            </a:r>
            <a:r>
              <a:rPr lang="en-US" altLang="de-DE" sz="3200" dirty="0">
                <a:solidFill>
                  <a:srgbClr val="003366"/>
                </a:solidFill>
                <a:latin typeface="+mj-lt"/>
                <a:cs typeface="+mn-cs"/>
              </a:rPr>
              <a:t> </a:t>
            </a:r>
            <a:r>
              <a:rPr lang="en-US" altLang="de-DE" sz="3200" dirty="0" err="1">
                <a:solidFill>
                  <a:srgbClr val="003366"/>
                </a:solidFill>
                <a:latin typeface="+mj-lt"/>
                <a:cs typeface="+mn-cs"/>
              </a:rPr>
              <a:t>hàng</a:t>
            </a:r>
            <a:r>
              <a:rPr lang="en-US" altLang="de-DE" sz="3200" dirty="0">
                <a:solidFill>
                  <a:srgbClr val="003366"/>
                </a:solidFill>
                <a:latin typeface="+mj-lt"/>
                <a:cs typeface="+mn-cs"/>
              </a:rPr>
              <a:t> </a:t>
            </a:r>
            <a:r>
              <a:rPr lang="en-US" altLang="de-DE" sz="3200" dirty="0" err="1">
                <a:solidFill>
                  <a:srgbClr val="003366"/>
                </a:solidFill>
                <a:latin typeface="+mj-lt"/>
                <a:cs typeface="+mn-cs"/>
              </a:rPr>
              <a:t>tiêu</a:t>
            </a:r>
            <a:r>
              <a:rPr lang="en-US" altLang="de-DE" sz="3200" dirty="0">
                <a:solidFill>
                  <a:srgbClr val="003366"/>
                </a:solidFill>
                <a:latin typeface="+mj-lt"/>
                <a:cs typeface="+mn-cs"/>
              </a:rPr>
              <a:t> </a:t>
            </a:r>
            <a:r>
              <a:rPr lang="en-US" altLang="de-DE" sz="3200" dirty="0" err="1">
                <a:solidFill>
                  <a:srgbClr val="003366"/>
                </a:solidFill>
                <a:latin typeface="+mj-lt"/>
                <a:cs typeface="+mn-cs"/>
              </a:rPr>
              <a:t>biểu</a:t>
            </a:r>
            <a:endParaRPr lang="en-US" altLang="de-DE" sz="3200" dirty="0">
              <a:solidFill>
                <a:srgbClr val="003366"/>
              </a:solidFill>
              <a:latin typeface="+mj-lt"/>
              <a:cs typeface="+mn-cs"/>
            </a:endParaRPr>
          </a:p>
          <a:p>
            <a:pPr marL="571500" indent="-571500">
              <a:spcBef>
                <a:spcPts val="0"/>
              </a:spcBef>
              <a:buFont typeface="+mj-lt"/>
              <a:buAutoNum type="arabicPeriod"/>
              <a:defRPr/>
            </a:pPr>
            <a:r>
              <a:rPr lang="en-US" altLang="de-DE" sz="3200" dirty="0" err="1">
                <a:solidFill>
                  <a:srgbClr val="003366"/>
                </a:solidFill>
                <a:latin typeface="+mj-lt"/>
                <a:cs typeface="+mn-cs"/>
              </a:rPr>
              <a:t>Hình</a:t>
            </a:r>
            <a:r>
              <a:rPr lang="en-US" altLang="de-DE" sz="3200" dirty="0">
                <a:solidFill>
                  <a:srgbClr val="003366"/>
                </a:solidFill>
                <a:latin typeface="+mj-lt"/>
                <a:cs typeface="+mn-cs"/>
              </a:rPr>
              <a:t> </a:t>
            </a:r>
            <a:r>
              <a:rPr lang="en-US" altLang="de-DE" sz="3200" dirty="0" err="1">
                <a:solidFill>
                  <a:srgbClr val="003366"/>
                </a:solidFill>
                <a:latin typeface="+mj-lt"/>
                <a:cs typeface="+mn-cs"/>
              </a:rPr>
              <a:t>thức</a:t>
            </a:r>
            <a:r>
              <a:rPr lang="en-US" altLang="de-DE" sz="3200" dirty="0">
                <a:solidFill>
                  <a:srgbClr val="003366"/>
                </a:solidFill>
                <a:latin typeface="+mj-lt"/>
                <a:cs typeface="+mn-cs"/>
              </a:rPr>
              <a:t> </a:t>
            </a:r>
            <a:r>
              <a:rPr lang="en-US" altLang="de-DE" sz="3200" dirty="0" err="1">
                <a:solidFill>
                  <a:srgbClr val="003366"/>
                </a:solidFill>
                <a:latin typeface="+mj-lt"/>
                <a:cs typeface="+mn-cs"/>
              </a:rPr>
              <a:t>cung</a:t>
            </a:r>
            <a:r>
              <a:rPr lang="en-US" altLang="de-DE" sz="3200" dirty="0">
                <a:solidFill>
                  <a:srgbClr val="003366"/>
                </a:solidFill>
                <a:latin typeface="+mj-lt"/>
                <a:cs typeface="+mn-cs"/>
              </a:rPr>
              <a:t> </a:t>
            </a:r>
            <a:r>
              <a:rPr lang="en-US" altLang="de-DE" sz="3200" dirty="0" err="1">
                <a:solidFill>
                  <a:srgbClr val="003366"/>
                </a:solidFill>
                <a:latin typeface="+mj-lt"/>
                <a:cs typeface="+mn-cs"/>
              </a:rPr>
              <a:t>cấp</a:t>
            </a:r>
            <a:endParaRPr lang="en-US" altLang="de-DE" sz="3200" dirty="0">
              <a:solidFill>
                <a:srgbClr val="003366"/>
              </a:solidFill>
              <a:latin typeface="+mj-lt"/>
              <a:cs typeface="+mn-cs"/>
            </a:endParaRPr>
          </a:p>
          <a:p>
            <a:pPr marL="571500" indent="-571500">
              <a:spcBef>
                <a:spcPts val="0"/>
              </a:spcBef>
              <a:buFont typeface="+mj-lt"/>
              <a:buAutoNum type="arabicPeriod"/>
              <a:defRPr/>
            </a:pPr>
            <a:r>
              <a:rPr lang="en-US" altLang="de-DE" sz="3200" dirty="0" err="1" smtClean="0">
                <a:solidFill>
                  <a:srgbClr val="003366"/>
                </a:solidFill>
                <a:latin typeface="+mj-lt"/>
                <a:cs typeface="+mn-cs"/>
              </a:rPr>
              <a:t>Dịch</a:t>
            </a:r>
            <a:r>
              <a:rPr lang="en-US" altLang="de-DE" sz="3200" dirty="0" smtClean="0">
                <a:solidFill>
                  <a:srgbClr val="003366"/>
                </a:solidFill>
                <a:latin typeface="+mj-lt"/>
                <a:cs typeface="+mn-cs"/>
              </a:rPr>
              <a:t> </a:t>
            </a:r>
            <a:r>
              <a:rPr lang="en-US" altLang="de-DE" sz="3200" dirty="0" err="1">
                <a:solidFill>
                  <a:srgbClr val="003366"/>
                </a:solidFill>
                <a:latin typeface="+mj-lt"/>
                <a:cs typeface="+mn-cs"/>
              </a:rPr>
              <a:t>vụ</a:t>
            </a:r>
            <a:r>
              <a:rPr lang="en-US" altLang="de-DE" sz="3200" dirty="0">
                <a:solidFill>
                  <a:srgbClr val="003366"/>
                </a:solidFill>
                <a:latin typeface="+mj-lt"/>
                <a:cs typeface="+mn-cs"/>
              </a:rPr>
              <a:t> </a:t>
            </a:r>
            <a:r>
              <a:rPr lang="en-US" altLang="de-DE" sz="3200" dirty="0" err="1">
                <a:solidFill>
                  <a:srgbClr val="003366"/>
                </a:solidFill>
                <a:latin typeface="+mj-lt"/>
                <a:cs typeface="+mn-cs"/>
              </a:rPr>
              <a:t>hỗ</a:t>
            </a:r>
            <a:r>
              <a:rPr lang="en-US" altLang="de-DE" sz="3200" dirty="0">
                <a:solidFill>
                  <a:srgbClr val="003366"/>
                </a:solidFill>
                <a:latin typeface="+mj-lt"/>
                <a:cs typeface="+mn-cs"/>
              </a:rPr>
              <a:t> </a:t>
            </a:r>
            <a:r>
              <a:rPr lang="en-US" altLang="de-DE" sz="3200" dirty="0" err="1" smtClean="0">
                <a:solidFill>
                  <a:srgbClr val="003366"/>
                </a:solidFill>
                <a:latin typeface="+mj-lt"/>
                <a:cs typeface="+mn-cs"/>
              </a:rPr>
              <a:t>trợ</a:t>
            </a:r>
            <a:endParaRPr lang="en-US" altLang="de-DE" sz="3200" dirty="0" smtClean="0">
              <a:solidFill>
                <a:srgbClr val="003366"/>
              </a:solidFill>
              <a:latin typeface="+mj-lt"/>
              <a:cs typeface="+mn-cs"/>
            </a:endParaRPr>
          </a:p>
          <a:p>
            <a:pPr marL="571500" indent="-571500">
              <a:spcBef>
                <a:spcPts val="0"/>
              </a:spcBef>
              <a:buFont typeface="+mj-lt"/>
              <a:buAutoNum type="arabicPeriod"/>
              <a:defRPr/>
            </a:pPr>
            <a:r>
              <a:rPr lang="en-US" altLang="de-DE" sz="3200" dirty="0" err="1" smtClean="0">
                <a:solidFill>
                  <a:srgbClr val="003366"/>
                </a:solidFill>
                <a:latin typeface="+mj-lt"/>
                <a:cs typeface="+mn-cs"/>
              </a:rPr>
              <a:t>Trao</a:t>
            </a:r>
            <a:r>
              <a:rPr lang="en-US" altLang="de-DE" sz="3200" dirty="0" smtClean="0">
                <a:solidFill>
                  <a:srgbClr val="003366"/>
                </a:solidFill>
                <a:latin typeface="+mj-lt"/>
                <a:cs typeface="+mn-cs"/>
              </a:rPr>
              <a:t> </a:t>
            </a:r>
            <a:r>
              <a:rPr lang="en-US" altLang="de-DE" sz="3200" dirty="0" err="1" smtClean="0">
                <a:solidFill>
                  <a:srgbClr val="003366"/>
                </a:solidFill>
                <a:latin typeface="+mj-lt"/>
                <a:cs typeface="+mn-cs"/>
              </a:rPr>
              <a:t>đổi</a:t>
            </a:r>
            <a:r>
              <a:rPr lang="en-US" altLang="de-DE" sz="3200" dirty="0" smtClean="0">
                <a:solidFill>
                  <a:srgbClr val="003366"/>
                </a:solidFill>
                <a:latin typeface="+mj-lt"/>
                <a:cs typeface="+mn-cs"/>
              </a:rPr>
              <a:t> </a:t>
            </a:r>
            <a:r>
              <a:rPr lang="en-US" altLang="de-DE" sz="3200" dirty="0" err="1" smtClean="0">
                <a:solidFill>
                  <a:srgbClr val="003366"/>
                </a:solidFill>
                <a:latin typeface="+mj-lt"/>
                <a:cs typeface="+mn-cs"/>
              </a:rPr>
              <a:t>thảo</a:t>
            </a:r>
            <a:r>
              <a:rPr lang="en-US" altLang="de-DE" sz="3200" dirty="0" smtClean="0">
                <a:solidFill>
                  <a:srgbClr val="003366"/>
                </a:solidFill>
                <a:latin typeface="+mj-lt"/>
                <a:cs typeface="+mn-cs"/>
              </a:rPr>
              <a:t> </a:t>
            </a:r>
            <a:r>
              <a:rPr lang="en-US" altLang="de-DE" sz="3200" dirty="0" err="1" smtClean="0">
                <a:solidFill>
                  <a:srgbClr val="003366"/>
                </a:solidFill>
                <a:latin typeface="+mj-lt"/>
                <a:cs typeface="+mn-cs"/>
              </a:rPr>
              <a:t>luận</a:t>
            </a:r>
            <a:endParaRPr lang="en-US" altLang="de-DE" sz="3200" dirty="0">
              <a:solidFill>
                <a:srgbClr val="003366"/>
              </a:solidFill>
              <a:latin typeface="+mj-lt"/>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a:t>
            </a:r>
            <a:r>
              <a:rPr lang="en-US" dirty="0" smtClean="0"/>
              <a:t> – </a:t>
            </a:r>
            <a:r>
              <a:rPr lang="en-US" dirty="0" err="1" smtClean="0"/>
              <a:t>Giới</a:t>
            </a:r>
            <a:r>
              <a:rPr lang="en-US" dirty="0" smtClean="0"/>
              <a:t> </a:t>
            </a:r>
            <a:r>
              <a:rPr lang="en-US" dirty="0" err="1" smtClean="0"/>
              <a:t>thiệu</a:t>
            </a:r>
            <a:endParaRPr lang="en-US" dirty="0"/>
          </a:p>
        </p:txBody>
      </p:sp>
      <p:pic>
        <p:nvPicPr>
          <p:cNvPr id="7" name="Picture 8" descr="Hinh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9063" y="1357313"/>
            <a:ext cx="4572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3"/>
          <p:cNvSpPr>
            <a:spLocks noChangeArrowheads="1"/>
          </p:cNvSpPr>
          <p:nvPr/>
        </p:nvSpPr>
        <p:spPr bwMode="auto">
          <a:xfrm>
            <a:off x="500063" y="2000250"/>
            <a:ext cx="321468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pPr>
            <a:r>
              <a:rPr lang="en-US" altLang="en-US" sz="2400" dirty="0" err="1">
                <a:solidFill>
                  <a:srgbClr val="003366"/>
                </a:solidFill>
                <a:latin typeface="+mj-lt"/>
                <a:cs typeface="+mn-cs"/>
              </a:rPr>
              <a:t>Hệ</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r>
              <a:rPr lang="en-US" altLang="en-US" sz="2400" dirty="0">
                <a:solidFill>
                  <a:srgbClr val="003366"/>
                </a:solidFill>
                <a:latin typeface="+mj-lt"/>
                <a:cs typeface="+mn-cs"/>
              </a:rPr>
              <a:t> </a:t>
            </a:r>
            <a:r>
              <a:rPr lang="en-US" altLang="en-US" sz="2400" dirty="0" err="1">
                <a:solidFill>
                  <a:srgbClr val="003366"/>
                </a:solidFill>
                <a:latin typeface="+mj-lt"/>
                <a:cs typeface="+mn-cs"/>
              </a:rPr>
              <a:t>và</a:t>
            </a:r>
            <a:r>
              <a:rPr lang="en-US" altLang="en-US" sz="2400" dirty="0">
                <a:solidFill>
                  <a:srgbClr val="003366"/>
                </a:solidFill>
                <a:latin typeface="+mj-lt"/>
                <a:cs typeface="+mn-cs"/>
              </a:rPr>
              <a:t> </a:t>
            </a:r>
            <a:r>
              <a:rPr lang="en-US" altLang="en-US" sz="2400" dirty="0" err="1">
                <a:solidFill>
                  <a:srgbClr val="003366"/>
                </a:solidFill>
                <a:latin typeface="+mj-lt"/>
                <a:cs typeface="+mn-cs"/>
              </a:rPr>
              <a:t>điều</a:t>
            </a:r>
            <a:r>
              <a:rPr lang="en-US" altLang="en-US" sz="2400" dirty="0">
                <a:solidFill>
                  <a:srgbClr val="003366"/>
                </a:solidFill>
                <a:latin typeface="+mj-lt"/>
                <a:cs typeface="+mn-cs"/>
              </a:rPr>
              <a:t> </a:t>
            </a:r>
            <a:r>
              <a:rPr lang="en-US" altLang="en-US" sz="2400" dirty="0" err="1">
                <a:solidFill>
                  <a:srgbClr val="003366"/>
                </a:solidFill>
                <a:latin typeface="+mj-lt"/>
                <a:cs typeface="+mn-cs"/>
              </a:rPr>
              <a:t>hành</a:t>
            </a:r>
            <a:r>
              <a:rPr lang="en-US" altLang="en-US" sz="2400" dirty="0">
                <a:solidFill>
                  <a:srgbClr val="003366"/>
                </a:solidFill>
                <a:latin typeface="+mj-lt"/>
                <a:cs typeface="+mn-cs"/>
              </a:rPr>
              <a:t> </a:t>
            </a:r>
            <a:r>
              <a:rPr lang="en-US" altLang="en-US" sz="2400" dirty="0" err="1">
                <a:solidFill>
                  <a:srgbClr val="003366"/>
                </a:solidFill>
                <a:latin typeface="+mj-lt"/>
                <a:cs typeface="+mn-cs"/>
              </a:rPr>
              <a:t>là</a:t>
            </a:r>
            <a:r>
              <a:rPr lang="en-US" altLang="en-US" sz="2400" dirty="0">
                <a:solidFill>
                  <a:srgbClr val="003366"/>
                </a:solidFill>
                <a:latin typeface="+mj-lt"/>
                <a:cs typeface="+mn-cs"/>
              </a:rPr>
              <a:t> </a:t>
            </a:r>
            <a:r>
              <a:rPr lang="en-US" altLang="en-US" sz="2400" dirty="0" err="1">
                <a:solidFill>
                  <a:srgbClr val="003366"/>
                </a:solidFill>
                <a:latin typeface="+mj-lt"/>
                <a:cs typeface="+mn-cs"/>
              </a:rPr>
              <a:t>hệ</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r>
              <a:rPr lang="en-US" altLang="en-US" sz="2400" dirty="0">
                <a:solidFill>
                  <a:srgbClr val="003366"/>
                </a:solidFill>
                <a:latin typeface="+mj-lt"/>
                <a:cs typeface="+mn-cs"/>
              </a:rPr>
              <a:t> </a:t>
            </a:r>
            <a:r>
              <a:rPr lang="en-US" altLang="en-US" sz="2400" dirty="0" err="1">
                <a:solidFill>
                  <a:srgbClr val="003366"/>
                </a:solidFill>
                <a:latin typeface="+mj-lt"/>
                <a:cs typeface="+mn-cs"/>
              </a:rPr>
              <a:t>và</a:t>
            </a:r>
            <a:r>
              <a:rPr lang="en-US" altLang="en-US" sz="2400" dirty="0">
                <a:solidFill>
                  <a:srgbClr val="003366"/>
                </a:solidFill>
                <a:latin typeface="+mj-lt"/>
                <a:cs typeface="+mn-cs"/>
              </a:rPr>
              <a:t> </a:t>
            </a:r>
            <a:r>
              <a:rPr lang="en-US" altLang="en-US" sz="2400" dirty="0" err="1">
                <a:solidFill>
                  <a:srgbClr val="003366"/>
                </a:solidFill>
                <a:latin typeface="+mj-lt"/>
                <a:cs typeface="+mn-cs"/>
              </a:rPr>
              <a:t>điều</a:t>
            </a:r>
            <a:r>
              <a:rPr lang="en-US" altLang="en-US" sz="2400" dirty="0">
                <a:solidFill>
                  <a:srgbClr val="003366"/>
                </a:solidFill>
                <a:latin typeface="+mj-lt"/>
                <a:cs typeface="+mn-cs"/>
              </a:rPr>
              <a:t> </a:t>
            </a:r>
            <a:r>
              <a:rPr lang="en-US" altLang="en-US" sz="2400" dirty="0" err="1">
                <a:solidFill>
                  <a:srgbClr val="003366"/>
                </a:solidFill>
                <a:latin typeface="+mj-lt"/>
                <a:cs typeface="+mn-cs"/>
              </a:rPr>
              <a:t>hành</a:t>
            </a:r>
            <a:r>
              <a:rPr lang="en-US" altLang="en-US" sz="2400" dirty="0">
                <a:solidFill>
                  <a:srgbClr val="003366"/>
                </a:solidFill>
                <a:latin typeface="+mj-lt"/>
                <a:cs typeface="+mn-cs"/>
              </a:rPr>
              <a:t> </a:t>
            </a:r>
            <a:r>
              <a:rPr lang="en-US" altLang="en-US" sz="2400" dirty="0" err="1">
                <a:solidFill>
                  <a:srgbClr val="003366"/>
                </a:solidFill>
                <a:latin typeface="+mj-lt"/>
                <a:cs typeface="+mn-cs"/>
              </a:rPr>
              <a:t>công</a:t>
            </a:r>
            <a:r>
              <a:rPr lang="en-US" altLang="en-US" sz="2400" dirty="0">
                <a:solidFill>
                  <a:srgbClr val="003366"/>
                </a:solidFill>
                <a:latin typeface="+mj-lt"/>
                <a:cs typeface="+mn-cs"/>
              </a:rPr>
              <a:t> </a:t>
            </a:r>
            <a:r>
              <a:rPr lang="en-US" altLang="en-US" sz="2400" dirty="0" err="1">
                <a:solidFill>
                  <a:srgbClr val="003366"/>
                </a:solidFill>
                <a:latin typeface="+mj-lt"/>
                <a:cs typeface="+mn-cs"/>
              </a:rPr>
              <a:t>việc</a:t>
            </a:r>
            <a:r>
              <a:rPr lang="en-US" altLang="en-US" sz="2400" dirty="0">
                <a:solidFill>
                  <a:srgbClr val="003366"/>
                </a:solidFill>
                <a:latin typeface="+mj-lt"/>
                <a:cs typeface="+mn-cs"/>
              </a:rPr>
              <a:t> </a:t>
            </a:r>
            <a:r>
              <a:rPr lang="en-US" altLang="en-US" sz="2400" dirty="0" err="1">
                <a:solidFill>
                  <a:srgbClr val="003366"/>
                </a:solidFill>
                <a:latin typeface="+mj-lt"/>
                <a:cs typeface="+mn-cs"/>
              </a:rPr>
              <a:t>điện</a:t>
            </a:r>
            <a:r>
              <a:rPr lang="en-US" altLang="en-US" sz="2400" dirty="0">
                <a:solidFill>
                  <a:srgbClr val="003366"/>
                </a:solidFill>
                <a:latin typeface="+mj-lt"/>
                <a:cs typeface="+mn-cs"/>
              </a:rPr>
              <a:t> </a:t>
            </a:r>
            <a:r>
              <a:rPr lang="en-US" altLang="en-US" sz="2400" dirty="0" err="1">
                <a:solidFill>
                  <a:srgbClr val="003366"/>
                </a:solidFill>
                <a:latin typeface="+mj-lt"/>
                <a:cs typeface="+mn-cs"/>
              </a:rPr>
              <a:t>tử</a:t>
            </a:r>
            <a:r>
              <a:rPr lang="en-US" altLang="en-US" sz="2400" dirty="0">
                <a:solidFill>
                  <a:srgbClr val="003366"/>
                </a:solidFill>
                <a:latin typeface="+mj-lt"/>
                <a:cs typeface="+mn-cs"/>
              </a:rPr>
              <a:t> </a:t>
            </a:r>
            <a:r>
              <a:rPr lang="en-US" altLang="en-US" sz="2400" dirty="0" err="1">
                <a:solidFill>
                  <a:srgbClr val="003366"/>
                </a:solidFill>
                <a:latin typeface="+mj-lt"/>
                <a:cs typeface="+mn-cs"/>
              </a:rPr>
              <a:t>giúp</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cơ</a:t>
            </a:r>
            <a:r>
              <a:rPr lang="en-US" altLang="en-US" sz="2400" dirty="0">
                <a:solidFill>
                  <a:srgbClr val="003366"/>
                </a:solidFill>
                <a:latin typeface="+mj-lt"/>
                <a:cs typeface="+mn-cs"/>
              </a:rPr>
              <a:t> </a:t>
            </a:r>
            <a:r>
              <a:rPr lang="en-US" altLang="en-US" sz="2400" dirty="0" err="1">
                <a:solidFill>
                  <a:srgbClr val="003366"/>
                </a:solidFill>
                <a:latin typeface="+mj-lt"/>
                <a:cs typeface="+mn-cs"/>
              </a:rPr>
              <a:t>quan</a:t>
            </a:r>
            <a:r>
              <a:rPr lang="en-US" altLang="en-US" sz="2400" dirty="0">
                <a:solidFill>
                  <a:srgbClr val="003366"/>
                </a:solidFill>
                <a:latin typeface="+mj-lt"/>
                <a:cs typeface="+mn-cs"/>
              </a:rPr>
              <a:t> </a:t>
            </a:r>
            <a:r>
              <a:rPr lang="en-US" altLang="en-US" sz="2400" dirty="0" err="1">
                <a:solidFill>
                  <a:srgbClr val="003366"/>
                </a:solidFill>
                <a:latin typeface="+mj-lt"/>
                <a:cs typeface="+mn-cs"/>
              </a:rPr>
              <a:t>nhà</a:t>
            </a:r>
            <a:r>
              <a:rPr lang="en-US" altLang="en-US" sz="2400" dirty="0">
                <a:solidFill>
                  <a:srgbClr val="003366"/>
                </a:solidFill>
                <a:latin typeface="+mj-lt"/>
                <a:cs typeface="+mn-cs"/>
              </a:rPr>
              <a:t> </a:t>
            </a:r>
            <a:r>
              <a:rPr lang="en-US" altLang="en-US" sz="2400" dirty="0" err="1">
                <a:solidFill>
                  <a:srgbClr val="003366"/>
                </a:solidFill>
                <a:latin typeface="+mj-lt"/>
                <a:cs typeface="+mn-cs"/>
              </a:rPr>
              <a:t>nước</a:t>
            </a:r>
            <a:r>
              <a:rPr lang="en-US" altLang="en-US" sz="2400" dirty="0">
                <a:solidFill>
                  <a:srgbClr val="003366"/>
                </a:solidFill>
                <a:latin typeface="+mj-lt"/>
                <a:cs typeface="+mn-cs"/>
              </a:rPr>
              <a:t> </a:t>
            </a:r>
            <a:r>
              <a:rPr lang="en-US" altLang="en-US" sz="2400" dirty="0" err="1">
                <a:solidFill>
                  <a:srgbClr val="003366"/>
                </a:solidFill>
                <a:latin typeface="+mj-lt"/>
                <a:cs typeface="+mn-cs"/>
              </a:rPr>
              <a:t>thực</a:t>
            </a:r>
            <a:r>
              <a:rPr lang="en-US" altLang="en-US" sz="2400" dirty="0">
                <a:solidFill>
                  <a:srgbClr val="003366"/>
                </a:solidFill>
                <a:latin typeface="+mj-lt"/>
                <a:cs typeface="+mn-cs"/>
              </a:rPr>
              <a:t> </a:t>
            </a:r>
            <a:r>
              <a:rPr lang="en-US" altLang="en-US" sz="2400" dirty="0" err="1">
                <a:solidFill>
                  <a:srgbClr val="003366"/>
                </a:solidFill>
                <a:latin typeface="+mj-lt"/>
                <a:cs typeface="+mn-cs"/>
              </a:rPr>
              <a:t>hiện</a:t>
            </a:r>
            <a:r>
              <a:rPr lang="en-US" altLang="en-US" sz="2400" dirty="0">
                <a:solidFill>
                  <a:srgbClr val="003366"/>
                </a:solidFill>
                <a:latin typeface="+mj-lt"/>
                <a:cs typeface="+mn-cs"/>
              </a:rPr>
              <a:t> </a:t>
            </a:r>
            <a:r>
              <a:rPr lang="en-US" altLang="en-US" sz="2400" dirty="0" err="1">
                <a:solidFill>
                  <a:srgbClr val="003366"/>
                </a:solidFill>
                <a:latin typeface="+mj-lt"/>
                <a:cs typeface="+mn-cs"/>
              </a:rPr>
              <a:t>hóa</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mục</a:t>
            </a:r>
            <a:r>
              <a:rPr lang="en-US" altLang="en-US" sz="2400" dirty="0">
                <a:solidFill>
                  <a:srgbClr val="003366"/>
                </a:solidFill>
                <a:latin typeface="+mj-lt"/>
                <a:cs typeface="+mn-cs"/>
              </a:rPr>
              <a:t> </a:t>
            </a:r>
            <a:r>
              <a:rPr lang="en-US" altLang="en-US" sz="2400" dirty="0" err="1">
                <a:solidFill>
                  <a:srgbClr val="003366"/>
                </a:solidFill>
                <a:latin typeface="+mj-lt"/>
                <a:cs typeface="+mn-cs"/>
              </a:rPr>
              <a:t>tiêu</a:t>
            </a:r>
            <a:r>
              <a:rPr lang="en-US" altLang="en-US" sz="2400" dirty="0">
                <a:solidFill>
                  <a:srgbClr val="003366"/>
                </a:solidFill>
                <a:latin typeface="+mj-lt"/>
                <a:cs typeface="+mn-cs"/>
              </a:rPr>
              <a:t> </a:t>
            </a:r>
            <a:r>
              <a:rPr lang="en-US" altLang="en-US" sz="2400" dirty="0" err="1">
                <a:solidFill>
                  <a:srgbClr val="003366"/>
                </a:solidFill>
                <a:latin typeface="+mj-lt"/>
                <a:cs typeface="+mn-cs"/>
              </a:rPr>
              <a:t>xây</a:t>
            </a:r>
            <a:r>
              <a:rPr lang="en-US" altLang="en-US" sz="2400" dirty="0">
                <a:solidFill>
                  <a:srgbClr val="003366"/>
                </a:solidFill>
                <a:latin typeface="+mj-lt"/>
                <a:cs typeface="+mn-cs"/>
              </a:rPr>
              <a:t> </a:t>
            </a:r>
            <a:r>
              <a:rPr lang="en-US" altLang="en-US" sz="2400" dirty="0" err="1">
                <a:solidFill>
                  <a:srgbClr val="003366"/>
                </a:solidFill>
                <a:latin typeface="+mj-lt"/>
                <a:cs typeface="+mn-cs"/>
              </a:rPr>
              <a:t>dựng</a:t>
            </a:r>
            <a:r>
              <a:rPr lang="en-US" altLang="en-US" sz="2400" dirty="0">
                <a:solidFill>
                  <a:srgbClr val="003366"/>
                </a:solidFill>
                <a:latin typeface="+mj-lt"/>
                <a:cs typeface="+mn-cs"/>
              </a:rPr>
              <a:t> </a:t>
            </a:r>
            <a:r>
              <a:rPr lang="en-US" altLang="en-US" sz="2400" dirty="0" err="1">
                <a:solidFill>
                  <a:srgbClr val="003366"/>
                </a:solidFill>
                <a:latin typeface="+mj-lt"/>
                <a:cs typeface="+mn-cs"/>
              </a:rPr>
              <a:t>một</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phòng</a:t>
            </a:r>
            <a:r>
              <a:rPr lang="en-US" altLang="en-US" sz="2400" dirty="0">
                <a:solidFill>
                  <a:srgbClr val="003366"/>
                </a:solidFill>
                <a:latin typeface="+mj-lt"/>
                <a:cs typeface="+mn-cs"/>
              </a:rPr>
              <a:t> </a:t>
            </a:r>
            <a:r>
              <a:rPr lang="en-US" altLang="en-US" sz="2400" dirty="0" err="1">
                <a:solidFill>
                  <a:srgbClr val="003366"/>
                </a:solidFill>
                <a:latin typeface="+mj-lt"/>
                <a:cs typeface="+mn-cs"/>
              </a:rPr>
              <a:t>điện</a:t>
            </a:r>
            <a:r>
              <a:rPr lang="en-US" altLang="en-US" sz="2400" dirty="0">
                <a:solidFill>
                  <a:srgbClr val="003366"/>
                </a:solidFill>
                <a:latin typeface="+mj-lt"/>
                <a:cs typeface="+mn-cs"/>
              </a:rPr>
              <a:t> </a:t>
            </a:r>
            <a:r>
              <a:rPr lang="en-US" altLang="en-US" sz="2400" dirty="0" err="1">
                <a:solidFill>
                  <a:srgbClr val="003366"/>
                </a:solidFill>
                <a:latin typeface="+mj-lt"/>
                <a:cs typeface="+mn-cs"/>
              </a:rPr>
              <a:t>tử</a:t>
            </a:r>
            <a:r>
              <a:rPr lang="en-US" altLang="en-US" sz="2400" dirty="0">
                <a:solidFill>
                  <a:srgbClr val="003366"/>
                </a:solidFill>
                <a:latin typeface="+mj-lt"/>
                <a:cs typeface="+mn-cs"/>
              </a:rPr>
              <a:t> </a:t>
            </a:r>
            <a:r>
              <a:rPr lang="en-US" altLang="en-US" sz="2400" dirty="0" err="1">
                <a:solidFill>
                  <a:srgbClr val="003366"/>
                </a:solidFill>
                <a:latin typeface="+mj-lt"/>
                <a:cs typeface="+mn-cs"/>
              </a:rPr>
              <a:t>không</a:t>
            </a:r>
            <a:r>
              <a:rPr lang="en-US" altLang="en-US" sz="2400" dirty="0">
                <a:solidFill>
                  <a:srgbClr val="003366"/>
                </a:solidFill>
                <a:latin typeface="+mj-lt"/>
                <a:cs typeface="+mn-cs"/>
              </a:rPr>
              <a:t> </a:t>
            </a:r>
            <a:r>
              <a:rPr lang="en-US" altLang="en-US" sz="2400" dirty="0" err="1">
                <a:solidFill>
                  <a:srgbClr val="003366"/>
                </a:solidFill>
                <a:latin typeface="+mj-lt"/>
                <a:cs typeface="+mn-cs"/>
              </a:rPr>
              <a:t>giấy</a:t>
            </a:r>
            <a:r>
              <a:rPr lang="en-US" altLang="en-US" sz="2400" dirty="0">
                <a:solidFill>
                  <a:srgbClr val="003366"/>
                </a:solidFill>
                <a:latin typeface="+mj-lt"/>
                <a:cs typeface="+mn-cs"/>
              </a:rPr>
              <a:t> </a:t>
            </a:r>
            <a:r>
              <a:rPr lang="en-US" altLang="en-US" sz="2400" dirty="0" err="1">
                <a:solidFill>
                  <a:srgbClr val="003366"/>
                </a:solidFill>
                <a:latin typeface="+mj-lt"/>
                <a:cs typeface="+mn-cs"/>
              </a:rPr>
              <a:t>tờ</a:t>
            </a:r>
            <a:r>
              <a:rPr lang="en-US" altLang="en-US" sz="2400" dirty="0">
                <a:solidFill>
                  <a:srgbClr val="003366"/>
                </a:solidFill>
                <a:latin typeface="+mj-lt"/>
                <a:cs typeface="+mn-cs"/>
              </a:rPr>
              <a:t>.</a:t>
            </a:r>
          </a:p>
        </p:txBody>
      </p:sp>
    </p:spTree>
    <p:extLst>
      <p:ext uri="{BB962C8B-B14F-4D97-AF65-F5344CB8AC3E}">
        <p14:creationId xmlns:p14="http://schemas.microsoft.com/office/powerpoint/2010/main" val="29857730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 </a:t>
            </a:r>
            <a:r>
              <a:rPr lang="en-US" dirty="0" err="1" smtClean="0"/>
              <a:t>Cơ</a:t>
            </a:r>
            <a:r>
              <a:rPr lang="en-US" dirty="0" smtClean="0"/>
              <a:t> </a:t>
            </a:r>
            <a:r>
              <a:rPr lang="en-US" dirty="0" err="1" smtClean="0"/>
              <a:t>sở</a:t>
            </a:r>
            <a:r>
              <a:rPr lang="en-US" dirty="0" smtClean="0"/>
              <a:t> </a:t>
            </a:r>
            <a:r>
              <a:rPr lang="en-US" dirty="0" err="1" smtClean="0"/>
              <a:t>giải</a:t>
            </a:r>
            <a:r>
              <a:rPr lang="en-US" dirty="0" smtClean="0"/>
              <a:t> </a:t>
            </a:r>
            <a:r>
              <a:rPr lang="en-US" dirty="0" err="1" smtClean="0"/>
              <a:t>pháp</a:t>
            </a:r>
            <a:endParaRPr lang="en-US" dirty="0"/>
          </a:p>
        </p:txBody>
      </p:sp>
      <p:sp>
        <p:nvSpPr>
          <p:cNvPr id="4" name="Rectangle 3"/>
          <p:cNvSpPr>
            <a:spLocks noChangeArrowheads="1"/>
          </p:cNvSpPr>
          <p:nvPr/>
        </p:nvSpPr>
        <p:spPr bwMode="auto">
          <a:xfrm>
            <a:off x="152400" y="1752600"/>
            <a:ext cx="8501062" cy="4283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4572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3"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Căn</a:t>
            </a:r>
            <a:r>
              <a:rPr lang="en-US" altLang="en-US" sz="2400" dirty="0">
                <a:solidFill>
                  <a:srgbClr val="003366"/>
                </a:solidFill>
                <a:latin typeface="+mj-lt"/>
                <a:cs typeface="+mn-cs"/>
              </a:rPr>
              <a:t> </a:t>
            </a:r>
            <a:r>
              <a:rPr lang="en-US" altLang="en-US" sz="2400" dirty="0" err="1">
                <a:solidFill>
                  <a:srgbClr val="003366"/>
                </a:solidFill>
                <a:latin typeface="+mj-lt"/>
                <a:cs typeface="+mn-cs"/>
              </a:rPr>
              <a:t>cứ</a:t>
            </a:r>
            <a:r>
              <a:rPr lang="en-US" altLang="en-US" sz="2400" dirty="0">
                <a:solidFill>
                  <a:srgbClr val="003366"/>
                </a:solidFill>
                <a:latin typeface="+mj-lt"/>
                <a:cs typeface="+mn-cs"/>
              </a:rPr>
              <a:t> </a:t>
            </a:r>
            <a:r>
              <a:rPr lang="en-US" altLang="en-US" sz="2400" b="1" dirty="0" err="1">
                <a:solidFill>
                  <a:srgbClr val="003366"/>
                </a:solidFill>
                <a:latin typeface="+mj-lt"/>
                <a:cs typeface="+mn-cs"/>
              </a:rPr>
              <a:t>Quyết</a:t>
            </a:r>
            <a:r>
              <a:rPr lang="en-US" altLang="en-US" sz="2400" b="1" dirty="0">
                <a:solidFill>
                  <a:srgbClr val="003366"/>
                </a:solidFill>
                <a:latin typeface="+mj-lt"/>
                <a:cs typeface="+mn-cs"/>
              </a:rPr>
              <a:t> </a:t>
            </a:r>
            <a:r>
              <a:rPr lang="en-US" altLang="en-US" sz="2400" b="1" dirty="0" err="1">
                <a:solidFill>
                  <a:srgbClr val="003366"/>
                </a:solidFill>
                <a:latin typeface="+mj-lt"/>
                <a:cs typeface="+mn-cs"/>
              </a:rPr>
              <a:t>định</a:t>
            </a:r>
            <a:r>
              <a:rPr lang="en-US" altLang="en-US" sz="2400" b="1" dirty="0">
                <a:solidFill>
                  <a:srgbClr val="003366"/>
                </a:solidFill>
                <a:latin typeface="+mj-lt"/>
                <a:cs typeface="+mn-cs"/>
              </a:rPr>
              <a:t> 43/2008-QĐ-TTg</a:t>
            </a:r>
            <a:r>
              <a:rPr lang="en-US" altLang="en-US" sz="2400" dirty="0">
                <a:solidFill>
                  <a:srgbClr val="003366"/>
                </a:solidFill>
                <a:latin typeface="+mj-lt"/>
                <a:cs typeface="+mn-cs"/>
              </a:rPr>
              <a:t> </a:t>
            </a:r>
            <a:r>
              <a:rPr lang="en-US" altLang="en-US" sz="2400" dirty="0" err="1">
                <a:solidFill>
                  <a:srgbClr val="003366"/>
                </a:solidFill>
                <a:latin typeface="+mj-lt"/>
                <a:cs typeface="+mn-cs"/>
              </a:rPr>
              <a:t>của</a:t>
            </a:r>
            <a:r>
              <a:rPr lang="en-US" altLang="en-US" sz="2400" dirty="0">
                <a:solidFill>
                  <a:srgbClr val="003366"/>
                </a:solidFill>
                <a:latin typeface="+mj-lt"/>
                <a:cs typeface="+mn-cs"/>
              </a:rPr>
              <a:t> </a:t>
            </a:r>
            <a:r>
              <a:rPr lang="en-US" altLang="en-US" sz="2400" dirty="0" err="1">
                <a:solidFill>
                  <a:srgbClr val="003366"/>
                </a:solidFill>
                <a:latin typeface="+mj-lt"/>
                <a:cs typeface="+mn-cs"/>
              </a:rPr>
              <a:t>thủ</a:t>
            </a:r>
            <a:r>
              <a:rPr lang="en-US" altLang="en-US" sz="2400" dirty="0">
                <a:solidFill>
                  <a:srgbClr val="003366"/>
                </a:solidFill>
                <a:latin typeface="+mj-lt"/>
                <a:cs typeface="+mn-cs"/>
              </a:rPr>
              <a:t> </a:t>
            </a:r>
            <a:r>
              <a:rPr lang="en-US" altLang="en-US" sz="2400" dirty="0" err="1">
                <a:solidFill>
                  <a:srgbClr val="003366"/>
                </a:solidFill>
                <a:latin typeface="+mj-lt"/>
                <a:cs typeface="+mn-cs"/>
              </a:rPr>
              <a:t>tướng</a:t>
            </a:r>
            <a:r>
              <a:rPr lang="en-US" altLang="en-US" sz="2400" dirty="0">
                <a:solidFill>
                  <a:srgbClr val="003366"/>
                </a:solidFill>
                <a:latin typeface="+mj-lt"/>
                <a:cs typeface="+mn-cs"/>
              </a:rPr>
              <a:t> </a:t>
            </a:r>
            <a:r>
              <a:rPr lang="en-US" altLang="en-US" sz="2400" dirty="0" err="1">
                <a:solidFill>
                  <a:srgbClr val="003366"/>
                </a:solidFill>
                <a:latin typeface="+mj-lt"/>
                <a:cs typeface="+mn-cs"/>
              </a:rPr>
              <a:t>chính</a:t>
            </a:r>
            <a:r>
              <a:rPr lang="en-US" altLang="en-US" sz="2400" dirty="0">
                <a:solidFill>
                  <a:srgbClr val="003366"/>
                </a:solidFill>
                <a:latin typeface="+mj-lt"/>
                <a:cs typeface="+mn-cs"/>
              </a:rPr>
              <a:t> </a:t>
            </a:r>
            <a:r>
              <a:rPr lang="en-US" altLang="en-US" sz="2400" dirty="0" err="1">
                <a:solidFill>
                  <a:srgbClr val="003366"/>
                </a:solidFill>
                <a:latin typeface="+mj-lt"/>
                <a:cs typeface="+mn-cs"/>
              </a:rPr>
              <a:t>phủ</a:t>
            </a:r>
            <a:r>
              <a:rPr lang="en-US" altLang="en-US" sz="2400" dirty="0">
                <a:solidFill>
                  <a:srgbClr val="003366"/>
                </a:solidFill>
                <a:latin typeface="+mj-lt"/>
                <a:cs typeface="+mn-cs"/>
              </a:rPr>
              <a:t> </a:t>
            </a:r>
            <a:r>
              <a:rPr lang="en-US" altLang="en-US" sz="2400" dirty="0" err="1">
                <a:solidFill>
                  <a:srgbClr val="003366"/>
                </a:solidFill>
                <a:latin typeface="+mj-lt"/>
                <a:cs typeface="+mn-cs"/>
              </a:rPr>
              <a:t>ngày</a:t>
            </a:r>
            <a:r>
              <a:rPr lang="en-US" altLang="en-US" sz="2400" dirty="0">
                <a:solidFill>
                  <a:srgbClr val="003366"/>
                </a:solidFill>
                <a:latin typeface="+mj-lt"/>
                <a:cs typeface="+mn-cs"/>
              </a:rPr>
              <a:t> 24/03/2008 </a:t>
            </a:r>
            <a:r>
              <a:rPr lang="en-US" altLang="en-US" sz="2400" dirty="0" err="1">
                <a:solidFill>
                  <a:srgbClr val="003366"/>
                </a:solidFill>
                <a:latin typeface="+mj-lt"/>
                <a:cs typeface="+mn-cs"/>
              </a:rPr>
              <a:t>phê</a:t>
            </a:r>
            <a:r>
              <a:rPr lang="en-US" altLang="en-US" sz="2400" dirty="0">
                <a:solidFill>
                  <a:srgbClr val="003366"/>
                </a:solidFill>
                <a:latin typeface="+mj-lt"/>
                <a:cs typeface="+mn-cs"/>
              </a:rPr>
              <a:t> </a:t>
            </a:r>
            <a:r>
              <a:rPr lang="en-US" altLang="en-US" sz="2400" dirty="0" err="1">
                <a:solidFill>
                  <a:srgbClr val="003366"/>
                </a:solidFill>
                <a:latin typeface="+mj-lt"/>
                <a:cs typeface="+mn-cs"/>
              </a:rPr>
              <a:t>duyệt</a:t>
            </a:r>
            <a:r>
              <a:rPr lang="en-US" altLang="en-US" sz="2400" dirty="0">
                <a:solidFill>
                  <a:srgbClr val="003366"/>
                </a:solidFill>
                <a:latin typeface="+mj-lt"/>
                <a:cs typeface="+mn-cs"/>
              </a:rPr>
              <a:t> </a:t>
            </a:r>
            <a:r>
              <a:rPr lang="en-US" altLang="en-US" sz="2400" dirty="0" err="1">
                <a:solidFill>
                  <a:srgbClr val="003366"/>
                </a:solidFill>
                <a:latin typeface="+mj-lt"/>
                <a:cs typeface="+mn-cs"/>
              </a:rPr>
              <a:t>kế</a:t>
            </a:r>
            <a:r>
              <a:rPr lang="en-US" altLang="en-US" sz="2400" dirty="0">
                <a:solidFill>
                  <a:srgbClr val="003366"/>
                </a:solidFill>
                <a:latin typeface="+mj-lt"/>
                <a:cs typeface="+mn-cs"/>
              </a:rPr>
              <a:t> </a:t>
            </a:r>
            <a:r>
              <a:rPr lang="en-US" altLang="en-US" sz="2400" dirty="0" err="1">
                <a:solidFill>
                  <a:srgbClr val="003366"/>
                </a:solidFill>
                <a:latin typeface="+mj-lt"/>
                <a:cs typeface="+mn-cs"/>
              </a:rPr>
              <a:t>hoạch</a:t>
            </a:r>
            <a:r>
              <a:rPr lang="en-US" altLang="en-US" sz="2400" dirty="0">
                <a:solidFill>
                  <a:srgbClr val="003366"/>
                </a:solidFill>
                <a:latin typeface="+mj-lt"/>
                <a:cs typeface="+mn-cs"/>
              </a:rPr>
              <a:t> </a:t>
            </a:r>
            <a:r>
              <a:rPr lang="en-US" altLang="en-US" sz="2400" dirty="0" err="1">
                <a:solidFill>
                  <a:srgbClr val="003366"/>
                </a:solidFill>
                <a:latin typeface="+mj-lt"/>
                <a:cs typeface="+mn-cs"/>
              </a:rPr>
              <a:t>ứng</a:t>
            </a:r>
            <a:r>
              <a:rPr lang="en-US" altLang="en-US" sz="2400" dirty="0">
                <a:solidFill>
                  <a:srgbClr val="003366"/>
                </a:solidFill>
                <a:latin typeface="+mj-lt"/>
                <a:cs typeface="+mn-cs"/>
              </a:rPr>
              <a:t> </a:t>
            </a:r>
            <a:r>
              <a:rPr lang="en-US" altLang="en-US" sz="2400" dirty="0" err="1">
                <a:solidFill>
                  <a:srgbClr val="003366"/>
                </a:solidFill>
                <a:latin typeface="+mj-lt"/>
                <a:cs typeface="+mn-cs"/>
              </a:rPr>
              <a:t>dụng</a:t>
            </a:r>
            <a:r>
              <a:rPr lang="en-US" altLang="en-US" sz="2400" dirty="0">
                <a:solidFill>
                  <a:srgbClr val="003366"/>
                </a:solidFill>
                <a:latin typeface="+mj-lt"/>
                <a:cs typeface="+mn-cs"/>
              </a:rPr>
              <a:t> CNTT </a:t>
            </a:r>
            <a:r>
              <a:rPr lang="en-US" altLang="en-US" sz="2400" dirty="0" err="1">
                <a:solidFill>
                  <a:srgbClr val="003366"/>
                </a:solidFill>
                <a:latin typeface="+mj-lt"/>
                <a:cs typeface="+mn-cs"/>
              </a:rPr>
              <a:t>trong</a:t>
            </a:r>
            <a:r>
              <a:rPr lang="en-US" altLang="en-US" sz="2400" dirty="0">
                <a:solidFill>
                  <a:srgbClr val="003366"/>
                </a:solidFill>
                <a:latin typeface="+mj-lt"/>
                <a:cs typeface="+mn-cs"/>
              </a:rPr>
              <a:t> </a:t>
            </a:r>
            <a:r>
              <a:rPr lang="en-US" altLang="en-US" sz="2400" dirty="0" err="1">
                <a:solidFill>
                  <a:srgbClr val="003366"/>
                </a:solidFill>
                <a:latin typeface="+mj-lt"/>
                <a:cs typeface="+mn-cs"/>
              </a:rPr>
              <a:t>hoạt</a:t>
            </a:r>
            <a:r>
              <a:rPr lang="en-US" altLang="en-US" sz="2400" dirty="0">
                <a:solidFill>
                  <a:srgbClr val="003366"/>
                </a:solidFill>
                <a:latin typeface="+mj-lt"/>
                <a:cs typeface="+mn-cs"/>
              </a:rPr>
              <a:t> </a:t>
            </a:r>
            <a:r>
              <a:rPr lang="en-US" altLang="en-US" sz="2400" dirty="0" err="1">
                <a:solidFill>
                  <a:srgbClr val="003366"/>
                </a:solidFill>
                <a:latin typeface="+mj-lt"/>
                <a:cs typeface="+mn-cs"/>
              </a:rPr>
              <a:t>động</a:t>
            </a:r>
            <a:r>
              <a:rPr lang="en-US" altLang="en-US" sz="2400" dirty="0">
                <a:solidFill>
                  <a:srgbClr val="003366"/>
                </a:solidFill>
                <a:latin typeface="+mj-lt"/>
                <a:cs typeface="+mn-cs"/>
              </a:rPr>
              <a:t> </a:t>
            </a:r>
            <a:r>
              <a:rPr lang="en-US" altLang="en-US" sz="2400" dirty="0" err="1">
                <a:solidFill>
                  <a:srgbClr val="003366"/>
                </a:solidFill>
                <a:latin typeface="+mj-lt"/>
                <a:cs typeface="+mn-cs"/>
              </a:rPr>
              <a:t>của</a:t>
            </a:r>
            <a:r>
              <a:rPr lang="en-US" altLang="en-US" sz="2400" dirty="0">
                <a:solidFill>
                  <a:srgbClr val="003366"/>
                </a:solidFill>
                <a:latin typeface="+mj-lt"/>
                <a:cs typeface="+mn-cs"/>
              </a:rPr>
              <a:t> </a:t>
            </a:r>
            <a:r>
              <a:rPr lang="en-US" altLang="en-US" sz="2400" dirty="0" err="1">
                <a:solidFill>
                  <a:srgbClr val="003366"/>
                </a:solidFill>
                <a:latin typeface="+mj-lt"/>
                <a:cs typeface="+mn-cs"/>
              </a:rPr>
              <a:t>cơ</a:t>
            </a:r>
            <a:r>
              <a:rPr lang="en-US" altLang="en-US" sz="2400" dirty="0">
                <a:solidFill>
                  <a:srgbClr val="003366"/>
                </a:solidFill>
                <a:latin typeface="+mj-lt"/>
                <a:cs typeface="+mn-cs"/>
              </a:rPr>
              <a:t> </a:t>
            </a:r>
            <a:r>
              <a:rPr lang="en-US" altLang="en-US" sz="2400" dirty="0" err="1">
                <a:solidFill>
                  <a:srgbClr val="003366"/>
                </a:solidFill>
                <a:latin typeface="+mj-lt"/>
                <a:cs typeface="+mn-cs"/>
              </a:rPr>
              <a:t>quan</a:t>
            </a:r>
            <a:r>
              <a:rPr lang="en-US" altLang="en-US" sz="2400" dirty="0">
                <a:solidFill>
                  <a:srgbClr val="003366"/>
                </a:solidFill>
                <a:latin typeface="+mj-lt"/>
                <a:cs typeface="+mn-cs"/>
              </a:rPr>
              <a:t> </a:t>
            </a:r>
            <a:r>
              <a:rPr lang="en-US" altLang="en-US" sz="2400" dirty="0" err="1">
                <a:solidFill>
                  <a:srgbClr val="003366"/>
                </a:solidFill>
                <a:latin typeface="+mj-lt"/>
                <a:cs typeface="+mn-cs"/>
              </a:rPr>
              <a:t>nhà</a:t>
            </a:r>
            <a:r>
              <a:rPr lang="en-US" altLang="en-US" sz="2400" dirty="0">
                <a:solidFill>
                  <a:srgbClr val="003366"/>
                </a:solidFill>
                <a:latin typeface="+mj-lt"/>
                <a:cs typeface="+mn-cs"/>
              </a:rPr>
              <a:t> </a:t>
            </a:r>
            <a:r>
              <a:rPr lang="en-US" altLang="en-US" sz="2400" dirty="0" err="1">
                <a:solidFill>
                  <a:srgbClr val="003366"/>
                </a:solidFill>
                <a:latin typeface="+mj-lt"/>
                <a:cs typeface="+mn-cs"/>
              </a:rPr>
              <a:t>nước</a:t>
            </a:r>
            <a:r>
              <a:rPr lang="en-US" altLang="en-US" sz="2400" dirty="0">
                <a:solidFill>
                  <a:srgbClr val="003366"/>
                </a:solidFill>
                <a:latin typeface="+mj-lt"/>
                <a:cs typeface="+mn-cs"/>
              </a:rPr>
              <a:t>.</a:t>
            </a:r>
          </a:p>
          <a:p>
            <a:pPr lvl="3"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Căn</a:t>
            </a:r>
            <a:r>
              <a:rPr lang="en-US" altLang="en-US" sz="2400" dirty="0">
                <a:solidFill>
                  <a:srgbClr val="003366"/>
                </a:solidFill>
                <a:latin typeface="+mj-lt"/>
                <a:cs typeface="+mn-cs"/>
              </a:rPr>
              <a:t> </a:t>
            </a:r>
            <a:r>
              <a:rPr lang="en-US" altLang="en-US" sz="2400" dirty="0" err="1">
                <a:solidFill>
                  <a:srgbClr val="003366"/>
                </a:solidFill>
                <a:latin typeface="+mj-lt"/>
                <a:cs typeface="+mn-cs"/>
              </a:rPr>
              <a:t>cứ</a:t>
            </a:r>
            <a:r>
              <a:rPr lang="en-US" altLang="en-US" sz="2400" dirty="0">
                <a:solidFill>
                  <a:srgbClr val="003366"/>
                </a:solidFill>
                <a:latin typeface="+mj-lt"/>
                <a:cs typeface="+mn-cs"/>
              </a:rPr>
              <a:t> </a:t>
            </a:r>
            <a:r>
              <a:rPr lang="en-US" altLang="en-US" sz="2400" b="1" dirty="0" err="1">
                <a:solidFill>
                  <a:srgbClr val="003366"/>
                </a:solidFill>
                <a:latin typeface="+mj-lt"/>
                <a:cs typeface="+mn-cs"/>
              </a:rPr>
              <a:t>Công</a:t>
            </a:r>
            <a:r>
              <a:rPr lang="en-US" altLang="en-US" sz="2400" b="1" dirty="0">
                <a:solidFill>
                  <a:srgbClr val="003366"/>
                </a:solidFill>
                <a:latin typeface="+mj-lt"/>
                <a:cs typeface="+mn-cs"/>
              </a:rPr>
              <a:t> </a:t>
            </a:r>
            <a:r>
              <a:rPr lang="en-US" altLang="en-US" sz="2400" b="1" dirty="0" err="1">
                <a:solidFill>
                  <a:srgbClr val="003366"/>
                </a:solidFill>
                <a:latin typeface="+mj-lt"/>
                <a:cs typeface="+mn-cs"/>
              </a:rPr>
              <a:t>văn</a:t>
            </a:r>
            <a:r>
              <a:rPr lang="en-US" altLang="en-US" sz="2400" b="1" dirty="0">
                <a:solidFill>
                  <a:srgbClr val="003366"/>
                </a:solidFill>
                <a:latin typeface="+mj-lt"/>
                <a:cs typeface="+mn-cs"/>
              </a:rPr>
              <a:t> 1654/BTTT-ƯDCNTT, 1655/BTTT-ƯDCNTT</a:t>
            </a:r>
            <a:r>
              <a:rPr lang="en-US" altLang="en-US" sz="2400" dirty="0">
                <a:solidFill>
                  <a:srgbClr val="003366"/>
                </a:solidFill>
                <a:latin typeface="+mj-lt"/>
                <a:cs typeface="+mn-cs"/>
              </a:rPr>
              <a:t> </a:t>
            </a:r>
            <a:r>
              <a:rPr lang="en-US" altLang="en-US" sz="2400" dirty="0" err="1">
                <a:solidFill>
                  <a:srgbClr val="003366"/>
                </a:solidFill>
                <a:latin typeface="+mj-lt"/>
                <a:cs typeface="+mn-cs"/>
              </a:rPr>
              <a:t>của</a:t>
            </a:r>
            <a:r>
              <a:rPr lang="en-US" altLang="en-US" sz="2400" dirty="0">
                <a:solidFill>
                  <a:srgbClr val="003366"/>
                </a:solidFill>
                <a:latin typeface="+mj-lt"/>
                <a:cs typeface="+mn-cs"/>
              </a:rPr>
              <a:t> </a:t>
            </a:r>
            <a:r>
              <a:rPr lang="en-US" altLang="en-US" sz="2400" dirty="0" err="1">
                <a:solidFill>
                  <a:srgbClr val="003366"/>
                </a:solidFill>
                <a:latin typeface="+mj-lt"/>
                <a:cs typeface="+mn-cs"/>
              </a:rPr>
              <a:t>Bộ</a:t>
            </a:r>
            <a:r>
              <a:rPr lang="en-US" altLang="en-US" sz="2400" dirty="0">
                <a:solidFill>
                  <a:srgbClr val="003366"/>
                </a:solidFill>
                <a:latin typeface="+mj-lt"/>
                <a:cs typeface="+mn-cs"/>
              </a:rPr>
              <a:t> TTTT </a:t>
            </a:r>
            <a:r>
              <a:rPr lang="en-US" altLang="en-US" sz="2400" dirty="0" err="1">
                <a:solidFill>
                  <a:srgbClr val="003366"/>
                </a:solidFill>
                <a:latin typeface="+mj-lt"/>
                <a:cs typeface="+mn-cs"/>
              </a:rPr>
              <a:t>hướng</a:t>
            </a:r>
            <a:r>
              <a:rPr lang="en-US" altLang="en-US" sz="2400" dirty="0">
                <a:solidFill>
                  <a:srgbClr val="003366"/>
                </a:solidFill>
                <a:latin typeface="+mj-lt"/>
                <a:cs typeface="+mn-cs"/>
              </a:rPr>
              <a:t> </a:t>
            </a:r>
            <a:r>
              <a:rPr lang="en-US" altLang="en-US" sz="2400" dirty="0" err="1">
                <a:solidFill>
                  <a:srgbClr val="003366"/>
                </a:solidFill>
                <a:latin typeface="+mj-lt"/>
                <a:cs typeface="+mn-cs"/>
              </a:rPr>
              <a:t>dẫn</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yêu</a:t>
            </a:r>
            <a:r>
              <a:rPr lang="en-US" altLang="en-US" sz="2400" dirty="0">
                <a:solidFill>
                  <a:srgbClr val="003366"/>
                </a:solidFill>
                <a:latin typeface="+mj-lt"/>
                <a:cs typeface="+mn-cs"/>
              </a:rPr>
              <a:t> </a:t>
            </a:r>
            <a:r>
              <a:rPr lang="en-US" altLang="en-US" sz="2400" dirty="0" err="1">
                <a:solidFill>
                  <a:srgbClr val="003366"/>
                </a:solidFill>
                <a:latin typeface="+mj-lt"/>
                <a:cs typeface="+mn-cs"/>
              </a:rPr>
              <a:t>cầu</a:t>
            </a:r>
            <a:r>
              <a:rPr lang="en-US" altLang="en-US" sz="2400" dirty="0">
                <a:solidFill>
                  <a:srgbClr val="003366"/>
                </a:solidFill>
                <a:latin typeface="+mj-lt"/>
                <a:cs typeface="+mn-cs"/>
              </a:rPr>
              <a:t> </a:t>
            </a:r>
            <a:r>
              <a:rPr lang="en-US" altLang="en-US" sz="2400" dirty="0" err="1">
                <a:solidFill>
                  <a:srgbClr val="003366"/>
                </a:solidFill>
                <a:latin typeface="+mj-lt"/>
                <a:cs typeface="+mn-cs"/>
              </a:rPr>
              <a:t>cơ</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r>
              <a:rPr lang="en-US" altLang="en-US" sz="2400" dirty="0">
                <a:solidFill>
                  <a:srgbClr val="003366"/>
                </a:solidFill>
                <a:latin typeface="+mj-lt"/>
                <a:cs typeface="+mn-cs"/>
              </a:rPr>
              <a:t> </a:t>
            </a:r>
            <a:r>
              <a:rPr lang="en-US" altLang="en-US" sz="2400" dirty="0" err="1">
                <a:solidFill>
                  <a:srgbClr val="003366"/>
                </a:solidFill>
                <a:latin typeface="+mj-lt"/>
                <a:cs typeface="+mn-cs"/>
              </a:rPr>
              <a:t>về</a:t>
            </a:r>
            <a:r>
              <a:rPr lang="en-US" altLang="en-US" sz="2400" dirty="0">
                <a:solidFill>
                  <a:srgbClr val="003366"/>
                </a:solidFill>
                <a:latin typeface="+mj-lt"/>
                <a:cs typeface="+mn-cs"/>
              </a:rPr>
              <a:t> </a:t>
            </a:r>
            <a:r>
              <a:rPr lang="en-US" altLang="en-US" sz="2400" dirty="0" err="1">
                <a:solidFill>
                  <a:srgbClr val="003366"/>
                </a:solidFill>
                <a:latin typeface="+mj-lt"/>
                <a:cs typeface="+mn-cs"/>
              </a:rPr>
              <a:t>tính</a:t>
            </a:r>
            <a:r>
              <a:rPr lang="en-US" altLang="en-US" sz="2400" dirty="0">
                <a:solidFill>
                  <a:srgbClr val="003366"/>
                </a:solidFill>
                <a:latin typeface="+mj-lt"/>
                <a:cs typeface="+mn-cs"/>
              </a:rPr>
              <a:t> </a:t>
            </a:r>
            <a:r>
              <a:rPr lang="en-US" altLang="en-US" sz="2400" dirty="0" err="1">
                <a:solidFill>
                  <a:srgbClr val="003366"/>
                </a:solidFill>
                <a:latin typeface="+mj-lt"/>
                <a:cs typeface="+mn-cs"/>
              </a:rPr>
              <a:t>năng</a:t>
            </a:r>
            <a:r>
              <a:rPr lang="en-US" altLang="en-US" sz="2400" dirty="0">
                <a:solidFill>
                  <a:srgbClr val="003366"/>
                </a:solidFill>
                <a:latin typeface="+mj-lt"/>
                <a:cs typeface="+mn-cs"/>
              </a:rPr>
              <a:t>, </a:t>
            </a:r>
            <a:r>
              <a:rPr lang="en-US" altLang="en-US" sz="2400" dirty="0" err="1">
                <a:solidFill>
                  <a:srgbClr val="003366"/>
                </a:solidFill>
                <a:latin typeface="+mj-lt"/>
                <a:cs typeface="+mn-cs"/>
              </a:rPr>
              <a:t>chức</a:t>
            </a:r>
            <a:r>
              <a:rPr lang="en-US" altLang="en-US" sz="2400" dirty="0">
                <a:solidFill>
                  <a:srgbClr val="003366"/>
                </a:solidFill>
                <a:latin typeface="+mj-lt"/>
                <a:cs typeface="+mn-cs"/>
              </a:rPr>
              <a:t> </a:t>
            </a:r>
            <a:r>
              <a:rPr lang="en-US" altLang="en-US" sz="2400" dirty="0" err="1">
                <a:solidFill>
                  <a:srgbClr val="003366"/>
                </a:solidFill>
                <a:latin typeface="+mj-lt"/>
                <a:cs typeface="+mn-cs"/>
              </a:rPr>
              <a:t>năng</a:t>
            </a:r>
            <a:r>
              <a:rPr lang="en-US" altLang="en-US" sz="2400" dirty="0">
                <a:solidFill>
                  <a:srgbClr val="003366"/>
                </a:solidFill>
                <a:latin typeface="+mj-lt"/>
                <a:cs typeface="+mn-cs"/>
              </a:rPr>
              <a:t> </a:t>
            </a:r>
            <a:r>
              <a:rPr lang="en-US" altLang="en-US" sz="2400" dirty="0" err="1">
                <a:solidFill>
                  <a:srgbClr val="003366"/>
                </a:solidFill>
                <a:latin typeface="+mj-lt"/>
                <a:cs typeface="+mn-cs"/>
              </a:rPr>
              <a:t>kỹ</a:t>
            </a:r>
            <a:r>
              <a:rPr lang="en-US" altLang="en-US" sz="2400" dirty="0">
                <a:solidFill>
                  <a:srgbClr val="003366"/>
                </a:solidFill>
                <a:latin typeface="+mj-lt"/>
                <a:cs typeface="+mn-cs"/>
              </a:rPr>
              <a:t> </a:t>
            </a:r>
            <a:r>
              <a:rPr lang="en-US" altLang="en-US" sz="2400" dirty="0" err="1">
                <a:solidFill>
                  <a:srgbClr val="003366"/>
                </a:solidFill>
                <a:latin typeface="+mj-lt"/>
                <a:cs typeface="+mn-cs"/>
              </a:rPr>
              <a:t>thuật</a:t>
            </a:r>
            <a:r>
              <a:rPr lang="en-US" altLang="en-US" sz="2400" dirty="0">
                <a:solidFill>
                  <a:srgbClr val="003366"/>
                </a:solidFill>
                <a:latin typeface="+mj-lt"/>
                <a:cs typeface="+mn-cs"/>
              </a:rPr>
              <a:t> </a:t>
            </a:r>
            <a:r>
              <a:rPr lang="en-US" altLang="en-US" sz="2400" dirty="0" err="1">
                <a:solidFill>
                  <a:srgbClr val="003366"/>
                </a:solidFill>
                <a:latin typeface="+mj-lt"/>
                <a:cs typeface="+mn-cs"/>
              </a:rPr>
              <a:t>cho</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dự</a:t>
            </a:r>
            <a:r>
              <a:rPr lang="en-US" altLang="en-US" sz="2400" dirty="0">
                <a:solidFill>
                  <a:srgbClr val="003366"/>
                </a:solidFill>
                <a:latin typeface="+mj-lt"/>
                <a:cs typeface="+mn-cs"/>
              </a:rPr>
              <a:t> </a:t>
            </a:r>
            <a:r>
              <a:rPr lang="en-US" altLang="en-US" sz="2400" dirty="0" err="1">
                <a:solidFill>
                  <a:srgbClr val="003366"/>
                </a:solidFill>
                <a:latin typeface="+mj-lt"/>
                <a:cs typeface="+mn-cs"/>
              </a:rPr>
              <a:t>án</a:t>
            </a:r>
            <a:r>
              <a:rPr lang="en-US" altLang="en-US" sz="2400" dirty="0">
                <a:solidFill>
                  <a:srgbClr val="003366"/>
                </a:solidFill>
                <a:latin typeface="+mj-lt"/>
                <a:cs typeface="+mn-cs"/>
              </a:rPr>
              <a:t> </a:t>
            </a:r>
            <a:r>
              <a:rPr lang="en-US" altLang="en-US" sz="2400" dirty="0" err="1">
                <a:solidFill>
                  <a:srgbClr val="003366"/>
                </a:solidFill>
                <a:latin typeface="+mj-lt"/>
                <a:cs typeface="+mn-cs"/>
              </a:rPr>
              <a:t>dùng</a:t>
            </a:r>
            <a:r>
              <a:rPr lang="en-US" altLang="en-US" sz="2400" dirty="0">
                <a:solidFill>
                  <a:srgbClr val="003366"/>
                </a:solidFill>
                <a:latin typeface="+mj-lt"/>
                <a:cs typeface="+mn-cs"/>
              </a:rPr>
              <a:t> </a:t>
            </a:r>
            <a:r>
              <a:rPr lang="en-US" altLang="en-US" sz="2400" dirty="0" err="1">
                <a:solidFill>
                  <a:srgbClr val="003366"/>
                </a:solidFill>
                <a:latin typeface="+mj-lt"/>
                <a:cs typeface="+mn-cs"/>
              </a:rPr>
              <a:t>chung</a:t>
            </a:r>
            <a:r>
              <a:rPr lang="en-US" altLang="en-US" sz="2400" dirty="0">
                <a:solidFill>
                  <a:srgbClr val="003366"/>
                </a:solidFill>
                <a:latin typeface="+mj-lt"/>
                <a:cs typeface="+mn-cs"/>
              </a:rPr>
              <a:t>.</a:t>
            </a:r>
          </a:p>
          <a:p>
            <a:pPr lvl="3"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Căn</a:t>
            </a:r>
            <a:r>
              <a:rPr lang="en-US" altLang="en-US" sz="2400" dirty="0">
                <a:solidFill>
                  <a:srgbClr val="003366"/>
                </a:solidFill>
                <a:latin typeface="+mj-lt"/>
                <a:cs typeface="+mn-cs"/>
              </a:rPr>
              <a:t> </a:t>
            </a:r>
            <a:r>
              <a:rPr lang="en-US" altLang="en-US" sz="2400" dirty="0" err="1">
                <a:solidFill>
                  <a:srgbClr val="003366"/>
                </a:solidFill>
                <a:latin typeface="+mj-lt"/>
                <a:cs typeface="+mn-cs"/>
              </a:rPr>
              <a:t>cứ</a:t>
            </a:r>
            <a:r>
              <a:rPr lang="en-US" altLang="en-US" sz="2400" dirty="0">
                <a:solidFill>
                  <a:srgbClr val="003366"/>
                </a:solidFill>
                <a:latin typeface="+mj-lt"/>
                <a:cs typeface="+mn-cs"/>
              </a:rPr>
              <a:t> </a:t>
            </a:r>
            <a:r>
              <a:rPr lang="en-US" altLang="en-US" sz="2400" b="1" dirty="0">
                <a:solidFill>
                  <a:srgbClr val="003366"/>
                </a:solidFill>
                <a:latin typeface="+mj-lt"/>
                <a:cs typeface="+mn-cs"/>
              </a:rPr>
              <a:t>Văn </a:t>
            </a:r>
            <a:r>
              <a:rPr lang="en-US" altLang="en-US" sz="2400" b="1" dirty="0" err="1">
                <a:solidFill>
                  <a:srgbClr val="003366"/>
                </a:solidFill>
                <a:latin typeface="+mj-lt"/>
                <a:cs typeface="+mn-cs"/>
              </a:rPr>
              <a:t>bản</a:t>
            </a:r>
            <a:r>
              <a:rPr lang="en-US" altLang="en-US" sz="2400" b="1" dirty="0">
                <a:solidFill>
                  <a:srgbClr val="003366"/>
                </a:solidFill>
                <a:latin typeface="+mj-lt"/>
                <a:cs typeface="+mn-cs"/>
              </a:rPr>
              <a:t> </a:t>
            </a:r>
            <a:r>
              <a:rPr lang="en-US" altLang="en-US" sz="2400" b="1" dirty="0" err="1">
                <a:solidFill>
                  <a:srgbClr val="003366"/>
                </a:solidFill>
                <a:latin typeface="+mj-lt"/>
                <a:cs typeface="+mn-cs"/>
              </a:rPr>
              <a:t>số</a:t>
            </a:r>
            <a:r>
              <a:rPr lang="en-US" altLang="en-US" sz="2400" b="1" dirty="0">
                <a:solidFill>
                  <a:srgbClr val="003366"/>
                </a:solidFill>
                <a:latin typeface="+mj-lt"/>
                <a:cs typeface="+mn-cs"/>
              </a:rPr>
              <a:t> 152/BTTTT-ƯDCNTT</a:t>
            </a:r>
            <a:r>
              <a:rPr lang="en-US" altLang="en-US" sz="2400" dirty="0">
                <a:solidFill>
                  <a:srgbClr val="003366"/>
                </a:solidFill>
                <a:latin typeface="+mj-lt"/>
                <a:cs typeface="+mn-cs"/>
              </a:rPr>
              <a:t> </a:t>
            </a:r>
            <a:r>
              <a:rPr lang="en-US" altLang="en-US" sz="2400" dirty="0" err="1">
                <a:solidFill>
                  <a:srgbClr val="003366"/>
                </a:solidFill>
                <a:latin typeface="+mj-lt"/>
                <a:cs typeface="+mn-cs"/>
              </a:rPr>
              <a:t>của</a:t>
            </a:r>
            <a:r>
              <a:rPr lang="en-US" altLang="en-US" sz="2400" dirty="0">
                <a:solidFill>
                  <a:srgbClr val="003366"/>
                </a:solidFill>
                <a:latin typeface="+mj-lt"/>
                <a:cs typeface="+mn-cs"/>
              </a:rPr>
              <a:t> </a:t>
            </a:r>
            <a:r>
              <a:rPr lang="en-US" altLang="en-US" sz="2400" dirty="0" err="1">
                <a:solidFill>
                  <a:srgbClr val="003366"/>
                </a:solidFill>
                <a:latin typeface="+mj-lt"/>
                <a:cs typeface="+mn-cs"/>
              </a:rPr>
              <a:t>Bộ</a:t>
            </a:r>
            <a:r>
              <a:rPr lang="en-US" altLang="en-US" sz="2400" dirty="0">
                <a:solidFill>
                  <a:srgbClr val="003366"/>
                </a:solidFill>
                <a:latin typeface="+mj-lt"/>
                <a:cs typeface="+mn-cs"/>
              </a:rPr>
              <a:t> TTTT </a:t>
            </a:r>
            <a:r>
              <a:rPr lang="en-US" altLang="en-US" sz="2400" dirty="0" err="1">
                <a:solidFill>
                  <a:srgbClr val="003366"/>
                </a:solidFill>
                <a:latin typeface="+mj-lt"/>
                <a:cs typeface="+mn-cs"/>
              </a:rPr>
              <a:t>ngày</a:t>
            </a:r>
            <a:r>
              <a:rPr lang="en-US" altLang="en-US" sz="2400" dirty="0">
                <a:solidFill>
                  <a:srgbClr val="003366"/>
                </a:solidFill>
                <a:latin typeface="+mj-lt"/>
                <a:cs typeface="+mn-cs"/>
              </a:rPr>
              <a:t> 20/02/2013 V/v </a:t>
            </a:r>
            <a:r>
              <a:rPr lang="en-US" altLang="en-US" sz="2400" dirty="0" err="1">
                <a:solidFill>
                  <a:srgbClr val="003366"/>
                </a:solidFill>
                <a:latin typeface="+mj-lt"/>
                <a:cs typeface="+mn-cs"/>
              </a:rPr>
              <a:t>hướng</a:t>
            </a:r>
            <a:r>
              <a:rPr lang="en-US" altLang="en-US" sz="2400" dirty="0">
                <a:solidFill>
                  <a:srgbClr val="003366"/>
                </a:solidFill>
                <a:latin typeface="+mj-lt"/>
                <a:cs typeface="+mn-cs"/>
              </a:rPr>
              <a:t> </a:t>
            </a:r>
            <a:r>
              <a:rPr lang="en-US" altLang="en-US" sz="2400" dirty="0" err="1">
                <a:solidFill>
                  <a:srgbClr val="003366"/>
                </a:solidFill>
                <a:latin typeface="+mj-lt"/>
                <a:cs typeface="+mn-cs"/>
              </a:rPr>
              <a:t>dẫn</a:t>
            </a:r>
            <a:r>
              <a:rPr lang="en-US" altLang="en-US" sz="2400" dirty="0">
                <a:solidFill>
                  <a:srgbClr val="003366"/>
                </a:solidFill>
                <a:latin typeface="+mj-lt"/>
                <a:cs typeface="+mn-cs"/>
              </a:rPr>
              <a:t> </a:t>
            </a:r>
            <a:r>
              <a:rPr lang="en-US" altLang="en-US" sz="2400" dirty="0" err="1">
                <a:solidFill>
                  <a:srgbClr val="003366"/>
                </a:solidFill>
                <a:latin typeface="+mj-lt"/>
                <a:cs typeface="+mn-cs"/>
              </a:rPr>
              <a:t>kỹ</a:t>
            </a:r>
            <a:r>
              <a:rPr lang="en-US" altLang="en-US" sz="2400" dirty="0">
                <a:solidFill>
                  <a:srgbClr val="003366"/>
                </a:solidFill>
                <a:latin typeface="+mj-lt"/>
                <a:cs typeface="+mn-cs"/>
              </a:rPr>
              <a:t> </a:t>
            </a:r>
            <a:r>
              <a:rPr lang="en-US" altLang="en-US" sz="2400" dirty="0" err="1">
                <a:solidFill>
                  <a:srgbClr val="003366"/>
                </a:solidFill>
                <a:latin typeface="+mj-lt"/>
                <a:cs typeface="+mn-cs"/>
              </a:rPr>
              <a:t>thuật</a:t>
            </a:r>
            <a:r>
              <a:rPr lang="en-US" altLang="en-US" sz="2400" dirty="0">
                <a:solidFill>
                  <a:srgbClr val="003366"/>
                </a:solidFill>
                <a:latin typeface="+mj-lt"/>
                <a:cs typeface="+mn-cs"/>
              </a:rPr>
              <a:t> </a:t>
            </a:r>
            <a:r>
              <a:rPr lang="en-US" altLang="en-US" sz="2400" dirty="0" err="1">
                <a:solidFill>
                  <a:srgbClr val="003366"/>
                </a:solidFill>
                <a:latin typeface="+mj-lt"/>
                <a:cs typeface="+mn-cs"/>
              </a:rPr>
              <a:t>liên</a:t>
            </a:r>
            <a:r>
              <a:rPr lang="en-US" altLang="en-US" sz="2400" dirty="0">
                <a:solidFill>
                  <a:srgbClr val="003366"/>
                </a:solidFill>
                <a:latin typeface="+mj-lt"/>
                <a:cs typeface="+mn-cs"/>
              </a:rPr>
              <a:t> </a:t>
            </a:r>
            <a:r>
              <a:rPr lang="en-US" altLang="en-US" sz="2400" dirty="0" err="1">
                <a:solidFill>
                  <a:srgbClr val="003366"/>
                </a:solidFill>
                <a:latin typeface="+mj-lt"/>
                <a:cs typeface="+mn-cs"/>
              </a:rPr>
              <a:t>thông</a:t>
            </a:r>
            <a:r>
              <a:rPr lang="en-US" altLang="en-US" sz="2400" dirty="0">
                <a:solidFill>
                  <a:srgbClr val="003366"/>
                </a:solidFill>
                <a:latin typeface="+mj-lt"/>
                <a:cs typeface="+mn-cs"/>
              </a:rPr>
              <a:t> </a:t>
            </a:r>
            <a:r>
              <a:rPr lang="en-US" altLang="en-US" sz="2400" dirty="0" err="1">
                <a:solidFill>
                  <a:srgbClr val="003366"/>
                </a:solidFill>
                <a:latin typeface="+mj-lt"/>
                <a:cs typeface="+mn-cs"/>
              </a:rPr>
              <a:t>giữa</a:t>
            </a:r>
            <a:r>
              <a:rPr lang="en-US" altLang="en-US" sz="2400" dirty="0">
                <a:solidFill>
                  <a:srgbClr val="003366"/>
                </a:solidFill>
                <a:latin typeface="+mj-lt"/>
                <a:cs typeface="+mn-cs"/>
              </a:rPr>
              <a:t> </a:t>
            </a:r>
            <a:r>
              <a:rPr lang="en-US" altLang="en-US" sz="2400" dirty="0" err="1">
                <a:solidFill>
                  <a:srgbClr val="003366"/>
                </a:solidFill>
                <a:latin typeface="+mj-lt"/>
                <a:cs typeface="+mn-cs"/>
              </a:rPr>
              <a:t>các</a:t>
            </a:r>
            <a:r>
              <a:rPr lang="en-US" altLang="en-US" sz="2400" dirty="0">
                <a:solidFill>
                  <a:srgbClr val="003366"/>
                </a:solidFill>
                <a:latin typeface="+mj-lt"/>
                <a:cs typeface="+mn-cs"/>
              </a:rPr>
              <a:t> </a:t>
            </a:r>
            <a:r>
              <a:rPr lang="en-US" altLang="en-US" sz="2400" dirty="0" err="1">
                <a:solidFill>
                  <a:srgbClr val="003366"/>
                </a:solidFill>
                <a:latin typeface="+mj-lt"/>
                <a:cs typeface="+mn-cs"/>
              </a:rPr>
              <a:t>hệ</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r>
              <a:rPr lang="en-US" altLang="en-US" sz="2400" dirty="0">
                <a:solidFill>
                  <a:srgbClr val="003366"/>
                </a:solidFill>
                <a:latin typeface="+mj-lt"/>
                <a:cs typeface="+mn-cs"/>
              </a:rPr>
              <a:t> </a:t>
            </a:r>
            <a:r>
              <a:rPr lang="en-US" altLang="en-US" sz="2400" dirty="0" err="1">
                <a:solidFill>
                  <a:srgbClr val="003366"/>
                </a:solidFill>
                <a:latin typeface="+mj-lt"/>
                <a:cs typeface="+mn-cs"/>
              </a:rPr>
              <a:t>và</a:t>
            </a:r>
            <a:r>
              <a:rPr lang="en-US" altLang="en-US" sz="2400" dirty="0">
                <a:solidFill>
                  <a:srgbClr val="003366"/>
                </a:solidFill>
                <a:latin typeface="+mj-lt"/>
                <a:cs typeface="+mn-cs"/>
              </a:rPr>
              <a:t> </a:t>
            </a:r>
            <a:r>
              <a:rPr lang="en-US" altLang="en-US" sz="2400" dirty="0" err="1">
                <a:solidFill>
                  <a:srgbClr val="003366"/>
                </a:solidFill>
                <a:latin typeface="+mj-lt"/>
                <a:cs typeface="+mn-cs"/>
              </a:rPr>
              <a:t>điều</a:t>
            </a:r>
            <a:r>
              <a:rPr lang="en-US" altLang="en-US" sz="2400" dirty="0">
                <a:solidFill>
                  <a:srgbClr val="003366"/>
                </a:solidFill>
                <a:latin typeface="+mj-lt"/>
                <a:cs typeface="+mn-cs"/>
              </a:rPr>
              <a:t> </a:t>
            </a:r>
            <a:r>
              <a:rPr lang="en-US" altLang="en-US" sz="2400" dirty="0" err="1">
                <a:solidFill>
                  <a:srgbClr val="003366"/>
                </a:solidFill>
                <a:latin typeface="+mj-lt"/>
                <a:cs typeface="+mn-cs"/>
              </a:rPr>
              <a:t>hành</a:t>
            </a:r>
            <a:r>
              <a:rPr lang="en-US" altLang="en-US" sz="2400" dirty="0">
                <a:solidFill>
                  <a:srgbClr val="003366"/>
                </a:solidFill>
                <a:latin typeface="+mj-lt"/>
                <a:cs typeface="+mn-cs"/>
              </a:rPr>
              <a:t> </a:t>
            </a:r>
            <a:r>
              <a:rPr lang="en-US" altLang="en-US" sz="2400" dirty="0" err="1">
                <a:solidFill>
                  <a:srgbClr val="003366"/>
                </a:solidFill>
                <a:latin typeface="+mj-lt"/>
                <a:cs typeface="+mn-cs"/>
              </a:rPr>
              <a:t>trong</a:t>
            </a:r>
            <a:r>
              <a:rPr lang="en-US" altLang="en-US" sz="2400" dirty="0">
                <a:solidFill>
                  <a:srgbClr val="003366"/>
                </a:solidFill>
                <a:latin typeface="+mj-lt"/>
                <a:cs typeface="+mn-cs"/>
              </a:rPr>
              <a:t> </a:t>
            </a:r>
            <a:r>
              <a:rPr lang="en-US" altLang="en-US" sz="2400" dirty="0" err="1">
                <a:solidFill>
                  <a:srgbClr val="003366"/>
                </a:solidFill>
                <a:latin typeface="+mj-lt"/>
                <a:cs typeface="+mn-cs"/>
              </a:rPr>
              <a:t>cơ</a:t>
            </a:r>
            <a:r>
              <a:rPr lang="en-US" altLang="en-US" sz="2400" dirty="0">
                <a:solidFill>
                  <a:srgbClr val="003366"/>
                </a:solidFill>
                <a:latin typeface="+mj-lt"/>
                <a:cs typeface="+mn-cs"/>
              </a:rPr>
              <a:t> </a:t>
            </a:r>
            <a:r>
              <a:rPr lang="en-US" altLang="en-US" sz="2400" dirty="0" err="1">
                <a:solidFill>
                  <a:srgbClr val="003366"/>
                </a:solidFill>
                <a:latin typeface="+mj-lt"/>
                <a:cs typeface="+mn-cs"/>
              </a:rPr>
              <a:t>quan</a:t>
            </a:r>
            <a:r>
              <a:rPr lang="en-US" altLang="en-US" sz="2400" dirty="0">
                <a:solidFill>
                  <a:srgbClr val="003366"/>
                </a:solidFill>
                <a:latin typeface="+mj-lt"/>
                <a:cs typeface="+mn-cs"/>
              </a:rPr>
              <a:t> </a:t>
            </a:r>
            <a:r>
              <a:rPr lang="en-US" altLang="en-US" sz="2400" dirty="0" err="1">
                <a:solidFill>
                  <a:srgbClr val="003366"/>
                </a:solidFill>
                <a:latin typeface="+mj-lt"/>
                <a:cs typeface="+mn-cs"/>
              </a:rPr>
              <a:t>nhà</a:t>
            </a:r>
            <a:r>
              <a:rPr lang="en-US" altLang="en-US" sz="2400" dirty="0">
                <a:solidFill>
                  <a:srgbClr val="003366"/>
                </a:solidFill>
                <a:latin typeface="+mj-lt"/>
                <a:cs typeface="+mn-cs"/>
              </a:rPr>
              <a:t> </a:t>
            </a:r>
            <a:r>
              <a:rPr lang="en-US" altLang="en-US" sz="2400" dirty="0" err="1">
                <a:solidFill>
                  <a:srgbClr val="003366"/>
                </a:solidFill>
                <a:latin typeface="+mj-lt"/>
                <a:cs typeface="+mn-cs"/>
              </a:rPr>
              <a:t>nước</a:t>
            </a:r>
            <a:r>
              <a:rPr lang="en-US" altLang="en-US" sz="2400" dirty="0">
                <a:solidFill>
                  <a:srgbClr val="003366"/>
                </a:solidFill>
                <a:latin typeface="+mj-lt"/>
                <a:cs typeface="+mn-cs"/>
              </a:rPr>
              <a:t>.</a:t>
            </a:r>
          </a:p>
        </p:txBody>
      </p:sp>
    </p:spTree>
    <p:extLst>
      <p:ext uri="{BB962C8B-B14F-4D97-AF65-F5344CB8AC3E}">
        <p14:creationId xmlns:p14="http://schemas.microsoft.com/office/powerpoint/2010/main" val="13781394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 </a:t>
            </a:r>
            <a:r>
              <a:rPr lang="en-US" dirty="0" err="1" smtClean="0"/>
              <a:t>Các</a:t>
            </a:r>
            <a:r>
              <a:rPr lang="en-US" dirty="0" smtClean="0"/>
              <a:t> </a:t>
            </a:r>
            <a:r>
              <a:rPr lang="en-US" dirty="0" err="1" smtClean="0"/>
              <a:t>chức</a:t>
            </a:r>
            <a:r>
              <a:rPr lang="en-US" dirty="0" smtClean="0"/>
              <a:t> </a:t>
            </a:r>
            <a:r>
              <a:rPr lang="en-US" dirty="0" err="1" smtClean="0"/>
              <a:t>năng</a:t>
            </a:r>
            <a:r>
              <a:rPr lang="en-US" dirty="0" smtClean="0"/>
              <a:t> </a:t>
            </a:r>
            <a:r>
              <a:rPr lang="en-US" dirty="0" err="1" smtClean="0"/>
              <a:t>chính</a:t>
            </a:r>
            <a:endParaRPr lang="en-US" dirty="0"/>
          </a:p>
        </p:txBody>
      </p:sp>
      <p:sp>
        <p:nvSpPr>
          <p:cNvPr id="4" name="Rectangle 3"/>
          <p:cNvSpPr>
            <a:spLocks noChangeArrowheads="1"/>
          </p:cNvSpPr>
          <p:nvPr/>
        </p:nvSpPr>
        <p:spPr bwMode="auto">
          <a:xfrm>
            <a:off x="3886200" y="1598383"/>
            <a:ext cx="4572000" cy="522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Thông</a:t>
            </a:r>
            <a:r>
              <a:rPr lang="en-US" altLang="en-US" sz="2400" dirty="0">
                <a:solidFill>
                  <a:srgbClr val="003366"/>
                </a:solidFill>
                <a:latin typeface="+mj-lt"/>
                <a:cs typeface="+mn-cs"/>
              </a:rPr>
              <a:t> tin </a:t>
            </a:r>
            <a:r>
              <a:rPr lang="en-US" altLang="en-US" sz="2400" dirty="0" err="1">
                <a:solidFill>
                  <a:srgbClr val="003366"/>
                </a:solidFill>
                <a:latin typeface="+mj-lt"/>
                <a:cs typeface="+mn-cs"/>
              </a:rPr>
              <a:t>điều</a:t>
            </a:r>
            <a:r>
              <a:rPr lang="en-US" altLang="en-US" sz="2400" dirty="0">
                <a:solidFill>
                  <a:srgbClr val="003366"/>
                </a:solidFill>
                <a:latin typeface="+mj-lt"/>
                <a:cs typeface="+mn-cs"/>
              </a:rPr>
              <a:t> </a:t>
            </a:r>
            <a:r>
              <a:rPr lang="en-US" altLang="en-US" sz="2400" dirty="0" err="1">
                <a:solidFill>
                  <a:srgbClr val="003366"/>
                </a:solidFill>
                <a:latin typeface="+mj-lt"/>
                <a:cs typeface="+mn-cs"/>
              </a:rPr>
              <a:t>hành</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Lịch</a:t>
            </a:r>
            <a:r>
              <a:rPr lang="en-US" altLang="en-US" sz="2400" dirty="0">
                <a:solidFill>
                  <a:srgbClr val="003366"/>
                </a:solidFill>
                <a:latin typeface="+mj-lt"/>
                <a:cs typeface="+mn-cs"/>
              </a:rPr>
              <a:t> </a:t>
            </a:r>
            <a:r>
              <a:rPr lang="en-US" altLang="en-US" sz="2400" dirty="0" err="1">
                <a:solidFill>
                  <a:srgbClr val="003366"/>
                </a:solidFill>
                <a:latin typeface="+mj-lt"/>
                <a:cs typeface="+mn-cs"/>
              </a:rPr>
              <a:t>công</a:t>
            </a:r>
            <a:r>
              <a:rPr lang="en-US" altLang="en-US" sz="2400" dirty="0">
                <a:solidFill>
                  <a:srgbClr val="003366"/>
                </a:solidFill>
                <a:latin typeface="+mj-lt"/>
                <a:cs typeface="+mn-cs"/>
              </a:rPr>
              <a:t> </a:t>
            </a:r>
            <a:r>
              <a:rPr lang="en-US" altLang="en-US" sz="2400" dirty="0" err="1">
                <a:solidFill>
                  <a:srgbClr val="003366"/>
                </a:solidFill>
                <a:latin typeface="+mj-lt"/>
                <a:cs typeface="+mn-cs"/>
              </a:rPr>
              <a:t>tác</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Hồ </a:t>
            </a:r>
            <a:r>
              <a:rPr lang="en-US" altLang="en-US" sz="2400" dirty="0" err="1">
                <a:solidFill>
                  <a:srgbClr val="003366"/>
                </a:solidFill>
                <a:latin typeface="+mj-lt"/>
                <a:cs typeface="+mn-cs"/>
              </a:rPr>
              <a:t>sơ</a:t>
            </a:r>
            <a:r>
              <a:rPr lang="en-US" altLang="en-US" sz="2400" dirty="0">
                <a:solidFill>
                  <a:srgbClr val="003366"/>
                </a:solidFill>
                <a:latin typeface="+mj-lt"/>
                <a:cs typeface="+mn-cs"/>
              </a:rPr>
              <a:t> </a:t>
            </a:r>
            <a:r>
              <a:rPr lang="en-US" altLang="en-US" sz="2400" dirty="0" err="1">
                <a:solidFill>
                  <a:srgbClr val="003366"/>
                </a:solidFill>
                <a:latin typeface="+mj-lt"/>
                <a:cs typeface="+mn-cs"/>
              </a:rPr>
              <a:t>công</a:t>
            </a:r>
            <a:r>
              <a:rPr lang="en-US" altLang="en-US" sz="2400" dirty="0">
                <a:solidFill>
                  <a:srgbClr val="003366"/>
                </a:solidFill>
                <a:latin typeface="+mj-lt"/>
                <a:cs typeface="+mn-cs"/>
              </a:rPr>
              <a:t> </a:t>
            </a:r>
            <a:r>
              <a:rPr lang="en-US" altLang="en-US" sz="2400" dirty="0" err="1">
                <a:solidFill>
                  <a:srgbClr val="003366"/>
                </a:solidFill>
                <a:latin typeface="+mj-lt"/>
                <a:cs typeface="+mn-cs"/>
              </a:rPr>
              <a:t>việc</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họp</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smtClean="0">
                <a:solidFill>
                  <a:srgbClr val="003366"/>
                </a:solidFill>
                <a:latin typeface="+mj-lt"/>
                <a:cs typeface="+mn-cs"/>
              </a:rPr>
              <a:t>  </a:t>
            </a:r>
            <a:r>
              <a:rPr lang="en-US" altLang="en-US" sz="2400" dirty="0" err="1" smtClean="0">
                <a:solidFill>
                  <a:srgbClr val="003366"/>
                </a:solidFill>
                <a:latin typeface="+mj-lt"/>
                <a:cs typeface="+mn-cs"/>
              </a:rPr>
              <a:t>Lấy</a:t>
            </a:r>
            <a:r>
              <a:rPr lang="en-US" altLang="en-US" sz="2400" dirty="0" smtClean="0">
                <a:solidFill>
                  <a:srgbClr val="003366"/>
                </a:solidFill>
                <a:latin typeface="+mj-lt"/>
                <a:cs typeface="+mn-cs"/>
              </a:rPr>
              <a:t> </a:t>
            </a:r>
            <a:r>
              <a:rPr lang="en-US" altLang="en-US" sz="2400" dirty="0">
                <a:solidFill>
                  <a:srgbClr val="003366"/>
                </a:solidFill>
                <a:latin typeface="+mj-lt"/>
                <a:cs typeface="+mn-cs"/>
              </a:rPr>
              <a:t>ý </a:t>
            </a:r>
            <a:r>
              <a:rPr lang="en-US" altLang="en-US" sz="2400" dirty="0" err="1">
                <a:solidFill>
                  <a:srgbClr val="003366"/>
                </a:solidFill>
                <a:latin typeface="+mj-lt"/>
                <a:cs typeface="+mn-cs"/>
              </a:rPr>
              <a:t>kiến</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smtClean="0">
                <a:solidFill>
                  <a:srgbClr val="003366"/>
                </a:solidFill>
                <a:latin typeface="+mj-lt"/>
                <a:cs typeface="+mn-cs"/>
              </a:rPr>
              <a:t>  </a:t>
            </a:r>
            <a:r>
              <a:rPr lang="en-US" altLang="en-US" sz="2400" dirty="0" err="1" smtClean="0">
                <a:solidFill>
                  <a:srgbClr val="003366"/>
                </a:solidFill>
                <a:latin typeface="+mj-lt"/>
                <a:cs typeface="+mn-cs"/>
              </a:rPr>
              <a:t>Quản</a:t>
            </a:r>
            <a:r>
              <a:rPr lang="en-US" altLang="en-US" sz="2400" dirty="0" smtClean="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tin </a:t>
            </a:r>
            <a:r>
              <a:rPr lang="en-US" altLang="en-US" sz="2400" dirty="0" err="1">
                <a:solidFill>
                  <a:srgbClr val="003366"/>
                </a:solidFill>
                <a:latin typeface="+mj-lt"/>
                <a:cs typeface="+mn-cs"/>
              </a:rPr>
              <a:t>nội</a:t>
            </a:r>
            <a:r>
              <a:rPr lang="en-US" altLang="en-US" sz="2400" dirty="0">
                <a:solidFill>
                  <a:srgbClr val="003366"/>
                </a:solidFill>
                <a:latin typeface="+mj-lt"/>
                <a:cs typeface="+mn-cs"/>
              </a:rPr>
              <a:t> </a:t>
            </a:r>
            <a:r>
              <a:rPr lang="en-US" altLang="en-US" sz="2400" dirty="0" err="1">
                <a:solidFill>
                  <a:srgbClr val="003366"/>
                </a:solidFill>
                <a:latin typeface="+mj-lt"/>
                <a:cs typeface="+mn-cs"/>
              </a:rPr>
              <a:t>bộ</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smtClean="0">
                <a:solidFill>
                  <a:srgbClr val="003366"/>
                </a:solidFill>
                <a:latin typeface="+mj-lt"/>
                <a:cs typeface="+mn-cs"/>
              </a:rPr>
              <a:t>  </a:t>
            </a:r>
            <a:r>
              <a:rPr lang="en-US" altLang="en-US" sz="2400" dirty="0" err="1" smtClean="0">
                <a:solidFill>
                  <a:srgbClr val="003366"/>
                </a:solidFill>
                <a:latin typeface="+mj-lt"/>
                <a:cs typeface="+mn-cs"/>
              </a:rPr>
              <a:t>Báo</a:t>
            </a:r>
            <a:r>
              <a:rPr lang="en-US" altLang="en-US" sz="2400" dirty="0" smtClean="0">
                <a:solidFill>
                  <a:srgbClr val="003366"/>
                </a:solidFill>
                <a:latin typeface="+mj-lt"/>
                <a:cs typeface="+mn-cs"/>
              </a:rPr>
              <a:t> </a:t>
            </a:r>
            <a:r>
              <a:rPr lang="en-US" altLang="en-US" sz="2400" dirty="0" err="1">
                <a:solidFill>
                  <a:srgbClr val="003366"/>
                </a:solidFill>
                <a:latin typeface="+mj-lt"/>
                <a:cs typeface="+mn-cs"/>
              </a:rPr>
              <a:t>cáo</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r>
              <a:rPr lang="en-US" altLang="en-US" sz="2400" dirty="0">
                <a:solidFill>
                  <a:srgbClr val="003366"/>
                </a:solidFill>
                <a:latin typeface="+mj-lt"/>
                <a:cs typeface="+mn-cs"/>
              </a:rPr>
              <a:t> </a:t>
            </a:r>
            <a:r>
              <a:rPr lang="en-US" altLang="en-US" sz="2400" dirty="0" err="1">
                <a:solidFill>
                  <a:srgbClr val="003366"/>
                </a:solidFill>
                <a:latin typeface="+mj-lt"/>
                <a:cs typeface="+mn-cs"/>
              </a:rPr>
              <a:t>kê</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smtClean="0">
                <a:solidFill>
                  <a:srgbClr val="003366"/>
                </a:solidFill>
                <a:latin typeface="+mj-lt"/>
                <a:cs typeface="+mn-cs"/>
              </a:rPr>
              <a:t>  </a:t>
            </a:r>
            <a:r>
              <a:rPr lang="en-US" altLang="en-US" sz="2400" dirty="0" err="1" smtClean="0">
                <a:solidFill>
                  <a:srgbClr val="003366"/>
                </a:solidFill>
                <a:latin typeface="+mj-lt"/>
                <a:cs typeface="+mn-cs"/>
              </a:rPr>
              <a:t>Quản</a:t>
            </a:r>
            <a:r>
              <a:rPr lang="en-US" altLang="en-US" sz="2400" dirty="0" smtClean="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danh</a:t>
            </a:r>
            <a:r>
              <a:rPr lang="en-US" altLang="en-US" sz="2400" dirty="0">
                <a:solidFill>
                  <a:srgbClr val="003366"/>
                </a:solidFill>
                <a:latin typeface="+mj-lt"/>
                <a:cs typeface="+mn-cs"/>
              </a:rPr>
              <a:t> </a:t>
            </a:r>
            <a:r>
              <a:rPr lang="en-US" altLang="en-US" sz="2400" dirty="0" err="1">
                <a:solidFill>
                  <a:srgbClr val="003366"/>
                </a:solidFill>
                <a:latin typeface="+mj-lt"/>
                <a:cs typeface="+mn-cs"/>
              </a:rPr>
              <a:t>mục</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smtClean="0">
                <a:solidFill>
                  <a:srgbClr val="003366"/>
                </a:solidFill>
                <a:latin typeface="+mj-lt"/>
                <a:cs typeface="+mn-cs"/>
              </a:rPr>
              <a:t>  </a:t>
            </a:r>
            <a:r>
              <a:rPr lang="en-US" altLang="en-US" sz="2400" dirty="0" err="1" smtClean="0">
                <a:solidFill>
                  <a:srgbClr val="003366"/>
                </a:solidFill>
                <a:latin typeface="+mj-lt"/>
                <a:cs typeface="+mn-cs"/>
              </a:rPr>
              <a:t>Quản</a:t>
            </a:r>
            <a:r>
              <a:rPr lang="en-US" altLang="en-US" sz="2400" dirty="0" smtClean="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hệ</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r>
              <a:rPr lang="en-US" altLang="en-US" sz="2400" dirty="0" smtClean="0">
                <a:solidFill>
                  <a:srgbClr val="003366"/>
                </a:solidFill>
                <a:latin typeface="+mj-lt"/>
                <a:cs typeface="+mn-cs"/>
              </a:rPr>
              <a:t>  </a:t>
            </a:r>
            <a:r>
              <a:rPr lang="en-US" altLang="en-US" sz="2400" dirty="0" err="1" smtClean="0">
                <a:solidFill>
                  <a:srgbClr val="003366"/>
                </a:solidFill>
                <a:latin typeface="+mj-lt"/>
                <a:cs typeface="+mn-cs"/>
              </a:rPr>
              <a:t>Quản</a:t>
            </a:r>
            <a:r>
              <a:rPr lang="en-US" altLang="en-US" sz="2400" dirty="0" smtClean="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tin </a:t>
            </a:r>
            <a:r>
              <a:rPr lang="en-US" altLang="en-US" sz="2400" dirty="0" err="1">
                <a:solidFill>
                  <a:srgbClr val="003366"/>
                </a:solidFill>
                <a:latin typeface="+mj-lt"/>
                <a:cs typeface="+mn-cs"/>
              </a:rPr>
              <a:t>nhắn</a:t>
            </a:r>
            <a:endParaRPr lang="en-US" altLang="en-US" sz="2400" dirty="0">
              <a:solidFill>
                <a:srgbClr val="003366"/>
              </a:solidFill>
              <a:latin typeface="+mj-lt"/>
              <a:cs typeface="+mn-cs"/>
            </a:endParaRPr>
          </a:p>
          <a:p>
            <a:pPr algn="just" eaLnBrk="1" hangingPunct="1">
              <a:spcBef>
                <a:spcPts val="500"/>
              </a:spcBef>
              <a:buFont typeface="Wingdings" panose="05000000000000000000" pitchFamily="2" charset="2"/>
              <a:buChar char="Ø"/>
            </a:pPr>
            <a:endParaRPr lang="en-US" altLang="en-US" sz="2400" dirty="0">
              <a:solidFill>
                <a:srgbClr val="003366"/>
              </a:solidFill>
              <a:latin typeface="+mn-lt"/>
              <a:cs typeface="+mn-cs"/>
            </a:endParaRPr>
          </a:p>
        </p:txBody>
      </p:sp>
      <p:pic>
        <p:nvPicPr>
          <p:cNvPr id="5" name="Picture 9" descr="Hinh3.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428875"/>
            <a:ext cx="28575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033929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endParaRPr lang="en-US" dirty="0"/>
          </a:p>
        </p:txBody>
      </p:sp>
      <p:sp>
        <p:nvSpPr>
          <p:cNvPr id="4" name="Rectangle 3"/>
          <p:cNvSpPr>
            <a:spLocks noChangeArrowheads="1"/>
          </p:cNvSpPr>
          <p:nvPr/>
        </p:nvSpPr>
        <p:spPr bwMode="auto">
          <a:xfrm>
            <a:off x="457200" y="1643062"/>
            <a:ext cx="8229600" cy="4598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văn</a:t>
            </a:r>
            <a:r>
              <a:rPr lang="en-US" altLang="en-US" sz="2400" dirty="0">
                <a:solidFill>
                  <a:srgbClr val="003366"/>
                </a:solidFill>
                <a:latin typeface="+mj-lt"/>
                <a:cs typeface="+mn-cs"/>
              </a:rPr>
              <a:t> </a:t>
            </a:r>
            <a:r>
              <a:rPr lang="en-US" altLang="en-US" sz="2400" dirty="0" err="1">
                <a:solidFill>
                  <a:srgbClr val="003366"/>
                </a:solidFill>
                <a:latin typeface="+mj-lt"/>
                <a:cs typeface="+mn-cs"/>
              </a:rPr>
              <a:t>bản</a:t>
            </a:r>
            <a:endParaRPr lang="en-US" altLang="en-US" sz="2400" dirty="0">
              <a:solidFill>
                <a:srgbClr val="003366"/>
              </a:solidFill>
              <a:latin typeface="+mj-lt"/>
              <a:cs typeface="+mn-cs"/>
            </a:endParaRPr>
          </a:p>
          <a:p>
            <a:pPr lvl="2" algn="just" eaLnBrk="1" hangingPunct="1">
              <a:spcBef>
                <a:spcPts val="500"/>
              </a:spcBef>
            </a:pPr>
            <a:r>
              <a:rPr lang="vi-VN" altLang="en-US" sz="2000" i="1" dirty="0">
                <a:latin typeface="+mj-lt"/>
                <a:cs typeface="Times New Roman" panose="02020603050405020304" pitchFamily="18" charset="0"/>
              </a:rPr>
              <a:t>Quản lý các văn bản và theo dõi quá trình xử lý văn bản từ khi tạo lập văn bản đến khi kết thúc xử lý. Các loại văn bản cần quản lý </a:t>
            </a:r>
            <a:r>
              <a:rPr lang="en-US" altLang="en-US" sz="2000" i="1" dirty="0" err="1">
                <a:latin typeface="+mj-lt"/>
                <a:cs typeface="Times New Roman" panose="02020603050405020304" pitchFamily="18" charset="0"/>
              </a:rPr>
              <a:t>bao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gồm</a:t>
            </a:r>
            <a:r>
              <a:rPr lang="vi-VN" altLang="en-US" sz="2000" i="1" dirty="0">
                <a:latin typeface="+mj-lt"/>
                <a:cs typeface="Times New Roman" panose="02020603050405020304" pitchFamily="18" charset="0"/>
              </a:rPr>
              <a:t>: văn bản đến, văn bản đi, văn bản dự thảo, hồ sơ văn bản</a:t>
            </a:r>
            <a:r>
              <a:rPr lang="en-US" altLang="en-US" sz="2000" i="1" dirty="0">
                <a:latin typeface="+mj-lt"/>
                <a:cs typeface="Times New Roman" panose="02020603050405020304" pitchFamily="18" charset="0"/>
              </a:rPr>
              <a:t>.</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Thông</a:t>
            </a:r>
            <a:r>
              <a:rPr lang="en-US" altLang="en-US" sz="2400" dirty="0">
                <a:solidFill>
                  <a:srgbClr val="003366"/>
                </a:solidFill>
                <a:latin typeface="+mj-lt"/>
                <a:cs typeface="+mn-cs"/>
              </a:rPr>
              <a:t> tin </a:t>
            </a:r>
            <a:r>
              <a:rPr lang="en-US" altLang="en-US" sz="2400" dirty="0" err="1">
                <a:solidFill>
                  <a:srgbClr val="003366"/>
                </a:solidFill>
                <a:latin typeface="+mj-lt"/>
                <a:cs typeface="+mn-cs"/>
              </a:rPr>
              <a:t>điều</a:t>
            </a:r>
            <a:r>
              <a:rPr lang="en-US" altLang="en-US" sz="2400" dirty="0">
                <a:solidFill>
                  <a:srgbClr val="003366"/>
                </a:solidFill>
                <a:latin typeface="+mj-lt"/>
                <a:cs typeface="+mn-cs"/>
              </a:rPr>
              <a:t> </a:t>
            </a:r>
            <a:r>
              <a:rPr lang="en-US" altLang="en-US" sz="2400" dirty="0" err="1">
                <a:solidFill>
                  <a:srgbClr val="003366"/>
                </a:solidFill>
                <a:latin typeface="+mj-lt"/>
                <a:cs typeface="+mn-cs"/>
              </a:rPr>
              <a:t>hành</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Là</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nơi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điều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hành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nghiệp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đổi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thông</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của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quan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Lãnh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truyền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chỉ</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của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đến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đổi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thông</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với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nhau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một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dễ</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dàng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nhanh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chóng</a:t>
            </a:r>
            <a:r>
              <a:rPr lang="en-US" altLang="en-US" sz="2000" i="1" dirty="0">
                <a:latin typeface="+mj-lt"/>
                <a:cs typeface="Times New Roman" panose="02020603050405020304" pitchFamily="18" charset="0"/>
              </a:rPr>
              <a:t>.</a:t>
            </a:r>
          </a:p>
          <a:p>
            <a:pPr marL="342900" indent="-342900"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Lịch</a:t>
            </a:r>
            <a:r>
              <a:rPr lang="en-US" altLang="en-US" sz="2400" dirty="0">
                <a:solidFill>
                  <a:srgbClr val="003366"/>
                </a:solidFill>
                <a:latin typeface="+mj-lt"/>
                <a:cs typeface="+mn-cs"/>
              </a:rPr>
              <a:t> </a:t>
            </a:r>
            <a:r>
              <a:rPr lang="en-US" altLang="en-US" sz="2400" dirty="0" err="1">
                <a:solidFill>
                  <a:srgbClr val="003366"/>
                </a:solidFill>
                <a:latin typeface="+mj-lt"/>
                <a:cs typeface="+mn-cs"/>
              </a:rPr>
              <a:t>công</a:t>
            </a:r>
            <a:r>
              <a:rPr lang="en-US" altLang="en-US" sz="2400" dirty="0">
                <a:solidFill>
                  <a:srgbClr val="003366"/>
                </a:solidFill>
                <a:latin typeface="+mj-lt"/>
                <a:cs typeface="+mn-cs"/>
              </a:rPr>
              <a:t> </a:t>
            </a:r>
            <a:r>
              <a:rPr lang="en-US" altLang="en-US" sz="2400" dirty="0" err="1">
                <a:solidFill>
                  <a:srgbClr val="003366"/>
                </a:solidFill>
                <a:latin typeface="+mj-lt"/>
                <a:cs typeface="+mn-cs"/>
              </a:rPr>
              <a:t>tác</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Quản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lý</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lịch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tác</a:t>
            </a:r>
            <a:r>
              <a:rPr lang="en-US" altLang="en-US" sz="2000" i="1" dirty="0">
                <a:latin typeface="+mj-lt"/>
                <a:cs typeface="Times New Roman" panose="02020603050405020304" pitchFamily="18" charset="0"/>
              </a:rPr>
              <a:t> ở </a:t>
            </a:r>
            <a:r>
              <a:rPr lang="en-US" altLang="en-US" sz="2000" i="1" dirty="0" err="1">
                <a:latin typeface="+mj-lt"/>
                <a:cs typeface="Times New Roman" panose="02020603050405020304" pitchFamily="18" charset="0"/>
              </a:rPr>
              <a:t>đơn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gồm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lịch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lịch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phòng</a:t>
            </a:r>
            <a:r>
              <a:rPr lang="en-US" altLang="en-US" sz="2000" i="1" dirty="0">
                <a:latin typeface="+mj-lt"/>
                <a:cs typeface="Times New Roman" panose="02020603050405020304" pitchFamily="18" charset="0"/>
              </a:rPr>
              <a:t> ban, </a:t>
            </a:r>
            <a:r>
              <a:rPr lang="en-US" altLang="en-US" sz="2000" i="1" dirty="0" err="1">
                <a:latin typeface="+mj-lt"/>
                <a:cs typeface="Times New Roman" panose="02020603050405020304" pitchFamily="18" charset="0"/>
              </a:rPr>
              <a:t>lịch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của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quan</a:t>
            </a:r>
            <a:r>
              <a:rPr lang="en-US" altLang="en-US" sz="2000" i="1" dirty="0">
                <a:latin typeface="+mj-lt"/>
                <a:cs typeface="Times New Roman" panose="02020603050405020304" pitchFamily="18" charset="0"/>
              </a:rPr>
              <a:t>.</a:t>
            </a:r>
          </a:p>
        </p:txBody>
      </p:sp>
    </p:spTree>
    <p:extLst>
      <p:ext uri="{BB962C8B-B14F-4D97-AF65-F5344CB8AC3E}">
        <p14:creationId xmlns:p14="http://schemas.microsoft.com/office/powerpoint/2010/main" val="37210087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endParaRPr lang="en-US" dirty="0"/>
          </a:p>
        </p:txBody>
      </p:sp>
      <p:sp>
        <p:nvSpPr>
          <p:cNvPr id="5" name="Rectangle 3"/>
          <p:cNvSpPr>
            <a:spLocks noChangeArrowheads="1"/>
          </p:cNvSpPr>
          <p:nvPr/>
        </p:nvSpPr>
        <p:spPr bwMode="auto">
          <a:xfrm>
            <a:off x="457200" y="1600200"/>
            <a:ext cx="8401050"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Hồ </a:t>
            </a:r>
            <a:r>
              <a:rPr lang="en-US" altLang="en-US" sz="2400" dirty="0" err="1">
                <a:solidFill>
                  <a:srgbClr val="003366"/>
                </a:solidFill>
                <a:latin typeface="+mj-lt"/>
                <a:cs typeface="+mn-cs"/>
              </a:rPr>
              <a:t>sơ</a:t>
            </a:r>
            <a:r>
              <a:rPr lang="en-US" altLang="en-US" sz="2400" dirty="0">
                <a:solidFill>
                  <a:srgbClr val="003366"/>
                </a:solidFill>
                <a:latin typeface="+mj-lt"/>
                <a:cs typeface="+mn-cs"/>
              </a:rPr>
              <a:t> </a:t>
            </a:r>
            <a:r>
              <a:rPr lang="en-US" altLang="en-US" sz="2400" dirty="0" err="1">
                <a:solidFill>
                  <a:srgbClr val="003366"/>
                </a:solidFill>
                <a:latin typeface="+mj-lt"/>
                <a:cs typeface="+mn-cs"/>
              </a:rPr>
              <a:t>công</a:t>
            </a:r>
            <a:r>
              <a:rPr lang="en-US" altLang="en-US" sz="2400" dirty="0">
                <a:solidFill>
                  <a:srgbClr val="003366"/>
                </a:solidFill>
                <a:latin typeface="+mj-lt"/>
                <a:cs typeface="+mn-cs"/>
              </a:rPr>
              <a:t> </a:t>
            </a:r>
            <a:r>
              <a:rPr lang="en-US" altLang="en-US" sz="2400" dirty="0" err="1">
                <a:solidFill>
                  <a:srgbClr val="003366"/>
                </a:solidFill>
                <a:latin typeface="+mj-lt"/>
                <a:cs typeface="+mn-cs"/>
              </a:rPr>
              <a:t>việc</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Là</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tủ</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hồ</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sơ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do </a:t>
            </a:r>
            <a:r>
              <a:rPr lang="en-US" altLang="en-US" sz="2000" i="1" dirty="0" err="1">
                <a:latin typeface="+mj-lt"/>
                <a:cs typeface="Times New Roman" panose="02020603050405020304" pitchFamily="18" charset="0"/>
              </a:rPr>
              <a:t>người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sử</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dụng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ra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lưu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nhóm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văn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tài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liệu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tùy</a:t>
            </a:r>
            <a:r>
              <a:rPr lang="en-US" altLang="en-US" sz="2000" i="1" dirty="0">
                <a:latin typeface="+mj-lt"/>
                <a:cs typeface="Times New Roman" panose="02020603050405020304" pitchFamily="18" charset="0"/>
              </a:rPr>
              <a:t> ý. </a:t>
            </a: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hỗ</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trợ</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những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tính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năng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như</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thêm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mới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hồ</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sơ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việc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theo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dõi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giao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việc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đến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trong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vị</a:t>
            </a:r>
            <a:r>
              <a:rPr lang="en-US" altLang="en-US" sz="2000" i="1" dirty="0">
                <a:latin typeface="+mj-lt"/>
                <a:cs typeface="Times New Roman" panose="02020603050405020304" pitchFamily="18" charset="0"/>
              </a:rPr>
              <a:t>.</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họp</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Quản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lý</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toàn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cuộc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họp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trong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quan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gồm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tính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năng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như</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lịch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họp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đưa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tài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liệu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họp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mời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họp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ủy</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quyền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người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diện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điểm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danh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thành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phần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tham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dự</a:t>
            </a:r>
            <a:r>
              <a:rPr lang="en-US" altLang="en-US" sz="2000" i="1" dirty="0">
                <a:latin typeface="+mj-lt"/>
                <a:cs typeface="Times New Roman" panose="02020603050405020304" pitchFamily="18" charset="0"/>
              </a:rPr>
              <a:t>,…</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Lấy</a:t>
            </a:r>
            <a:r>
              <a:rPr lang="en-US" altLang="en-US" sz="2400" dirty="0">
                <a:solidFill>
                  <a:srgbClr val="003366"/>
                </a:solidFill>
                <a:latin typeface="+mj-lt"/>
                <a:cs typeface="+mn-cs"/>
              </a:rPr>
              <a:t> ý </a:t>
            </a:r>
            <a:r>
              <a:rPr lang="en-US" altLang="en-US" sz="2400" dirty="0" err="1">
                <a:solidFill>
                  <a:srgbClr val="003366"/>
                </a:solidFill>
                <a:latin typeface="+mj-lt"/>
                <a:cs typeface="+mn-cs"/>
              </a:rPr>
              <a:t>kiến</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Thông</a:t>
            </a:r>
            <a:r>
              <a:rPr lang="en-US" altLang="en-US" sz="2000" i="1" dirty="0">
                <a:latin typeface="+mj-lt"/>
                <a:cs typeface="Times New Roman" panose="02020603050405020304" pitchFamily="18" charset="0"/>
              </a:rPr>
              <a:t> qua </a:t>
            </a:r>
            <a:r>
              <a:rPr lang="en-US" altLang="en-US" sz="2000" i="1" dirty="0" err="1">
                <a:latin typeface="+mj-lt"/>
                <a:cs typeface="Times New Roman" panose="02020603050405020304" pitchFamily="18" charset="0"/>
              </a:rPr>
              <a:t>chức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năng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lấy</a:t>
            </a:r>
            <a:r>
              <a:rPr lang="en-US" altLang="en-US" sz="2000" i="1" dirty="0">
                <a:latin typeface="+mj-lt"/>
                <a:cs typeface="Times New Roman" panose="02020603050405020304" pitchFamily="18" charset="0"/>
              </a:rPr>
              <a:t> ý </a:t>
            </a:r>
            <a:r>
              <a:rPr lang="en-US" altLang="en-US" sz="2000" i="1" dirty="0" err="1">
                <a:latin typeface="+mj-lt"/>
                <a:cs typeface="Times New Roman" panose="02020603050405020304" pitchFamily="18" charset="0"/>
              </a:rPr>
              <a:t>kiến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thập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tất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cả</a:t>
            </a:r>
            <a:r>
              <a:rPr lang="en-US" altLang="en-US" sz="2000" i="1" dirty="0">
                <a:latin typeface="+mj-lt"/>
                <a:cs typeface="Times New Roman" panose="02020603050405020304" pitchFamily="18" charset="0"/>
              </a:rPr>
              <a:t> ý </a:t>
            </a:r>
            <a:r>
              <a:rPr lang="en-US" altLang="en-US" sz="2000" i="1" dirty="0" err="1">
                <a:latin typeface="+mj-lt"/>
                <a:cs typeface="Times New Roman" panose="02020603050405020304" pitchFamily="18" charset="0"/>
              </a:rPr>
              <a:t>kiến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của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trong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quan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về</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một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chủ</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đề</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được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đưa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ra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lập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cuộc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bầu</a:t>
            </a:r>
            <a:r>
              <a:rPr lang="en-US" altLang="en-US" sz="2000" i="1" dirty="0">
                <a:latin typeface="+mj-lt"/>
                <a:cs typeface="Times New Roman" panose="02020603050405020304" pitchFamily="18" charset="0"/>
              </a:rPr>
              <a:t>.</a:t>
            </a:r>
          </a:p>
          <a:p>
            <a:pPr lvl="2" algn="just" eaLnBrk="1" hangingPunct="1">
              <a:spcBef>
                <a:spcPts val="500"/>
              </a:spcBef>
            </a:pPr>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81456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endParaRPr lang="en-US" dirty="0"/>
          </a:p>
        </p:txBody>
      </p:sp>
      <p:sp>
        <p:nvSpPr>
          <p:cNvPr id="5" name="Rectangle 3"/>
          <p:cNvSpPr>
            <a:spLocks noChangeArrowheads="1"/>
          </p:cNvSpPr>
          <p:nvPr/>
        </p:nvSpPr>
        <p:spPr bwMode="auto">
          <a:xfrm>
            <a:off x="457200" y="1600200"/>
            <a:ext cx="8401050"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tin </a:t>
            </a:r>
            <a:r>
              <a:rPr lang="en-US" altLang="en-US" sz="2400" dirty="0" err="1">
                <a:solidFill>
                  <a:srgbClr val="003366"/>
                </a:solidFill>
                <a:latin typeface="+mj-lt"/>
                <a:cs typeface="+mn-cs"/>
              </a:rPr>
              <a:t>nội</a:t>
            </a:r>
            <a:r>
              <a:rPr lang="en-US" altLang="en-US" sz="2400" dirty="0">
                <a:solidFill>
                  <a:srgbClr val="003366"/>
                </a:solidFill>
                <a:latin typeface="+mj-lt"/>
                <a:cs typeface="+mn-cs"/>
              </a:rPr>
              <a:t> </a:t>
            </a:r>
            <a:r>
              <a:rPr lang="en-US" altLang="en-US" sz="2400" dirty="0" err="1">
                <a:solidFill>
                  <a:srgbClr val="003366"/>
                </a:solidFill>
                <a:latin typeface="+mj-lt"/>
                <a:cs typeface="+mn-cs"/>
              </a:rPr>
              <a:t>bộ</a:t>
            </a:r>
            <a:endParaRPr lang="en-US" altLang="en-US" sz="2400" dirty="0">
              <a:solidFill>
                <a:srgbClr val="003366"/>
              </a:solidFill>
              <a:latin typeface="+mj-lt"/>
              <a:cs typeface="+mn-cs"/>
            </a:endParaRPr>
          </a:p>
          <a:p>
            <a:pPr lvl="2" algn="just" eaLnBrk="1" hangingPunct="1">
              <a:spcBef>
                <a:spcPts val="500"/>
              </a:spcBef>
            </a:pPr>
            <a:r>
              <a:rPr lang="vi-VN" altLang="en-US" sz="2000" i="1" dirty="0">
                <a:latin typeface="+mj-lt"/>
                <a:cs typeface="Times New Roman" panose="02020603050405020304" pitchFamily="18" charset="0"/>
              </a:rPr>
              <a:t>Quản lý </a:t>
            </a:r>
            <a:r>
              <a:rPr lang="en-US" altLang="en-US" sz="2000" i="1" dirty="0" err="1">
                <a:latin typeface="+mj-lt"/>
                <a:cs typeface="Times New Roman" panose="02020603050405020304" pitchFamily="18" charset="0"/>
              </a:rPr>
              <a:t>tất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cả</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những</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tức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sự</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kiện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trong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quan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lập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nhiều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chuyên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mục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nhau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như</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đoàn</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Đảng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và</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những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nào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được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quyền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mới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được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xem</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tức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theo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chuyên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mục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đó</a:t>
            </a:r>
            <a:r>
              <a:rPr lang="en-US" altLang="en-US" sz="2000" i="1" dirty="0">
                <a:latin typeface="+mj-lt"/>
                <a:cs typeface="Times New Roman" panose="02020603050405020304" pitchFamily="18" charset="0"/>
              </a:rPr>
              <a:t>.</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Báo</a:t>
            </a:r>
            <a:r>
              <a:rPr lang="en-US" altLang="en-US" sz="2400" dirty="0">
                <a:solidFill>
                  <a:srgbClr val="003366"/>
                </a:solidFill>
                <a:latin typeface="+mj-lt"/>
                <a:cs typeface="+mn-cs"/>
              </a:rPr>
              <a:t> </a:t>
            </a:r>
            <a:r>
              <a:rPr lang="en-US" altLang="en-US" sz="2400" dirty="0" err="1">
                <a:solidFill>
                  <a:srgbClr val="003366"/>
                </a:solidFill>
                <a:latin typeface="+mj-lt"/>
                <a:cs typeface="+mn-cs"/>
              </a:rPr>
              <a:t>cáo</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r>
              <a:rPr lang="en-US" altLang="en-US" sz="2400" dirty="0">
                <a:solidFill>
                  <a:srgbClr val="003366"/>
                </a:solidFill>
                <a:latin typeface="+mj-lt"/>
                <a:cs typeface="+mn-cs"/>
              </a:rPr>
              <a:t> </a:t>
            </a:r>
            <a:r>
              <a:rPr lang="en-US" altLang="en-US" sz="2400" dirty="0" err="1">
                <a:solidFill>
                  <a:srgbClr val="003366"/>
                </a:solidFill>
                <a:latin typeface="+mj-lt"/>
                <a:cs typeface="+mn-cs"/>
              </a:rPr>
              <a:t>kê</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Cung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cấp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lãnh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những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cần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thiết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lý</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điều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hành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trong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gồm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về</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sử</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dụng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hình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xử</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lý</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văn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từng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a:t>
            </a:r>
          </a:p>
          <a:p>
            <a:pPr marL="342900" indent="-342900"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danh</a:t>
            </a:r>
            <a:r>
              <a:rPr lang="en-US" altLang="en-US" sz="2400" dirty="0">
                <a:solidFill>
                  <a:srgbClr val="003366"/>
                </a:solidFill>
                <a:latin typeface="+mj-lt"/>
                <a:cs typeface="+mn-cs"/>
              </a:rPr>
              <a:t> </a:t>
            </a:r>
            <a:r>
              <a:rPr lang="en-US" altLang="en-US" sz="2400" dirty="0" err="1">
                <a:solidFill>
                  <a:srgbClr val="003366"/>
                </a:solidFill>
                <a:latin typeface="+mj-lt"/>
                <a:cs typeface="+mn-cs"/>
              </a:rPr>
              <a:t>mục</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Cung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cấp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của</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quan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khai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cập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nhật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danh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mục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danh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mục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phòng</a:t>
            </a:r>
            <a:r>
              <a:rPr lang="en-US" altLang="en-US" sz="2000" i="1" dirty="0">
                <a:latin typeface="+mj-lt"/>
                <a:cs typeface="Times New Roman" panose="02020603050405020304" pitchFamily="18" charset="0"/>
              </a:rPr>
              <a:t> ban, </a:t>
            </a:r>
            <a:r>
              <a:rPr lang="en-US" altLang="en-US" sz="2000" i="1" dirty="0" err="1">
                <a:latin typeface="+mj-lt"/>
                <a:cs typeface="Times New Roman" panose="02020603050405020304" pitchFamily="18" charset="0"/>
              </a:rPr>
              <a:t>danh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mục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a:t>
            </a:r>
          </a:p>
          <a:p>
            <a:pPr lvl="2" algn="just" eaLnBrk="1" hangingPunct="1">
              <a:spcBef>
                <a:spcPts val="500"/>
              </a:spcBef>
            </a:pPr>
            <a:endParaRPr lang="en-US" alt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9039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a:t>
            </a:r>
            <a:r>
              <a:rPr lang="en-US" dirty="0" smtClean="0"/>
              <a:t> </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chính</a:t>
            </a:r>
            <a:endParaRPr lang="en-US" dirty="0"/>
          </a:p>
        </p:txBody>
      </p:sp>
      <p:sp>
        <p:nvSpPr>
          <p:cNvPr id="3" name="Rectangle 3"/>
          <p:cNvSpPr>
            <a:spLocks noChangeArrowheads="1"/>
          </p:cNvSpPr>
          <p:nvPr/>
        </p:nvSpPr>
        <p:spPr bwMode="auto">
          <a:xfrm>
            <a:off x="457200" y="1676400"/>
            <a:ext cx="8370570" cy="3793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a:t>
            </a:r>
            <a:r>
              <a:rPr lang="en-US" altLang="en-US" sz="2400" dirty="0" err="1">
                <a:solidFill>
                  <a:srgbClr val="003366"/>
                </a:solidFill>
                <a:latin typeface="+mj-lt"/>
                <a:cs typeface="+mn-cs"/>
              </a:rPr>
              <a:t>hệ</a:t>
            </a:r>
            <a:r>
              <a:rPr lang="en-US" altLang="en-US" sz="2400" dirty="0">
                <a:solidFill>
                  <a:srgbClr val="003366"/>
                </a:solidFill>
                <a:latin typeface="+mj-lt"/>
                <a:cs typeface="+mn-cs"/>
              </a:rPr>
              <a:t> </a:t>
            </a:r>
            <a:r>
              <a:rPr lang="en-US" altLang="en-US" sz="2400" dirty="0" err="1">
                <a:solidFill>
                  <a:srgbClr val="003366"/>
                </a:solidFill>
                <a:latin typeface="+mj-lt"/>
                <a:cs typeface="+mn-cs"/>
              </a:rPr>
              <a:t>thống</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Cung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cấp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những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công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cụ</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hỗ</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trợ</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trong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vị</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Bao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gồm</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chức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năng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như</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nhập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đầu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vào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bộ</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vào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phòng</a:t>
            </a:r>
            <a:r>
              <a:rPr lang="en-US" altLang="en-US" sz="2000" i="1" dirty="0">
                <a:latin typeface="+mj-lt"/>
                <a:cs typeface="Times New Roman" panose="02020603050405020304" pitchFamily="18" charset="0"/>
              </a:rPr>
              <a:t>/</a:t>
            </a:r>
            <a:r>
              <a:rPr lang="en-US" altLang="en-US" sz="2000" i="1" dirty="0" err="1">
                <a:latin typeface="+mj-lt"/>
                <a:cs typeface="Times New Roman" panose="02020603050405020304" pitchFamily="18" charset="0"/>
              </a:rPr>
              <a:t>tổ</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phân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quyền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sử</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dụng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từng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nhân</a:t>
            </a:r>
            <a:r>
              <a:rPr lang="en-US" altLang="en-US" sz="2000" i="1" dirty="0">
                <a:latin typeface="+mj-lt"/>
                <a:cs typeface="Times New Roman" panose="02020603050405020304" pitchFamily="18" charset="0"/>
              </a:rPr>
              <a:t>, reset </a:t>
            </a:r>
            <a:r>
              <a:rPr lang="en-US" altLang="en-US" sz="2000" i="1" dirty="0" err="1">
                <a:latin typeface="+mj-lt"/>
                <a:cs typeface="Times New Roman" panose="02020603050405020304" pitchFamily="18" charset="0"/>
              </a:rPr>
              <a:t>mật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khẩu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người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dùng</a:t>
            </a:r>
            <a:r>
              <a:rPr lang="en-US" altLang="en-US" sz="2000" i="1" dirty="0">
                <a:latin typeface="+mj-lt"/>
                <a:cs typeface="Times New Roman" panose="02020603050405020304" pitchFamily="18" charset="0"/>
              </a:rPr>
              <a:t>,…</a:t>
            </a:r>
          </a:p>
          <a:p>
            <a:pPr algn="just" eaLnBrk="1" hangingPunct="1">
              <a:spcBef>
                <a:spcPts val="500"/>
              </a:spcBef>
              <a:buFont typeface="Wingdings" panose="05000000000000000000" pitchFamily="2" charset="2"/>
              <a:buChar char="Ø"/>
            </a:pPr>
            <a:r>
              <a:rPr lang="en-US" altLang="en-US" sz="2400" dirty="0">
                <a:solidFill>
                  <a:srgbClr val="003366"/>
                </a:solidFill>
                <a:latin typeface="+mj-lt"/>
                <a:cs typeface="+mn-cs"/>
              </a:rPr>
              <a:t> </a:t>
            </a:r>
            <a:r>
              <a:rPr lang="en-US" altLang="en-US" sz="2400" dirty="0" err="1">
                <a:solidFill>
                  <a:srgbClr val="003366"/>
                </a:solidFill>
                <a:latin typeface="+mj-lt"/>
                <a:cs typeface="+mn-cs"/>
              </a:rPr>
              <a:t>Quản</a:t>
            </a:r>
            <a:r>
              <a:rPr lang="en-US" altLang="en-US" sz="2400" dirty="0">
                <a:solidFill>
                  <a:srgbClr val="003366"/>
                </a:solidFill>
                <a:latin typeface="+mj-lt"/>
                <a:cs typeface="+mn-cs"/>
              </a:rPr>
              <a:t> </a:t>
            </a:r>
            <a:r>
              <a:rPr lang="en-US" altLang="en-US" sz="2400" dirty="0" err="1">
                <a:solidFill>
                  <a:srgbClr val="003366"/>
                </a:solidFill>
                <a:latin typeface="+mj-lt"/>
                <a:cs typeface="+mn-cs"/>
              </a:rPr>
              <a:t>lý</a:t>
            </a:r>
            <a:r>
              <a:rPr lang="en-US" altLang="en-US" sz="2400" dirty="0">
                <a:solidFill>
                  <a:srgbClr val="003366"/>
                </a:solidFill>
                <a:latin typeface="+mj-lt"/>
                <a:cs typeface="+mn-cs"/>
              </a:rPr>
              <a:t> tin </a:t>
            </a:r>
            <a:r>
              <a:rPr lang="en-US" altLang="en-US" sz="2400" dirty="0" err="1">
                <a:solidFill>
                  <a:srgbClr val="003366"/>
                </a:solidFill>
                <a:latin typeface="+mj-lt"/>
                <a:cs typeface="+mn-cs"/>
              </a:rPr>
              <a:t>nhắn</a:t>
            </a:r>
            <a:endParaRPr lang="en-US" altLang="en-US" sz="2400" dirty="0">
              <a:solidFill>
                <a:srgbClr val="003366"/>
              </a:solidFill>
              <a:latin typeface="+mj-lt"/>
              <a:cs typeface="+mn-cs"/>
            </a:endParaRPr>
          </a:p>
          <a:p>
            <a:pPr lvl="2" algn="just" eaLnBrk="1" hangingPunct="1">
              <a:spcBef>
                <a:spcPts val="500"/>
              </a:spcBef>
            </a:pP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cung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cấp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chức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năng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nhắn</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giúp</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lãnh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có</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thể</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điều</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hành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nhanh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bằng</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nhắn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Đặc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biệt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hệ</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thống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tích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hợp</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nhắn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tự</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động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vô</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chức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năng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khác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như</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nhắn</a:t>
            </a:r>
            <a:r>
              <a:rPr lang="en-US" altLang="en-US" sz="2000" i="1" dirty="0">
                <a:latin typeface="+mj-lt"/>
                <a:cs typeface="Times New Roman" panose="02020603050405020304" pitchFamily="18" charset="0"/>
              </a:rPr>
              <a:t> tin </a:t>
            </a:r>
            <a:r>
              <a:rPr lang="en-US" altLang="en-US" sz="2000" i="1" dirty="0" err="1">
                <a:latin typeface="+mj-lt"/>
                <a:cs typeface="Times New Roman" panose="02020603050405020304" pitchFamily="18" charset="0"/>
              </a:rPr>
              <a:t>nhắc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duyệt</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văn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lãnh</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đạo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đối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với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những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văn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khẩn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nhắc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việc</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tự</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động</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cho</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chuyên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viên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khi</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văn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bản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gần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đến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hạn</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xử</a:t>
            </a:r>
            <a:r>
              <a:rPr lang="en-US" altLang="en-US" sz="2000" i="1" dirty="0">
                <a:latin typeface="+mj-lt"/>
                <a:cs typeface="Times New Roman" panose="02020603050405020304" pitchFamily="18" charset="0"/>
              </a:rPr>
              <a:t> </a:t>
            </a:r>
            <a:r>
              <a:rPr lang="en-US" altLang="en-US" sz="2000" i="1" dirty="0" err="1">
                <a:latin typeface="+mj-lt"/>
                <a:cs typeface="Times New Roman" panose="02020603050405020304" pitchFamily="18" charset="0"/>
              </a:rPr>
              <a:t>lý</a:t>
            </a:r>
            <a:r>
              <a:rPr lang="en-US" altLang="en-US" sz="2000" i="1" dirty="0">
                <a:latin typeface="+mj-lt"/>
                <a:cs typeface="Times New Roman" panose="02020603050405020304" pitchFamily="18" charset="0"/>
              </a:rPr>
              <a:t>.</a:t>
            </a:r>
          </a:p>
        </p:txBody>
      </p:sp>
    </p:spTree>
    <p:extLst>
      <p:ext uri="{BB962C8B-B14F-4D97-AF65-F5344CB8AC3E}">
        <p14:creationId xmlns:p14="http://schemas.microsoft.com/office/powerpoint/2010/main" val="3770125249"/>
      </p:ext>
    </p:extLst>
  </p:cSld>
  <p:clrMapOvr>
    <a:masterClrMapping/>
  </p:clrMapOvr>
  <p:timing>
    <p:tnLst>
      <p:par>
        <p:cTn id="1" dur="indefinite" restart="never" nodeType="tmRoot"/>
      </p:par>
    </p:tnLst>
  </p:timing>
</p:sld>
</file>

<file path=ppt/theme/theme1.xml><?xml version="1.0" encoding="utf-8"?>
<a:theme xmlns:a="http://schemas.openxmlformats.org/drawingml/2006/main" name="vnpt">
  <a:themeElements>
    <a:clrScheme name="vn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vnpt">
      <a:majorFont>
        <a:latin typeface="Tahoma"/>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vn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vnp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vnp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vnp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vnp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vnp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vnp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vnp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vnp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vnp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vnp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vnp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vnp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9680</TotalTime>
  <Words>1330</Words>
  <Application>Microsoft Office PowerPoint</Application>
  <PresentationFormat>On-screen Show (4:3)</PresentationFormat>
  <Paragraphs>102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Tahoma</vt:lpstr>
      <vt:lpstr>Times New Roman</vt:lpstr>
      <vt:lpstr>Verdana</vt:lpstr>
      <vt:lpstr>Wingdings</vt:lpstr>
      <vt:lpstr>vnpt</vt:lpstr>
      <vt:lpstr>Hệ thống quản lý văn bản và điều hành</vt:lpstr>
      <vt:lpstr>Nội dung</vt:lpstr>
      <vt:lpstr>1 – Giới thiệu</vt:lpstr>
      <vt:lpstr>2 - Cơ sở giải pháp</vt:lpstr>
      <vt:lpstr>3 – Các chức năng chính</vt:lpstr>
      <vt:lpstr>3 – Các chức năng chính</vt:lpstr>
      <vt:lpstr>3 – Các chức năng chính</vt:lpstr>
      <vt:lpstr>3 – Các chức năng chính</vt:lpstr>
      <vt:lpstr>3 – Các chức năng chính</vt:lpstr>
      <vt:lpstr>4 – Đặc điểm nổi bật</vt:lpstr>
      <vt:lpstr>5 – Lợi ích của khách hàng</vt:lpstr>
      <vt:lpstr>5 – Lợi ích của khách hàng</vt:lpstr>
      <vt:lpstr>5 – Lợi ích của khách hàng</vt:lpstr>
      <vt:lpstr>5 – Lợi ích của khách hàng</vt:lpstr>
      <vt:lpstr>6 – Một số khách hàng tiêu biểu</vt:lpstr>
      <vt:lpstr>7 – Hình thức cung cấp</vt:lpstr>
      <vt:lpstr>8 – Dịch vụ hỗ trợ</vt:lpstr>
      <vt:lpstr>9 - Trao đổi thảo luận</vt:lpstr>
      <vt:lpstr>Trân trọng cảm ơn!</vt:lpstr>
    </vt:vector>
  </TitlesOfParts>
  <Company>VNPT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Quy hoạch tổng thể CNTT cho VNPT</dc:title>
  <dc:creator>Hoang Tuan Ninh</dc:creator>
  <cp:lastModifiedBy>Thinh Dang Xuan</cp:lastModifiedBy>
  <cp:revision>713</cp:revision>
  <dcterms:created xsi:type="dcterms:W3CDTF">2008-04-01T09:36:53Z</dcterms:created>
  <dcterms:modified xsi:type="dcterms:W3CDTF">2014-09-12T08:30:12Z</dcterms:modified>
</cp:coreProperties>
</file>