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553" r:id="rId3"/>
    <p:sldId id="477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69" d="100"/>
          <a:sy n="69" d="100"/>
        </p:scale>
        <p:origin x="4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128F1-2942-4F6A-8B40-425D5D3AB8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C58D61-14E6-4F2B-8805-21ED8CD545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DEB61-BCDB-4CF3-84B1-766153DD4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B72F7-AB23-4AD9-85A7-D384B889EDDF}" type="datetimeFigureOut">
              <a:rPr lang="fr-CA" smtClean="0"/>
              <a:t>2022-09-09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58CED0-25F9-48FF-86EB-D769D308C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CCAEA-AB89-49F4-8FCA-155645511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39BA2-4CED-4874-A074-9848194053E5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64051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5BC28-6406-4B75-811E-963982317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6569BB-DDA5-4786-A4DB-D92E57F464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55EDB-763C-4E79-B4D0-D56567655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B72F7-AB23-4AD9-85A7-D384B889EDDF}" type="datetimeFigureOut">
              <a:rPr lang="fr-CA" smtClean="0"/>
              <a:t>2022-09-09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683A2-860B-4A82-953D-264026379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C72A3-D4A3-4BC9-A538-10B5C58F2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39BA2-4CED-4874-A074-9848194053E5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938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6131B8-AF8D-484B-8630-F8694BAD82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0FEDEC-B062-41C4-AE33-937CE553E8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A5CC2-63D7-45EB-8D5C-EDD368A5B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B72F7-AB23-4AD9-85A7-D384B889EDDF}" type="datetimeFigureOut">
              <a:rPr lang="fr-CA" smtClean="0"/>
              <a:t>2022-09-09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09EA83-5808-45CD-9A7D-4C47EE80F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708E1-A203-4B34-BB22-6A41CD102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39BA2-4CED-4874-A074-9848194053E5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09696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157A0-80FF-495F-A10A-E3F962C4F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16833-48E5-4EAC-8624-02DC4AFD3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5C222-59C5-4E6A-9924-528F82FA9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B72F7-AB23-4AD9-85A7-D384B889EDDF}" type="datetimeFigureOut">
              <a:rPr lang="fr-CA" smtClean="0"/>
              <a:t>2022-09-09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5BED36-A935-49C2-898D-39DB9B133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2132B8-B0DE-412D-8960-29F49182C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39BA2-4CED-4874-A074-9848194053E5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75042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DD1F7-D598-4290-BF9F-C9A0C1C1C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82D341-0AB9-4933-B92D-6DBD0A8EFD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23576-A480-466F-BEED-0C1A4B947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B72F7-AB23-4AD9-85A7-D384B889EDDF}" type="datetimeFigureOut">
              <a:rPr lang="fr-CA" smtClean="0"/>
              <a:t>2022-09-09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BB737-2600-4B8F-BF11-BCC8536CA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41C081-6775-45CD-8F3A-D5570A191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39BA2-4CED-4874-A074-9848194053E5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5958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E7F3A-396F-46ED-94FF-BAF2630D3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95632-10BB-473B-B8AB-41DC291BB9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89B1BF-C3DE-428C-8B0E-EB878425D9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53E6A3-E7DA-4495-8F01-4635AE08C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B72F7-AB23-4AD9-85A7-D384B889EDDF}" type="datetimeFigureOut">
              <a:rPr lang="fr-CA" smtClean="0"/>
              <a:t>2022-09-09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665A90-EBE1-4AD9-9473-F0517F955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93B3C6-B591-425E-A79C-D59515526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39BA2-4CED-4874-A074-9848194053E5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61132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D29A5-0B74-43CC-A454-BD04C2466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77F39-C6F0-4248-8B9C-B18E050D3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487E0F-28C6-43DF-ABB4-21181E8D2C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8BFDA1-556E-437B-9C30-622E42C2F0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874D62-6C3A-480A-A0C2-018102FE34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8DECED-6A8C-4FBB-8779-3E4A498E2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B72F7-AB23-4AD9-85A7-D384B889EDDF}" type="datetimeFigureOut">
              <a:rPr lang="fr-CA" smtClean="0"/>
              <a:t>2022-09-09</a:t>
            </a:fld>
            <a:endParaRPr lang="fr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DB5164-DE8D-42B4-8AA4-64879C4B5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1724B6-5484-4C45-9836-3F1DC210A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39BA2-4CED-4874-A074-9848194053E5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69941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EA0AD-245C-483F-8B45-3DDB841E2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0268CE-DDD3-4CB2-96E4-A2AE090C4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B72F7-AB23-4AD9-85A7-D384B889EDDF}" type="datetimeFigureOut">
              <a:rPr lang="fr-CA" smtClean="0"/>
              <a:t>2022-09-09</a:t>
            </a:fld>
            <a:endParaRPr lang="fr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1CE6E8-06A6-44AB-8A5D-D6C148966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D017F5-5C86-4F7E-A59D-545FB92F2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39BA2-4CED-4874-A074-9848194053E5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96123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4BCC4D-C883-467E-8A7D-B2E62B187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B72F7-AB23-4AD9-85A7-D384B889EDDF}" type="datetimeFigureOut">
              <a:rPr lang="fr-CA" smtClean="0"/>
              <a:t>2022-09-09</a:t>
            </a:fld>
            <a:endParaRPr lang="fr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B59E84-B9CA-4BA4-83A9-C0D1FB507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9B4BE5-CEAE-45B6-8576-7BDFE44E7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39BA2-4CED-4874-A074-9848194053E5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55584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B1899-C341-48AD-B00F-A75F545C2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AEF99-BB63-4D00-A70E-C513A2BBA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CDC1DC-D9BD-4771-B569-F261CB88C5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DB3FB4-4EFD-4BC2-B868-99B92CE32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B72F7-AB23-4AD9-85A7-D384B889EDDF}" type="datetimeFigureOut">
              <a:rPr lang="fr-CA" smtClean="0"/>
              <a:t>2022-09-09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9D126D-EAEF-45C8-B4D3-C609882E6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CCF30-B772-499E-B0E3-59F17E6C9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39BA2-4CED-4874-A074-9848194053E5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43207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EF702-FA38-413C-917C-D44811396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280577-FDA3-4E89-9B4D-D3F7324FDA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FA4CFF-AAA6-4712-9283-76A7D5610E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1F332A-1277-4C94-93E0-128BF239D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B72F7-AB23-4AD9-85A7-D384B889EDDF}" type="datetimeFigureOut">
              <a:rPr lang="fr-CA" smtClean="0"/>
              <a:t>2022-09-09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12FFD5-54AE-4767-968B-E51D97D09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59F5A9-1443-4438-A907-8B181690D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39BA2-4CED-4874-A074-9848194053E5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84794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CD0D49-1F3C-42B4-B480-71F903C8F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C04BD5-60AC-48AD-8771-20758FF9E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D1A31-87C6-48F4-BD33-3ACB7E2071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B72F7-AB23-4AD9-85A7-D384B889EDDF}" type="datetimeFigureOut">
              <a:rPr lang="fr-CA" smtClean="0"/>
              <a:t>2022-09-09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AA3D4-58D5-46C2-90CA-B9974B8F0B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A2CC8-CAC7-40A0-B847-FEB8A2AF47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39BA2-4CED-4874-A074-9848194053E5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37366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youtube.com/watch?v=T4OzCX0huKY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hyperlink" Target="https://www.youtube.com/watch?v=lDfSQJ5x1DM" TargetMode="Externa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14E51-EB6E-4361-96EA-47EFDC667B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CA" dirty="0">
                <a:solidFill>
                  <a:srgbClr val="FF0000"/>
                </a:solidFill>
              </a:rPr>
              <a:t>L’algorithme breveté (</a:t>
            </a:r>
            <a:r>
              <a:rPr lang="fr-CA" dirty="0" err="1">
                <a:solidFill>
                  <a:srgbClr val="FF0000"/>
                </a:solidFill>
              </a:rPr>
              <a:t>ccmmande</a:t>
            </a:r>
            <a:r>
              <a:rPr lang="fr-CA" dirty="0">
                <a:solidFill>
                  <a:srgbClr val="FF0000"/>
                </a:solidFill>
              </a:rPr>
              <a:t> B) </a:t>
            </a:r>
            <a:r>
              <a:rPr lang="fr-CA" dirty="0" err="1">
                <a:solidFill>
                  <a:srgbClr val="FF0000"/>
                </a:solidFill>
              </a:rPr>
              <a:t>apliqueé</a:t>
            </a:r>
            <a:r>
              <a:rPr lang="fr-CA" dirty="0">
                <a:solidFill>
                  <a:srgbClr val="FF0000"/>
                </a:solidFill>
              </a:rPr>
              <a:t> aux drones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32DA3D-B9CB-4B60-8C6E-4321CD7E4C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CA" sz="2800" dirty="0">
                <a:solidFill>
                  <a:srgbClr val="0070C0"/>
                </a:solidFill>
              </a:rPr>
              <a:t>David Bensoussan</a:t>
            </a:r>
          </a:p>
        </p:txBody>
      </p:sp>
    </p:spTree>
    <p:extLst>
      <p:ext uri="{BB962C8B-B14F-4D97-AF65-F5344CB8AC3E}">
        <p14:creationId xmlns:p14="http://schemas.microsoft.com/office/powerpoint/2010/main" val="2113009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1">
            <a:extLst>
              <a:ext uri="{FF2B5EF4-FFF2-40B4-BE49-F238E27FC236}">
                <a16:creationId xmlns:a16="http://schemas.microsoft.com/office/drawing/2014/main" id="{90795260-774D-4105-A753-0D82199F6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6C90EF-3F17-4CF4-A8EE-F719CA0DE4A1}" type="slidenum">
              <a:rPr kumimoji="0" lang="fr-CA" altLang="fr-FR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fr-CA" altLang="fr-FR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57348" name="Rectangle 1">
            <a:extLst>
              <a:ext uri="{FF2B5EF4-FFF2-40B4-BE49-F238E27FC236}">
                <a16:creationId xmlns:a16="http://schemas.microsoft.com/office/drawing/2014/main" id="{304C4C1D-C2BA-41C1-8E1D-2643A8F83B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2412" y="6109895"/>
            <a:ext cx="388778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  <a:hlinkClick r:id="rId2"/>
              </a:rPr>
              <a:t>https://www.youtube.com/watch?v=T4OzCX0huKY</a:t>
            </a:r>
            <a:r>
              <a:rPr kumimoji="0" lang="en-CA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(manufacturer)</a:t>
            </a:r>
          </a:p>
        </p:txBody>
      </p:sp>
      <p:pic>
        <p:nvPicPr>
          <p:cNvPr id="57350" name="Online Media 5" descr="SteadyFlightB.mp4">
            <a:hlinkClick r:id="" action="ppaction://media"/>
            <a:extLst>
              <a:ext uri="{FF2B5EF4-FFF2-40B4-BE49-F238E27FC236}">
                <a16:creationId xmlns:a16="http://schemas.microsoft.com/office/drawing/2014/main" id="{CE999D80-36BA-4349-BC5A-1A829839F9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483"/>
          <a:stretch>
            <a:fillRect/>
          </a:stretch>
        </p:blipFill>
        <p:spPr bwMode="auto">
          <a:xfrm>
            <a:off x="6096000" y="1347586"/>
            <a:ext cx="3867150" cy="442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51" name="Online Media 9" descr="SteadyFlight1PID.mp4">
            <a:hlinkClick r:id="" action="ppaction://media"/>
            <a:extLst>
              <a:ext uri="{FF2B5EF4-FFF2-40B4-BE49-F238E27FC236}">
                <a16:creationId xmlns:a16="http://schemas.microsoft.com/office/drawing/2014/main" id="{3D886D9A-0BCE-4011-BEAE-22429218B5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773"/>
          <a:stretch>
            <a:fillRect/>
          </a:stretch>
        </p:blipFill>
        <p:spPr bwMode="auto">
          <a:xfrm>
            <a:off x="1731963" y="1358700"/>
            <a:ext cx="3867150" cy="447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192248-1812-4845-B2BB-D103D4D9BE35}"/>
              </a:ext>
            </a:extLst>
          </p:cNvPr>
          <p:cNvSpPr txBox="1"/>
          <p:nvPr/>
        </p:nvSpPr>
        <p:spPr>
          <a:xfrm>
            <a:off x="531812" y="36013"/>
            <a:ext cx="10847363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A" sz="4400" b="1" i="0" u="none" strike="noStrike" kern="1200" cap="none" spc="0" normalizeH="0" baseline="0" noProof="0" dirty="0">
                <a:ln>
                  <a:noFill/>
                </a:ln>
                <a:solidFill>
                  <a:srgbClr val="A5301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B Control vs </a:t>
            </a:r>
            <a:r>
              <a:rPr kumimoji="0" lang="fr-CA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A5301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Manufacturer’s</a:t>
            </a:r>
            <a:r>
              <a:rPr kumimoji="0" lang="fr-CA" sz="4400" b="1" i="0" u="none" strike="noStrike" kern="1200" cap="none" spc="0" normalizeH="0" baseline="0" noProof="0" dirty="0">
                <a:ln>
                  <a:noFill/>
                </a:ln>
                <a:solidFill>
                  <a:srgbClr val="A5301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PID Controller</a:t>
            </a:r>
            <a:endParaRPr kumimoji="0" lang="en-CA" sz="4400" b="1" i="0" u="none" strike="noStrike" kern="1200" cap="none" spc="0" normalizeH="0" baseline="0" noProof="0" dirty="0">
              <a:ln>
                <a:noFill/>
              </a:ln>
              <a:solidFill>
                <a:srgbClr val="A5301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7349" name="Rectangle 2">
            <a:extLst>
              <a:ext uri="{FF2B5EF4-FFF2-40B4-BE49-F238E27FC236}">
                <a16:creationId xmlns:a16="http://schemas.microsoft.com/office/drawing/2014/main" id="{06B17804-B993-478C-B5F8-5ADC0167F1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6310" y="6141139"/>
            <a:ext cx="48720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  <a:hlinkClick r:id="rId5"/>
              </a:rPr>
              <a:t>https://www.youtube.com/watch?v=lDfSQJ5x1DM</a:t>
            </a:r>
            <a:r>
              <a:rPr kumimoji="0" lang="en-CA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(our control)</a:t>
            </a:r>
          </a:p>
        </p:txBody>
      </p:sp>
      <p:pic>
        <p:nvPicPr>
          <p:cNvPr id="10" name="Google Shape;401;p47">
            <a:extLst>
              <a:ext uri="{FF2B5EF4-FFF2-40B4-BE49-F238E27FC236}">
                <a16:creationId xmlns:a16="http://schemas.microsoft.com/office/drawing/2014/main" id="{13C38F39-9804-4DD6-8FB7-D92F76A77BD1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154888" y="5536023"/>
            <a:ext cx="2037112" cy="1363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9350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>
            <a:extLst>
              <a:ext uri="{FF2B5EF4-FFF2-40B4-BE49-F238E27FC236}">
                <a16:creationId xmlns:a16="http://schemas.microsoft.com/office/drawing/2014/main" id="{6FF7037F-951A-4680-84E3-2E72BAF62F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7420" y="335168"/>
            <a:ext cx="10106024" cy="687388"/>
          </a:xfrm>
        </p:spPr>
        <p:txBody>
          <a:bodyPr>
            <a:noAutofit/>
          </a:bodyPr>
          <a:lstStyle/>
          <a:p>
            <a:pPr lvl="1">
              <a:defRPr/>
            </a:pPr>
            <a:r>
              <a:rPr lang="en-US" sz="44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Steady flight in windy conditions</a:t>
            </a:r>
          </a:p>
          <a:p>
            <a:pPr lvl="1">
              <a:defRPr/>
            </a:pPr>
            <a:r>
              <a:rPr lang="en-US" sz="2400" b="1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Stabilité</a:t>
            </a:r>
            <a:r>
              <a:rPr lang="en-US" sz="24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du drone compare aux </a:t>
            </a:r>
            <a:r>
              <a:rPr lang="en-US" sz="2400" b="1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meilleures</a:t>
            </a:r>
            <a:r>
              <a:rPr lang="en-US" sz="24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400" b="1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méthodes</a:t>
            </a:r>
            <a:r>
              <a:rPr lang="en-US" sz="24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2400" b="1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commande</a:t>
            </a:r>
            <a:endParaRPr lang="fr-CA" sz="2400" b="1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72440100-EA93-4F5A-BDAC-40B527A39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4450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fr-CA" altLang="fr-FR" sz="1800"/>
          </a:p>
        </p:txBody>
      </p:sp>
      <p:sp>
        <p:nvSpPr>
          <p:cNvPr id="54276" name="Rectangle 2">
            <a:extLst>
              <a:ext uri="{FF2B5EF4-FFF2-40B4-BE49-F238E27FC236}">
                <a16:creationId xmlns:a16="http://schemas.microsoft.com/office/drawing/2014/main" id="{144123FC-1385-427F-B2A3-7C85B5F024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4450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fr-CA" altLang="fr-FR" sz="1800"/>
          </a:p>
        </p:txBody>
      </p:sp>
      <p:sp>
        <p:nvSpPr>
          <p:cNvPr id="54277" name="Rectangle 2">
            <a:extLst>
              <a:ext uri="{FF2B5EF4-FFF2-40B4-BE49-F238E27FC236}">
                <a16:creationId xmlns:a16="http://schemas.microsoft.com/office/drawing/2014/main" id="{C09858D8-AA0C-4FD1-8965-5A02BACCC9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4450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fr-CA" altLang="fr-FR" sz="1800"/>
          </a:p>
        </p:txBody>
      </p:sp>
      <p:sp>
        <p:nvSpPr>
          <p:cNvPr id="54278" name="Rectangle 8">
            <a:extLst>
              <a:ext uri="{FF2B5EF4-FFF2-40B4-BE49-F238E27FC236}">
                <a16:creationId xmlns:a16="http://schemas.microsoft.com/office/drawing/2014/main" id="{4811368C-FAE4-4811-ACEE-27EE497B4C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4450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fr-CA" altLang="fr-FR" sz="1800"/>
          </a:p>
        </p:txBody>
      </p:sp>
      <p:sp>
        <p:nvSpPr>
          <p:cNvPr id="54279" name="Rectangle 15">
            <a:extLst>
              <a:ext uri="{FF2B5EF4-FFF2-40B4-BE49-F238E27FC236}">
                <a16:creationId xmlns:a16="http://schemas.microsoft.com/office/drawing/2014/main" id="{0611A3E0-65EC-44D9-A087-6CF983818A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4038" y="6027738"/>
            <a:ext cx="91440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Variations on the </a:t>
            </a:r>
            <a:r>
              <a:rPr lang="en-US" altLang="fr-FR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x, y</a:t>
            </a:r>
            <a:r>
              <a:rPr lang="en-US" alt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axis for steady flight in windy conditions :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fr-F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(red), </a:t>
            </a:r>
            <a:r>
              <a:rPr lang="en-US" altLang="fr-FR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fr-FR" sz="2400" b="1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(green), </a:t>
            </a:r>
            <a:r>
              <a:rPr lang="en-US" altLang="fr-F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fr-FR" sz="2400" b="1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r>
              <a:rPr lang="en-US" alt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(blue)</a:t>
            </a:r>
            <a:endParaRPr lang="fr-CA" alt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4280" name="Picture 12" descr="\\vmware-host\Shared Folders\Bureau\Capture d’écran 2018-05-14 à 18.34.11.png">
            <a:extLst>
              <a:ext uri="{FF2B5EF4-FFF2-40B4-BE49-F238E27FC236}">
                <a16:creationId xmlns:a16="http://schemas.microsoft.com/office/drawing/2014/main" id="{029EAC8F-4169-4370-A000-0B0E3C2467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1781" y="1313274"/>
            <a:ext cx="6548437" cy="4830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Google Shape;401;p47">
            <a:extLst>
              <a:ext uri="{FF2B5EF4-FFF2-40B4-BE49-F238E27FC236}">
                <a16:creationId xmlns:a16="http://schemas.microsoft.com/office/drawing/2014/main" id="{02E68CEE-CFD9-440A-950E-66F228AE9C5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54888" y="5536023"/>
            <a:ext cx="2037112" cy="136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Century Gothic</vt:lpstr>
      <vt:lpstr>Times New Roman</vt:lpstr>
      <vt:lpstr>Office Theme</vt:lpstr>
      <vt:lpstr>L’algorithme breveté (ccmmande B) apliqueé aux drones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L’algorithme breveté (ccmmande B) apliqueé aux drones</dc:title>
  <dc:creator>Bensoussan, David</dc:creator>
  <cp:lastModifiedBy>Bensoussan, David</cp:lastModifiedBy>
  <cp:revision>1</cp:revision>
  <dcterms:created xsi:type="dcterms:W3CDTF">2022-09-09T16:22:21Z</dcterms:created>
  <dcterms:modified xsi:type="dcterms:W3CDTF">2022-09-09T16:23:04Z</dcterms:modified>
</cp:coreProperties>
</file>