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DCBD-C42E-4D44-8EEF-CDB671658160}" type="datetimeFigureOut">
              <a:rPr lang="pt-BR"/>
              <a:t>31/05/2016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92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44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7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6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0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454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8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80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1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509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33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74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13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81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48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80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320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778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04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82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25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44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66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260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01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38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91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40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08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73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14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70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936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69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91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29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150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467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611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0045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74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465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245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021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0075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887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614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4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561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476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887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6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169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8546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7790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90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2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5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0A5C-7A9C-4166-BCD6-ABC8F57E134C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88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31.05.2016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TRABALHO INTERDISCIPLINAR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b="1" dirty="0">
                <a:latin typeface="Arial" charset="0"/>
              </a:rPr>
              <a:t>ELISA MARIA FERREIRA DA SILVA - 546466</a:t>
            </a:r>
          </a:p>
          <a:p>
            <a:r>
              <a:rPr lang="pt-BR" b="1" dirty="0">
                <a:latin typeface="Arial" charset="0"/>
              </a:rPr>
              <a:t>HUGO LEONEL DE CARVALHO - 546508</a:t>
            </a:r>
            <a:endParaRPr lang="de-DE" b="1" dirty="0">
              <a:latin typeface="Arial" charset="0"/>
            </a:endParaRPr>
          </a:p>
          <a:p>
            <a:r>
              <a:rPr lang="de-DE" b="1" dirty="0">
                <a:latin typeface="Arial" charset="0"/>
              </a:rPr>
              <a:t>JULIANA MOREIRA SALGADO - 543161</a:t>
            </a:r>
          </a:p>
          <a:p>
            <a:r>
              <a:rPr lang="pt-BR" b="1" dirty="0">
                <a:latin typeface="Arial" charset="0"/>
              </a:rPr>
              <a:t>LUIZ FERNANDO AGUIAR DO NASCIMENTO - 546573</a:t>
            </a:r>
            <a:endParaRPr lang="de-DE" b="1" dirty="0">
              <a:latin typeface="Arial" charset="0"/>
            </a:endParaRPr>
          </a:p>
          <a:p>
            <a:r>
              <a:rPr lang="pt-BR" b="1" dirty="0">
                <a:latin typeface="Arial" charset="0"/>
              </a:rPr>
              <a:t>PEDRO HENRIQUE DE SOUZA - 550681</a:t>
            </a:r>
            <a:endParaRPr lang="de-DE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Abacate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588" y="254226"/>
            <a:ext cx="11340981" cy="6375174"/>
          </a:xfrm>
        </p:spPr>
      </p:pic>
    </p:spTree>
    <p:extLst>
      <p:ext uri="{BB962C8B-B14F-4D97-AF65-F5344CB8AC3E}">
        <p14:creationId xmlns:p14="http://schemas.microsoft.com/office/powerpoint/2010/main" val="238182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Mang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675" y="432986"/>
            <a:ext cx="11641299" cy="6544077"/>
          </a:xfrm>
        </p:spPr>
      </p:pic>
    </p:spTree>
    <p:extLst>
      <p:ext uri="{BB962C8B-B14F-4D97-AF65-F5344CB8AC3E}">
        <p14:creationId xmlns:p14="http://schemas.microsoft.com/office/powerpoint/2010/main" val="347667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Manga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813" y="183846"/>
            <a:ext cx="11591151" cy="6516992"/>
          </a:xfrm>
        </p:spPr>
      </p:pic>
    </p:spTree>
    <p:extLst>
      <p:ext uri="{BB962C8B-B14F-4D97-AF65-F5344CB8AC3E}">
        <p14:creationId xmlns:p14="http://schemas.microsoft.com/office/powerpoint/2010/main" val="398111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Laranj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59374"/>
            <a:ext cx="11376936" cy="6400176"/>
          </a:xfrm>
        </p:spPr>
      </p:pic>
    </p:spTree>
    <p:extLst>
      <p:ext uri="{BB962C8B-B14F-4D97-AF65-F5344CB8AC3E}">
        <p14:creationId xmlns:p14="http://schemas.microsoft.com/office/powerpoint/2010/main" val="343844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Laranja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50" y="207190"/>
            <a:ext cx="11678691" cy="6561910"/>
          </a:xfrm>
        </p:spPr>
      </p:pic>
    </p:spTree>
    <p:extLst>
      <p:ext uri="{BB962C8B-B14F-4D97-AF65-F5344CB8AC3E}">
        <p14:creationId xmlns:p14="http://schemas.microsoft.com/office/powerpoint/2010/main" val="53232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SucoDeFrut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22271"/>
            <a:ext cx="11672839" cy="6559517"/>
          </a:xfrm>
        </p:spPr>
      </p:pic>
    </p:spTree>
    <p:extLst>
      <p:ext uri="{BB962C8B-B14F-4D97-AF65-F5344CB8AC3E}">
        <p14:creationId xmlns:p14="http://schemas.microsoft.com/office/powerpoint/2010/main" val="212864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Vo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327" y="209605"/>
            <a:ext cx="11308726" cy="6361240"/>
          </a:xfrm>
        </p:spPr>
      </p:pic>
    </p:spTree>
    <p:extLst>
      <p:ext uri="{BB962C8B-B14F-4D97-AF65-F5344CB8AC3E}">
        <p14:creationId xmlns:p14="http://schemas.microsoft.com/office/powerpoint/2010/main" val="127411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l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75" y="191749"/>
            <a:ext cx="11588673" cy="6518614"/>
          </a:xfrm>
        </p:spPr>
      </p:pic>
    </p:spTree>
    <p:extLst>
      <p:ext uri="{BB962C8B-B14F-4D97-AF65-F5344CB8AC3E}">
        <p14:creationId xmlns:p14="http://schemas.microsoft.com/office/powerpoint/2010/main" val="36500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liente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452" y="186527"/>
            <a:ext cx="11406026" cy="6412034"/>
          </a:xfrm>
        </p:spPr>
      </p:pic>
    </p:spTree>
    <p:extLst>
      <p:ext uri="{BB962C8B-B14F-4D97-AF65-F5344CB8AC3E}">
        <p14:creationId xmlns:p14="http://schemas.microsoft.com/office/powerpoint/2010/main" val="38208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liente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050" y="254502"/>
            <a:ext cx="11393333" cy="6403473"/>
          </a:xfrm>
        </p:spPr>
      </p:pic>
    </p:spTree>
    <p:extLst>
      <p:ext uri="{BB962C8B-B14F-4D97-AF65-F5344CB8AC3E}">
        <p14:creationId xmlns:p14="http://schemas.microsoft.com/office/powerpoint/2010/main" val="179793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Model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46" y="2229396"/>
            <a:ext cx="8649907" cy="3543795"/>
          </a:xfrm>
        </p:spPr>
      </p:pic>
    </p:spTree>
    <p:extLst>
      <p:ext uri="{BB962C8B-B14F-4D97-AF65-F5344CB8AC3E}">
        <p14:creationId xmlns:p14="http://schemas.microsoft.com/office/powerpoint/2010/main" val="213797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lendari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407" y="1825625"/>
            <a:ext cx="8983186" cy="4351338"/>
          </a:xfrm>
        </p:spPr>
      </p:pic>
    </p:spTree>
    <p:extLst>
      <p:ext uri="{BB962C8B-B14F-4D97-AF65-F5344CB8AC3E}">
        <p14:creationId xmlns:p14="http://schemas.microsoft.com/office/powerpoint/2010/main" val="249996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entrifug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7301" y="1825625"/>
            <a:ext cx="9157397" cy="4351338"/>
          </a:xfrm>
        </p:spPr>
      </p:pic>
    </p:spTree>
    <p:extLst>
      <p:ext uri="{BB962C8B-B14F-4D97-AF65-F5344CB8AC3E}">
        <p14:creationId xmlns:p14="http://schemas.microsoft.com/office/powerpoint/2010/main" val="60328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entrifuga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9528" y="1825625"/>
            <a:ext cx="9572943" cy="4351338"/>
          </a:xfrm>
        </p:spPr>
      </p:pic>
    </p:spTree>
    <p:extLst>
      <p:ext uri="{BB962C8B-B14F-4D97-AF65-F5344CB8AC3E}">
        <p14:creationId xmlns:p14="http://schemas.microsoft.com/office/powerpoint/2010/main" val="7088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entrifuga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3590" y="240878"/>
            <a:ext cx="9105989" cy="6006612"/>
          </a:xfrm>
        </p:spPr>
      </p:pic>
    </p:spTree>
    <p:extLst>
      <p:ext uri="{BB962C8B-B14F-4D97-AF65-F5344CB8AC3E}">
        <p14:creationId xmlns:p14="http://schemas.microsoft.com/office/powerpoint/2010/main" val="15687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entrifuga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5082" y="365125"/>
            <a:ext cx="8360334" cy="6116663"/>
          </a:xfrm>
        </p:spPr>
      </p:pic>
    </p:spTree>
    <p:extLst>
      <p:ext uri="{BB962C8B-B14F-4D97-AF65-F5344CB8AC3E}">
        <p14:creationId xmlns:p14="http://schemas.microsoft.com/office/powerpoint/2010/main" val="1127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entrifuga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444" y="229390"/>
            <a:ext cx="8590318" cy="6558630"/>
          </a:xfrm>
        </p:spPr>
      </p:pic>
    </p:spTree>
    <p:extLst>
      <p:ext uri="{BB962C8B-B14F-4D97-AF65-F5344CB8AC3E}">
        <p14:creationId xmlns:p14="http://schemas.microsoft.com/office/powerpoint/2010/main" val="186943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PontosAcc_12_ult_Mes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505" y="469377"/>
            <a:ext cx="7113195" cy="6129538"/>
          </a:xfrm>
        </p:spPr>
      </p:pic>
    </p:spTree>
    <p:extLst>
      <p:ext uri="{BB962C8B-B14F-4D97-AF65-F5344CB8AC3E}">
        <p14:creationId xmlns:p14="http://schemas.microsoft.com/office/powerpoint/2010/main" val="35113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PontosAcc_12_ult_Meses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498" y="430342"/>
            <a:ext cx="7935990" cy="6378446"/>
          </a:xfrm>
        </p:spPr>
      </p:pic>
    </p:spTree>
    <p:extLst>
      <p:ext uri="{BB962C8B-B14F-4D97-AF65-F5344CB8AC3E}">
        <p14:creationId xmlns:p14="http://schemas.microsoft.com/office/powerpoint/2010/main" val="318632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Pro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562" y="303693"/>
            <a:ext cx="9233554" cy="5957225"/>
          </a:xfrm>
        </p:spPr>
      </p:pic>
    </p:spTree>
    <p:extLst>
      <p:ext uri="{BB962C8B-B14F-4D97-AF65-F5344CB8AC3E}">
        <p14:creationId xmlns:p14="http://schemas.microsoft.com/office/powerpoint/2010/main" val="330201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982" y="515880"/>
            <a:ext cx="8158370" cy="6096734"/>
          </a:xfrm>
        </p:spPr>
      </p:pic>
    </p:spTree>
    <p:extLst>
      <p:ext uri="{BB962C8B-B14F-4D97-AF65-F5344CB8AC3E}">
        <p14:creationId xmlns:p14="http://schemas.microsoft.com/office/powerpoint/2010/main" val="4173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Modelo_A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7889" y="1825625"/>
            <a:ext cx="9056222" cy="4351338"/>
          </a:xfrm>
        </p:spPr>
      </p:pic>
    </p:spTree>
    <p:extLst>
      <p:ext uri="{BB962C8B-B14F-4D97-AF65-F5344CB8AC3E}">
        <p14:creationId xmlns:p14="http://schemas.microsoft.com/office/powerpoint/2010/main" val="2938205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370" y="407285"/>
            <a:ext cx="6979013" cy="6275693"/>
          </a:xfrm>
        </p:spPr>
      </p:pic>
    </p:spTree>
    <p:extLst>
      <p:ext uri="{BB962C8B-B14F-4D97-AF65-F5344CB8AC3E}">
        <p14:creationId xmlns:p14="http://schemas.microsoft.com/office/powerpoint/2010/main" val="3949954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107" y="321665"/>
            <a:ext cx="10449702" cy="6079318"/>
          </a:xfrm>
        </p:spPr>
      </p:pic>
    </p:spTree>
    <p:extLst>
      <p:ext uri="{BB962C8B-B14F-4D97-AF65-F5344CB8AC3E}">
        <p14:creationId xmlns:p14="http://schemas.microsoft.com/office/powerpoint/2010/main" val="1006313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6475" y="27353"/>
            <a:ext cx="8999288" cy="6754447"/>
          </a:xfrm>
        </p:spPr>
      </p:pic>
    </p:spTree>
    <p:extLst>
      <p:ext uri="{BB962C8B-B14F-4D97-AF65-F5344CB8AC3E}">
        <p14:creationId xmlns:p14="http://schemas.microsoft.com/office/powerpoint/2010/main" val="2357702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547" y="365125"/>
            <a:ext cx="9378135" cy="6175357"/>
          </a:xfrm>
        </p:spPr>
      </p:pic>
    </p:spTree>
    <p:extLst>
      <p:ext uri="{BB962C8B-B14F-4D97-AF65-F5344CB8AC3E}">
        <p14:creationId xmlns:p14="http://schemas.microsoft.com/office/powerpoint/2010/main" val="350383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2233" y="365125"/>
            <a:ext cx="8450161" cy="6421208"/>
          </a:xfrm>
        </p:spPr>
      </p:pic>
    </p:spTree>
    <p:extLst>
      <p:ext uri="{BB962C8B-B14F-4D97-AF65-F5344CB8AC3E}">
        <p14:creationId xmlns:p14="http://schemas.microsoft.com/office/powerpoint/2010/main" val="2967955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1691" y="365125"/>
            <a:ext cx="8472386" cy="6416135"/>
          </a:xfrm>
        </p:spPr>
      </p:pic>
    </p:spTree>
    <p:extLst>
      <p:ext uri="{BB962C8B-B14F-4D97-AF65-F5344CB8AC3E}">
        <p14:creationId xmlns:p14="http://schemas.microsoft.com/office/powerpoint/2010/main" val="1726660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504727"/>
            <a:ext cx="10205146" cy="6051648"/>
          </a:xfrm>
        </p:spPr>
      </p:pic>
    </p:spTree>
    <p:extLst>
      <p:ext uri="{BB962C8B-B14F-4D97-AF65-F5344CB8AC3E}">
        <p14:creationId xmlns:p14="http://schemas.microsoft.com/office/powerpoint/2010/main" val="1304209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4302" y="276863"/>
            <a:ext cx="9540779" cy="6349804"/>
          </a:xfrm>
        </p:spPr>
      </p:pic>
    </p:spTree>
    <p:extLst>
      <p:ext uri="{BB962C8B-B14F-4D97-AF65-F5344CB8AC3E}">
        <p14:creationId xmlns:p14="http://schemas.microsoft.com/office/powerpoint/2010/main" val="3529435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106" y="519347"/>
            <a:ext cx="9415037" cy="5911563"/>
          </a:xfrm>
        </p:spPr>
      </p:pic>
    </p:spTree>
    <p:extLst>
      <p:ext uri="{BB962C8B-B14F-4D97-AF65-F5344CB8AC3E}">
        <p14:creationId xmlns:p14="http://schemas.microsoft.com/office/powerpoint/2010/main" val="2480412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513" y="546856"/>
            <a:ext cx="11105683" cy="6206369"/>
          </a:xfrm>
        </p:spPr>
      </p:pic>
    </p:spTree>
    <p:extLst>
      <p:ext uri="{BB962C8B-B14F-4D97-AF65-F5344CB8AC3E}">
        <p14:creationId xmlns:p14="http://schemas.microsoft.com/office/powerpoint/2010/main" val="345755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Control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46" y="2229396"/>
            <a:ext cx="8649907" cy="3543795"/>
          </a:xfrm>
        </p:spPr>
      </p:pic>
    </p:spTree>
    <p:extLst>
      <p:ext uri="{BB962C8B-B14F-4D97-AF65-F5344CB8AC3E}">
        <p14:creationId xmlns:p14="http://schemas.microsoft.com/office/powerpoint/2010/main" val="3671648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138" y="415924"/>
            <a:ext cx="10248329" cy="6183314"/>
          </a:xfrm>
        </p:spPr>
      </p:pic>
    </p:spTree>
    <p:extLst>
      <p:ext uri="{BB962C8B-B14F-4D97-AF65-F5344CB8AC3E}">
        <p14:creationId xmlns:p14="http://schemas.microsoft.com/office/powerpoint/2010/main" val="1695684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790" y="420297"/>
            <a:ext cx="10445796" cy="6220423"/>
          </a:xfrm>
        </p:spPr>
      </p:pic>
    </p:spTree>
    <p:extLst>
      <p:ext uri="{BB962C8B-B14F-4D97-AF65-F5344CB8AC3E}">
        <p14:creationId xmlns:p14="http://schemas.microsoft.com/office/powerpoint/2010/main" val="400374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5" y="617720"/>
            <a:ext cx="10711318" cy="5981518"/>
          </a:xfrm>
        </p:spPr>
      </p:pic>
    </p:spTree>
    <p:extLst>
      <p:ext uri="{BB962C8B-B14F-4D97-AF65-F5344CB8AC3E}">
        <p14:creationId xmlns:p14="http://schemas.microsoft.com/office/powerpoint/2010/main" val="2189983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4269" y="365125"/>
            <a:ext cx="10996750" cy="6142205"/>
          </a:xfrm>
        </p:spPr>
      </p:pic>
    </p:spTree>
    <p:extLst>
      <p:ext uri="{BB962C8B-B14F-4D97-AF65-F5344CB8AC3E}">
        <p14:creationId xmlns:p14="http://schemas.microsoft.com/office/powerpoint/2010/main" val="976955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683" y="406998"/>
            <a:ext cx="9110484" cy="6303988"/>
          </a:xfrm>
        </p:spPr>
      </p:pic>
    </p:spTree>
    <p:extLst>
      <p:ext uri="{BB962C8B-B14F-4D97-AF65-F5344CB8AC3E}">
        <p14:creationId xmlns:p14="http://schemas.microsoft.com/office/powerpoint/2010/main" val="292542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Fruteira1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623" y="1122961"/>
            <a:ext cx="10758215" cy="5194533"/>
          </a:xfrm>
        </p:spPr>
      </p:pic>
    </p:spTree>
    <p:extLst>
      <p:ext uri="{BB962C8B-B14F-4D97-AF65-F5344CB8AC3E}">
        <p14:creationId xmlns:p14="http://schemas.microsoft.com/office/powerpoint/2010/main" val="3671236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713" y="249897"/>
            <a:ext cx="9019996" cy="6335053"/>
          </a:xfrm>
        </p:spPr>
      </p:pic>
    </p:spTree>
    <p:extLst>
      <p:ext uri="{BB962C8B-B14F-4D97-AF65-F5344CB8AC3E}">
        <p14:creationId xmlns:p14="http://schemas.microsoft.com/office/powerpoint/2010/main" val="3520277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0" y="110519"/>
            <a:ext cx="9424815" cy="6488719"/>
          </a:xfrm>
        </p:spPr>
      </p:pic>
    </p:spTree>
    <p:extLst>
      <p:ext uri="{BB962C8B-B14F-4D97-AF65-F5344CB8AC3E}">
        <p14:creationId xmlns:p14="http://schemas.microsoft.com/office/powerpoint/2010/main" val="69051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9362" y="242914"/>
            <a:ext cx="7418042" cy="6510233"/>
          </a:xfrm>
        </p:spPr>
      </p:pic>
    </p:spTree>
    <p:extLst>
      <p:ext uri="{BB962C8B-B14F-4D97-AF65-F5344CB8AC3E}">
        <p14:creationId xmlns:p14="http://schemas.microsoft.com/office/powerpoint/2010/main" val="1615545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763" y="466845"/>
            <a:ext cx="10956437" cy="6159380"/>
          </a:xfrm>
        </p:spPr>
      </p:pic>
    </p:spTree>
    <p:extLst>
      <p:ext uri="{BB962C8B-B14F-4D97-AF65-F5344CB8AC3E}">
        <p14:creationId xmlns:p14="http://schemas.microsoft.com/office/powerpoint/2010/main" val="239582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Controle_A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9744" y="1825625"/>
            <a:ext cx="7152511" cy="4351338"/>
          </a:xfrm>
        </p:spPr>
      </p:pic>
    </p:spTree>
    <p:extLst>
      <p:ext uri="{BB962C8B-B14F-4D97-AF65-F5344CB8AC3E}">
        <p14:creationId xmlns:p14="http://schemas.microsoft.com/office/powerpoint/2010/main" val="3423470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13" y="279323"/>
            <a:ext cx="11291716" cy="6346902"/>
          </a:xfrm>
        </p:spPr>
      </p:pic>
    </p:spTree>
    <p:extLst>
      <p:ext uri="{BB962C8B-B14F-4D97-AF65-F5344CB8AC3E}">
        <p14:creationId xmlns:p14="http://schemas.microsoft.com/office/powerpoint/2010/main" val="2207224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475" y="484217"/>
            <a:ext cx="10970487" cy="6170583"/>
          </a:xfrm>
        </p:spPr>
      </p:pic>
    </p:spTree>
    <p:extLst>
      <p:ext uri="{BB962C8B-B14F-4D97-AF65-F5344CB8AC3E}">
        <p14:creationId xmlns:p14="http://schemas.microsoft.com/office/powerpoint/2010/main" val="3819991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7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325" y="419856"/>
            <a:ext cx="11041641" cy="6206369"/>
          </a:xfrm>
        </p:spPr>
      </p:pic>
    </p:spTree>
    <p:extLst>
      <p:ext uri="{BB962C8B-B14F-4D97-AF65-F5344CB8AC3E}">
        <p14:creationId xmlns:p14="http://schemas.microsoft.com/office/powerpoint/2010/main" val="3326631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" y="493916"/>
            <a:ext cx="10984537" cy="6175172"/>
          </a:xfrm>
        </p:spPr>
      </p:pic>
    </p:spTree>
    <p:extLst>
      <p:ext uri="{BB962C8B-B14F-4D97-AF65-F5344CB8AC3E}">
        <p14:creationId xmlns:p14="http://schemas.microsoft.com/office/powerpoint/2010/main" val="1187965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9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763" y="369094"/>
            <a:ext cx="11181231" cy="6285706"/>
          </a:xfrm>
        </p:spPr>
      </p:pic>
    </p:spTree>
    <p:extLst>
      <p:ext uri="{BB962C8B-B14F-4D97-AF65-F5344CB8AC3E}">
        <p14:creationId xmlns:p14="http://schemas.microsoft.com/office/powerpoint/2010/main" val="3046224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1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763" y="453231"/>
            <a:ext cx="11181231" cy="6285707"/>
          </a:xfrm>
        </p:spPr>
      </p:pic>
    </p:spTree>
    <p:extLst>
      <p:ext uri="{BB962C8B-B14F-4D97-AF65-F5344CB8AC3E}">
        <p14:creationId xmlns:p14="http://schemas.microsoft.com/office/powerpoint/2010/main" val="3167436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1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38" y="313152"/>
            <a:ext cx="11054784" cy="6214648"/>
          </a:xfrm>
        </p:spPr>
      </p:pic>
    </p:spTree>
    <p:extLst>
      <p:ext uri="{BB962C8B-B14F-4D97-AF65-F5344CB8AC3E}">
        <p14:creationId xmlns:p14="http://schemas.microsoft.com/office/powerpoint/2010/main" val="886094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1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00" y="422184"/>
            <a:ext cx="10886189" cy="6119904"/>
          </a:xfrm>
        </p:spPr>
      </p:pic>
    </p:spTree>
    <p:extLst>
      <p:ext uri="{BB962C8B-B14F-4D97-AF65-F5344CB8AC3E}">
        <p14:creationId xmlns:p14="http://schemas.microsoft.com/office/powerpoint/2010/main" val="3924195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adastro1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400" y="168379"/>
            <a:ext cx="11462225" cy="6447425"/>
          </a:xfrm>
        </p:spPr>
      </p:pic>
    </p:spTree>
    <p:extLst>
      <p:ext uri="{BB962C8B-B14F-4D97-AF65-F5344CB8AC3E}">
        <p14:creationId xmlns:p14="http://schemas.microsoft.com/office/powerpoint/2010/main" val="2646511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Principa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4779" y="256267"/>
            <a:ext cx="7777691" cy="6412559"/>
          </a:xfrm>
        </p:spPr>
      </p:pic>
    </p:spTree>
    <p:extLst>
      <p:ext uri="{BB962C8B-B14F-4D97-AF65-F5344CB8AC3E}">
        <p14:creationId xmlns:p14="http://schemas.microsoft.com/office/powerpoint/2010/main" val="75890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Visa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46" y="2229396"/>
            <a:ext cx="8649907" cy="3543795"/>
          </a:xfrm>
        </p:spPr>
      </p:pic>
    </p:spTree>
    <p:extLst>
      <p:ext uri="{BB962C8B-B14F-4D97-AF65-F5344CB8AC3E}">
        <p14:creationId xmlns:p14="http://schemas.microsoft.com/office/powerpoint/2010/main" val="2016650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Principal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102" y="502422"/>
            <a:ext cx="7088096" cy="6223911"/>
          </a:xfrm>
        </p:spPr>
      </p:pic>
    </p:spTree>
    <p:extLst>
      <p:ext uri="{BB962C8B-B14F-4D97-AF65-F5344CB8AC3E}">
        <p14:creationId xmlns:p14="http://schemas.microsoft.com/office/powerpoint/2010/main" val="998008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Client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9097" y="365125"/>
            <a:ext cx="8003544" cy="6190758"/>
          </a:xfrm>
        </p:spPr>
      </p:pic>
    </p:spTree>
    <p:extLst>
      <p:ext uri="{BB962C8B-B14F-4D97-AF65-F5344CB8AC3E}">
        <p14:creationId xmlns:p14="http://schemas.microsoft.com/office/powerpoint/2010/main" val="4118600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Hom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633" y="855949"/>
            <a:ext cx="6556774" cy="5082108"/>
          </a:xfrm>
        </p:spPr>
      </p:pic>
    </p:spTree>
    <p:extLst>
      <p:ext uri="{BB962C8B-B14F-4D97-AF65-F5344CB8AC3E}">
        <p14:creationId xmlns:p14="http://schemas.microsoft.com/office/powerpoint/2010/main" val="183758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Grafic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791" y="179388"/>
            <a:ext cx="6688572" cy="6587995"/>
          </a:xfrm>
        </p:spPr>
      </p:pic>
    </p:spTree>
    <p:extLst>
      <p:ext uri="{BB962C8B-B14F-4D97-AF65-F5344CB8AC3E}">
        <p14:creationId xmlns:p14="http://schemas.microsoft.com/office/powerpoint/2010/main" val="303011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Visao_Am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7833" y="1825625"/>
            <a:ext cx="8836334" cy="4351338"/>
          </a:xfrm>
        </p:spPr>
      </p:pic>
    </p:spTree>
    <p:extLst>
      <p:ext uri="{BB962C8B-B14F-4D97-AF65-F5344CB8AC3E}">
        <p14:creationId xmlns:p14="http://schemas.microsoft.com/office/powerpoint/2010/main" val="78824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es_Visao_Amp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8200" y="541338"/>
            <a:ext cx="6797104" cy="5896716"/>
          </a:xfrm>
        </p:spPr>
      </p:pic>
    </p:spTree>
    <p:extLst>
      <p:ext uri="{BB962C8B-B14F-4D97-AF65-F5344CB8AC3E}">
        <p14:creationId xmlns:p14="http://schemas.microsoft.com/office/powerpoint/2010/main" val="15163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_Abaca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038" y="243508"/>
            <a:ext cx="11553480" cy="6493842"/>
          </a:xfrm>
        </p:spPr>
      </p:pic>
    </p:spTree>
    <p:extLst>
      <p:ext uri="{BB962C8B-B14F-4D97-AF65-F5344CB8AC3E}">
        <p14:creationId xmlns:p14="http://schemas.microsoft.com/office/powerpoint/2010/main" val="341309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63</Slides>
  <Notes>62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4" baseType="lpstr">
      <vt:lpstr>Tema do Office</vt:lpstr>
      <vt:lpstr>TRABALHO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</dc:title>
  <dc:creator/>
  <cp:lastModifiedBy/>
  <cp:revision>3</cp:revision>
  <dcterms:created xsi:type="dcterms:W3CDTF">2012-07-30T23:50:35Z</dcterms:created>
  <dcterms:modified xsi:type="dcterms:W3CDTF">2016-05-31T02:24:36Z</dcterms:modified>
</cp:coreProperties>
</file>