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6" r:id="rId5"/>
    <p:sldId id="261" r:id="rId6"/>
    <p:sldId id="273" r:id="rId7"/>
    <p:sldId id="277" r:id="rId8"/>
    <p:sldId id="276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342"/>
    <a:srgbClr val="FFFFFF"/>
    <a:srgbClr val="40404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60" y="4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26887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A141FB-935A-4C38-9660-66166D1E2B99}"/>
              </a:ext>
            </a:extLst>
          </p:cNvPr>
          <p:cNvSpPr txBox="1"/>
          <p:nvPr userDrawn="1"/>
        </p:nvSpPr>
        <p:spPr>
          <a:xfrm>
            <a:off x="2627784" y="451596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bas Neue" panose="00000500000000000000" pitchFamily="2" charset="0"/>
              </a:rPr>
              <a:t>SWS – YUNUS FEBRIANSYAH</a:t>
            </a:r>
            <a:endParaRPr lang="en-ID" dirty="0">
              <a:solidFill>
                <a:schemeClr val="bg1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A08B62-23C3-4EDA-9BBF-14B9ECD15244}"/>
              </a:ext>
            </a:extLst>
          </p:cNvPr>
          <p:cNvSpPr txBox="1"/>
          <p:nvPr userDrawn="1"/>
        </p:nvSpPr>
        <p:spPr>
          <a:xfrm>
            <a:off x="2627784" y="451596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bas Neue" panose="00000500000000000000" pitchFamily="2" charset="0"/>
              </a:rPr>
              <a:t>SWS – YUNUS FEBRIANSYAH</a:t>
            </a:r>
            <a:endParaRPr lang="en-ID" dirty="0">
              <a:solidFill>
                <a:schemeClr val="bg1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  <p:sldLayoutId id="2147483678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03900" y="2931790"/>
            <a:ext cx="3888432" cy="636650"/>
          </a:xfrm>
        </p:spPr>
        <p:txBody>
          <a:bodyPr/>
          <a:lstStyle/>
          <a:p>
            <a:r>
              <a:rPr lang="en-US" altLang="ko-KR" sz="4400" dirty="0">
                <a:latin typeface="Myriad Pro" panose="020B0503030403020204" pitchFamily="34" charset="0"/>
                <a:ea typeface="맑은 고딕" pitchFamily="50" charset="-127"/>
              </a:rPr>
              <a:t>KALIMAT</a:t>
            </a:r>
            <a:endParaRPr lang="en-US" altLang="ko-KR" dirty="0">
              <a:latin typeface="Myriad Pro" panose="020B0503030403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Myriad Pro" panose="020B0503030403020204" pitchFamily="34" charset="0"/>
              </a:rPr>
              <a:t>Yunus Febriansyah.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 err="1">
                <a:latin typeface="Myriad Pro" panose="020B0503030403020204" pitchFamily="34" charset="0"/>
              </a:rPr>
              <a:t>Referensi</a:t>
            </a:r>
            <a:r>
              <a:rPr lang="en-US" altLang="ko-KR" dirty="0">
                <a:latin typeface="Myriad Pro" panose="020B0503030403020204" pitchFamily="34" charset="0"/>
              </a:rPr>
              <a:t> </a:t>
            </a:r>
            <a:r>
              <a:rPr lang="en-US" altLang="ko-KR" dirty="0" err="1">
                <a:latin typeface="Myriad Pro" panose="020B0503030403020204" pitchFamily="34" charset="0"/>
              </a:rPr>
              <a:t>dari</a:t>
            </a:r>
            <a:r>
              <a:rPr lang="en-US" altLang="ko-KR" dirty="0">
                <a:latin typeface="Myriad Pro" panose="020B0503030403020204" pitchFamily="34" charset="0"/>
              </a:rPr>
              <a:t> Bapak </a:t>
            </a:r>
            <a:r>
              <a:rPr lang="en-US" altLang="ko-KR" dirty="0" err="1">
                <a:latin typeface="Myriad Pro" panose="020B0503030403020204" pitchFamily="34" charset="0"/>
              </a:rPr>
              <a:t>Ferico</a:t>
            </a:r>
            <a:r>
              <a:rPr lang="en-US" altLang="ko-KR" dirty="0">
                <a:latin typeface="Myriad Pro" panose="020B0503030403020204" pitchFamily="34" charset="0"/>
              </a:rPr>
              <a:t> </a:t>
            </a:r>
            <a:r>
              <a:rPr lang="en-US" altLang="ko-KR" dirty="0" err="1">
                <a:latin typeface="Myriad Pro" panose="020B0503030403020204" pitchFamily="34" charset="0"/>
              </a:rPr>
              <a:t>Pasaribu</a:t>
            </a:r>
            <a:r>
              <a:rPr lang="en-US" altLang="ko-KR" dirty="0">
                <a:latin typeface="Myriad Pro" panose="020B0503030403020204" pitchFamily="34" charset="0"/>
              </a:rPr>
              <a:t> &amp; Google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60A187C-297D-4256-8D90-F995FB56BC5A}"/>
              </a:ext>
            </a:extLst>
          </p:cNvPr>
          <p:cNvSpPr txBox="1">
            <a:spLocks/>
          </p:cNvSpPr>
          <p:nvPr/>
        </p:nvSpPr>
        <p:spPr>
          <a:xfrm>
            <a:off x="5003900" y="3363838"/>
            <a:ext cx="3888432" cy="636650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Myriad Pro" panose="020B0503030403020204" pitchFamily="34" charset="0"/>
                <a:ea typeface="맑은 고딕" pitchFamily="50" charset="-127"/>
              </a:rPr>
              <a:t>DESKRIPTIF</a:t>
            </a:r>
            <a:endParaRPr lang="en-US" altLang="ko-KR" sz="2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99542"/>
            <a:ext cx="9144000" cy="576064"/>
          </a:xfrm>
        </p:spPr>
        <p:txBody>
          <a:bodyPr/>
          <a:lstStyle/>
          <a:p>
            <a:r>
              <a:rPr lang="en-US" altLang="ko-KR" sz="4000" b="1" dirty="0" err="1">
                <a:latin typeface="Myriad Pro" panose="020B0503030403020204" pitchFamily="34" charset="0"/>
              </a:rPr>
              <a:t>Pengertian</a:t>
            </a:r>
            <a:endParaRPr lang="ko-KR" altLang="en-US" sz="4000" b="1" dirty="0">
              <a:latin typeface="Myriad Pro" panose="020B05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49163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cara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menuliskan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instruksi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-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instruksi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harus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dilaksanakan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dalam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bentuk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untaian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kalimat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deskriptif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menggunakan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bahasa</a:t>
            </a:r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yriad Pro" panose="020B0503030403020204" pitchFamily="34" charset="0"/>
              </a:rPr>
              <a:t>jelas</a:t>
            </a:r>
            <a:endParaRPr lang="en-US" altLang="ko-KR" sz="1000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771948" y="377203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TIPS </a:t>
            </a:r>
            <a:r>
              <a:rPr lang="en-US" sz="2400" b="1" dirty="0" err="1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Membuat</a:t>
            </a:r>
            <a:r>
              <a:rPr lang="en-US" sz="2400" b="1" dirty="0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Kalimat</a:t>
            </a:r>
            <a:r>
              <a:rPr lang="en-US" sz="2400" b="1" dirty="0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Deskriptif</a:t>
            </a:r>
            <a:endParaRPr lang="en-US" sz="2400" b="1" dirty="0">
              <a:solidFill>
                <a:schemeClr val="accent2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95411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203684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71800" y="3111957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35257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26085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16912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67048" y="1583410"/>
            <a:ext cx="3716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Bahasa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baku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C46D1F-80B3-4FA3-9779-4D37DCB992E5}"/>
              </a:ext>
            </a:extLst>
          </p:cNvPr>
          <p:cNvSpPr txBox="1"/>
          <p:nvPr/>
        </p:nvSpPr>
        <p:spPr>
          <a:xfrm>
            <a:off x="4221490" y="2519547"/>
            <a:ext cx="421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Mudah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dimengerti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2FB78B-5CC5-4D16-99FE-F9A8048EA1EE}"/>
              </a:ext>
            </a:extLst>
          </p:cNvPr>
          <p:cNvSpPr txBox="1"/>
          <p:nvPr/>
        </p:nvSpPr>
        <p:spPr>
          <a:xfrm>
            <a:off x="3887900" y="3418246"/>
            <a:ext cx="4494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500" b="1" dirty="0" err="1">
                <a:solidFill>
                  <a:srgbClr val="404040"/>
                </a:solidFill>
                <a:latin typeface="Myriad Pro" panose="020B0503030403020204" pitchFamily="34" charset="0"/>
              </a:rPr>
              <a:t>Berkoresponden</a:t>
            </a:r>
            <a:r>
              <a:rPr lang="en-ID" sz="1500" b="1" dirty="0">
                <a:solidFill>
                  <a:srgbClr val="404040"/>
                </a:solidFill>
                <a:latin typeface="Myriad Pro" panose="020B0503030403020204" pitchFamily="34" charset="0"/>
              </a:rPr>
              <a:t> </a:t>
            </a:r>
            <a:r>
              <a:rPr lang="en-ID" sz="1500" b="1" dirty="0" err="1">
                <a:solidFill>
                  <a:srgbClr val="404040"/>
                </a:solidFill>
                <a:latin typeface="Myriad Pro" panose="020B0503030403020204" pitchFamily="34" charset="0"/>
              </a:rPr>
              <a:t>dengan</a:t>
            </a:r>
            <a:r>
              <a:rPr lang="en-ID" sz="1500" b="1" dirty="0">
                <a:solidFill>
                  <a:srgbClr val="404040"/>
                </a:solidFill>
                <a:latin typeface="Myriad Pro" panose="020B0503030403020204" pitchFamily="34" charset="0"/>
              </a:rPr>
              <a:t> </a:t>
            </a:r>
            <a:r>
              <a:rPr lang="en-ID" sz="1500" b="1" dirty="0" err="1">
                <a:solidFill>
                  <a:srgbClr val="404040"/>
                </a:solidFill>
                <a:latin typeface="Myriad Pro" panose="020B0503030403020204" pitchFamily="34" charset="0"/>
              </a:rPr>
              <a:t>notasi</a:t>
            </a:r>
            <a:r>
              <a:rPr lang="en-ID" sz="1500" b="1" dirty="0">
                <a:solidFill>
                  <a:srgbClr val="404040"/>
                </a:solidFill>
                <a:latin typeface="Myriad Pro" panose="020B0503030403020204" pitchFamily="34" charset="0"/>
              </a:rPr>
              <a:t> </a:t>
            </a:r>
            <a:r>
              <a:rPr lang="en-ID" sz="1500" b="1" dirty="0" err="1">
                <a:solidFill>
                  <a:srgbClr val="404040"/>
                </a:solidFill>
                <a:latin typeface="Myriad Pro" panose="020B0503030403020204" pitchFamily="34" charset="0"/>
              </a:rPr>
              <a:t>Pemrograman</a:t>
            </a:r>
            <a:endParaRPr lang="ko-KR" altLang="en-US" sz="1500" b="1" dirty="0">
              <a:solidFill>
                <a:srgbClr val="404040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7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>
                <a:latin typeface="Myriad Pro" panose="020B0503030403020204" pitchFamily="34" charset="0"/>
              </a:rPr>
              <a:t>Contoh</a:t>
            </a:r>
            <a:r>
              <a:rPr lang="en-US" altLang="ko-KR" b="1" dirty="0">
                <a:latin typeface="Myriad Pro" panose="020B0503030403020204" pitchFamily="34" charset="0"/>
              </a:rPr>
              <a:t> di </a:t>
            </a:r>
            <a:r>
              <a:rPr lang="en-US" altLang="ko-KR" b="1" dirty="0" err="1">
                <a:latin typeface="Myriad Pro" panose="020B0503030403020204" pitchFamily="34" charset="0"/>
              </a:rPr>
              <a:t>Kehidupan</a:t>
            </a:r>
            <a:endParaRPr lang="ko-KR" altLang="en-US" b="1" dirty="0">
              <a:latin typeface="Myriad Pro" panose="020B0503030403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90092" y="1435698"/>
            <a:ext cx="1669630" cy="1773145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15616" y="2050584"/>
            <a:ext cx="1416158" cy="31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Ambil</a:t>
            </a:r>
            <a:r>
              <a:rPr lang="en-US" altLang="ko-KR" sz="1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Beras</a:t>
            </a:r>
            <a:endParaRPr lang="ko-KR" altLang="en-US" sz="1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9CC107-BCC8-4743-96B5-B0951400C3A9}"/>
              </a:ext>
            </a:extLst>
          </p:cNvPr>
          <p:cNvGrpSpPr/>
          <p:nvPr/>
        </p:nvGrpSpPr>
        <p:grpSpPr>
          <a:xfrm>
            <a:off x="2843808" y="1435698"/>
            <a:ext cx="1669630" cy="1773145"/>
            <a:chOff x="993726" y="1566850"/>
            <a:chExt cx="2227202" cy="23652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712C77-E2D0-4A58-9A16-0EB836CE93A0}"/>
                </a:ext>
              </a:extLst>
            </p:cNvPr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D6FE5A-5192-480F-ACDD-04B2ED3AA959}"/>
                </a:ext>
              </a:extLst>
            </p:cNvPr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2</a:t>
              </a:r>
              <a:endParaRPr lang="ko-KR" altLang="en-US" sz="2000" b="1" dirty="0">
                <a:solidFill>
                  <a:schemeClr val="bg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9753478-04ED-4815-B297-4B7031122E6D}"/>
              </a:ext>
            </a:extLst>
          </p:cNvPr>
          <p:cNvSpPr txBox="1"/>
          <p:nvPr/>
        </p:nvSpPr>
        <p:spPr>
          <a:xfrm>
            <a:off x="2865878" y="2070659"/>
            <a:ext cx="1683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Bersihkan</a:t>
            </a:r>
            <a:r>
              <a:rPr lang="en-US" altLang="ko-KR" sz="1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Beras</a:t>
            </a:r>
            <a:endParaRPr lang="ko-KR" altLang="en-US" sz="1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2ECBBE2-647C-45A3-9D9E-27E5483C27D6}"/>
              </a:ext>
            </a:extLst>
          </p:cNvPr>
          <p:cNvGrpSpPr/>
          <p:nvPr/>
        </p:nvGrpSpPr>
        <p:grpSpPr>
          <a:xfrm>
            <a:off x="4697523" y="1435698"/>
            <a:ext cx="1669630" cy="1773145"/>
            <a:chOff x="993726" y="1566850"/>
            <a:chExt cx="2227202" cy="236528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3DD3D4-EE75-4E9E-A203-4DB69C6DFF22}"/>
                </a:ext>
              </a:extLst>
            </p:cNvPr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853EFE-8F33-4C00-942E-708EC666E4A4}"/>
                </a:ext>
              </a:extLst>
            </p:cNvPr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BBDBF38-18D5-442C-892F-EADCEF8FFCBD}"/>
              </a:ext>
            </a:extLst>
          </p:cNvPr>
          <p:cNvSpPr txBox="1"/>
          <p:nvPr/>
        </p:nvSpPr>
        <p:spPr>
          <a:xfrm>
            <a:off x="4710967" y="2022262"/>
            <a:ext cx="166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Dls</a:t>
            </a:r>
            <a:r>
              <a:rPr lang="en-US" altLang="ko-KR" sz="1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…</a:t>
            </a:r>
            <a:endParaRPr lang="ko-KR" altLang="en-US" sz="1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EFEA76-8CB9-4DB1-B9B9-55BC3263FA60}"/>
              </a:ext>
            </a:extLst>
          </p:cNvPr>
          <p:cNvGrpSpPr/>
          <p:nvPr/>
        </p:nvGrpSpPr>
        <p:grpSpPr>
          <a:xfrm>
            <a:off x="6566036" y="1435698"/>
            <a:ext cx="1669630" cy="1773145"/>
            <a:chOff x="993726" y="1566850"/>
            <a:chExt cx="2227202" cy="23652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CBBF0F-4089-41BB-8769-EF85B58D5774}"/>
                </a:ext>
              </a:extLst>
            </p:cNvPr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8ACA352-E7DC-4BA3-B6FB-F5E4992F0047}"/>
                </a:ext>
              </a:extLst>
            </p:cNvPr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n</a:t>
              </a:r>
              <a:endParaRPr lang="ko-KR" altLang="en-US" sz="2000" b="1" dirty="0">
                <a:solidFill>
                  <a:schemeClr val="bg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0B9CEF0-3CCE-4947-9D96-BECC4E4D472A}"/>
              </a:ext>
            </a:extLst>
          </p:cNvPr>
          <p:cNvSpPr txBox="1"/>
          <p:nvPr/>
        </p:nvSpPr>
        <p:spPr>
          <a:xfrm>
            <a:off x="6691560" y="2050583"/>
            <a:ext cx="141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Nasi </a:t>
            </a:r>
            <a:r>
              <a:rPr lang="en-US" altLang="ko-KR" sz="1400" b="1" dirty="0" err="1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Siap</a:t>
            </a:r>
            <a:r>
              <a:rPr lang="en-US" altLang="ko-KR" sz="1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 di </a:t>
            </a:r>
            <a:r>
              <a:rPr lang="en-US" altLang="ko-KR" sz="1400" b="1" dirty="0" err="1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Makan</a:t>
            </a:r>
            <a:endParaRPr lang="ko-KR" altLang="en-US" sz="1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A5AC6D-FE42-45FA-8216-21672D7B51B0}"/>
              </a:ext>
            </a:extLst>
          </p:cNvPr>
          <p:cNvGrpSpPr/>
          <p:nvPr/>
        </p:nvGrpSpPr>
        <p:grpSpPr>
          <a:xfrm>
            <a:off x="2540716" y="2273556"/>
            <a:ext cx="431848" cy="431848"/>
            <a:chOff x="3038349" y="2678861"/>
            <a:chExt cx="576064" cy="57606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67A4DF6-FBF0-4ABC-BE88-25148626DF30}"/>
                </a:ext>
              </a:extLst>
            </p:cNvPr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65" name="Chevron 25">
              <a:extLst>
                <a:ext uri="{FF2B5EF4-FFF2-40B4-BE49-F238E27FC236}">
                  <a16:creationId xmlns:a16="http://schemas.microsoft.com/office/drawing/2014/main" id="{17E5F26A-90B3-457F-9768-99AAB7B9D64A}"/>
                </a:ext>
              </a:extLst>
            </p:cNvPr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002CD0-637A-4F3F-8C2F-D47ED9A45756}"/>
              </a:ext>
            </a:extLst>
          </p:cNvPr>
          <p:cNvGrpSpPr/>
          <p:nvPr/>
        </p:nvGrpSpPr>
        <p:grpSpPr>
          <a:xfrm>
            <a:off x="4403346" y="2273556"/>
            <a:ext cx="431848" cy="431848"/>
            <a:chOff x="3038349" y="2678861"/>
            <a:chExt cx="576064" cy="57606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99A0161-B17C-4802-87F9-4171762194F9}"/>
                </a:ext>
              </a:extLst>
            </p:cNvPr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68" name="Chevron 25">
              <a:extLst>
                <a:ext uri="{FF2B5EF4-FFF2-40B4-BE49-F238E27FC236}">
                  <a16:creationId xmlns:a16="http://schemas.microsoft.com/office/drawing/2014/main" id="{AFCD0B2D-7DA2-4BFC-BE79-F96C07A5368E}"/>
                </a:ext>
              </a:extLst>
            </p:cNvPr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10DB0F7-2530-4FCE-BDAA-0E9D71E272E1}"/>
              </a:ext>
            </a:extLst>
          </p:cNvPr>
          <p:cNvGrpSpPr/>
          <p:nvPr/>
        </p:nvGrpSpPr>
        <p:grpSpPr>
          <a:xfrm>
            <a:off x="6276752" y="2273556"/>
            <a:ext cx="431848" cy="431848"/>
            <a:chOff x="3038349" y="2678861"/>
            <a:chExt cx="576064" cy="57606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DA462B7-8893-4502-B62D-71A18B5BB0B9}"/>
                </a:ext>
              </a:extLst>
            </p:cNvPr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71" name="Chevron 25">
              <a:extLst>
                <a:ext uri="{FF2B5EF4-FFF2-40B4-BE49-F238E27FC236}">
                  <a16:creationId xmlns:a16="http://schemas.microsoft.com/office/drawing/2014/main" id="{3B6EB442-12B3-45E9-8F25-1CAA6EA9503B}"/>
                </a:ext>
              </a:extLst>
            </p:cNvPr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42EAF716-B84E-409F-8F5A-013DFF032754}"/>
              </a:ext>
            </a:extLst>
          </p:cNvPr>
          <p:cNvSpPr txBox="1">
            <a:spLocks/>
          </p:cNvSpPr>
          <p:nvPr/>
        </p:nvSpPr>
        <p:spPr>
          <a:xfrm>
            <a:off x="9371" y="54859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latin typeface="Myriad Pro" panose="020B0503030403020204" pitchFamily="34" charset="0"/>
              </a:rPr>
              <a:t>(</a:t>
            </a:r>
            <a:r>
              <a:rPr lang="en-US" altLang="ko-KR" sz="2800" b="1" dirty="0" err="1">
                <a:latin typeface="Myriad Pro" panose="020B0503030403020204" pitchFamily="34" charset="0"/>
              </a:rPr>
              <a:t>Memasak</a:t>
            </a:r>
            <a:r>
              <a:rPr lang="en-US" altLang="ko-KR" sz="2800" b="1" dirty="0">
                <a:latin typeface="Myriad Pro" panose="020B0503030403020204" pitchFamily="34" charset="0"/>
              </a:rPr>
              <a:t> nasi)</a:t>
            </a:r>
            <a:endParaRPr lang="ko-KR" altLang="en-US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7" grpId="0"/>
      <p:bldP spid="53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>
                <a:latin typeface="Myriad Pro" panose="020B0503030403020204" pitchFamily="34" charset="0"/>
              </a:rPr>
              <a:t>Contoh</a:t>
            </a:r>
            <a:r>
              <a:rPr lang="en-US" altLang="ko-KR" b="1" dirty="0">
                <a:latin typeface="Myriad Pro" panose="020B0503030403020204" pitchFamily="34" charset="0"/>
              </a:rPr>
              <a:t> di </a:t>
            </a:r>
            <a:r>
              <a:rPr lang="en-US" altLang="ko-KR" b="1" dirty="0" err="1">
                <a:latin typeface="Myriad Pro" panose="020B0503030403020204" pitchFamily="34" charset="0"/>
              </a:rPr>
              <a:t>Pemrograman</a:t>
            </a:r>
            <a:endParaRPr lang="ko-KR" altLang="en-US" b="1" dirty="0">
              <a:latin typeface="Myriad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781E5F-E91C-48A8-AFBD-763D3A0DF562}"/>
              </a:ext>
            </a:extLst>
          </p:cNvPr>
          <p:cNvSpPr/>
          <p:nvPr/>
        </p:nvSpPr>
        <p:spPr>
          <a:xfrm>
            <a:off x="1187624" y="1059582"/>
            <a:ext cx="6840000" cy="2484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PROGRAM </a:t>
            </a:r>
            <a:r>
              <a:rPr lang="en-US" dirty="0" err="1">
                <a:solidFill>
                  <a:schemeClr val="bg1"/>
                </a:solidFill>
                <a:latin typeface="Myriad Pro" panose="020B0503030403020204" pitchFamily="34" charset="0"/>
              </a:rPr>
              <a:t>Persegi</a:t>
            </a:r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 Panjang</a:t>
            </a:r>
          </a:p>
          <a:p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Program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untuk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menghitung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luas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persegi</a:t>
            </a:r>
            <a:r>
              <a:rPr lang="id-ID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panjang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.</a:t>
            </a:r>
          </a:p>
          <a:p>
            <a:endParaRPr lang="en-US" altLang="id-ID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ALGORITMA :</a:t>
            </a:r>
          </a:p>
          <a:p>
            <a:pPr>
              <a:buFontTx/>
              <a:buAutoNum type="arabicPeriod"/>
            </a:pP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Masukkan/input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panjang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dan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lebar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persegi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panjang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.</a:t>
            </a:r>
          </a:p>
          <a:p>
            <a:pPr>
              <a:buFontTx/>
              <a:buAutoNum type="arabicPeriod"/>
            </a:pP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Hitung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luas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persegi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panjang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dengan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rumus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: Luas = Panjang x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Lebar</a:t>
            </a:r>
            <a:endParaRPr lang="en-US" altLang="id-ID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>
              <a:buFontTx/>
              <a:buAutoNum type="arabicPeriod" startAt="3"/>
            </a:pP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Tampilkan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luas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persegi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id-ID" dirty="0" err="1">
                <a:solidFill>
                  <a:schemeClr val="bg1"/>
                </a:solidFill>
                <a:latin typeface="Myriad Pro" panose="020B0503030403020204" pitchFamily="34" charset="0"/>
              </a:rPr>
              <a:t>panjang</a:t>
            </a:r>
            <a:r>
              <a:rPr lang="en-US" altLang="id-ID" dirty="0">
                <a:solidFill>
                  <a:schemeClr val="bg1"/>
                </a:solidFill>
                <a:latin typeface="Myriad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37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9720" y="731480"/>
            <a:ext cx="199822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44342"/>
                </a:solidFill>
                <a:latin typeface="Myriad Pro" panose="020B0503030403020204" pitchFamily="34" charset="0"/>
                <a:cs typeface="Arial" pitchFamily="34" charset="0"/>
              </a:rPr>
              <a:t>NEXT..</a:t>
            </a:r>
            <a:endParaRPr lang="ko-KR" altLang="en-US" sz="2000" b="1" dirty="0">
              <a:solidFill>
                <a:srgbClr val="444342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8983" y="1131590"/>
            <a:ext cx="122857" cy="40119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90A5CE-9ADB-4156-827A-09F020100BEF}"/>
              </a:ext>
            </a:extLst>
          </p:cNvPr>
          <p:cNvSpPr txBox="1">
            <a:spLocks/>
          </p:cNvSpPr>
          <p:nvPr/>
        </p:nvSpPr>
        <p:spPr>
          <a:xfrm>
            <a:off x="2915816" y="1275606"/>
            <a:ext cx="5811303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4388" indent="-457200" algn="just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19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FlowChart</a:t>
            </a:r>
            <a:endParaRPr lang="id-ID" sz="19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5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Terimakasih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Yunus Febriansyah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114</Words>
  <Application>Microsoft Office PowerPoint</Application>
  <PresentationFormat>On-screen Show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Bebas Neue</vt:lpstr>
      <vt:lpstr>Myriad Pro</vt:lpstr>
      <vt:lpstr>Tahoma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Yunus Febriansyah</cp:lastModifiedBy>
  <cp:revision>143</cp:revision>
  <dcterms:created xsi:type="dcterms:W3CDTF">2016-12-05T23:26:54Z</dcterms:created>
  <dcterms:modified xsi:type="dcterms:W3CDTF">2020-08-25T00:49:42Z</dcterms:modified>
</cp:coreProperties>
</file>