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omments/modernComment_19D_1AF0BEF1.xml" ContentType="application/vnd.ms-powerpoint.comments+xml"/>
  <Override PartName="/ppt/notesSlides/notesSlide1.xml" ContentType="application/vnd.openxmlformats-officedocument.presentationml.notesSlide+xml"/>
  <Override PartName="/ppt/comments/modernComment_877_6433CB41.xml" ContentType="application/vnd.ms-powerpoint.comments+xml"/>
  <Override PartName="/ppt/comments/modernComment_86C_24156190.xml" ContentType="application/vnd.ms-powerpoint.comments+xml"/>
  <Override PartName="/ppt/comments/modernComment_869_66A022D5.xml" ContentType="application/vnd.ms-powerpoint.comments+xml"/>
  <Override PartName="/ppt/comments/modernComment_1A8_57817222.xml" ContentType="application/vnd.ms-powerpoint.comments+xml"/>
  <Override PartName="/ppt/comments/modernComment_7FF649FA_ADCB6800.xml" ContentType="application/vnd.ms-powerpoint.comments+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15" r:id="rId4"/>
  </p:sldMasterIdLst>
  <p:notesMasterIdLst>
    <p:notesMasterId r:id="rId43"/>
  </p:notesMasterIdLst>
  <p:handoutMasterIdLst>
    <p:handoutMasterId r:id="rId44"/>
  </p:handoutMasterIdLst>
  <p:sldIdLst>
    <p:sldId id="2092" r:id="rId5"/>
    <p:sldId id="256" r:id="rId6"/>
    <p:sldId id="413" r:id="rId7"/>
    <p:sldId id="2093" r:id="rId8"/>
    <p:sldId id="2146847228" r:id="rId9"/>
    <p:sldId id="2094" r:id="rId10"/>
    <p:sldId id="2095" r:id="rId11"/>
    <p:sldId id="2148" r:id="rId12"/>
    <p:sldId id="2165" r:id="rId13"/>
    <p:sldId id="2147" r:id="rId14"/>
    <p:sldId id="2166" r:id="rId15"/>
    <p:sldId id="422" r:id="rId16"/>
    <p:sldId id="2168" r:id="rId17"/>
    <p:sldId id="2167" r:id="rId18"/>
    <p:sldId id="2156" r:id="rId19"/>
    <p:sldId id="1827" r:id="rId20"/>
    <p:sldId id="2153" r:id="rId21"/>
    <p:sldId id="2154" r:id="rId22"/>
    <p:sldId id="2159" r:id="rId23"/>
    <p:sldId id="2155" r:id="rId24"/>
    <p:sldId id="2157" r:id="rId25"/>
    <p:sldId id="424" r:id="rId26"/>
    <p:sldId id="2146847217" r:id="rId27"/>
    <p:sldId id="2252" r:id="rId28"/>
    <p:sldId id="4320" r:id="rId29"/>
    <p:sldId id="2146847215" r:id="rId30"/>
    <p:sldId id="425" r:id="rId31"/>
    <p:sldId id="2146847216" r:id="rId32"/>
    <p:sldId id="2146847218" r:id="rId33"/>
    <p:sldId id="2146847226" r:id="rId34"/>
    <p:sldId id="2152" r:id="rId35"/>
    <p:sldId id="2146847221" r:id="rId36"/>
    <p:sldId id="2146847222" r:id="rId37"/>
    <p:sldId id="2146847223" r:id="rId38"/>
    <p:sldId id="2146847225" r:id="rId39"/>
    <p:sldId id="2144" r:id="rId40"/>
    <p:sldId id="2040" r:id="rId41"/>
    <p:sldId id="1840"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Slide" id="{C88F58ED-BF76-444D-95DF-AA6A780CECA3}">
          <p14:sldIdLst>
            <p14:sldId id="2092"/>
            <p14:sldId id="256"/>
            <p14:sldId id="413"/>
            <p14:sldId id="2093"/>
            <p14:sldId id="2146847228"/>
            <p14:sldId id="2094"/>
            <p14:sldId id="2095"/>
            <p14:sldId id="2148"/>
            <p14:sldId id="2165"/>
            <p14:sldId id="2147"/>
            <p14:sldId id="2166"/>
            <p14:sldId id="422"/>
            <p14:sldId id="2168"/>
            <p14:sldId id="2167"/>
            <p14:sldId id="2156"/>
            <p14:sldId id="1827"/>
            <p14:sldId id="2153"/>
            <p14:sldId id="2154"/>
            <p14:sldId id="2159"/>
            <p14:sldId id="2155"/>
            <p14:sldId id="2157"/>
            <p14:sldId id="424"/>
            <p14:sldId id="2146847217"/>
            <p14:sldId id="2252"/>
            <p14:sldId id="4320"/>
            <p14:sldId id="2146847215"/>
            <p14:sldId id="425"/>
            <p14:sldId id="2146847216"/>
            <p14:sldId id="2146847218"/>
            <p14:sldId id="2146847226"/>
            <p14:sldId id="2152"/>
            <p14:sldId id="2146847221"/>
            <p14:sldId id="2146847222"/>
            <p14:sldId id="2146847223"/>
            <p14:sldId id="2146847225"/>
            <p14:sldId id="2144"/>
            <p14:sldId id="2040"/>
          </p14:sldIdLst>
        </p14:section>
        <p14:section name="Appendixes" id="{F764CE15-A663-4A9E-9A25-F123F2E31270}">
          <p14:sldIdLst/>
        </p14:section>
        <p14:section name="End" id="{7396732E-1ADA-4F00-8B04-4587D061EA72}">
          <p14:sldIdLst>
            <p14:sldId id="1840"/>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D8C470C-823E-816C-93E0-6494967AC755}" name="SHISHIDO Izaya" initials="SI" userId="S::ishishido@amaris.com::10aac40c-1531-490b-8665-22549677cd08" providerId="AD"/>
  <p188:author id="{AA689A4C-7EB7-AFE3-218F-4FBBE807F9CB}" name="TENG Ellie" initials="TE" userId="S::eteng@amaris.com::3f5cbea5-ac4d-40f7-b4be-cc3276106558" providerId="AD"/>
  <p188:author id="{21BFF48B-14E8-08C9-76FB-D1FD6D9920BA}" name="CAMARET Arthur" initials="CA" userId="S::acamaret@amaris.com::7cf65aa6-ea4b-4c3f-8992-60dd5cc811c4" providerId="AD"/>
  <p188:author id="{E1DAFE96-62E7-A33F-7340-BD2679EF2C53}" name="CARRIÓ Sergio" initials="CS" userId="S::sergio.carrio@amaris.com::07ae643f-61d1-4e03-837e-3fbd6ca39869"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FELTZ Arnaud" initials="FA" lastIdx="20" clrIdx="0">
    <p:extLst>
      <p:ext uri="{19B8F6BF-5375-455C-9EA6-DF929625EA0E}">
        <p15:presenceInfo xmlns:p15="http://schemas.microsoft.com/office/powerpoint/2012/main" userId="FELTZ Arnaud" providerId="None"/>
      </p:ext>
    </p:extLst>
  </p:cmAuthor>
  <p:cmAuthor id="2" name="Justine Touzeau" initials="JTO" lastIdx="7" clrIdx="1">
    <p:extLst>
      <p:ext uri="{19B8F6BF-5375-455C-9EA6-DF929625EA0E}">
        <p15:presenceInfo xmlns:p15="http://schemas.microsoft.com/office/powerpoint/2012/main" userId="Justine Touzeau" providerId="None"/>
      </p:ext>
    </p:extLst>
  </p:cmAuthor>
  <p:cmAuthor id="3" name="Rayan MALHA" initials="RM" lastIdx="7" clrIdx="2">
    <p:extLst>
      <p:ext uri="{19B8F6BF-5375-455C-9EA6-DF929625EA0E}">
        <p15:presenceInfo xmlns:p15="http://schemas.microsoft.com/office/powerpoint/2012/main" userId="S::rmalha@amaris.com::73d6b7bc-b5d3-4c1b-b54d-87f6a6dfb76a" providerId="AD"/>
      </p:ext>
    </p:extLst>
  </p:cmAuthor>
  <p:cmAuthor id="4" name="LOURIE Boris" initials="LB" lastIdx="1" clrIdx="3">
    <p:extLst>
      <p:ext uri="{19B8F6BF-5375-455C-9EA6-DF929625EA0E}">
        <p15:presenceInfo xmlns:p15="http://schemas.microsoft.com/office/powerpoint/2012/main" userId="S::boris.lourie@amaris.com::dce00cb4-8f04-4560-beb1-84e51ecb89cb" providerId="AD"/>
      </p:ext>
    </p:extLst>
  </p:cmAuthor>
  <p:cmAuthor id="5" name="CAMARET Arthur" initials="CA" lastIdx="1" clrIdx="4">
    <p:extLst>
      <p:ext uri="{19B8F6BF-5375-455C-9EA6-DF929625EA0E}">
        <p15:presenceInfo xmlns:p15="http://schemas.microsoft.com/office/powerpoint/2012/main" userId="S::acamaret@amaris.com::7cf65aa6-ea4b-4c3f-8992-60dd5cc811c4"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E30613"/>
    <a:srgbClr val="3680C0"/>
    <a:srgbClr val="22418C"/>
    <a:srgbClr val="3783C2"/>
    <a:srgbClr val="192777"/>
    <a:srgbClr val="273580"/>
    <a:srgbClr val="25517E"/>
    <a:srgbClr val="EEB815"/>
    <a:srgbClr val="F39D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C89EF96-8CEA-46FF-86C4-4CE0E7609802}" styleName="Style léger 3 - Accentuation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5BE263C-DBD7-4A20-BB59-AAB30ACAA65A}" styleName="Style moyen 3 - Accentuation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2833802-FEF1-4C79-8D5D-14CF1EAF98D9}" styleName="Style léger 2 - Accentuation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22" autoAdjust="0"/>
    <p:restoredTop sz="94657" autoAdjust="0"/>
  </p:normalViewPr>
  <p:slideViewPr>
    <p:cSldViewPr snapToGrid="0">
      <p:cViewPr varScale="1">
        <p:scale>
          <a:sx n="51" d="100"/>
          <a:sy n="51" d="100"/>
        </p:scale>
        <p:origin x="775" y="3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50" Type="http://schemas.microsoft.com/office/2018/10/relationships/authors" Targe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4.xml"/></Relationships>
</file>

<file path=ppt/comments/modernComment_19D_1AF0BEF1.xml><?xml version="1.0" encoding="utf-8"?>
<p188:cmLst xmlns:a="http://schemas.openxmlformats.org/drawingml/2006/main" xmlns:r="http://schemas.openxmlformats.org/officeDocument/2006/relationships" xmlns:p188="http://schemas.microsoft.com/office/powerpoint/2018/8/main">
  <p188:cm id="{CB486DED-22E2-4323-AD82-14D23E274100}" authorId="{AA689A4C-7EB7-AFE3-218F-4FBBE807F9CB}" created="2023-06-27T08:27:43.694">
    <pc:sldMkLst xmlns:pc="http://schemas.microsoft.com/office/powerpoint/2013/main/command">
      <pc:docMk/>
      <pc:sldMk cId="451985137" sldId="413"/>
    </pc:sldMkLst>
    <p188:txBody>
      <a:bodyPr/>
      <a:lstStyle/>
      <a:p>
        <a:r>
          <a:rPr lang="ja-JP" altLang="en-US"/>
          <a:t>Am I missing anything/anyone?</a:t>
        </a:r>
      </a:p>
    </p188:txBody>
  </p188:cm>
</p188:cmLst>
</file>

<file path=ppt/comments/modernComment_1A8_57817222.xml><?xml version="1.0" encoding="utf-8"?>
<p188:cmLst xmlns:a="http://schemas.openxmlformats.org/drawingml/2006/main" xmlns:r="http://schemas.openxmlformats.org/officeDocument/2006/relationships" xmlns:p188="http://schemas.microsoft.com/office/powerpoint/2018/8/main">
  <p188:cm id="{8D924E94-4279-4E00-985B-A125CFE357E3}" authorId="{AA689A4C-7EB7-AFE3-218F-4FBBE807F9CB}" status="resolved" created="2023-06-26T11:13:33.717" complete="100000">
    <pc:sldMkLst xmlns:pc="http://schemas.microsoft.com/office/powerpoint/2013/main/command">
      <pc:docMk/>
      <pc:sldMk cId="1468101154" sldId="424"/>
    </pc:sldMkLst>
    <p188:txBody>
      <a:bodyPr/>
      <a:lstStyle/>
      <a:p>
        <a:r>
          <a:rPr lang="ja-JP" altLang="en-US"/>
          <a:t>[@CAMARET Arthur] is this part finalized or should we remove it?</a:t>
        </a:r>
      </a:p>
    </p188:txBody>
  </p188:cm>
</p188:cmLst>
</file>

<file path=ppt/comments/modernComment_7FF649FA_ADCB6800.xml><?xml version="1.0" encoding="utf-8"?>
<p188:cmLst xmlns:a="http://schemas.openxmlformats.org/drawingml/2006/main" xmlns:r="http://schemas.openxmlformats.org/officeDocument/2006/relationships" xmlns:p188="http://schemas.microsoft.com/office/powerpoint/2018/8/main">
  <p188:cm id="{19E3FDC6-B0C6-4413-9A13-BC8774FBB100}" authorId="{21BFF48B-14E8-08C9-76FB-D1FD6D9920BA}" status="resolved" created="2023-06-28T14:41:04.143" complete="100000">
    <ac:txMkLst xmlns:ac="http://schemas.microsoft.com/office/drawing/2013/main/command">
      <pc:docMk xmlns:pc="http://schemas.microsoft.com/office/powerpoint/2013/main/command"/>
      <pc:sldMk xmlns:pc="http://schemas.microsoft.com/office/powerpoint/2013/main/command" cId="2915788800" sldId="2146847226"/>
      <ac:spMk id="4" creationId="{CDD7DF89-CA1D-D138-68F4-1DDAAF39302E}"/>
      <ac:txMk cp="0" len="316">
        <ac:context len="317" hash="2046842383"/>
      </ac:txMk>
    </ac:txMkLst>
    <p188:pos x="7198895" y="271785"/>
    <p188:txBody>
      <a:bodyPr/>
      <a:lstStyle/>
      <a:p>
        <a:r>
          <a:rPr lang="en-GB"/>
          <a:t>NO COMMERCIAL VALUE ESTIMATION ONLY</a:t>
        </a:r>
      </a:p>
    </p188:txBody>
  </p188:cm>
</p188:cmLst>
</file>

<file path=ppt/comments/modernComment_869_66A022D5.xml><?xml version="1.0" encoding="utf-8"?>
<p188:cmLst xmlns:a="http://schemas.openxmlformats.org/drawingml/2006/main" xmlns:r="http://schemas.openxmlformats.org/officeDocument/2006/relationships" xmlns:p188="http://schemas.microsoft.com/office/powerpoint/2018/8/main">
  <p188:cm id="{134DA364-60FB-4CED-9F35-18C5266D657E}" authorId="{21BFF48B-14E8-08C9-76FB-D1FD6D9920BA}" status="resolved" created="2023-06-23T14:58:09.255" complete="100000">
    <ac:deMkLst xmlns:ac="http://schemas.microsoft.com/office/drawing/2013/main/command">
      <pc:docMk xmlns:pc="http://schemas.microsoft.com/office/powerpoint/2013/main/command"/>
      <pc:sldMk xmlns:pc="http://schemas.microsoft.com/office/powerpoint/2013/main/command" cId="1721770709" sldId="2153"/>
      <ac:grpSpMk id="11" creationId="{50559210-5102-35EB-5948-2E9414A6D19C}"/>
    </ac:deMkLst>
    <p188:replyLst>
      <p188:reply id="{87DF39BC-FD0F-4A8B-B385-35E9AF6C31FC}" authorId="{AA689A4C-7EB7-AFE3-218F-4FBBE807F9CB}" created="2023-06-26T11:11:30.872">
        <p188:txBody>
          <a:bodyPr/>
          <a:lstStyle/>
          <a:p>
            <a:r>
              <a:rPr lang="ja-JP" altLang="en-US"/>
              <a:t>Is it updated? [@CARRIÓ Sergio] [@CAMARET Arthur] </a:t>
            </a:r>
          </a:p>
        </p188:txBody>
      </p188:reply>
      <p188:reply id="{747B043D-DA12-4792-86A8-69303DAD5540}" authorId="{21BFF48B-14E8-08C9-76FB-D1FD6D9920BA}" created="2023-06-27T14:47:52.538">
        <p188:txBody>
          <a:bodyPr/>
          <a:lstStyle/>
          <a:p>
            <a:r>
              <a:rPr lang="en-GB"/>
              <a:t>yes</a:t>
            </a:r>
          </a:p>
        </p188:txBody>
      </p188:reply>
    </p188:replyLst>
    <p188:txBody>
      <a:bodyPr/>
      <a:lstStyle/>
      <a:p>
        <a:r>
          <a:rPr lang="en-GB"/>
          <a:t>[@CARRIÓ Sergio] 
Do you have the original table ?</a:t>
        </a:r>
      </a:p>
    </p188:txBody>
  </p188:cm>
</p188:cmLst>
</file>

<file path=ppt/comments/modernComment_86C_24156190.xml><?xml version="1.0" encoding="utf-8"?>
<p188:cmLst xmlns:a="http://schemas.openxmlformats.org/drawingml/2006/main" xmlns:r="http://schemas.openxmlformats.org/officeDocument/2006/relationships" xmlns:p188="http://schemas.microsoft.com/office/powerpoint/2018/8/main">
  <p188:cm id="{C26A4451-E292-447E-9E16-60001B50C7DC}" authorId="{AA689A4C-7EB7-AFE3-218F-4FBBE807F9CB}" created="2023-07-03T07:30:29.665">
    <ac:txMkLst xmlns:ac="http://schemas.microsoft.com/office/drawing/2013/main/command">
      <pc:docMk xmlns:pc="http://schemas.microsoft.com/office/powerpoint/2013/main/command"/>
      <pc:sldMk xmlns:pc="http://schemas.microsoft.com/office/powerpoint/2013/main/command" cId="605381008" sldId="2156"/>
      <ac:spMk id="4" creationId="{B03FC18A-B1E5-9359-B73C-92A6A422A11E}"/>
      <ac:txMk cp="1191">
        <ac:context len="1806" hash="2371472235"/>
      </ac:txMk>
    </ac:txMkLst>
    <p188:pos x="9772650" y="3225788"/>
    <p188:txBody>
      <a:bodyPr/>
      <a:lstStyle/>
      <a:p>
        <a:r>
          <a:rPr lang="ja-JP" altLang="en-US"/>
          <a:t>What does this mean/ actually entail?</a:t>
        </a:r>
      </a:p>
    </p188:txBody>
  </p188:cm>
</p188:cmLst>
</file>

<file path=ppt/comments/modernComment_877_6433CB41.xml><?xml version="1.0" encoding="utf-8"?>
<p188:cmLst xmlns:a="http://schemas.openxmlformats.org/drawingml/2006/main" xmlns:r="http://schemas.openxmlformats.org/officeDocument/2006/relationships" xmlns:p188="http://schemas.microsoft.com/office/powerpoint/2018/8/main">
  <p188:cm id="{6CEE780B-4821-447F-85AB-025246D41DF7}" authorId="{0D8C470C-823E-816C-93E0-6494967AC755}" created="2023-06-30T05:44:02.737">
    <pc:sldMkLst xmlns:pc="http://schemas.microsoft.com/office/powerpoint/2013/main/command">
      <pc:docMk/>
      <pc:sldMk cId="1681115969" sldId="2167"/>
    </pc:sldMkLst>
    <p188:txBody>
      <a:bodyPr/>
      <a:lstStyle/>
      <a:p>
        <a:r>
          <a:rPr lang="fr-FR"/>
          <a:t>To be reviewed</a:t>
        </a:r>
      </a:p>
    </p188:txBody>
  </p188:cm>
  <p188:cm id="{C23B7803-8C51-47C6-925A-ECFA59F10CF7}" authorId="{AA689A4C-7EB7-AFE3-218F-4FBBE807F9CB}" status="resolved" created="2023-06-30T11:25:02.134" complete="100000">
    <ac:deMkLst xmlns:ac="http://schemas.microsoft.com/office/drawing/2013/main/command">
      <pc:docMk xmlns:pc="http://schemas.microsoft.com/office/powerpoint/2013/main/command"/>
      <pc:sldMk xmlns:pc="http://schemas.microsoft.com/office/powerpoint/2013/main/command" cId="1681115969" sldId="2167"/>
      <ac:picMk id="38" creationId="{506BFC6E-9C2A-71E0-C7C7-071D8336307F}"/>
    </ac:deMkLst>
    <p188:txBody>
      <a:bodyPr/>
      <a:lstStyle/>
      <a:p>
        <a:r>
          <a:rPr lang="ja-JP" altLang="en-US"/>
          <a:t>Better to fix this logo ☺️</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6819B8-AC34-4C4D-A19C-71FFBB5A852E}" type="datetimeFigureOut">
              <a:rPr lang="en-US" smtClean="0"/>
              <a:t>7/6/2025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BB94ED2-4C6F-4606-B00C-FB51B50F89AE}" type="slidenum">
              <a:rPr lang="en-US" smtClean="0"/>
              <a:t>‹#›</a:t>
            </a:fld>
            <a:endParaRPr lang="en-US"/>
          </a:p>
        </p:txBody>
      </p:sp>
    </p:spTree>
    <p:extLst>
      <p:ext uri="{BB962C8B-B14F-4D97-AF65-F5344CB8AC3E}">
        <p14:creationId xmlns:p14="http://schemas.microsoft.com/office/powerpoint/2010/main" val="7273612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C6979E-C4E0-40B6-AC25-1832061467C1}" type="datetimeFigureOut">
              <a:rPr lang="en-US" smtClean="0"/>
              <a:t>7/6/2025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9B422C-78FF-4B16-AD32-4A4EAF720B67}" type="slidenum">
              <a:rPr lang="en-US" smtClean="0"/>
              <a:t>‹#›</a:t>
            </a:fld>
            <a:endParaRPr lang="en-US"/>
          </a:p>
        </p:txBody>
      </p:sp>
    </p:spTree>
    <p:extLst>
      <p:ext uri="{BB962C8B-B14F-4D97-AF65-F5344CB8AC3E}">
        <p14:creationId xmlns:p14="http://schemas.microsoft.com/office/powerpoint/2010/main" val="3746475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3A9B422C-78FF-4B16-AD32-4A4EAF720B67}" type="slidenum">
              <a:rPr lang="en-US" smtClean="0"/>
              <a:t>6</a:t>
            </a:fld>
            <a:endParaRPr lang="en-US"/>
          </a:p>
        </p:txBody>
      </p:sp>
    </p:spTree>
    <p:extLst>
      <p:ext uri="{BB962C8B-B14F-4D97-AF65-F5344CB8AC3E}">
        <p14:creationId xmlns:p14="http://schemas.microsoft.com/office/powerpoint/2010/main" val="8374473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CL"/>
          </a:p>
        </p:txBody>
      </p:sp>
      <p:sp>
        <p:nvSpPr>
          <p:cNvPr id="4" name="Espace réservé du numéro de diapositive 3"/>
          <p:cNvSpPr>
            <a:spLocks noGrp="1"/>
          </p:cNvSpPr>
          <p:nvPr>
            <p:ph type="sldNum" sz="quarter" idx="5"/>
          </p:nvPr>
        </p:nvSpPr>
        <p:spPr/>
        <p:txBody>
          <a:bodyPr/>
          <a:lstStyle/>
          <a:p>
            <a:fld id="{E4EABFA2-93CD-4DF2-B759-49D5C8C7CF27}" type="slidenum">
              <a:rPr lang="en-US" smtClean="0"/>
              <a:t>38</a:t>
            </a:fld>
            <a:endParaRPr lang="en-US"/>
          </a:p>
        </p:txBody>
      </p:sp>
    </p:spTree>
    <p:extLst>
      <p:ext uri="{BB962C8B-B14F-4D97-AF65-F5344CB8AC3E}">
        <p14:creationId xmlns:p14="http://schemas.microsoft.com/office/powerpoint/2010/main" val="497716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8.png"/><Relationship Id="rId1" Type="http://schemas.openxmlformats.org/officeDocument/2006/relationships/slideMaster" Target="../slideMasters/slideMaster1.xml"/><Relationship Id="rId4" Type="http://schemas.openxmlformats.org/officeDocument/2006/relationships/image" Target="../media/image19.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19.png"/><Relationship Id="rId4" Type="http://schemas.openxmlformats.org/officeDocument/2006/relationships/image" Target="../media/image24.png"/></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29.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0.png"/><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2.png"/><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36.png"/></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3AF60FA-EAB1-43AD-94A0-270A8C2130CD}"/>
              </a:ext>
            </a:extLst>
          </p:cNvPr>
          <p:cNvSpPr>
            <a:spLocks noGrp="1"/>
          </p:cNvSpPr>
          <p:nvPr>
            <p:ph type="pic" sz="quarter" idx="10"/>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3664312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_Section Slide">
    <p:spTree>
      <p:nvGrpSpPr>
        <p:cNvPr id="1" name=""/>
        <p:cNvGrpSpPr/>
        <p:nvPr/>
      </p:nvGrpSpPr>
      <p:grpSpPr>
        <a:xfrm>
          <a:off x="0" y="0"/>
          <a:ext cx="0" cy="0"/>
          <a:chOff x="0" y="0"/>
          <a:chExt cx="0" cy="0"/>
        </a:xfrm>
      </p:grpSpPr>
      <p:sp>
        <p:nvSpPr>
          <p:cNvPr id="2" name="Rectangle 1"/>
          <p:cNvSpPr/>
          <p:nvPr userDrawn="1"/>
        </p:nvSpPr>
        <p:spPr>
          <a:xfrm>
            <a:off x="0" y="78580"/>
            <a:ext cx="12192000" cy="685800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A0D0A76-DB1F-48A9-99AE-4CC98047FACE}"/>
              </a:ext>
            </a:extLst>
          </p:cNvPr>
          <p:cNvSpPr/>
          <p:nvPr userDrawn="1"/>
        </p:nvSpPr>
        <p:spPr>
          <a:xfrm>
            <a:off x="3264304" y="2347955"/>
            <a:ext cx="2319252" cy="23192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picture containing light&#10;&#10;Description automatically generated">
            <a:extLst>
              <a:ext uri="{FF2B5EF4-FFF2-40B4-BE49-F238E27FC236}">
                <a16:creationId xmlns:a16="http://schemas.microsoft.com/office/drawing/2014/main" id="{968089A8-BE0F-4B4B-BCF8-86716189CF3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24938" y="-14401"/>
            <a:ext cx="12216938" cy="6950984"/>
          </a:xfrm>
          <a:prstGeom prst="rect">
            <a:avLst/>
          </a:prstGeom>
        </p:spPr>
      </p:pic>
      <p:sp>
        <p:nvSpPr>
          <p:cNvPr id="11" name="Oval 10">
            <a:extLst>
              <a:ext uri="{FF2B5EF4-FFF2-40B4-BE49-F238E27FC236}">
                <a16:creationId xmlns:a16="http://schemas.microsoft.com/office/drawing/2014/main" id="{F8FC5176-CC0F-46FF-8A5C-73042C4BB665}"/>
              </a:ext>
            </a:extLst>
          </p:cNvPr>
          <p:cNvSpPr/>
          <p:nvPr userDrawn="1"/>
        </p:nvSpPr>
        <p:spPr>
          <a:xfrm>
            <a:off x="3264304" y="4208163"/>
            <a:ext cx="810224" cy="810224"/>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0" y="2401888"/>
            <a:ext cx="12241876" cy="2211387"/>
          </a:xfrm>
        </p:spPr>
        <p:txBody>
          <a:bodyPr anchor="ctr">
            <a:normAutofit/>
          </a:bodyPr>
          <a:lstStyle>
            <a:lvl1pPr marL="0" indent="0" algn="ctr">
              <a:buNone/>
              <a:defRPr sz="4400" b="0">
                <a:solidFill>
                  <a:schemeClr val="accent1"/>
                </a:solidFill>
              </a:defRPr>
            </a:lvl1pPr>
          </a:lstStyle>
          <a:p>
            <a:pPr lvl="0"/>
            <a:r>
              <a:rPr lang="en-US"/>
              <a:t>Click to edit text</a:t>
            </a:r>
          </a:p>
        </p:txBody>
      </p:sp>
    </p:spTree>
    <p:extLst>
      <p:ext uri="{BB962C8B-B14F-4D97-AF65-F5344CB8AC3E}">
        <p14:creationId xmlns:p14="http://schemas.microsoft.com/office/powerpoint/2010/main" val="23277057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ontent Slide">
    <p:spTree>
      <p:nvGrpSpPr>
        <p:cNvPr id="1" name=""/>
        <p:cNvGrpSpPr/>
        <p:nvPr/>
      </p:nvGrpSpPr>
      <p:grpSpPr>
        <a:xfrm>
          <a:off x="0" y="0"/>
          <a:ext cx="0" cy="0"/>
          <a:chOff x="0" y="0"/>
          <a:chExt cx="0" cy="0"/>
        </a:xfrm>
      </p:grpSpPr>
      <p:pic>
        <p:nvPicPr>
          <p:cNvPr id="3" name="Picture 2" descr="A picture containing light&#10;&#10;Description automatically generated">
            <a:extLst>
              <a:ext uri="{FF2B5EF4-FFF2-40B4-BE49-F238E27FC236}">
                <a16:creationId xmlns:a16="http://schemas.microsoft.com/office/drawing/2014/main" id="{B4669787-AEB4-4D4D-9E41-020533DFDD29}"/>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t="-3680" r="-10869"/>
          <a:stretch/>
        </p:blipFill>
        <p:spPr>
          <a:xfrm>
            <a:off x="0" y="4711698"/>
            <a:ext cx="2428875" cy="2146302"/>
          </a:xfrm>
          <a:prstGeom prst="rect">
            <a:avLst/>
          </a:prstGeom>
        </p:spPr>
      </p:pic>
      <p:pic>
        <p:nvPicPr>
          <p:cNvPr id="1026" name="Picture 2" descr="F:\Mantu\Arp 2020\Amaris rebranding\Batch-1\e-7.png"/>
          <p:cNvPicPr>
            <a:picLocks noChangeAspect="1" noChangeArrowheads="1"/>
          </p:cNvPicPr>
          <p:nvPr userDrawn="1"/>
        </p:nvPicPr>
        <p:blipFill rotWithShape="1">
          <a:blip r:embed="rId3" cstate="hqprint">
            <a:extLst>
              <a:ext uri="{28A0092B-C50C-407E-A947-70E740481C1C}">
                <a14:useLocalDpi xmlns:a14="http://schemas.microsoft.com/office/drawing/2010/main"/>
              </a:ext>
            </a:extLst>
          </a:blip>
          <a:srcRect/>
          <a:stretch/>
        </p:blipFill>
        <p:spPr bwMode="auto">
          <a:xfrm>
            <a:off x="7110484" y="0"/>
            <a:ext cx="5081516" cy="2620370"/>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1"/>
          <p:cNvSpPr>
            <a:spLocks noGrp="1"/>
          </p:cNvSpPr>
          <p:nvPr>
            <p:ph type="sldNum" sz="quarter" idx="4"/>
          </p:nvPr>
        </p:nvSpPr>
        <p:spPr>
          <a:xfrm>
            <a:off x="11695814" y="388230"/>
            <a:ext cx="496185" cy="246391"/>
          </a:xfrm>
          <a:prstGeom prst="rect">
            <a:avLst/>
          </a:prstGeom>
        </p:spPr>
        <p:txBody>
          <a:bodyPr vert="horz" lIns="91440" tIns="45720" rIns="91440" bIns="45720" rtlCol="0" anchor="ctr"/>
          <a:lstStyle>
            <a:lvl1pPr algn="ctr">
              <a:defRPr sz="1100" b="1">
                <a:solidFill>
                  <a:schemeClr val="tx2"/>
                </a:solidFill>
              </a:defRPr>
            </a:lvl1pPr>
          </a:lstStyle>
          <a:p>
            <a:fld id="{619ED4D7-5F20-42F3-A679-10C8506A671F}" type="slidenum">
              <a:rPr lang="en-US" smtClean="0"/>
              <a:pPr/>
              <a:t>‹#›</a:t>
            </a:fld>
            <a:endParaRPr lang="en-US"/>
          </a:p>
        </p:txBody>
      </p:sp>
      <p:sp>
        <p:nvSpPr>
          <p:cNvPr id="8" name="Title Placeholder 1"/>
          <p:cNvSpPr>
            <a:spLocks noGrp="1"/>
          </p:cNvSpPr>
          <p:nvPr>
            <p:ph type="title"/>
          </p:nvPr>
        </p:nvSpPr>
        <p:spPr>
          <a:xfrm>
            <a:off x="838200" y="365126"/>
            <a:ext cx="9861645" cy="535531"/>
          </a:xfrm>
          <a:prstGeom prst="rect">
            <a:avLst/>
          </a:prstGeom>
        </p:spPr>
        <p:txBody>
          <a:bodyPr vert="horz" lIns="91440" tIns="45720" rIns="91440" bIns="45720" rtlCol="0" anchor="t">
            <a:spAutoFit/>
          </a:bodyPr>
          <a:lstStyle/>
          <a:p>
            <a:r>
              <a:rPr lang="en-US"/>
              <a:t>Click to edit Master title style</a:t>
            </a:r>
          </a:p>
        </p:txBody>
      </p:sp>
      <p:sp>
        <p:nvSpPr>
          <p:cNvPr id="9" name="Content Placeholder 4"/>
          <p:cNvSpPr>
            <a:spLocks noGrp="1"/>
          </p:cNvSpPr>
          <p:nvPr>
            <p:ph sz="quarter" idx="10" hasCustomPrompt="1"/>
          </p:nvPr>
        </p:nvSpPr>
        <p:spPr>
          <a:xfrm>
            <a:off x="838200" y="1364510"/>
            <a:ext cx="9861645" cy="1435586"/>
          </a:xfrm>
        </p:spPr>
        <p:txBody>
          <a:bodyPr>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35353550"/>
      </p:ext>
    </p:extLst>
  </p:cSld>
  <p:clrMapOvr>
    <a:masterClrMapping/>
  </p:clrMapOvr>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Content Slide">
    <p:spTree>
      <p:nvGrpSpPr>
        <p:cNvPr id="1" name=""/>
        <p:cNvGrpSpPr/>
        <p:nvPr/>
      </p:nvGrpSpPr>
      <p:grpSpPr>
        <a:xfrm>
          <a:off x="0" y="0"/>
          <a:ext cx="0" cy="0"/>
          <a:chOff x="0" y="0"/>
          <a:chExt cx="0" cy="0"/>
        </a:xfrm>
      </p:grpSpPr>
      <p:pic>
        <p:nvPicPr>
          <p:cNvPr id="18" name="Picture 9" descr="F:\Mantu\Arp 2020\Amaris rebranding\Batch-1\AC-rebranding-1.pn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r="-21054"/>
          <a:stretch/>
        </p:blipFill>
        <p:spPr bwMode="auto">
          <a:xfrm>
            <a:off x="11695814" y="388230"/>
            <a:ext cx="623776" cy="246391"/>
          </a:xfrm>
          <a:prstGeom prst="rect">
            <a:avLst/>
          </a:prstGeom>
          <a:noFill/>
          <a:extLst>
            <a:ext uri="{909E8E84-426E-40DD-AFC4-6F175D3DCCD1}">
              <a14:hiddenFill xmlns:a14="http://schemas.microsoft.com/office/drawing/2010/main">
                <a:solidFill>
                  <a:srgbClr val="FFFFFF"/>
                </a:solidFill>
              </a14:hiddenFill>
            </a:ext>
          </a:extLst>
        </p:spPr>
      </p:pic>
      <p:sp>
        <p:nvSpPr>
          <p:cNvPr id="19" name="Slide Number Placeholder 1"/>
          <p:cNvSpPr>
            <a:spLocks noGrp="1"/>
          </p:cNvSpPr>
          <p:nvPr>
            <p:ph type="sldNum" sz="quarter" idx="4"/>
          </p:nvPr>
        </p:nvSpPr>
        <p:spPr>
          <a:xfrm>
            <a:off x="11695814" y="388230"/>
            <a:ext cx="496185" cy="246391"/>
          </a:xfrm>
          <a:prstGeom prst="rect">
            <a:avLst/>
          </a:prstGeom>
        </p:spPr>
        <p:txBody>
          <a:bodyPr vert="horz" lIns="91440" tIns="45720" rIns="91440" bIns="45720" rtlCol="0" anchor="ctr"/>
          <a:lstStyle>
            <a:lvl1pPr algn="ctr">
              <a:defRPr sz="1100" b="1">
                <a:solidFill>
                  <a:schemeClr val="tx2"/>
                </a:solidFill>
              </a:defRPr>
            </a:lvl1pPr>
          </a:lstStyle>
          <a:p>
            <a:fld id="{619ED4D7-5F20-42F3-A679-10C8506A671F}" type="slidenum">
              <a:rPr lang="en-US" smtClean="0"/>
              <a:pPr/>
              <a:t>‹#›</a:t>
            </a:fld>
            <a:endParaRPr lang="en-US"/>
          </a:p>
        </p:txBody>
      </p:sp>
      <p:pic>
        <p:nvPicPr>
          <p:cNvPr id="20" name="Picture 8" descr="F:\Mantu\Arp 2020\Amaris rebranding\Batch-1\logo-blue.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10635448" y="6107836"/>
            <a:ext cx="1405629" cy="421689"/>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Placeholder 1">
            <a:extLst>
              <a:ext uri="{FF2B5EF4-FFF2-40B4-BE49-F238E27FC236}">
                <a16:creationId xmlns:a16="http://schemas.microsoft.com/office/drawing/2014/main" id="{2EDDF937-EDD7-4D02-9A69-F79082368407}"/>
              </a:ext>
            </a:extLst>
          </p:cNvPr>
          <p:cNvSpPr>
            <a:spLocks noGrp="1"/>
          </p:cNvSpPr>
          <p:nvPr>
            <p:ph type="title"/>
          </p:nvPr>
        </p:nvSpPr>
        <p:spPr>
          <a:xfrm>
            <a:off x="838200" y="365126"/>
            <a:ext cx="8769824" cy="535531"/>
          </a:xfrm>
          <a:prstGeom prst="rect">
            <a:avLst/>
          </a:prstGeom>
        </p:spPr>
        <p:txBody>
          <a:bodyPr vert="horz" lIns="91440" tIns="45720" rIns="91440" bIns="45720" rtlCol="0" anchor="t">
            <a:spAutoFit/>
          </a:bodyPr>
          <a:lstStyle/>
          <a:p>
            <a:r>
              <a:rPr lang="en-US"/>
              <a:t>Click to edit Master title style</a:t>
            </a:r>
          </a:p>
        </p:txBody>
      </p:sp>
      <p:sp>
        <p:nvSpPr>
          <p:cNvPr id="12" name="Content Placeholder 4">
            <a:extLst>
              <a:ext uri="{FF2B5EF4-FFF2-40B4-BE49-F238E27FC236}">
                <a16:creationId xmlns:a16="http://schemas.microsoft.com/office/drawing/2014/main" id="{E4F63A49-672D-4806-823D-CF42A5749E59}"/>
              </a:ext>
            </a:extLst>
          </p:cNvPr>
          <p:cNvSpPr>
            <a:spLocks noGrp="1"/>
          </p:cNvSpPr>
          <p:nvPr>
            <p:ph sz="quarter" idx="10" hasCustomPrompt="1"/>
          </p:nvPr>
        </p:nvSpPr>
        <p:spPr>
          <a:xfrm>
            <a:off x="838200" y="1364510"/>
            <a:ext cx="8756175" cy="1435586"/>
          </a:xfrm>
        </p:spPr>
        <p:txBody>
          <a:bodyPr>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93336160"/>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Content Slide">
    <p:spTree>
      <p:nvGrpSpPr>
        <p:cNvPr id="1" name=""/>
        <p:cNvGrpSpPr/>
        <p:nvPr/>
      </p:nvGrpSpPr>
      <p:grpSpPr>
        <a:xfrm>
          <a:off x="0" y="0"/>
          <a:ext cx="0" cy="0"/>
          <a:chOff x="0" y="0"/>
          <a:chExt cx="0" cy="0"/>
        </a:xfrm>
      </p:grpSpPr>
      <p:sp>
        <p:nvSpPr>
          <p:cNvPr id="3" name="Rectangle 2"/>
          <p:cNvSpPr/>
          <p:nvPr userDrawn="1"/>
        </p:nvSpPr>
        <p:spPr>
          <a:xfrm>
            <a:off x="10317706" y="0"/>
            <a:ext cx="187429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Placeholder 1"/>
          <p:cNvSpPr>
            <a:spLocks noGrp="1"/>
          </p:cNvSpPr>
          <p:nvPr>
            <p:ph type="title"/>
          </p:nvPr>
        </p:nvSpPr>
        <p:spPr>
          <a:xfrm>
            <a:off x="838200" y="365126"/>
            <a:ext cx="8769824" cy="535531"/>
          </a:xfrm>
          <a:prstGeom prst="rect">
            <a:avLst/>
          </a:prstGeom>
        </p:spPr>
        <p:txBody>
          <a:bodyPr vert="horz" lIns="91440" tIns="45720" rIns="91440" bIns="45720" rtlCol="0" anchor="t">
            <a:spAutoFit/>
          </a:bodyPr>
          <a:lstStyle/>
          <a:p>
            <a:r>
              <a:rPr lang="en-US"/>
              <a:t>Click to edit Master title style</a:t>
            </a:r>
          </a:p>
        </p:txBody>
      </p:sp>
      <p:pic>
        <p:nvPicPr>
          <p:cNvPr id="18" name="Picture 9" descr="F:\Mantu\Arp 2020\Amaris rebranding\Batch-1\AC-rebranding-1.png"/>
          <p:cNvPicPr>
            <a:picLocks noChangeAspect="1" noChangeArrowheads="1"/>
          </p:cNvPicPr>
          <p:nvPr userDrawn="1"/>
        </p:nvPicPr>
        <p:blipFill rotWithShape="1">
          <a:blip r:embed="rId2" cstate="screen">
            <a:extLst>
              <a:ext uri="{28A0092B-C50C-407E-A947-70E740481C1C}">
                <a14:useLocalDpi xmlns:a14="http://schemas.microsoft.com/office/drawing/2010/main"/>
              </a:ext>
            </a:extLst>
          </a:blip>
          <a:srcRect r="-21054"/>
          <a:stretch/>
        </p:blipFill>
        <p:spPr bwMode="auto">
          <a:xfrm>
            <a:off x="11695814" y="388230"/>
            <a:ext cx="623776" cy="246391"/>
          </a:xfrm>
          <a:prstGeom prst="rect">
            <a:avLst/>
          </a:prstGeom>
          <a:noFill/>
          <a:extLst>
            <a:ext uri="{909E8E84-426E-40DD-AFC4-6F175D3DCCD1}">
              <a14:hiddenFill xmlns:a14="http://schemas.microsoft.com/office/drawing/2010/main">
                <a:solidFill>
                  <a:srgbClr val="FFFFFF"/>
                </a:solidFill>
              </a14:hiddenFill>
            </a:ext>
          </a:extLst>
        </p:spPr>
      </p:pic>
      <p:sp>
        <p:nvSpPr>
          <p:cNvPr id="19" name="Slide Number Placeholder 1"/>
          <p:cNvSpPr>
            <a:spLocks noGrp="1"/>
          </p:cNvSpPr>
          <p:nvPr>
            <p:ph type="sldNum" sz="quarter" idx="4"/>
          </p:nvPr>
        </p:nvSpPr>
        <p:spPr>
          <a:xfrm>
            <a:off x="11695814" y="388230"/>
            <a:ext cx="496185" cy="246391"/>
          </a:xfrm>
          <a:prstGeom prst="rect">
            <a:avLst/>
          </a:prstGeom>
        </p:spPr>
        <p:txBody>
          <a:bodyPr vert="horz" lIns="91440" tIns="45720" rIns="91440" bIns="45720" rtlCol="0" anchor="ctr"/>
          <a:lstStyle>
            <a:lvl1pPr algn="ctr">
              <a:defRPr sz="1100" b="1">
                <a:solidFill>
                  <a:schemeClr val="tx2"/>
                </a:solidFill>
              </a:defRPr>
            </a:lvl1pPr>
          </a:lstStyle>
          <a:p>
            <a:fld id="{619ED4D7-5F20-42F3-A679-10C8506A671F}" type="slidenum">
              <a:rPr lang="en-US" smtClean="0"/>
              <a:pPr/>
              <a:t>‹#›</a:t>
            </a:fld>
            <a:endParaRPr lang="en-US"/>
          </a:p>
        </p:txBody>
      </p:sp>
      <p:pic>
        <p:nvPicPr>
          <p:cNvPr id="12" name="Picture 11" descr="F:\Mantu\Arp 2020\Amaris rebranding\Batch-1\logo-pink.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10635448" y="6107836"/>
            <a:ext cx="1405629" cy="421689"/>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4">
            <a:extLst>
              <a:ext uri="{FF2B5EF4-FFF2-40B4-BE49-F238E27FC236}">
                <a16:creationId xmlns:a16="http://schemas.microsoft.com/office/drawing/2014/main" id="{BE0FB775-4A50-4C2A-92E4-30DFE317545B}"/>
              </a:ext>
            </a:extLst>
          </p:cNvPr>
          <p:cNvSpPr>
            <a:spLocks noGrp="1"/>
          </p:cNvSpPr>
          <p:nvPr>
            <p:ph sz="quarter" idx="10" hasCustomPrompt="1"/>
          </p:nvPr>
        </p:nvSpPr>
        <p:spPr>
          <a:xfrm>
            <a:off x="838200" y="1364510"/>
            <a:ext cx="8756175" cy="1435586"/>
          </a:xfrm>
        </p:spPr>
        <p:txBody>
          <a:bodyPr>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Oval 1">
            <a:extLst>
              <a:ext uri="{FF2B5EF4-FFF2-40B4-BE49-F238E27FC236}">
                <a16:creationId xmlns:a16="http://schemas.microsoft.com/office/drawing/2014/main" id="{0587746E-3B75-93B3-3482-60654A0A6152}"/>
              </a:ext>
            </a:extLst>
          </p:cNvPr>
          <p:cNvSpPr>
            <a:spLocks noChangeAspect="1"/>
          </p:cNvSpPr>
          <p:nvPr userDrawn="1"/>
        </p:nvSpPr>
        <p:spPr>
          <a:xfrm>
            <a:off x="-857839" y="6107836"/>
            <a:ext cx="4680000" cy="468000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Oval 3">
            <a:extLst>
              <a:ext uri="{FF2B5EF4-FFF2-40B4-BE49-F238E27FC236}">
                <a16:creationId xmlns:a16="http://schemas.microsoft.com/office/drawing/2014/main" id="{C1F74F91-9E9A-EA1A-D879-2263A1868B7A}"/>
              </a:ext>
            </a:extLst>
          </p:cNvPr>
          <p:cNvSpPr>
            <a:spLocks noChangeAspect="1"/>
          </p:cNvSpPr>
          <p:nvPr userDrawn="1"/>
        </p:nvSpPr>
        <p:spPr>
          <a:xfrm>
            <a:off x="-4919221" y="5493490"/>
            <a:ext cx="7200000" cy="7200000"/>
          </a:xfrm>
          <a:prstGeom prst="ellipse">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345026564"/>
      </p:ext>
    </p:extLst>
  </p:cSld>
  <p:clrMapOvr>
    <a:masterClrMapping/>
  </p:clrMapOvr>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Content Slide">
    <p:bg>
      <p:bgPr>
        <a:solidFill>
          <a:schemeClr val="bg1"/>
        </a:solidFill>
        <a:effectLst/>
      </p:bgPr>
    </p:bg>
    <p:spTree>
      <p:nvGrpSpPr>
        <p:cNvPr id="1" name=""/>
        <p:cNvGrpSpPr/>
        <p:nvPr/>
      </p:nvGrpSpPr>
      <p:grpSpPr>
        <a:xfrm>
          <a:off x="0" y="0"/>
          <a:ext cx="0" cy="0"/>
          <a:chOff x="0" y="0"/>
          <a:chExt cx="0" cy="0"/>
        </a:xfrm>
      </p:grpSpPr>
      <p:pic>
        <p:nvPicPr>
          <p:cNvPr id="2051" name="Picture 3" descr="F:\Mantu\Arp 2020\Amaris rebranding\Batch-1\e-3.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838200" y="2153078"/>
            <a:ext cx="6804546" cy="535531"/>
          </a:xfrm>
          <a:prstGeom prst="rect">
            <a:avLst/>
          </a:prstGeom>
        </p:spPr>
        <p:txBody>
          <a:bodyPr vert="horz" lIns="91440" tIns="45720" rIns="91440" bIns="45720" rtlCol="0" anchor="b">
            <a:spAutoFit/>
          </a:bodyPr>
          <a:lstStyle/>
          <a:p>
            <a:r>
              <a:rPr lang="en-US"/>
              <a:t>Click to edit Master title style</a:t>
            </a:r>
          </a:p>
        </p:txBody>
      </p:sp>
      <p:sp>
        <p:nvSpPr>
          <p:cNvPr id="5" name="Content Placeholder 4"/>
          <p:cNvSpPr>
            <a:spLocks noGrp="1"/>
          </p:cNvSpPr>
          <p:nvPr>
            <p:ph sz="quarter" idx="10" hasCustomPrompt="1"/>
          </p:nvPr>
        </p:nvSpPr>
        <p:spPr>
          <a:xfrm>
            <a:off x="838200" y="2872854"/>
            <a:ext cx="9602337" cy="1435586"/>
          </a:xfrm>
        </p:spPr>
        <p:txBody>
          <a:bodyPr>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1"/>
          <p:cNvSpPr>
            <a:spLocks noGrp="1"/>
          </p:cNvSpPr>
          <p:nvPr>
            <p:ph type="sldNum" sz="quarter" idx="4"/>
          </p:nvPr>
        </p:nvSpPr>
        <p:spPr>
          <a:xfrm>
            <a:off x="11695814" y="388230"/>
            <a:ext cx="496185" cy="246391"/>
          </a:xfrm>
          <a:prstGeom prst="rect">
            <a:avLst/>
          </a:prstGeom>
        </p:spPr>
        <p:txBody>
          <a:bodyPr vert="horz" lIns="91440" tIns="45720" rIns="91440" bIns="45720" rtlCol="0" anchor="ctr"/>
          <a:lstStyle>
            <a:lvl1pPr algn="ctr">
              <a:defRPr sz="1100" b="1">
                <a:solidFill>
                  <a:schemeClr val="tx2"/>
                </a:solidFill>
              </a:defRPr>
            </a:lvl1pPr>
          </a:lstStyle>
          <a:p>
            <a:fld id="{619ED4D7-5F20-42F3-A679-10C8506A671F}" type="slidenum">
              <a:rPr lang="en-US" smtClean="0"/>
              <a:pPr/>
              <a:t>‹#›</a:t>
            </a:fld>
            <a:endParaRPr lang="en-US"/>
          </a:p>
        </p:txBody>
      </p:sp>
    </p:spTree>
    <p:extLst>
      <p:ext uri="{BB962C8B-B14F-4D97-AF65-F5344CB8AC3E}">
        <p14:creationId xmlns:p14="http://schemas.microsoft.com/office/powerpoint/2010/main" val="591137753"/>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5_Content Slide">
    <p:bg>
      <p:bgPr>
        <a:solidFill>
          <a:schemeClr val="bg1"/>
        </a:solidFill>
        <a:effectLst/>
      </p:bgPr>
    </p:bg>
    <p:spTree>
      <p:nvGrpSpPr>
        <p:cNvPr id="1" name=""/>
        <p:cNvGrpSpPr/>
        <p:nvPr/>
      </p:nvGrpSpPr>
      <p:grpSpPr>
        <a:xfrm>
          <a:off x="0" y="0"/>
          <a:ext cx="0" cy="0"/>
          <a:chOff x="0" y="0"/>
          <a:chExt cx="0" cy="0"/>
        </a:xfrm>
      </p:grpSpPr>
      <p:pic>
        <p:nvPicPr>
          <p:cNvPr id="4" name="Picture 3" descr="A picture containing light&#10;&#10;Description automatically generated">
            <a:extLst>
              <a:ext uri="{FF2B5EF4-FFF2-40B4-BE49-F238E27FC236}">
                <a16:creationId xmlns:a16="http://schemas.microsoft.com/office/drawing/2014/main" id="{61BB2DB4-8CF9-4D41-8F68-A919AAE5270D}"/>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6" name="Slide Number Placeholder 1"/>
          <p:cNvSpPr>
            <a:spLocks noGrp="1"/>
          </p:cNvSpPr>
          <p:nvPr>
            <p:ph type="sldNum" sz="quarter" idx="4"/>
          </p:nvPr>
        </p:nvSpPr>
        <p:spPr>
          <a:xfrm>
            <a:off x="11695814" y="388230"/>
            <a:ext cx="496185" cy="246391"/>
          </a:xfrm>
          <a:prstGeom prst="rect">
            <a:avLst/>
          </a:prstGeom>
        </p:spPr>
        <p:txBody>
          <a:bodyPr vert="horz" lIns="91440" tIns="45720" rIns="91440" bIns="45720" rtlCol="0" anchor="ctr"/>
          <a:lstStyle>
            <a:lvl1pPr algn="ctr">
              <a:defRPr sz="1100" b="1">
                <a:solidFill>
                  <a:schemeClr val="tx2"/>
                </a:solidFill>
              </a:defRPr>
            </a:lvl1pPr>
          </a:lstStyle>
          <a:p>
            <a:fld id="{619ED4D7-5F20-42F3-A679-10C8506A671F}" type="slidenum">
              <a:rPr lang="en-US" smtClean="0"/>
              <a:pPr/>
              <a:t>‹#›</a:t>
            </a:fld>
            <a:endParaRPr lang="en-US"/>
          </a:p>
        </p:txBody>
      </p:sp>
      <p:sp>
        <p:nvSpPr>
          <p:cNvPr id="10" name="Title Placeholder 1">
            <a:extLst>
              <a:ext uri="{FF2B5EF4-FFF2-40B4-BE49-F238E27FC236}">
                <a16:creationId xmlns:a16="http://schemas.microsoft.com/office/drawing/2014/main" id="{7C877734-DDD5-4BC9-BA27-D66BD058EF13}"/>
              </a:ext>
            </a:extLst>
          </p:cNvPr>
          <p:cNvSpPr>
            <a:spLocks noGrp="1"/>
          </p:cNvSpPr>
          <p:nvPr>
            <p:ph type="title"/>
          </p:nvPr>
        </p:nvSpPr>
        <p:spPr>
          <a:xfrm>
            <a:off x="838200" y="2153078"/>
            <a:ext cx="6804546" cy="535531"/>
          </a:xfrm>
          <a:prstGeom prst="rect">
            <a:avLst/>
          </a:prstGeom>
        </p:spPr>
        <p:txBody>
          <a:bodyPr vert="horz" lIns="91440" tIns="45720" rIns="91440" bIns="45720" rtlCol="0" anchor="b">
            <a:spAutoFit/>
          </a:bodyPr>
          <a:lstStyle/>
          <a:p>
            <a:r>
              <a:rPr lang="en-US"/>
              <a:t>Click to edit Master title style</a:t>
            </a:r>
          </a:p>
        </p:txBody>
      </p:sp>
      <p:sp>
        <p:nvSpPr>
          <p:cNvPr id="11" name="Content Placeholder 4">
            <a:extLst>
              <a:ext uri="{FF2B5EF4-FFF2-40B4-BE49-F238E27FC236}">
                <a16:creationId xmlns:a16="http://schemas.microsoft.com/office/drawing/2014/main" id="{BFD52A35-F336-41D2-81B2-079EA1EF2E4C}"/>
              </a:ext>
            </a:extLst>
          </p:cNvPr>
          <p:cNvSpPr>
            <a:spLocks noGrp="1"/>
          </p:cNvSpPr>
          <p:nvPr>
            <p:ph sz="quarter" idx="10" hasCustomPrompt="1"/>
          </p:nvPr>
        </p:nvSpPr>
        <p:spPr>
          <a:xfrm>
            <a:off x="838200" y="2872854"/>
            <a:ext cx="9602337" cy="1435586"/>
          </a:xfrm>
        </p:spPr>
        <p:txBody>
          <a:bodyPr>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8294842"/>
      </p:ext>
    </p:extLst>
  </p:cSld>
  <p:clrMapOvr>
    <a:masterClrMapping/>
  </p:clrMapOvr>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Content Slide">
    <p:spTree>
      <p:nvGrpSpPr>
        <p:cNvPr id="1" name=""/>
        <p:cNvGrpSpPr/>
        <p:nvPr/>
      </p:nvGrpSpPr>
      <p:grpSpPr>
        <a:xfrm>
          <a:off x="0" y="0"/>
          <a:ext cx="0" cy="0"/>
          <a:chOff x="0" y="0"/>
          <a:chExt cx="0" cy="0"/>
        </a:xfrm>
      </p:grpSpPr>
      <p:sp>
        <p:nvSpPr>
          <p:cNvPr id="5" name="Content Placeholder 4"/>
          <p:cNvSpPr>
            <a:spLocks noGrp="1"/>
          </p:cNvSpPr>
          <p:nvPr>
            <p:ph sz="quarter" idx="10" hasCustomPrompt="1"/>
          </p:nvPr>
        </p:nvSpPr>
        <p:spPr>
          <a:xfrm>
            <a:off x="838200" y="1364510"/>
            <a:ext cx="5094767" cy="1435586"/>
          </a:xfrm>
        </p:spPr>
        <p:txBody>
          <a:bodyPr>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1"/>
          <p:cNvSpPr>
            <a:spLocks noGrp="1"/>
          </p:cNvSpPr>
          <p:nvPr>
            <p:ph type="sldNum" sz="quarter" idx="4"/>
          </p:nvPr>
        </p:nvSpPr>
        <p:spPr>
          <a:xfrm>
            <a:off x="11695814" y="388230"/>
            <a:ext cx="496185" cy="246391"/>
          </a:xfrm>
          <a:prstGeom prst="rect">
            <a:avLst/>
          </a:prstGeom>
        </p:spPr>
        <p:txBody>
          <a:bodyPr vert="horz" lIns="91440" tIns="45720" rIns="91440" bIns="45720" rtlCol="0" anchor="ctr"/>
          <a:lstStyle>
            <a:lvl1pPr algn="ctr">
              <a:defRPr sz="1100" b="1">
                <a:solidFill>
                  <a:schemeClr val="tx2"/>
                </a:solidFill>
              </a:defRPr>
            </a:lvl1pPr>
          </a:lstStyle>
          <a:p>
            <a:fld id="{619ED4D7-5F20-42F3-A679-10C8506A671F}" type="slidenum">
              <a:rPr lang="en-US" smtClean="0"/>
              <a:pPr/>
              <a:t>‹#›</a:t>
            </a:fld>
            <a:endParaRPr lang="en-US"/>
          </a:p>
        </p:txBody>
      </p:sp>
      <p:sp>
        <p:nvSpPr>
          <p:cNvPr id="7" name="Content Placeholder 4"/>
          <p:cNvSpPr>
            <a:spLocks noGrp="1"/>
          </p:cNvSpPr>
          <p:nvPr>
            <p:ph sz="quarter" idx="11" hasCustomPrompt="1"/>
          </p:nvPr>
        </p:nvSpPr>
        <p:spPr>
          <a:xfrm>
            <a:off x="6335233" y="1364510"/>
            <a:ext cx="5094767" cy="1435586"/>
          </a:xfrm>
        </p:spPr>
        <p:txBody>
          <a:bodyPr>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Placeholder 1"/>
          <p:cNvSpPr>
            <a:spLocks noGrp="1"/>
          </p:cNvSpPr>
          <p:nvPr>
            <p:ph type="title"/>
          </p:nvPr>
        </p:nvSpPr>
        <p:spPr>
          <a:xfrm>
            <a:off x="838200" y="365126"/>
            <a:ext cx="10591800" cy="535531"/>
          </a:xfrm>
          <a:prstGeom prst="rect">
            <a:avLst/>
          </a:prstGeom>
        </p:spPr>
        <p:txBody>
          <a:bodyPr vert="horz" lIns="91440" tIns="45720" rIns="91440" bIns="45720" rtlCol="0" anchor="t">
            <a:spAutoFit/>
          </a:bodyPr>
          <a:lstStyle/>
          <a:p>
            <a:r>
              <a:rPr lang="en-US"/>
              <a:t>Click to edit Master title style</a:t>
            </a:r>
          </a:p>
        </p:txBody>
      </p:sp>
    </p:spTree>
    <p:extLst>
      <p:ext uri="{BB962C8B-B14F-4D97-AF65-F5344CB8AC3E}">
        <p14:creationId xmlns:p14="http://schemas.microsoft.com/office/powerpoint/2010/main" val="4105629116"/>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Content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34F7A885-BD52-4740-8B35-D0ADFE779BC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0800000">
            <a:off x="0" y="0"/>
            <a:ext cx="4318093" cy="1257327"/>
          </a:xfrm>
          <a:prstGeom prst="rect">
            <a:avLst/>
          </a:prstGeom>
        </p:spPr>
      </p:pic>
      <p:sp>
        <p:nvSpPr>
          <p:cNvPr id="10" name="Oval 9">
            <a:extLst>
              <a:ext uri="{FF2B5EF4-FFF2-40B4-BE49-F238E27FC236}">
                <a16:creationId xmlns:a16="http://schemas.microsoft.com/office/drawing/2014/main" id="{7586CAD4-1765-F54F-9FDB-B443E6E181BD}"/>
              </a:ext>
            </a:extLst>
          </p:cNvPr>
          <p:cNvSpPr/>
          <p:nvPr userDrawn="1"/>
        </p:nvSpPr>
        <p:spPr>
          <a:xfrm>
            <a:off x="4265728" y="835063"/>
            <a:ext cx="218352" cy="218352"/>
          </a:xfrm>
          <a:prstGeom prst="ellipse">
            <a:avLst/>
          </a:prstGeom>
          <a:noFill/>
          <a:ln>
            <a:solidFill>
              <a:srgbClr val="E0B7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Placeholder 1">
            <a:extLst>
              <a:ext uri="{FF2B5EF4-FFF2-40B4-BE49-F238E27FC236}">
                <a16:creationId xmlns:a16="http://schemas.microsoft.com/office/drawing/2014/main" id="{2718F250-9708-4E42-BB62-3B352C77D68D}"/>
              </a:ext>
            </a:extLst>
          </p:cNvPr>
          <p:cNvSpPr>
            <a:spLocks noGrp="1"/>
          </p:cNvSpPr>
          <p:nvPr>
            <p:ph type="title" hasCustomPrompt="1"/>
          </p:nvPr>
        </p:nvSpPr>
        <p:spPr>
          <a:xfrm>
            <a:off x="758654" y="1458934"/>
            <a:ext cx="8975549" cy="535531"/>
          </a:xfrm>
          <a:prstGeom prst="rect">
            <a:avLst/>
          </a:prstGeom>
        </p:spPr>
        <p:txBody>
          <a:bodyPr vert="horz" wrap="square" lIns="91440" tIns="45720" rIns="91440" bIns="45720" rtlCol="0" anchor="b">
            <a:spAutoFit/>
          </a:bodyPr>
          <a:lstStyle>
            <a:lvl1pPr>
              <a:defRPr b="0"/>
            </a:lvl1pPr>
          </a:lstStyle>
          <a:p>
            <a:r>
              <a:rPr lang="en-US"/>
              <a:t>Click to edit master title style</a:t>
            </a:r>
          </a:p>
        </p:txBody>
      </p:sp>
      <p:sp>
        <p:nvSpPr>
          <p:cNvPr id="20" name="Text Placeholder 10">
            <a:extLst>
              <a:ext uri="{FF2B5EF4-FFF2-40B4-BE49-F238E27FC236}">
                <a16:creationId xmlns:a16="http://schemas.microsoft.com/office/drawing/2014/main" id="{1DA6FEA5-3670-4DB1-B348-8173FB9B7627}"/>
              </a:ext>
            </a:extLst>
          </p:cNvPr>
          <p:cNvSpPr>
            <a:spLocks noGrp="1"/>
          </p:cNvSpPr>
          <p:nvPr>
            <p:ph type="body" sz="quarter" idx="19" hasCustomPrompt="1"/>
          </p:nvPr>
        </p:nvSpPr>
        <p:spPr>
          <a:xfrm>
            <a:off x="758654" y="2708680"/>
            <a:ext cx="3007010" cy="391967"/>
          </a:xfrm>
        </p:spPr>
        <p:txBody>
          <a:bodyPr anchor="b">
            <a:spAutoFit/>
          </a:bodyPr>
          <a:lstStyle>
            <a:lvl1pPr marL="0" indent="0" algn="l">
              <a:buFontTx/>
              <a:buNone/>
              <a:defRPr sz="1800" b="1">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text styles</a:t>
            </a:r>
          </a:p>
        </p:txBody>
      </p:sp>
      <p:sp>
        <p:nvSpPr>
          <p:cNvPr id="21" name="Text Placeholder 10">
            <a:extLst>
              <a:ext uri="{FF2B5EF4-FFF2-40B4-BE49-F238E27FC236}">
                <a16:creationId xmlns:a16="http://schemas.microsoft.com/office/drawing/2014/main" id="{C2D0596D-62DC-4930-8507-EFE54F7E1451}"/>
              </a:ext>
            </a:extLst>
          </p:cNvPr>
          <p:cNvSpPr>
            <a:spLocks noGrp="1"/>
          </p:cNvSpPr>
          <p:nvPr>
            <p:ph type="body" sz="quarter" idx="20" hasCustomPrompt="1"/>
          </p:nvPr>
        </p:nvSpPr>
        <p:spPr>
          <a:xfrm>
            <a:off x="4126900" y="2708680"/>
            <a:ext cx="3007010" cy="391967"/>
          </a:xfrm>
        </p:spPr>
        <p:txBody>
          <a:bodyPr anchor="b">
            <a:spAutoFit/>
          </a:bodyPr>
          <a:lstStyle>
            <a:lvl1pPr marL="0" indent="0" algn="l">
              <a:buFontTx/>
              <a:buNone/>
              <a:defRPr sz="1800" b="1">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text styles</a:t>
            </a:r>
          </a:p>
        </p:txBody>
      </p:sp>
      <p:sp>
        <p:nvSpPr>
          <p:cNvPr id="22" name="Text Placeholder 10">
            <a:extLst>
              <a:ext uri="{FF2B5EF4-FFF2-40B4-BE49-F238E27FC236}">
                <a16:creationId xmlns:a16="http://schemas.microsoft.com/office/drawing/2014/main" id="{FB0E9ACF-4986-437F-8E4C-3BCD8A863406}"/>
              </a:ext>
            </a:extLst>
          </p:cNvPr>
          <p:cNvSpPr>
            <a:spLocks noGrp="1"/>
          </p:cNvSpPr>
          <p:nvPr>
            <p:ph type="body" sz="quarter" idx="21" hasCustomPrompt="1"/>
          </p:nvPr>
        </p:nvSpPr>
        <p:spPr>
          <a:xfrm>
            <a:off x="7486834" y="2708680"/>
            <a:ext cx="3007010" cy="391967"/>
          </a:xfrm>
        </p:spPr>
        <p:txBody>
          <a:bodyPr anchor="b">
            <a:spAutoFit/>
          </a:bodyPr>
          <a:lstStyle>
            <a:lvl1pPr marL="0" indent="0" algn="l">
              <a:buFontTx/>
              <a:buNone/>
              <a:defRPr sz="1800" b="1">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text styles</a:t>
            </a:r>
          </a:p>
        </p:txBody>
      </p:sp>
      <p:sp>
        <p:nvSpPr>
          <p:cNvPr id="23" name="Slide Number Placeholder 1">
            <a:extLst>
              <a:ext uri="{FF2B5EF4-FFF2-40B4-BE49-F238E27FC236}">
                <a16:creationId xmlns:a16="http://schemas.microsoft.com/office/drawing/2014/main" id="{9E539AA5-17E9-4396-8C9A-150776CF1F18}"/>
              </a:ext>
            </a:extLst>
          </p:cNvPr>
          <p:cNvSpPr>
            <a:spLocks noGrp="1"/>
          </p:cNvSpPr>
          <p:nvPr>
            <p:ph type="sldNum" sz="quarter" idx="4"/>
          </p:nvPr>
        </p:nvSpPr>
        <p:spPr>
          <a:xfrm>
            <a:off x="11695814" y="388230"/>
            <a:ext cx="496185" cy="246391"/>
          </a:xfrm>
          <a:prstGeom prst="rect">
            <a:avLst/>
          </a:prstGeom>
        </p:spPr>
        <p:txBody>
          <a:bodyPr vert="horz" lIns="91440" tIns="45720" rIns="91440" bIns="45720" rtlCol="0" anchor="ctr"/>
          <a:lstStyle>
            <a:lvl1pPr algn="ctr">
              <a:defRPr sz="1100" b="1">
                <a:solidFill>
                  <a:schemeClr val="tx2"/>
                </a:solidFill>
              </a:defRPr>
            </a:lvl1pPr>
          </a:lstStyle>
          <a:p>
            <a:fld id="{619ED4D7-5F20-42F3-A679-10C8506A671F}" type="slidenum">
              <a:rPr lang="en-US" smtClean="0"/>
              <a:pPr/>
              <a:t>‹#›</a:t>
            </a:fld>
            <a:endParaRPr lang="en-US"/>
          </a:p>
        </p:txBody>
      </p:sp>
      <p:sp>
        <p:nvSpPr>
          <p:cNvPr id="3" name="Text Placeholder 2">
            <a:extLst>
              <a:ext uri="{FF2B5EF4-FFF2-40B4-BE49-F238E27FC236}">
                <a16:creationId xmlns:a16="http://schemas.microsoft.com/office/drawing/2014/main" id="{8A7951E8-DBD5-4D00-8597-EF9FF1A0A5CE}"/>
              </a:ext>
            </a:extLst>
          </p:cNvPr>
          <p:cNvSpPr>
            <a:spLocks noGrp="1"/>
          </p:cNvSpPr>
          <p:nvPr>
            <p:ph type="body" sz="quarter" idx="22"/>
          </p:nvPr>
        </p:nvSpPr>
        <p:spPr>
          <a:xfrm>
            <a:off x="759224" y="3100647"/>
            <a:ext cx="3006725" cy="1435586"/>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2">
            <a:extLst>
              <a:ext uri="{FF2B5EF4-FFF2-40B4-BE49-F238E27FC236}">
                <a16:creationId xmlns:a16="http://schemas.microsoft.com/office/drawing/2014/main" id="{0B8135DE-823E-43A1-B217-9F9B113A4252}"/>
              </a:ext>
            </a:extLst>
          </p:cNvPr>
          <p:cNvSpPr>
            <a:spLocks noGrp="1"/>
          </p:cNvSpPr>
          <p:nvPr>
            <p:ph type="body" sz="quarter" idx="23"/>
          </p:nvPr>
        </p:nvSpPr>
        <p:spPr>
          <a:xfrm>
            <a:off x="4127185" y="3100647"/>
            <a:ext cx="3006725" cy="1435586"/>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2">
            <a:extLst>
              <a:ext uri="{FF2B5EF4-FFF2-40B4-BE49-F238E27FC236}">
                <a16:creationId xmlns:a16="http://schemas.microsoft.com/office/drawing/2014/main" id="{E7A9DC30-8F0C-42F5-95B2-C941F080E42B}"/>
              </a:ext>
            </a:extLst>
          </p:cNvPr>
          <p:cNvSpPr>
            <a:spLocks noGrp="1"/>
          </p:cNvSpPr>
          <p:nvPr>
            <p:ph type="body" sz="quarter" idx="24"/>
          </p:nvPr>
        </p:nvSpPr>
        <p:spPr>
          <a:xfrm>
            <a:off x="7486834" y="3100647"/>
            <a:ext cx="3006725" cy="1435586"/>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3016935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lient reference">
    <p:spTree>
      <p:nvGrpSpPr>
        <p:cNvPr id="1" name=""/>
        <p:cNvGrpSpPr/>
        <p:nvPr/>
      </p:nvGrpSpPr>
      <p:grpSpPr>
        <a:xfrm>
          <a:off x="0" y="0"/>
          <a:ext cx="0" cy="0"/>
          <a:chOff x="0" y="0"/>
          <a:chExt cx="0" cy="0"/>
        </a:xfrm>
      </p:grpSpPr>
      <p:sp>
        <p:nvSpPr>
          <p:cNvPr id="26" name="Chord 25">
            <a:extLst>
              <a:ext uri="{FF2B5EF4-FFF2-40B4-BE49-F238E27FC236}">
                <a16:creationId xmlns:a16="http://schemas.microsoft.com/office/drawing/2014/main" id="{7462931D-9BAE-48FC-8E1C-18CC40E015D5}"/>
              </a:ext>
            </a:extLst>
          </p:cNvPr>
          <p:cNvSpPr/>
          <p:nvPr userDrawn="1"/>
        </p:nvSpPr>
        <p:spPr>
          <a:xfrm>
            <a:off x="719561" y="-848096"/>
            <a:ext cx="3157694" cy="3168310"/>
          </a:xfrm>
          <a:prstGeom prst="chord">
            <a:avLst>
              <a:gd name="adj1" fmla="val 19931427"/>
              <a:gd name="adj2" fmla="val 12513776"/>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itle Placeholder 1">
            <a:extLst>
              <a:ext uri="{FF2B5EF4-FFF2-40B4-BE49-F238E27FC236}">
                <a16:creationId xmlns:a16="http://schemas.microsoft.com/office/drawing/2014/main" id="{FC11D51B-2C6D-4AC7-BE50-73B43B8773EF}"/>
              </a:ext>
            </a:extLst>
          </p:cNvPr>
          <p:cNvSpPr>
            <a:spLocks noGrp="1"/>
          </p:cNvSpPr>
          <p:nvPr>
            <p:ph type="title" hasCustomPrompt="1"/>
          </p:nvPr>
        </p:nvSpPr>
        <p:spPr>
          <a:xfrm>
            <a:off x="4669318" y="967078"/>
            <a:ext cx="4964209" cy="535531"/>
          </a:xfrm>
          <a:prstGeom prst="rect">
            <a:avLst/>
          </a:prstGeom>
        </p:spPr>
        <p:txBody>
          <a:bodyPr vert="horz" wrap="square" lIns="91440" tIns="45720" rIns="91440" bIns="45720" rtlCol="0" anchor="t">
            <a:spAutoFit/>
          </a:bodyPr>
          <a:lstStyle>
            <a:lvl1pPr>
              <a:defRPr b="0"/>
            </a:lvl1pPr>
          </a:lstStyle>
          <a:p>
            <a:r>
              <a:rPr lang="en-US"/>
              <a:t>Name of the project </a:t>
            </a:r>
          </a:p>
        </p:txBody>
      </p:sp>
      <p:sp>
        <p:nvSpPr>
          <p:cNvPr id="28" name="Text Placeholder 10">
            <a:extLst>
              <a:ext uri="{FF2B5EF4-FFF2-40B4-BE49-F238E27FC236}">
                <a16:creationId xmlns:a16="http://schemas.microsoft.com/office/drawing/2014/main" id="{606A6DF6-A54D-4F24-AD0B-6E1389679C1F}"/>
              </a:ext>
            </a:extLst>
          </p:cNvPr>
          <p:cNvSpPr>
            <a:spLocks noGrp="1"/>
          </p:cNvSpPr>
          <p:nvPr>
            <p:ph type="body" sz="quarter" idx="19" hasCustomPrompt="1"/>
          </p:nvPr>
        </p:nvSpPr>
        <p:spPr>
          <a:xfrm>
            <a:off x="578798" y="2413553"/>
            <a:ext cx="3007010" cy="454292"/>
          </a:xfrm>
        </p:spPr>
        <p:txBody>
          <a:bodyPr anchor="b">
            <a:spAutoFit/>
          </a:bodyPr>
          <a:lstStyle>
            <a:lvl1pPr marL="0" indent="0" algn="l">
              <a:buFontTx/>
              <a:buNone/>
              <a:defRPr sz="1800" b="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Client</a:t>
            </a:r>
          </a:p>
        </p:txBody>
      </p:sp>
      <p:sp>
        <p:nvSpPr>
          <p:cNvPr id="29" name="Text Placeholder 10">
            <a:extLst>
              <a:ext uri="{FF2B5EF4-FFF2-40B4-BE49-F238E27FC236}">
                <a16:creationId xmlns:a16="http://schemas.microsoft.com/office/drawing/2014/main" id="{D7C4A062-2142-4DD6-8D48-6712DB5C25FB}"/>
              </a:ext>
            </a:extLst>
          </p:cNvPr>
          <p:cNvSpPr>
            <a:spLocks noGrp="1"/>
          </p:cNvSpPr>
          <p:nvPr>
            <p:ph type="body" sz="quarter" idx="20" hasCustomPrompt="1"/>
          </p:nvPr>
        </p:nvSpPr>
        <p:spPr>
          <a:xfrm>
            <a:off x="4006735" y="2413553"/>
            <a:ext cx="3595630" cy="454292"/>
          </a:xfrm>
        </p:spPr>
        <p:txBody>
          <a:bodyPr wrap="square" anchor="b">
            <a:spAutoFit/>
          </a:bodyPr>
          <a:lstStyle>
            <a:lvl1pPr marL="0" indent="0" algn="l">
              <a:buFontTx/>
              <a:buNone/>
              <a:defRPr sz="1800" b="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Actions</a:t>
            </a:r>
          </a:p>
        </p:txBody>
      </p:sp>
      <p:sp>
        <p:nvSpPr>
          <p:cNvPr id="30" name="Text Placeholder 10">
            <a:extLst>
              <a:ext uri="{FF2B5EF4-FFF2-40B4-BE49-F238E27FC236}">
                <a16:creationId xmlns:a16="http://schemas.microsoft.com/office/drawing/2014/main" id="{63503411-EC9E-4720-883A-3F79AD47C29B}"/>
              </a:ext>
            </a:extLst>
          </p:cNvPr>
          <p:cNvSpPr>
            <a:spLocks noGrp="1"/>
          </p:cNvSpPr>
          <p:nvPr>
            <p:ph type="body" sz="quarter" idx="21" hasCustomPrompt="1"/>
          </p:nvPr>
        </p:nvSpPr>
        <p:spPr>
          <a:xfrm>
            <a:off x="8035474" y="2413553"/>
            <a:ext cx="3595630" cy="454292"/>
          </a:xfrm>
        </p:spPr>
        <p:txBody>
          <a:bodyPr wrap="square" anchor="b">
            <a:spAutoFit/>
          </a:bodyPr>
          <a:lstStyle>
            <a:lvl1pPr marL="0" indent="0" algn="l">
              <a:buFontTx/>
              <a:buNone/>
              <a:defRPr sz="1800" b="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Client’s benefits</a:t>
            </a:r>
          </a:p>
        </p:txBody>
      </p:sp>
      <p:sp>
        <p:nvSpPr>
          <p:cNvPr id="31" name="Slide Number Placeholder 1">
            <a:extLst>
              <a:ext uri="{FF2B5EF4-FFF2-40B4-BE49-F238E27FC236}">
                <a16:creationId xmlns:a16="http://schemas.microsoft.com/office/drawing/2014/main" id="{2E957951-4E51-4B30-A1B7-772E34E5CC7F}"/>
              </a:ext>
            </a:extLst>
          </p:cNvPr>
          <p:cNvSpPr>
            <a:spLocks noGrp="1"/>
          </p:cNvSpPr>
          <p:nvPr>
            <p:ph type="sldNum" sz="quarter" idx="4"/>
          </p:nvPr>
        </p:nvSpPr>
        <p:spPr>
          <a:xfrm>
            <a:off x="11695814" y="388230"/>
            <a:ext cx="496185" cy="246391"/>
          </a:xfrm>
          <a:prstGeom prst="rect">
            <a:avLst/>
          </a:prstGeom>
        </p:spPr>
        <p:txBody>
          <a:bodyPr vert="horz" lIns="91440" tIns="45720" rIns="91440" bIns="45720" rtlCol="0" anchor="ctr"/>
          <a:lstStyle>
            <a:lvl1pPr algn="ctr">
              <a:defRPr sz="1100" b="1">
                <a:solidFill>
                  <a:schemeClr val="tx2"/>
                </a:solidFill>
              </a:defRPr>
            </a:lvl1pPr>
          </a:lstStyle>
          <a:p>
            <a:fld id="{619ED4D7-5F20-42F3-A679-10C8506A671F}" type="slidenum">
              <a:rPr lang="en-US" smtClean="0"/>
              <a:pPr/>
              <a:t>‹#›</a:t>
            </a:fld>
            <a:endParaRPr lang="en-US"/>
          </a:p>
        </p:txBody>
      </p:sp>
      <p:sp>
        <p:nvSpPr>
          <p:cNvPr id="32" name="Text Placeholder 2">
            <a:extLst>
              <a:ext uri="{FF2B5EF4-FFF2-40B4-BE49-F238E27FC236}">
                <a16:creationId xmlns:a16="http://schemas.microsoft.com/office/drawing/2014/main" id="{6ECD84D0-E385-4BC5-8E20-6E9E95A2E12A}"/>
              </a:ext>
            </a:extLst>
          </p:cNvPr>
          <p:cNvSpPr>
            <a:spLocks noGrp="1"/>
          </p:cNvSpPr>
          <p:nvPr>
            <p:ph type="body" sz="quarter" idx="22"/>
          </p:nvPr>
        </p:nvSpPr>
        <p:spPr>
          <a:xfrm>
            <a:off x="579368" y="2867844"/>
            <a:ext cx="3006725" cy="1268168"/>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33" name="Text Placeholder 2">
            <a:extLst>
              <a:ext uri="{FF2B5EF4-FFF2-40B4-BE49-F238E27FC236}">
                <a16:creationId xmlns:a16="http://schemas.microsoft.com/office/drawing/2014/main" id="{FE1191DB-712B-4B6C-8D3B-B95DA473304D}"/>
              </a:ext>
            </a:extLst>
          </p:cNvPr>
          <p:cNvSpPr>
            <a:spLocks noGrp="1"/>
          </p:cNvSpPr>
          <p:nvPr>
            <p:ph type="body" sz="quarter" idx="23"/>
          </p:nvPr>
        </p:nvSpPr>
        <p:spPr>
          <a:xfrm>
            <a:off x="4007051" y="2867845"/>
            <a:ext cx="3595289" cy="1268168"/>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34" name="Text Placeholder 2">
            <a:extLst>
              <a:ext uri="{FF2B5EF4-FFF2-40B4-BE49-F238E27FC236}">
                <a16:creationId xmlns:a16="http://schemas.microsoft.com/office/drawing/2014/main" id="{42A0B7E8-A004-4E69-8452-E1DB66AB60CB}"/>
              </a:ext>
            </a:extLst>
          </p:cNvPr>
          <p:cNvSpPr>
            <a:spLocks noGrp="1"/>
          </p:cNvSpPr>
          <p:nvPr>
            <p:ph type="body" sz="quarter" idx="24"/>
          </p:nvPr>
        </p:nvSpPr>
        <p:spPr>
          <a:xfrm>
            <a:off x="8035505" y="2867845"/>
            <a:ext cx="3595289" cy="1268168"/>
          </a:xfrm>
        </p:spPr>
        <p:txBody>
          <a:bodyPr wrap="square">
            <a:sp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35" name="Text Placeholder 5">
            <a:extLst>
              <a:ext uri="{FF2B5EF4-FFF2-40B4-BE49-F238E27FC236}">
                <a16:creationId xmlns:a16="http://schemas.microsoft.com/office/drawing/2014/main" id="{B275C5E7-F03E-4E2F-AE5A-D2C401B757A0}"/>
              </a:ext>
            </a:extLst>
          </p:cNvPr>
          <p:cNvSpPr>
            <a:spLocks noGrp="1"/>
          </p:cNvSpPr>
          <p:nvPr>
            <p:ph type="body" sz="quarter" idx="25" hasCustomPrompt="1"/>
          </p:nvPr>
        </p:nvSpPr>
        <p:spPr>
          <a:xfrm>
            <a:off x="4669318" y="511425"/>
            <a:ext cx="4964208" cy="455189"/>
          </a:xfrm>
        </p:spPr>
        <p:txBody>
          <a:bodyPr anchor="b"/>
          <a:lstStyle>
            <a:lvl1pPr marL="0" indent="0">
              <a:buNone/>
              <a:defRPr sz="1800"/>
            </a:lvl1pPr>
            <a:lvl2pPr marL="457200" indent="0">
              <a:buNone/>
              <a:defRPr/>
            </a:lvl2pPr>
            <a:lvl3pPr marL="914400" indent="0">
              <a:buNone/>
              <a:defRPr/>
            </a:lvl3pPr>
            <a:lvl4pPr marL="1371600" indent="0">
              <a:buNone/>
              <a:defRPr/>
            </a:lvl4pPr>
            <a:lvl5pPr marL="1828800" indent="0">
              <a:buNone/>
              <a:defRPr/>
            </a:lvl5pPr>
          </a:lstStyle>
          <a:p>
            <a:pPr lvl="0"/>
            <a:r>
              <a:rPr lang="en-US" sz="1800">
                <a:cs typeface="Calibri"/>
              </a:rPr>
              <a:t>Industry or solution</a:t>
            </a:r>
            <a:endParaRPr lang="en-US"/>
          </a:p>
        </p:txBody>
      </p:sp>
      <p:sp>
        <p:nvSpPr>
          <p:cNvPr id="37" name="Text Placeholder 10">
            <a:extLst>
              <a:ext uri="{FF2B5EF4-FFF2-40B4-BE49-F238E27FC236}">
                <a16:creationId xmlns:a16="http://schemas.microsoft.com/office/drawing/2014/main" id="{C91C52F7-4190-4245-8802-2B14A8F44FA9}"/>
              </a:ext>
            </a:extLst>
          </p:cNvPr>
          <p:cNvSpPr>
            <a:spLocks noGrp="1"/>
          </p:cNvSpPr>
          <p:nvPr>
            <p:ph type="body" sz="quarter" idx="27" hasCustomPrompt="1"/>
          </p:nvPr>
        </p:nvSpPr>
        <p:spPr>
          <a:xfrm>
            <a:off x="578798" y="4434742"/>
            <a:ext cx="3007010" cy="454292"/>
          </a:xfrm>
        </p:spPr>
        <p:txBody>
          <a:bodyPr anchor="b">
            <a:spAutoFit/>
          </a:bodyPr>
          <a:lstStyle>
            <a:lvl1pPr marL="0" indent="0" algn="l">
              <a:buFontTx/>
              <a:buNone/>
              <a:defRPr sz="1800" b="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Challenges</a:t>
            </a:r>
          </a:p>
        </p:txBody>
      </p:sp>
      <p:sp>
        <p:nvSpPr>
          <p:cNvPr id="38" name="Text Placeholder 2">
            <a:extLst>
              <a:ext uri="{FF2B5EF4-FFF2-40B4-BE49-F238E27FC236}">
                <a16:creationId xmlns:a16="http://schemas.microsoft.com/office/drawing/2014/main" id="{755CF9E3-9316-432F-9013-52DBBD2E3F3D}"/>
              </a:ext>
            </a:extLst>
          </p:cNvPr>
          <p:cNvSpPr>
            <a:spLocks noGrp="1"/>
          </p:cNvSpPr>
          <p:nvPr>
            <p:ph type="body" sz="quarter" idx="28"/>
          </p:nvPr>
        </p:nvSpPr>
        <p:spPr>
          <a:xfrm>
            <a:off x="579368" y="4889034"/>
            <a:ext cx="3006725" cy="1268168"/>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p:txBody>
      </p:sp>
      <p:sp>
        <p:nvSpPr>
          <p:cNvPr id="39" name="Rectangle 38">
            <a:extLst>
              <a:ext uri="{FF2B5EF4-FFF2-40B4-BE49-F238E27FC236}">
                <a16:creationId xmlns:a16="http://schemas.microsoft.com/office/drawing/2014/main" id="{30C4F899-9A85-4E47-928C-8001A7A37CE5}"/>
              </a:ext>
            </a:extLst>
          </p:cNvPr>
          <p:cNvSpPr/>
          <p:nvPr userDrawn="1"/>
        </p:nvSpPr>
        <p:spPr>
          <a:xfrm>
            <a:off x="130233" y="6580840"/>
            <a:ext cx="1075936" cy="246221"/>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fr-FR" sz="1000" b="0" i="0" u="none" strike="noStrike" kern="1200" cap="none" spc="0" normalizeH="0" baseline="0" noProof="0">
                <a:ln>
                  <a:noFill/>
                </a:ln>
                <a:solidFill>
                  <a:prstClr val="black">
                    <a:lumMod val="50000"/>
                    <a:lumOff val="50000"/>
                  </a:prstClr>
                </a:solidFill>
                <a:effectLst/>
                <a:uLnTx/>
                <a:uFillTx/>
                <a:latin typeface="+mn-lt"/>
                <a:ea typeface="+mn-ea"/>
                <a:cs typeface="+mn-cs"/>
              </a:rPr>
              <a:t>CONFIDENTIAL</a:t>
            </a:r>
          </a:p>
        </p:txBody>
      </p:sp>
      <p:sp>
        <p:nvSpPr>
          <p:cNvPr id="40" name="Oval 39">
            <a:extLst>
              <a:ext uri="{FF2B5EF4-FFF2-40B4-BE49-F238E27FC236}">
                <a16:creationId xmlns:a16="http://schemas.microsoft.com/office/drawing/2014/main" id="{E0D79AE4-7F07-4DDF-8F38-DCD90AD55B52}"/>
              </a:ext>
            </a:extLst>
          </p:cNvPr>
          <p:cNvSpPr/>
          <p:nvPr userDrawn="1"/>
        </p:nvSpPr>
        <p:spPr>
          <a:xfrm>
            <a:off x="498764" y="1995055"/>
            <a:ext cx="382002" cy="382002"/>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Picture Placeholder 4">
            <a:extLst>
              <a:ext uri="{FF2B5EF4-FFF2-40B4-BE49-F238E27FC236}">
                <a16:creationId xmlns:a16="http://schemas.microsoft.com/office/drawing/2014/main" id="{25C673FE-13E0-478D-AF29-A3B67B09EAAF}"/>
              </a:ext>
            </a:extLst>
          </p:cNvPr>
          <p:cNvSpPr>
            <a:spLocks noGrp="1"/>
          </p:cNvSpPr>
          <p:nvPr>
            <p:ph type="pic" sz="quarter" idx="29" hasCustomPrompt="1"/>
          </p:nvPr>
        </p:nvSpPr>
        <p:spPr>
          <a:xfrm>
            <a:off x="10131713" y="844862"/>
            <a:ext cx="1318346" cy="705167"/>
          </a:xfrm>
          <a:prstGeom prst="rect">
            <a:avLst/>
          </a:prstGeom>
          <a:solidFill>
            <a:schemeClr val="bg1"/>
          </a:solidFill>
          <a:ln>
            <a:noFill/>
          </a:ln>
          <a:effectLst/>
        </p:spPr>
        <p:txBody>
          <a:bodyPr>
            <a:noAutofit/>
          </a:bodyPr>
          <a:lstStyle>
            <a:lvl1pPr marL="0" indent="0" algn="ctr">
              <a:buNone/>
              <a:defRPr/>
            </a:lvl1pPr>
          </a:lstStyle>
          <a:p>
            <a:r>
              <a:rPr lang="en-US"/>
              <a:t>Logo</a:t>
            </a:r>
          </a:p>
        </p:txBody>
      </p:sp>
      <p:cxnSp>
        <p:nvCxnSpPr>
          <p:cNvPr id="42" name="Straight Connector 41">
            <a:extLst>
              <a:ext uri="{FF2B5EF4-FFF2-40B4-BE49-F238E27FC236}">
                <a16:creationId xmlns:a16="http://schemas.microsoft.com/office/drawing/2014/main" id="{FE93D387-98E1-4CA1-B88D-A123F0A2B53C}"/>
              </a:ext>
            </a:extLst>
          </p:cNvPr>
          <p:cNvCxnSpPr>
            <a:cxnSpLocks/>
          </p:cNvCxnSpPr>
          <p:nvPr userDrawn="1"/>
        </p:nvCxnSpPr>
        <p:spPr>
          <a:xfrm>
            <a:off x="3805146" y="2580257"/>
            <a:ext cx="0" cy="388519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BDBB4FB-3E64-4E9E-B847-D3BBF3C61D10}"/>
              </a:ext>
            </a:extLst>
          </p:cNvPr>
          <p:cNvCxnSpPr>
            <a:cxnSpLocks/>
          </p:cNvCxnSpPr>
          <p:nvPr userDrawn="1"/>
        </p:nvCxnSpPr>
        <p:spPr>
          <a:xfrm>
            <a:off x="7826410" y="2580257"/>
            <a:ext cx="0" cy="3885198"/>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4" name="Picture Placeholder 3">
            <a:extLst>
              <a:ext uri="{FF2B5EF4-FFF2-40B4-BE49-F238E27FC236}">
                <a16:creationId xmlns:a16="http://schemas.microsoft.com/office/drawing/2014/main" id="{F6F37849-1386-4221-81B9-A556AB69D3F6}"/>
              </a:ext>
            </a:extLst>
          </p:cNvPr>
          <p:cNvSpPr>
            <a:spLocks noGrp="1"/>
          </p:cNvSpPr>
          <p:nvPr>
            <p:ph type="pic" sz="quarter" idx="30"/>
          </p:nvPr>
        </p:nvSpPr>
        <p:spPr>
          <a:xfrm>
            <a:off x="578798" y="-722403"/>
            <a:ext cx="3111220" cy="3055253"/>
          </a:xfrm>
          <a:prstGeom prst="ellipse">
            <a:avLst/>
          </a:prstGeom>
        </p:spPr>
        <p:txBody>
          <a:bodyPr>
            <a:noAutofit/>
          </a:bodyPr>
          <a:lstStyle/>
          <a:p>
            <a:endParaRPr lang="en-US"/>
          </a:p>
        </p:txBody>
      </p:sp>
      <p:sp>
        <p:nvSpPr>
          <p:cNvPr id="5" name="Oval 4">
            <a:extLst>
              <a:ext uri="{FF2B5EF4-FFF2-40B4-BE49-F238E27FC236}">
                <a16:creationId xmlns:a16="http://schemas.microsoft.com/office/drawing/2014/main" id="{8F2F397E-929C-45D1-8753-3E0C0146C9CB}"/>
              </a:ext>
            </a:extLst>
          </p:cNvPr>
          <p:cNvSpPr/>
          <p:nvPr userDrawn="1"/>
        </p:nvSpPr>
        <p:spPr>
          <a:xfrm>
            <a:off x="9969452" y="376011"/>
            <a:ext cx="1642869" cy="1642869"/>
          </a:xfrm>
          <a:prstGeom prst="ellipse">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374612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9_Content Slide">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71C62822-9B47-D242-942C-23C3264109CA}"/>
              </a:ext>
            </a:extLst>
          </p:cNvPr>
          <p:cNvSpPr/>
          <p:nvPr userDrawn="1"/>
        </p:nvSpPr>
        <p:spPr>
          <a:xfrm>
            <a:off x="6946034" y="786063"/>
            <a:ext cx="4357113" cy="4357113"/>
          </a:xfrm>
          <a:prstGeom prst="ellipse">
            <a:avLst/>
          </a:prstGeom>
          <a:no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n w="12700">
                  <a:solidFill>
                    <a:schemeClr val="tx1"/>
                  </a:solidFill>
                </a:ln>
              </a:rPr>
              <a:t> </a:t>
            </a:r>
          </a:p>
        </p:txBody>
      </p:sp>
      <p:pic>
        <p:nvPicPr>
          <p:cNvPr id="7" name="Picture 6">
            <a:extLst>
              <a:ext uri="{FF2B5EF4-FFF2-40B4-BE49-F238E27FC236}">
                <a16:creationId xmlns:a16="http://schemas.microsoft.com/office/drawing/2014/main" id="{34F7A885-BD52-4740-8B35-D0ADFE779BC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rot="10800000">
            <a:off x="0" y="0"/>
            <a:ext cx="4318093" cy="1257327"/>
          </a:xfrm>
          <a:prstGeom prst="rect">
            <a:avLst/>
          </a:prstGeom>
        </p:spPr>
      </p:pic>
      <p:sp>
        <p:nvSpPr>
          <p:cNvPr id="10" name="Oval 9">
            <a:extLst>
              <a:ext uri="{FF2B5EF4-FFF2-40B4-BE49-F238E27FC236}">
                <a16:creationId xmlns:a16="http://schemas.microsoft.com/office/drawing/2014/main" id="{7586CAD4-1765-F54F-9FDB-B443E6E181BD}"/>
              </a:ext>
            </a:extLst>
          </p:cNvPr>
          <p:cNvSpPr/>
          <p:nvPr userDrawn="1"/>
        </p:nvSpPr>
        <p:spPr>
          <a:xfrm>
            <a:off x="4265728" y="835063"/>
            <a:ext cx="218352" cy="218352"/>
          </a:xfrm>
          <a:prstGeom prst="ellipse">
            <a:avLst/>
          </a:prstGeom>
          <a:noFill/>
          <a:ln>
            <a:solidFill>
              <a:srgbClr val="E0B7A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5D13798E-E1F4-9740-8859-F3F280594140}"/>
              </a:ext>
            </a:extLst>
          </p:cNvPr>
          <p:cNvSpPr/>
          <p:nvPr userDrawn="1"/>
        </p:nvSpPr>
        <p:spPr>
          <a:xfrm>
            <a:off x="9017844" y="4010525"/>
            <a:ext cx="3960217" cy="3960217"/>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12" name="Oval 11">
            <a:extLst>
              <a:ext uri="{FF2B5EF4-FFF2-40B4-BE49-F238E27FC236}">
                <a16:creationId xmlns:a16="http://schemas.microsoft.com/office/drawing/2014/main" id="{300AF1BF-14DE-2D4C-B1C6-95AC05FAF3CF}"/>
              </a:ext>
            </a:extLst>
          </p:cNvPr>
          <p:cNvSpPr/>
          <p:nvPr userDrawn="1"/>
        </p:nvSpPr>
        <p:spPr>
          <a:xfrm>
            <a:off x="8495600" y="6296770"/>
            <a:ext cx="852560" cy="852560"/>
          </a:xfrm>
          <a:prstGeom prst="ellipse">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13" name="Oval 12">
            <a:extLst>
              <a:ext uri="{FF2B5EF4-FFF2-40B4-BE49-F238E27FC236}">
                <a16:creationId xmlns:a16="http://schemas.microsoft.com/office/drawing/2014/main" id="{1A4C5D7D-296D-9845-9C6B-C461CC9E0E73}"/>
              </a:ext>
            </a:extLst>
          </p:cNvPr>
          <p:cNvSpPr/>
          <p:nvPr userDrawn="1"/>
        </p:nvSpPr>
        <p:spPr>
          <a:xfrm>
            <a:off x="8616579" y="6340512"/>
            <a:ext cx="797849" cy="797849"/>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14" name="Title Placeholder 1">
            <a:extLst>
              <a:ext uri="{FF2B5EF4-FFF2-40B4-BE49-F238E27FC236}">
                <a16:creationId xmlns:a16="http://schemas.microsoft.com/office/drawing/2014/main" id="{2718F250-9708-4E42-BB62-3B352C77D68D}"/>
              </a:ext>
            </a:extLst>
          </p:cNvPr>
          <p:cNvSpPr>
            <a:spLocks noGrp="1"/>
          </p:cNvSpPr>
          <p:nvPr>
            <p:ph type="title" hasCustomPrompt="1"/>
          </p:nvPr>
        </p:nvSpPr>
        <p:spPr>
          <a:xfrm>
            <a:off x="758655" y="1731838"/>
            <a:ext cx="5658552" cy="978729"/>
          </a:xfrm>
          <a:prstGeom prst="rect">
            <a:avLst/>
          </a:prstGeom>
        </p:spPr>
        <p:txBody>
          <a:bodyPr vert="horz" lIns="91440" tIns="45720" rIns="91440" bIns="45720" rtlCol="0" anchor="b">
            <a:spAutoFit/>
          </a:bodyPr>
          <a:lstStyle/>
          <a:p>
            <a:r>
              <a:rPr lang="en-US"/>
              <a:t>Click to edit master title style</a:t>
            </a:r>
          </a:p>
        </p:txBody>
      </p:sp>
      <p:sp>
        <p:nvSpPr>
          <p:cNvPr id="15" name="Text Placeholder 10">
            <a:extLst>
              <a:ext uri="{FF2B5EF4-FFF2-40B4-BE49-F238E27FC236}">
                <a16:creationId xmlns:a16="http://schemas.microsoft.com/office/drawing/2014/main" id="{845874C0-0B89-B74C-9A15-7FE56FD861A1}"/>
              </a:ext>
            </a:extLst>
          </p:cNvPr>
          <p:cNvSpPr>
            <a:spLocks noGrp="1"/>
          </p:cNvSpPr>
          <p:nvPr>
            <p:ph type="body" sz="quarter" idx="16" hasCustomPrompt="1"/>
          </p:nvPr>
        </p:nvSpPr>
        <p:spPr>
          <a:xfrm>
            <a:off x="758654" y="2826609"/>
            <a:ext cx="5658551" cy="1435586"/>
          </a:xfrm>
        </p:spPr>
        <p:txBody>
          <a:bodyPr>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Picture Placeholder 15">
            <a:extLst>
              <a:ext uri="{FF2B5EF4-FFF2-40B4-BE49-F238E27FC236}">
                <a16:creationId xmlns:a16="http://schemas.microsoft.com/office/drawing/2014/main" id="{07113F19-AB74-D449-BADD-CDC6E3931080}"/>
              </a:ext>
            </a:extLst>
          </p:cNvPr>
          <p:cNvSpPr>
            <a:spLocks noGrp="1"/>
          </p:cNvSpPr>
          <p:nvPr>
            <p:ph type="pic" sz="quarter" idx="17"/>
          </p:nvPr>
        </p:nvSpPr>
        <p:spPr>
          <a:xfrm>
            <a:off x="7217832" y="944239"/>
            <a:ext cx="4198937" cy="4198937"/>
          </a:xfrm>
          <a:prstGeom prst="ellipse">
            <a:avLst/>
          </a:prstGeom>
        </p:spPr>
        <p:txBody>
          <a:bodyPr/>
          <a:lstStyle/>
          <a:p>
            <a:endParaRPr lang="en-US"/>
          </a:p>
        </p:txBody>
      </p:sp>
    </p:spTree>
    <p:extLst>
      <p:ext uri="{BB962C8B-B14F-4D97-AF65-F5344CB8AC3E}">
        <p14:creationId xmlns:p14="http://schemas.microsoft.com/office/powerpoint/2010/main" val="8694896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Slide">
    <p:spTree>
      <p:nvGrpSpPr>
        <p:cNvPr id="1" name=""/>
        <p:cNvGrpSpPr/>
        <p:nvPr/>
      </p:nvGrpSpPr>
      <p:grpSpPr>
        <a:xfrm>
          <a:off x="0" y="0"/>
          <a:ext cx="0" cy="0"/>
          <a:chOff x="0" y="0"/>
          <a:chExt cx="0" cy="0"/>
        </a:xfrm>
      </p:grpSpPr>
      <p:sp>
        <p:nvSpPr>
          <p:cNvPr id="2" name="Rectangle 1"/>
          <p:cNvSpPr/>
          <p:nvPr userDrawn="1"/>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descr="F:\Mantu\Arp 2020\Amaris rebranding\Batch-1\e-1.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descr="F:\Mantu\Arp 2020\Amaris rebranding\Batch-1\logo-pink-full.png">
            <a:extLst>
              <a:ext uri="{FF2B5EF4-FFF2-40B4-BE49-F238E27FC236}">
                <a16:creationId xmlns:a16="http://schemas.microsoft.com/office/drawing/2014/main" id="{C25A52AC-3864-4C50-8EC5-F14BAAA6FAFC}"/>
              </a:ext>
            </a:extLst>
          </p:cNvPr>
          <p:cNvPicPr>
            <a:picLocks noChangeAspect="1" noChangeArrowheads="1"/>
          </p:cNvPicPr>
          <p:nvPr userDrawn="1"/>
        </p:nvPicPr>
        <p:blipFill>
          <a:blip r:embed="rId3">
            <a:extLst>
              <a:ext uri="{28A0092B-C50C-407E-A947-70E740481C1C}">
                <a14:useLocalDpi xmlns:a14="http://schemas.microsoft.com/office/drawing/2010/main"/>
              </a:ext>
            </a:extLst>
          </a:blip>
          <a:srcRect/>
          <a:stretch>
            <a:fillRect/>
          </a:stretch>
        </p:blipFill>
        <p:spPr bwMode="auto">
          <a:xfrm>
            <a:off x="3500437" y="2414587"/>
            <a:ext cx="5191126" cy="20288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5264249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0_Content Slide">
    <p:spTree>
      <p:nvGrpSpPr>
        <p:cNvPr id="1" name=""/>
        <p:cNvGrpSpPr/>
        <p:nvPr/>
      </p:nvGrpSpPr>
      <p:grpSpPr>
        <a:xfrm>
          <a:off x="0" y="0"/>
          <a:ext cx="0" cy="0"/>
          <a:chOff x="0" y="0"/>
          <a:chExt cx="0" cy="0"/>
        </a:xfrm>
      </p:grpSpPr>
      <p:sp>
        <p:nvSpPr>
          <p:cNvPr id="3" name="Oval 2">
            <a:extLst>
              <a:ext uri="{FF2B5EF4-FFF2-40B4-BE49-F238E27FC236}">
                <a16:creationId xmlns:a16="http://schemas.microsoft.com/office/drawing/2014/main" id="{71C62822-9B47-D242-942C-23C3264109CA}"/>
              </a:ext>
            </a:extLst>
          </p:cNvPr>
          <p:cNvSpPr/>
          <p:nvPr userDrawn="1"/>
        </p:nvSpPr>
        <p:spPr>
          <a:xfrm>
            <a:off x="-653143" y="1348680"/>
            <a:ext cx="4789679" cy="4789679"/>
          </a:xfrm>
          <a:prstGeom prst="ellipse">
            <a:avLst/>
          </a:prstGeom>
          <a:no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n w="12700">
                  <a:solidFill>
                    <a:schemeClr val="tx1"/>
                  </a:solidFill>
                </a:ln>
              </a:rPr>
              <a:t> </a:t>
            </a:r>
          </a:p>
        </p:txBody>
      </p:sp>
      <p:sp>
        <p:nvSpPr>
          <p:cNvPr id="12" name="Oval 11">
            <a:extLst>
              <a:ext uri="{FF2B5EF4-FFF2-40B4-BE49-F238E27FC236}">
                <a16:creationId xmlns:a16="http://schemas.microsoft.com/office/drawing/2014/main" id="{300AF1BF-14DE-2D4C-B1C6-95AC05FAF3CF}"/>
              </a:ext>
            </a:extLst>
          </p:cNvPr>
          <p:cNvSpPr/>
          <p:nvPr userDrawn="1"/>
        </p:nvSpPr>
        <p:spPr>
          <a:xfrm>
            <a:off x="-301679" y="5159655"/>
            <a:ext cx="761585" cy="761585"/>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13" name="Oval 12">
            <a:extLst>
              <a:ext uri="{FF2B5EF4-FFF2-40B4-BE49-F238E27FC236}">
                <a16:creationId xmlns:a16="http://schemas.microsoft.com/office/drawing/2014/main" id="{1A4C5D7D-296D-9845-9C6B-C461CC9E0E73}"/>
              </a:ext>
            </a:extLst>
          </p:cNvPr>
          <p:cNvSpPr/>
          <p:nvPr userDrawn="1"/>
        </p:nvSpPr>
        <p:spPr>
          <a:xfrm>
            <a:off x="-172444" y="5297902"/>
            <a:ext cx="712712" cy="71271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14" name="Title Placeholder 1">
            <a:extLst>
              <a:ext uri="{FF2B5EF4-FFF2-40B4-BE49-F238E27FC236}">
                <a16:creationId xmlns:a16="http://schemas.microsoft.com/office/drawing/2014/main" id="{2718F250-9708-4E42-BB62-3B352C77D68D}"/>
              </a:ext>
            </a:extLst>
          </p:cNvPr>
          <p:cNvSpPr>
            <a:spLocks noGrp="1"/>
          </p:cNvSpPr>
          <p:nvPr>
            <p:ph type="title" hasCustomPrompt="1"/>
          </p:nvPr>
        </p:nvSpPr>
        <p:spPr>
          <a:xfrm>
            <a:off x="4783341" y="2340070"/>
            <a:ext cx="6098924" cy="535531"/>
          </a:xfrm>
          <a:prstGeom prst="rect">
            <a:avLst/>
          </a:prstGeom>
        </p:spPr>
        <p:txBody>
          <a:bodyPr vert="horz" lIns="91440" tIns="45720" rIns="91440" bIns="45720" rtlCol="0" anchor="b">
            <a:spAutoFit/>
          </a:bodyPr>
          <a:lstStyle>
            <a:lvl1pPr>
              <a:defRPr b="0"/>
            </a:lvl1pPr>
          </a:lstStyle>
          <a:p>
            <a:r>
              <a:rPr lang="en-US"/>
              <a:t>Click to edit master title style</a:t>
            </a:r>
          </a:p>
        </p:txBody>
      </p:sp>
      <p:sp>
        <p:nvSpPr>
          <p:cNvPr id="15" name="Text Placeholder 10">
            <a:extLst>
              <a:ext uri="{FF2B5EF4-FFF2-40B4-BE49-F238E27FC236}">
                <a16:creationId xmlns:a16="http://schemas.microsoft.com/office/drawing/2014/main" id="{845874C0-0B89-B74C-9A15-7FE56FD861A1}"/>
              </a:ext>
            </a:extLst>
          </p:cNvPr>
          <p:cNvSpPr>
            <a:spLocks noGrp="1"/>
          </p:cNvSpPr>
          <p:nvPr>
            <p:ph type="body" sz="quarter" idx="16" hasCustomPrompt="1"/>
          </p:nvPr>
        </p:nvSpPr>
        <p:spPr>
          <a:xfrm>
            <a:off x="4790186" y="2922745"/>
            <a:ext cx="6092079" cy="1435586"/>
          </a:xfrm>
        </p:spPr>
        <p:txBody>
          <a:bodyPr>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7" name="Picture 16">
            <a:extLst>
              <a:ext uri="{FF2B5EF4-FFF2-40B4-BE49-F238E27FC236}">
                <a16:creationId xmlns:a16="http://schemas.microsoft.com/office/drawing/2014/main" id="{EF8516CD-FAFB-654E-B730-DC51EBA3A4B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297258" y="-21023"/>
            <a:ext cx="4005521" cy="1121162"/>
          </a:xfrm>
          <a:prstGeom prst="rect">
            <a:avLst/>
          </a:prstGeom>
        </p:spPr>
      </p:pic>
      <p:sp>
        <p:nvSpPr>
          <p:cNvPr id="18" name="Oval 17">
            <a:extLst>
              <a:ext uri="{FF2B5EF4-FFF2-40B4-BE49-F238E27FC236}">
                <a16:creationId xmlns:a16="http://schemas.microsoft.com/office/drawing/2014/main" id="{F1828629-23FB-5946-93ED-6863DB69FA70}"/>
              </a:ext>
            </a:extLst>
          </p:cNvPr>
          <p:cNvSpPr/>
          <p:nvPr userDrawn="1"/>
        </p:nvSpPr>
        <p:spPr>
          <a:xfrm>
            <a:off x="4169520" y="622044"/>
            <a:ext cx="255475" cy="255475"/>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icture Placeholder 15">
            <a:extLst>
              <a:ext uri="{FF2B5EF4-FFF2-40B4-BE49-F238E27FC236}">
                <a16:creationId xmlns:a16="http://schemas.microsoft.com/office/drawing/2014/main" id="{07113F19-AB74-D449-BADD-CDC6E3931080}"/>
              </a:ext>
            </a:extLst>
          </p:cNvPr>
          <p:cNvSpPr>
            <a:spLocks noGrp="1"/>
          </p:cNvSpPr>
          <p:nvPr>
            <p:ph type="pic" sz="quarter" idx="17"/>
          </p:nvPr>
        </p:nvSpPr>
        <p:spPr>
          <a:xfrm>
            <a:off x="418011" y="1459756"/>
            <a:ext cx="3879247" cy="3879247"/>
          </a:xfrm>
          <a:prstGeom prst="ellipse">
            <a:avLst/>
          </a:prstGeom>
        </p:spPr>
        <p:txBody>
          <a:bodyPr/>
          <a:lstStyle/>
          <a:p>
            <a:endParaRPr lang="en-US"/>
          </a:p>
        </p:txBody>
      </p:sp>
      <p:sp>
        <p:nvSpPr>
          <p:cNvPr id="20" name="Oval 19">
            <a:extLst>
              <a:ext uri="{FF2B5EF4-FFF2-40B4-BE49-F238E27FC236}">
                <a16:creationId xmlns:a16="http://schemas.microsoft.com/office/drawing/2014/main" id="{42399DFF-D005-EF43-8A51-2AE403C2E30D}"/>
              </a:ext>
            </a:extLst>
          </p:cNvPr>
          <p:cNvSpPr/>
          <p:nvPr userDrawn="1"/>
        </p:nvSpPr>
        <p:spPr>
          <a:xfrm>
            <a:off x="11430000" y="2605562"/>
            <a:ext cx="1520633" cy="1520633"/>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23" name="Oval 22">
            <a:extLst>
              <a:ext uri="{FF2B5EF4-FFF2-40B4-BE49-F238E27FC236}">
                <a16:creationId xmlns:a16="http://schemas.microsoft.com/office/drawing/2014/main" id="{1554D008-1E54-AA4F-887C-2DF6406BD7B2}"/>
              </a:ext>
            </a:extLst>
          </p:cNvPr>
          <p:cNvSpPr/>
          <p:nvPr userDrawn="1"/>
        </p:nvSpPr>
        <p:spPr>
          <a:xfrm>
            <a:off x="2309992" y="5601521"/>
            <a:ext cx="184801" cy="18480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19" name="Slide Number Placeholder 1">
            <a:extLst>
              <a:ext uri="{FF2B5EF4-FFF2-40B4-BE49-F238E27FC236}">
                <a16:creationId xmlns:a16="http://schemas.microsoft.com/office/drawing/2014/main" id="{F934BFDC-AF66-4EA5-A17F-AAE0020A44F7}"/>
              </a:ext>
            </a:extLst>
          </p:cNvPr>
          <p:cNvSpPr>
            <a:spLocks noGrp="1"/>
          </p:cNvSpPr>
          <p:nvPr>
            <p:ph type="sldNum" sz="quarter" idx="4"/>
          </p:nvPr>
        </p:nvSpPr>
        <p:spPr>
          <a:xfrm>
            <a:off x="11695814" y="388230"/>
            <a:ext cx="496185" cy="246391"/>
          </a:xfrm>
          <a:prstGeom prst="rect">
            <a:avLst/>
          </a:prstGeom>
        </p:spPr>
        <p:txBody>
          <a:bodyPr vert="horz" lIns="91440" tIns="45720" rIns="91440" bIns="45720" rtlCol="0" anchor="ctr"/>
          <a:lstStyle>
            <a:lvl1pPr algn="ctr">
              <a:defRPr sz="1100" b="1">
                <a:solidFill>
                  <a:schemeClr val="tx2"/>
                </a:solidFill>
              </a:defRPr>
            </a:lvl1pPr>
          </a:lstStyle>
          <a:p>
            <a:fld id="{619ED4D7-5F20-42F3-A679-10C8506A671F}" type="slidenum">
              <a:rPr lang="en-US" smtClean="0"/>
              <a:pPr/>
              <a:t>‹#›</a:t>
            </a:fld>
            <a:endParaRPr lang="en-US"/>
          </a:p>
        </p:txBody>
      </p:sp>
    </p:spTree>
    <p:extLst>
      <p:ext uri="{BB962C8B-B14F-4D97-AF65-F5344CB8AC3E}">
        <p14:creationId xmlns:p14="http://schemas.microsoft.com/office/powerpoint/2010/main" val="290907925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Intro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06894F8E-A638-0948-88E3-983D73259980}"/>
              </a:ext>
            </a:extLst>
          </p:cNvPr>
          <p:cNvPicPr>
            <a:picLocks noChangeAspect="1"/>
          </p:cNvPicPr>
          <p:nvPr userDrawn="1"/>
        </p:nvPicPr>
        <p:blipFill>
          <a:blip r:embed="rId2">
            <a:extLst>
              <a:ext uri="{28A0092B-C50C-407E-A947-70E740481C1C}">
                <a14:useLocalDpi xmlns:a14="http://schemas.microsoft.com/office/drawing/2010/main"/>
              </a:ext>
            </a:extLst>
          </a:blip>
          <a:stretch>
            <a:fillRect/>
          </a:stretch>
        </p:blipFill>
        <p:spPr>
          <a:xfrm>
            <a:off x="1" y="0"/>
            <a:ext cx="1640958" cy="1479930"/>
          </a:xfrm>
          <a:prstGeom prst="rect">
            <a:avLst/>
          </a:prstGeom>
        </p:spPr>
      </p:pic>
      <p:sp>
        <p:nvSpPr>
          <p:cNvPr id="18" name="Oval 17">
            <a:extLst>
              <a:ext uri="{FF2B5EF4-FFF2-40B4-BE49-F238E27FC236}">
                <a16:creationId xmlns:a16="http://schemas.microsoft.com/office/drawing/2014/main" id="{E61C539F-BEB8-634E-8F2D-EB92A819F6B5}"/>
              </a:ext>
            </a:extLst>
          </p:cNvPr>
          <p:cNvSpPr/>
          <p:nvPr userDrawn="1"/>
        </p:nvSpPr>
        <p:spPr>
          <a:xfrm>
            <a:off x="-785266" y="796374"/>
            <a:ext cx="3881199" cy="3881199"/>
          </a:xfrm>
          <a:prstGeom prst="ellipse">
            <a:avLst/>
          </a:prstGeom>
          <a:no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pic>
        <p:nvPicPr>
          <p:cNvPr id="19" name="Picture 18">
            <a:extLst>
              <a:ext uri="{FF2B5EF4-FFF2-40B4-BE49-F238E27FC236}">
                <a16:creationId xmlns:a16="http://schemas.microsoft.com/office/drawing/2014/main" id="{34867560-19B9-954D-9E4A-8C850F056DD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4044" y="5524657"/>
            <a:ext cx="4736866" cy="1379264"/>
          </a:xfrm>
          <a:prstGeom prst="rect">
            <a:avLst/>
          </a:prstGeom>
        </p:spPr>
      </p:pic>
      <p:sp>
        <p:nvSpPr>
          <p:cNvPr id="21" name="Oval 20">
            <a:extLst>
              <a:ext uri="{FF2B5EF4-FFF2-40B4-BE49-F238E27FC236}">
                <a16:creationId xmlns:a16="http://schemas.microsoft.com/office/drawing/2014/main" id="{0AFB9BDE-885C-7D43-BBB2-63A5BF92107D}"/>
              </a:ext>
            </a:extLst>
          </p:cNvPr>
          <p:cNvSpPr/>
          <p:nvPr userDrawn="1"/>
        </p:nvSpPr>
        <p:spPr>
          <a:xfrm>
            <a:off x="808759" y="-184007"/>
            <a:ext cx="513172" cy="513172"/>
          </a:xfrm>
          <a:prstGeom prst="ellipse">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22" name="Oval 21">
            <a:extLst>
              <a:ext uri="{FF2B5EF4-FFF2-40B4-BE49-F238E27FC236}">
                <a16:creationId xmlns:a16="http://schemas.microsoft.com/office/drawing/2014/main" id="{EE749879-FDF3-884D-9841-A437C098DA8F}"/>
              </a:ext>
            </a:extLst>
          </p:cNvPr>
          <p:cNvSpPr/>
          <p:nvPr userDrawn="1"/>
        </p:nvSpPr>
        <p:spPr>
          <a:xfrm>
            <a:off x="936008" y="-145239"/>
            <a:ext cx="480240" cy="480240"/>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23" name="Picture Placeholder 12">
            <a:extLst>
              <a:ext uri="{FF2B5EF4-FFF2-40B4-BE49-F238E27FC236}">
                <a16:creationId xmlns:a16="http://schemas.microsoft.com/office/drawing/2014/main" id="{D41D0C95-7693-3446-A861-3D22E368518E}"/>
              </a:ext>
            </a:extLst>
          </p:cNvPr>
          <p:cNvSpPr>
            <a:spLocks noGrp="1"/>
          </p:cNvSpPr>
          <p:nvPr>
            <p:ph type="pic" sz="quarter" idx="12"/>
          </p:nvPr>
        </p:nvSpPr>
        <p:spPr>
          <a:xfrm>
            <a:off x="-944010" y="877675"/>
            <a:ext cx="3900716" cy="3900716"/>
          </a:xfrm>
          <a:prstGeom prst="chord">
            <a:avLst>
              <a:gd name="adj1" fmla="val 14317417"/>
              <a:gd name="adj2" fmla="val 7259014"/>
            </a:avLst>
          </a:prstGeom>
        </p:spPr>
        <p:txBody>
          <a:bodyPr/>
          <a:lstStyle/>
          <a:p>
            <a:endParaRPr lang="en-US"/>
          </a:p>
        </p:txBody>
      </p:sp>
      <p:sp>
        <p:nvSpPr>
          <p:cNvPr id="12" name="L-Shape 11">
            <a:extLst>
              <a:ext uri="{FF2B5EF4-FFF2-40B4-BE49-F238E27FC236}">
                <a16:creationId xmlns:a16="http://schemas.microsoft.com/office/drawing/2014/main" id="{76ABB2C2-B641-B348-9B81-2158DDF2FE3E}"/>
              </a:ext>
            </a:extLst>
          </p:cNvPr>
          <p:cNvSpPr/>
          <p:nvPr userDrawn="1"/>
        </p:nvSpPr>
        <p:spPr>
          <a:xfrm flipH="1">
            <a:off x="11287565" y="5060515"/>
            <a:ext cx="539766" cy="539766"/>
          </a:xfrm>
          <a:prstGeom prst="corner">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13" name="L-Shape 12">
            <a:extLst>
              <a:ext uri="{FF2B5EF4-FFF2-40B4-BE49-F238E27FC236}">
                <a16:creationId xmlns:a16="http://schemas.microsoft.com/office/drawing/2014/main" id="{7F02BC1F-55A6-5849-B34F-F6CCA8AD37B5}"/>
              </a:ext>
            </a:extLst>
          </p:cNvPr>
          <p:cNvSpPr/>
          <p:nvPr userDrawn="1"/>
        </p:nvSpPr>
        <p:spPr>
          <a:xfrm flipH="1">
            <a:off x="11359438" y="5154015"/>
            <a:ext cx="505127" cy="505127"/>
          </a:xfrm>
          <a:prstGeom prst="corne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16" name="Slide Number Placeholder 1">
            <a:extLst>
              <a:ext uri="{FF2B5EF4-FFF2-40B4-BE49-F238E27FC236}">
                <a16:creationId xmlns:a16="http://schemas.microsoft.com/office/drawing/2014/main" id="{71B40054-094D-4F99-B9DD-D03D6613A2FE}"/>
              </a:ext>
            </a:extLst>
          </p:cNvPr>
          <p:cNvSpPr>
            <a:spLocks noGrp="1"/>
          </p:cNvSpPr>
          <p:nvPr>
            <p:ph type="sldNum" sz="quarter" idx="4"/>
          </p:nvPr>
        </p:nvSpPr>
        <p:spPr>
          <a:xfrm>
            <a:off x="11695814" y="388230"/>
            <a:ext cx="496185" cy="246391"/>
          </a:xfrm>
          <a:prstGeom prst="rect">
            <a:avLst/>
          </a:prstGeom>
        </p:spPr>
        <p:txBody>
          <a:bodyPr vert="horz" lIns="91440" tIns="45720" rIns="91440" bIns="45720" rtlCol="0" anchor="ctr"/>
          <a:lstStyle>
            <a:lvl1pPr algn="ctr">
              <a:defRPr sz="1100" b="1">
                <a:solidFill>
                  <a:schemeClr val="tx2"/>
                </a:solidFill>
              </a:defRPr>
            </a:lvl1pPr>
          </a:lstStyle>
          <a:p>
            <a:fld id="{619ED4D7-5F20-42F3-A679-10C8506A671F}" type="slidenum">
              <a:rPr lang="en-US" smtClean="0"/>
              <a:pPr/>
              <a:t>‹#›</a:t>
            </a:fld>
            <a:endParaRPr lang="en-US"/>
          </a:p>
        </p:txBody>
      </p:sp>
      <p:sp>
        <p:nvSpPr>
          <p:cNvPr id="20" name="Title Placeholder 1">
            <a:extLst>
              <a:ext uri="{FF2B5EF4-FFF2-40B4-BE49-F238E27FC236}">
                <a16:creationId xmlns:a16="http://schemas.microsoft.com/office/drawing/2014/main" id="{4476D4AE-735B-4A3B-A1AE-513CAF2C5D02}"/>
              </a:ext>
            </a:extLst>
          </p:cNvPr>
          <p:cNvSpPr>
            <a:spLocks noGrp="1"/>
          </p:cNvSpPr>
          <p:nvPr>
            <p:ph type="title" hasCustomPrompt="1"/>
          </p:nvPr>
        </p:nvSpPr>
        <p:spPr>
          <a:xfrm>
            <a:off x="4783341" y="2340070"/>
            <a:ext cx="6098924" cy="535531"/>
          </a:xfrm>
          <a:prstGeom prst="rect">
            <a:avLst/>
          </a:prstGeom>
        </p:spPr>
        <p:txBody>
          <a:bodyPr vert="horz" lIns="91440" tIns="45720" rIns="91440" bIns="45720" rtlCol="0" anchor="b">
            <a:spAutoFit/>
          </a:bodyPr>
          <a:lstStyle/>
          <a:p>
            <a:r>
              <a:rPr lang="en-US"/>
              <a:t>Click to edit master title style</a:t>
            </a:r>
          </a:p>
        </p:txBody>
      </p:sp>
      <p:sp>
        <p:nvSpPr>
          <p:cNvPr id="24" name="Text Placeholder 10">
            <a:extLst>
              <a:ext uri="{FF2B5EF4-FFF2-40B4-BE49-F238E27FC236}">
                <a16:creationId xmlns:a16="http://schemas.microsoft.com/office/drawing/2014/main" id="{74FFB89D-1354-4A70-BFB5-0E123AE3E3A8}"/>
              </a:ext>
            </a:extLst>
          </p:cNvPr>
          <p:cNvSpPr>
            <a:spLocks noGrp="1"/>
          </p:cNvSpPr>
          <p:nvPr>
            <p:ph type="body" sz="quarter" idx="16" hasCustomPrompt="1"/>
          </p:nvPr>
        </p:nvSpPr>
        <p:spPr>
          <a:xfrm>
            <a:off x="4790186" y="2922745"/>
            <a:ext cx="6092079" cy="1435586"/>
          </a:xfrm>
        </p:spPr>
        <p:txBody>
          <a:bodyPr>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3784566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1_Content Slid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D1F36C-BC35-DF43-BC8A-5E32B2383983}"/>
              </a:ext>
            </a:extLst>
          </p:cNvPr>
          <p:cNvSpPr/>
          <p:nvPr userDrawn="1"/>
        </p:nvSpPr>
        <p:spPr>
          <a:xfrm>
            <a:off x="1" y="1"/>
            <a:ext cx="2169621"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75880EBD-4920-C841-9337-54B67DF43E1B}"/>
              </a:ext>
            </a:extLst>
          </p:cNvPr>
          <p:cNvSpPr/>
          <p:nvPr userDrawn="1"/>
        </p:nvSpPr>
        <p:spPr>
          <a:xfrm>
            <a:off x="1821121" y="2001389"/>
            <a:ext cx="1153106" cy="1153106"/>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Placeholder 1">
            <a:extLst>
              <a:ext uri="{FF2B5EF4-FFF2-40B4-BE49-F238E27FC236}">
                <a16:creationId xmlns:a16="http://schemas.microsoft.com/office/drawing/2014/main" id="{2718F250-9708-4E42-BB62-3B352C77D68D}"/>
              </a:ext>
            </a:extLst>
          </p:cNvPr>
          <p:cNvSpPr>
            <a:spLocks noGrp="1"/>
          </p:cNvSpPr>
          <p:nvPr>
            <p:ph type="title" hasCustomPrompt="1"/>
          </p:nvPr>
        </p:nvSpPr>
        <p:spPr>
          <a:xfrm>
            <a:off x="5750050" y="811479"/>
            <a:ext cx="5128954" cy="978729"/>
          </a:xfrm>
          <a:prstGeom prst="rect">
            <a:avLst/>
          </a:prstGeom>
        </p:spPr>
        <p:txBody>
          <a:bodyPr vert="horz" lIns="91440" tIns="45720" rIns="91440" bIns="45720" rtlCol="0" anchor="b">
            <a:spAutoFit/>
          </a:bodyPr>
          <a:lstStyle/>
          <a:p>
            <a:r>
              <a:rPr lang="en-US"/>
              <a:t>Click to edit master title style</a:t>
            </a:r>
          </a:p>
        </p:txBody>
      </p:sp>
      <p:sp>
        <p:nvSpPr>
          <p:cNvPr id="15" name="Text Placeholder 10">
            <a:extLst>
              <a:ext uri="{FF2B5EF4-FFF2-40B4-BE49-F238E27FC236}">
                <a16:creationId xmlns:a16="http://schemas.microsoft.com/office/drawing/2014/main" id="{845874C0-0B89-B74C-9A15-7FE56FD861A1}"/>
              </a:ext>
            </a:extLst>
          </p:cNvPr>
          <p:cNvSpPr>
            <a:spLocks noGrp="1"/>
          </p:cNvSpPr>
          <p:nvPr>
            <p:ph type="body" sz="quarter" idx="16" hasCustomPrompt="1"/>
          </p:nvPr>
        </p:nvSpPr>
        <p:spPr>
          <a:xfrm>
            <a:off x="5750049" y="1906250"/>
            <a:ext cx="5128953" cy="1435586"/>
          </a:xfrm>
        </p:spPr>
        <p:txBody>
          <a:bodyPr>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8" name="Oval 17">
            <a:extLst>
              <a:ext uri="{FF2B5EF4-FFF2-40B4-BE49-F238E27FC236}">
                <a16:creationId xmlns:a16="http://schemas.microsoft.com/office/drawing/2014/main" id="{E61C539F-BEB8-634E-8F2D-EB92A819F6B5}"/>
              </a:ext>
            </a:extLst>
          </p:cNvPr>
          <p:cNvSpPr/>
          <p:nvPr userDrawn="1"/>
        </p:nvSpPr>
        <p:spPr>
          <a:xfrm>
            <a:off x="560166" y="143368"/>
            <a:ext cx="2291207" cy="2291207"/>
          </a:xfrm>
          <a:prstGeom prst="ellipse">
            <a:avLst/>
          </a:prstGeom>
          <a:no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16" name="Oval 15">
            <a:extLst>
              <a:ext uri="{FF2B5EF4-FFF2-40B4-BE49-F238E27FC236}">
                <a16:creationId xmlns:a16="http://schemas.microsoft.com/office/drawing/2014/main" id="{DFEA3669-6164-B54B-A8F5-E5F6F1F080D9}"/>
              </a:ext>
            </a:extLst>
          </p:cNvPr>
          <p:cNvSpPr/>
          <p:nvPr userDrawn="1"/>
        </p:nvSpPr>
        <p:spPr>
          <a:xfrm>
            <a:off x="11853889" y="2335825"/>
            <a:ext cx="541156" cy="541156"/>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103D216F-BE4F-3E46-A2D1-025B75006E43}"/>
              </a:ext>
            </a:extLst>
          </p:cNvPr>
          <p:cNvSpPr/>
          <p:nvPr userDrawn="1"/>
        </p:nvSpPr>
        <p:spPr>
          <a:xfrm>
            <a:off x="11898494" y="2396600"/>
            <a:ext cx="541156" cy="541156"/>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1917905-C123-F94F-AD0B-7162F5F24A1B}"/>
              </a:ext>
            </a:extLst>
          </p:cNvPr>
          <p:cNvSpPr/>
          <p:nvPr userDrawn="1"/>
        </p:nvSpPr>
        <p:spPr>
          <a:xfrm>
            <a:off x="1248097" y="3396904"/>
            <a:ext cx="116957" cy="116957"/>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a:extLst>
              <a:ext uri="{FF2B5EF4-FFF2-40B4-BE49-F238E27FC236}">
                <a16:creationId xmlns:a16="http://schemas.microsoft.com/office/drawing/2014/main" id="{272CE728-38FD-0646-A2E8-3ABCF0E0D76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flipH="1">
            <a:off x="0" y="5565293"/>
            <a:ext cx="4546948" cy="1323963"/>
          </a:xfrm>
          <a:prstGeom prst="rect">
            <a:avLst/>
          </a:prstGeom>
        </p:spPr>
      </p:pic>
      <p:sp>
        <p:nvSpPr>
          <p:cNvPr id="29" name="Oval 28">
            <a:extLst>
              <a:ext uri="{FF2B5EF4-FFF2-40B4-BE49-F238E27FC236}">
                <a16:creationId xmlns:a16="http://schemas.microsoft.com/office/drawing/2014/main" id="{DDBE380F-F3B0-5C42-BEE9-B504F1E18C27}"/>
              </a:ext>
            </a:extLst>
          </p:cNvPr>
          <p:cNvSpPr/>
          <p:nvPr userDrawn="1"/>
        </p:nvSpPr>
        <p:spPr>
          <a:xfrm>
            <a:off x="4381811" y="5775206"/>
            <a:ext cx="252819" cy="252819"/>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Picture Placeholder 4">
            <a:extLst>
              <a:ext uri="{FF2B5EF4-FFF2-40B4-BE49-F238E27FC236}">
                <a16:creationId xmlns:a16="http://schemas.microsoft.com/office/drawing/2014/main" id="{AE61BEA9-A86C-424E-9236-ABE797564ED6}"/>
              </a:ext>
            </a:extLst>
          </p:cNvPr>
          <p:cNvSpPr>
            <a:spLocks noGrp="1"/>
          </p:cNvSpPr>
          <p:nvPr>
            <p:ph type="pic" sz="quarter" idx="17"/>
          </p:nvPr>
        </p:nvSpPr>
        <p:spPr>
          <a:xfrm>
            <a:off x="447647" y="246536"/>
            <a:ext cx="2306847" cy="2306847"/>
          </a:xfrm>
          <a:prstGeom prst="ellipse">
            <a:avLst/>
          </a:prstGeom>
        </p:spPr>
        <p:txBody>
          <a:bodyPr/>
          <a:lstStyle/>
          <a:p>
            <a:endParaRPr lang="en-US"/>
          </a:p>
        </p:txBody>
      </p:sp>
      <p:sp>
        <p:nvSpPr>
          <p:cNvPr id="4" name="Picture Placeholder 3">
            <a:extLst>
              <a:ext uri="{FF2B5EF4-FFF2-40B4-BE49-F238E27FC236}">
                <a16:creationId xmlns:a16="http://schemas.microsoft.com/office/drawing/2014/main" id="{6B039459-D649-4280-AA90-7BE43B3C7003}"/>
              </a:ext>
            </a:extLst>
          </p:cNvPr>
          <p:cNvSpPr>
            <a:spLocks noGrp="1"/>
          </p:cNvSpPr>
          <p:nvPr>
            <p:ph type="pic" sz="quarter" idx="18"/>
          </p:nvPr>
        </p:nvSpPr>
        <p:spPr>
          <a:xfrm>
            <a:off x="1315277" y="2434575"/>
            <a:ext cx="3173817" cy="3173817"/>
          </a:xfrm>
          <a:prstGeom prst="chord">
            <a:avLst>
              <a:gd name="adj1" fmla="val 14943412"/>
              <a:gd name="adj2" fmla="val 6627506"/>
            </a:avLst>
          </a:prstGeom>
        </p:spPr>
        <p:txBody>
          <a:bodyPr/>
          <a:lstStyle/>
          <a:p>
            <a:endParaRPr lang="en-US"/>
          </a:p>
        </p:txBody>
      </p:sp>
      <p:sp>
        <p:nvSpPr>
          <p:cNvPr id="17" name="Slide Number Placeholder 1">
            <a:extLst>
              <a:ext uri="{FF2B5EF4-FFF2-40B4-BE49-F238E27FC236}">
                <a16:creationId xmlns:a16="http://schemas.microsoft.com/office/drawing/2014/main" id="{4E3B7E0B-9613-4AB8-AE61-A36B64224B27}"/>
              </a:ext>
            </a:extLst>
          </p:cNvPr>
          <p:cNvSpPr>
            <a:spLocks noGrp="1"/>
          </p:cNvSpPr>
          <p:nvPr>
            <p:ph type="sldNum" sz="quarter" idx="4"/>
          </p:nvPr>
        </p:nvSpPr>
        <p:spPr>
          <a:xfrm>
            <a:off x="11695814" y="388230"/>
            <a:ext cx="496185" cy="246391"/>
          </a:xfrm>
          <a:prstGeom prst="rect">
            <a:avLst/>
          </a:prstGeom>
        </p:spPr>
        <p:txBody>
          <a:bodyPr vert="horz" lIns="91440" tIns="45720" rIns="91440" bIns="45720" rtlCol="0" anchor="ctr"/>
          <a:lstStyle>
            <a:lvl1pPr algn="ctr">
              <a:defRPr sz="1100" b="1">
                <a:solidFill>
                  <a:schemeClr val="tx2"/>
                </a:solidFill>
              </a:defRPr>
            </a:lvl1pPr>
          </a:lstStyle>
          <a:p>
            <a:fld id="{619ED4D7-5F20-42F3-A679-10C8506A671F}" type="slidenum">
              <a:rPr lang="en-US" smtClean="0"/>
              <a:pPr/>
              <a:t>‹#›</a:t>
            </a:fld>
            <a:endParaRPr lang="en-US"/>
          </a:p>
        </p:txBody>
      </p:sp>
    </p:spTree>
    <p:extLst>
      <p:ext uri="{BB962C8B-B14F-4D97-AF65-F5344CB8AC3E}">
        <p14:creationId xmlns:p14="http://schemas.microsoft.com/office/powerpoint/2010/main" val="17650337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2_Content Slide">
    <p:spTree>
      <p:nvGrpSpPr>
        <p:cNvPr id="1" name=""/>
        <p:cNvGrpSpPr/>
        <p:nvPr/>
      </p:nvGrpSpPr>
      <p:grpSpPr>
        <a:xfrm>
          <a:off x="0" y="0"/>
          <a:ext cx="0" cy="0"/>
          <a:chOff x="0" y="0"/>
          <a:chExt cx="0" cy="0"/>
        </a:xfrm>
      </p:grpSpPr>
      <p:sp>
        <p:nvSpPr>
          <p:cNvPr id="20" name="Oval 19">
            <a:extLst>
              <a:ext uri="{FF2B5EF4-FFF2-40B4-BE49-F238E27FC236}">
                <a16:creationId xmlns:a16="http://schemas.microsoft.com/office/drawing/2014/main" id="{3450A972-586D-FE42-A725-903E0411F32F}"/>
              </a:ext>
            </a:extLst>
          </p:cNvPr>
          <p:cNvSpPr/>
          <p:nvPr userDrawn="1"/>
        </p:nvSpPr>
        <p:spPr>
          <a:xfrm>
            <a:off x="2446286" y="869602"/>
            <a:ext cx="1196473" cy="1196473"/>
          </a:xfrm>
          <a:prstGeom prst="ellipse">
            <a:avLst/>
          </a:prstGeom>
          <a:noFill/>
          <a:ln w="12700">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Placeholder 1">
            <a:extLst>
              <a:ext uri="{FF2B5EF4-FFF2-40B4-BE49-F238E27FC236}">
                <a16:creationId xmlns:a16="http://schemas.microsoft.com/office/drawing/2014/main" id="{2718F250-9708-4E42-BB62-3B352C77D68D}"/>
              </a:ext>
            </a:extLst>
          </p:cNvPr>
          <p:cNvSpPr>
            <a:spLocks noGrp="1"/>
          </p:cNvSpPr>
          <p:nvPr>
            <p:ph type="title" hasCustomPrompt="1"/>
          </p:nvPr>
        </p:nvSpPr>
        <p:spPr>
          <a:xfrm>
            <a:off x="4277077" y="1443798"/>
            <a:ext cx="6656534" cy="535531"/>
          </a:xfrm>
          <a:prstGeom prst="rect">
            <a:avLst/>
          </a:prstGeom>
        </p:spPr>
        <p:txBody>
          <a:bodyPr vert="horz" lIns="91440" tIns="45720" rIns="91440" bIns="45720" rtlCol="0" anchor="b">
            <a:spAutoFit/>
          </a:bodyPr>
          <a:lstStyle/>
          <a:p>
            <a:r>
              <a:rPr lang="en-US"/>
              <a:t>Click to edit master title style</a:t>
            </a:r>
          </a:p>
        </p:txBody>
      </p:sp>
      <p:sp>
        <p:nvSpPr>
          <p:cNvPr id="15" name="Text Placeholder 10">
            <a:extLst>
              <a:ext uri="{FF2B5EF4-FFF2-40B4-BE49-F238E27FC236}">
                <a16:creationId xmlns:a16="http://schemas.microsoft.com/office/drawing/2014/main" id="{845874C0-0B89-B74C-9A15-7FE56FD861A1}"/>
              </a:ext>
            </a:extLst>
          </p:cNvPr>
          <p:cNvSpPr>
            <a:spLocks noGrp="1"/>
          </p:cNvSpPr>
          <p:nvPr>
            <p:ph type="body" sz="quarter" idx="16" hasCustomPrompt="1"/>
          </p:nvPr>
        </p:nvSpPr>
        <p:spPr>
          <a:xfrm>
            <a:off x="4282290" y="2084182"/>
            <a:ext cx="6651322" cy="1640449"/>
          </a:xfrm>
        </p:spPr>
        <p:txBody>
          <a:bodyPr>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L-Shape 20">
            <a:extLst>
              <a:ext uri="{FF2B5EF4-FFF2-40B4-BE49-F238E27FC236}">
                <a16:creationId xmlns:a16="http://schemas.microsoft.com/office/drawing/2014/main" id="{0AFB9BDE-885C-7D43-BBB2-63A5BF92107D}"/>
              </a:ext>
            </a:extLst>
          </p:cNvPr>
          <p:cNvSpPr/>
          <p:nvPr userDrawn="1"/>
        </p:nvSpPr>
        <p:spPr>
          <a:xfrm>
            <a:off x="3807802" y="5422762"/>
            <a:ext cx="629521" cy="629521"/>
          </a:xfrm>
          <a:prstGeom prst="corner">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22" name="L-Shape 21">
            <a:extLst>
              <a:ext uri="{FF2B5EF4-FFF2-40B4-BE49-F238E27FC236}">
                <a16:creationId xmlns:a16="http://schemas.microsoft.com/office/drawing/2014/main" id="{EE749879-FDF3-884D-9841-A437C098DA8F}"/>
              </a:ext>
            </a:extLst>
          </p:cNvPr>
          <p:cNvSpPr/>
          <p:nvPr userDrawn="1"/>
        </p:nvSpPr>
        <p:spPr>
          <a:xfrm>
            <a:off x="3879675" y="5516263"/>
            <a:ext cx="589122" cy="589122"/>
          </a:xfrm>
          <a:prstGeom prst="corner">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26" name="Oval 25">
            <a:extLst>
              <a:ext uri="{FF2B5EF4-FFF2-40B4-BE49-F238E27FC236}">
                <a16:creationId xmlns:a16="http://schemas.microsoft.com/office/drawing/2014/main" id="{3C3AB5B6-BBF7-564A-ACC9-68CD9ABB0CBD}"/>
              </a:ext>
            </a:extLst>
          </p:cNvPr>
          <p:cNvSpPr/>
          <p:nvPr userDrawn="1"/>
        </p:nvSpPr>
        <p:spPr>
          <a:xfrm>
            <a:off x="2947542" y="2684452"/>
            <a:ext cx="159255" cy="159255"/>
          </a:xfrm>
          <a:prstGeom prst="ellipse">
            <a:avLst/>
          </a:prstGeom>
          <a:solidFill>
            <a:schemeClr val="tx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87AEC062-4ABE-184F-909F-D056337CA7E3}"/>
              </a:ext>
            </a:extLst>
          </p:cNvPr>
          <p:cNvSpPr/>
          <p:nvPr userDrawn="1"/>
        </p:nvSpPr>
        <p:spPr>
          <a:xfrm>
            <a:off x="634391" y="1529920"/>
            <a:ext cx="3214417" cy="3214417"/>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7B855725-F1D6-C448-BA04-E22EDA66FCCF}"/>
              </a:ext>
            </a:extLst>
          </p:cNvPr>
          <p:cNvSpPr/>
          <p:nvPr userDrawn="1"/>
        </p:nvSpPr>
        <p:spPr>
          <a:xfrm>
            <a:off x="11430000" y="1403467"/>
            <a:ext cx="375452" cy="375452"/>
          </a:xfrm>
          <a:prstGeom prst="ellipse">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
            <a:extLst>
              <a:ext uri="{FF2B5EF4-FFF2-40B4-BE49-F238E27FC236}">
                <a16:creationId xmlns:a16="http://schemas.microsoft.com/office/drawing/2014/main" id="{7206D2A7-F7B4-4253-B8F7-918D4EB4E0B5}"/>
              </a:ext>
            </a:extLst>
          </p:cNvPr>
          <p:cNvSpPr>
            <a:spLocks noGrp="1"/>
          </p:cNvSpPr>
          <p:nvPr>
            <p:ph type="sldNum" sz="quarter" idx="4"/>
          </p:nvPr>
        </p:nvSpPr>
        <p:spPr>
          <a:xfrm>
            <a:off x="11695814" y="388230"/>
            <a:ext cx="496185" cy="246391"/>
          </a:xfrm>
          <a:prstGeom prst="rect">
            <a:avLst/>
          </a:prstGeom>
        </p:spPr>
        <p:txBody>
          <a:bodyPr vert="horz" lIns="91440" tIns="45720" rIns="91440" bIns="45720" rtlCol="0" anchor="ctr"/>
          <a:lstStyle>
            <a:lvl1pPr algn="ctr">
              <a:defRPr sz="1100" b="1">
                <a:solidFill>
                  <a:schemeClr val="tx2"/>
                </a:solidFill>
              </a:defRPr>
            </a:lvl1pPr>
          </a:lstStyle>
          <a:p>
            <a:fld id="{619ED4D7-5F20-42F3-A679-10C8506A671F}" type="slidenum">
              <a:rPr lang="en-US" smtClean="0"/>
              <a:pPr/>
              <a:t>‹#›</a:t>
            </a:fld>
            <a:endParaRPr lang="en-US"/>
          </a:p>
        </p:txBody>
      </p:sp>
    </p:spTree>
    <p:extLst>
      <p:ext uri="{BB962C8B-B14F-4D97-AF65-F5344CB8AC3E}">
        <p14:creationId xmlns:p14="http://schemas.microsoft.com/office/powerpoint/2010/main" val="241319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3_Content Slide">
    <p:spTree>
      <p:nvGrpSpPr>
        <p:cNvPr id="1" name=""/>
        <p:cNvGrpSpPr/>
        <p:nvPr/>
      </p:nvGrpSpPr>
      <p:grpSpPr>
        <a:xfrm>
          <a:off x="0" y="0"/>
          <a:ext cx="0" cy="0"/>
          <a:chOff x="0" y="0"/>
          <a:chExt cx="0" cy="0"/>
        </a:xfrm>
      </p:grpSpPr>
      <p:sp>
        <p:nvSpPr>
          <p:cNvPr id="8" name="Oval 7"/>
          <p:cNvSpPr/>
          <p:nvPr userDrawn="1"/>
        </p:nvSpPr>
        <p:spPr>
          <a:xfrm>
            <a:off x="3886019" y="170121"/>
            <a:ext cx="2732685" cy="2732685"/>
          </a:xfrm>
          <a:prstGeom prst="ellipse">
            <a:avLst/>
          </a:prstGeom>
          <a:solidFill>
            <a:srgbClr val="F5E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10"/>
          <p:cNvSpPr>
            <a:spLocks noGrp="1"/>
          </p:cNvSpPr>
          <p:nvPr>
            <p:ph type="body" sz="quarter" idx="13" hasCustomPrompt="1"/>
          </p:nvPr>
        </p:nvSpPr>
        <p:spPr>
          <a:xfrm>
            <a:off x="5755872" y="2968846"/>
            <a:ext cx="5674128" cy="1435586"/>
          </a:xfrm>
        </p:spPr>
        <p:txBody>
          <a:bodyPr>
            <a:spAutoFit/>
          </a:bodyPr>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itle Placeholder 1"/>
          <p:cNvSpPr>
            <a:spLocks noGrp="1"/>
          </p:cNvSpPr>
          <p:nvPr>
            <p:ph type="title" hasCustomPrompt="1"/>
          </p:nvPr>
        </p:nvSpPr>
        <p:spPr>
          <a:xfrm>
            <a:off x="5755870" y="1630940"/>
            <a:ext cx="5674129" cy="978729"/>
          </a:xfrm>
          <a:prstGeom prst="rect">
            <a:avLst/>
          </a:prstGeom>
        </p:spPr>
        <p:txBody>
          <a:bodyPr vert="horz" lIns="91440" tIns="45720" rIns="91440" bIns="45720" rtlCol="0" anchor="b">
            <a:spAutoFit/>
          </a:bodyPr>
          <a:lstStyle>
            <a:lvl1pPr algn="l">
              <a:defRPr/>
            </a:lvl1pPr>
          </a:lstStyle>
          <a:p>
            <a:r>
              <a:rPr lang="en-US"/>
              <a:t>Click to edit master title style</a:t>
            </a:r>
          </a:p>
        </p:txBody>
      </p:sp>
      <p:sp>
        <p:nvSpPr>
          <p:cNvPr id="3" name="Picture Placeholder 2"/>
          <p:cNvSpPr>
            <a:spLocks noGrp="1"/>
          </p:cNvSpPr>
          <p:nvPr>
            <p:ph type="pic" sz="quarter" idx="15"/>
          </p:nvPr>
        </p:nvSpPr>
        <p:spPr>
          <a:xfrm>
            <a:off x="678760" y="1258431"/>
            <a:ext cx="4427966" cy="4557283"/>
          </a:xfrm>
          <a:prstGeom prst="ellipse">
            <a:avLst/>
          </a:prstGeom>
        </p:spPr>
        <p:txBody>
          <a:bodyPr/>
          <a:lstStyle/>
          <a:p>
            <a:r>
              <a:rPr lang="en-US"/>
              <a:t>Click icon to add picture</a:t>
            </a:r>
          </a:p>
        </p:txBody>
      </p:sp>
      <p:sp>
        <p:nvSpPr>
          <p:cNvPr id="9" name="Slide Number Placeholder 1"/>
          <p:cNvSpPr>
            <a:spLocks noGrp="1"/>
          </p:cNvSpPr>
          <p:nvPr>
            <p:ph type="sldNum" sz="quarter" idx="4"/>
          </p:nvPr>
        </p:nvSpPr>
        <p:spPr>
          <a:xfrm>
            <a:off x="11695814" y="388230"/>
            <a:ext cx="496185" cy="246391"/>
          </a:xfrm>
          <a:prstGeom prst="rect">
            <a:avLst/>
          </a:prstGeom>
        </p:spPr>
        <p:txBody>
          <a:bodyPr vert="horz" lIns="91440" tIns="45720" rIns="91440" bIns="45720" rtlCol="0" anchor="ctr"/>
          <a:lstStyle>
            <a:lvl1pPr algn="ctr">
              <a:defRPr sz="1100" b="1">
                <a:solidFill>
                  <a:schemeClr val="tx2"/>
                </a:solidFill>
              </a:defRPr>
            </a:lvl1pPr>
          </a:lstStyle>
          <a:p>
            <a:fld id="{619ED4D7-5F20-42F3-A679-10C8506A671F}" type="slidenum">
              <a:rPr lang="en-US" smtClean="0"/>
              <a:pPr/>
              <a:t>‹#›</a:t>
            </a:fld>
            <a:endParaRPr lang="en-US"/>
          </a:p>
        </p:txBody>
      </p:sp>
      <p:pic>
        <p:nvPicPr>
          <p:cNvPr id="10" name="Picture 9" descr="A picture containing monitor&#10;&#10;Description automatically generated">
            <a:extLst>
              <a:ext uri="{FF2B5EF4-FFF2-40B4-BE49-F238E27FC236}">
                <a16:creationId xmlns:a16="http://schemas.microsoft.com/office/drawing/2014/main" id="{7DC044EA-306F-487B-AF06-9F9E4F7945B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5281254" y="5688966"/>
            <a:ext cx="762312" cy="762312"/>
          </a:xfrm>
          <a:prstGeom prst="rect">
            <a:avLst/>
          </a:prstGeom>
        </p:spPr>
      </p:pic>
    </p:spTree>
    <p:extLst>
      <p:ext uri="{BB962C8B-B14F-4D97-AF65-F5344CB8AC3E}">
        <p14:creationId xmlns:p14="http://schemas.microsoft.com/office/powerpoint/2010/main" val="299960951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4_Content Slide">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BA573937-E631-49D7-9DCA-1AF5EF68F071}"/>
              </a:ext>
            </a:extLst>
          </p:cNvPr>
          <p:cNvSpPr/>
          <p:nvPr userDrawn="1"/>
        </p:nvSpPr>
        <p:spPr>
          <a:xfrm>
            <a:off x="5997363" y="4945173"/>
            <a:ext cx="1408002" cy="140800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itle Placeholder 1"/>
          <p:cNvSpPr>
            <a:spLocks noGrp="1"/>
          </p:cNvSpPr>
          <p:nvPr>
            <p:ph type="title" hasCustomPrompt="1"/>
          </p:nvPr>
        </p:nvSpPr>
        <p:spPr>
          <a:xfrm>
            <a:off x="376672" y="602219"/>
            <a:ext cx="4109603" cy="978931"/>
          </a:xfrm>
          <a:prstGeom prst="rect">
            <a:avLst/>
          </a:prstGeom>
        </p:spPr>
        <p:txBody>
          <a:bodyPr vert="horz" lIns="91440" tIns="45720" rIns="91440" bIns="45720" rtlCol="0" anchor="t">
            <a:spAutoFit/>
          </a:bodyPr>
          <a:lstStyle/>
          <a:p>
            <a:r>
              <a:rPr lang="en-US"/>
              <a:t>Click to edit master title style</a:t>
            </a:r>
          </a:p>
        </p:txBody>
      </p:sp>
      <p:sp>
        <p:nvSpPr>
          <p:cNvPr id="13" name="Text Placeholder 10"/>
          <p:cNvSpPr>
            <a:spLocks noGrp="1"/>
          </p:cNvSpPr>
          <p:nvPr>
            <p:ph type="body" sz="quarter" idx="16" hasCustomPrompt="1"/>
          </p:nvPr>
        </p:nvSpPr>
        <p:spPr>
          <a:xfrm>
            <a:off x="376672" y="1752601"/>
            <a:ext cx="4123878" cy="1435586"/>
          </a:xfrm>
        </p:spPr>
        <p:txBody>
          <a:bodyPr>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Picture Placeholder 20"/>
          <p:cNvSpPr>
            <a:spLocks noGrp="1"/>
          </p:cNvSpPr>
          <p:nvPr>
            <p:ph type="pic" sz="quarter" idx="19"/>
          </p:nvPr>
        </p:nvSpPr>
        <p:spPr>
          <a:xfrm>
            <a:off x="6533037" y="295619"/>
            <a:ext cx="3040340" cy="3063218"/>
          </a:xfrm>
          <a:prstGeom prst="ellipse">
            <a:avLst/>
          </a:prstGeom>
        </p:spPr>
        <p:txBody>
          <a:bodyPr/>
          <a:lstStyle/>
          <a:p>
            <a:r>
              <a:rPr lang="en-US"/>
              <a:t>Click icon to add picture</a:t>
            </a:r>
          </a:p>
        </p:txBody>
      </p:sp>
      <p:sp>
        <p:nvSpPr>
          <p:cNvPr id="23" name="Picture Placeholder 22"/>
          <p:cNvSpPr>
            <a:spLocks noGrp="1"/>
          </p:cNvSpPr>
          <p:nvPr>
            <p:ph type="pic" sz="quarter" idx="20"/>
          </p:nvPr>
        </p:nvSpPr>
        <p:spPr>
          <a:xfrm>
            <a:off x="7599322" y="3499164"/>
            <a:ext cx="2618730" cy="2638436"/>
          </a:xfrm>
          <a:prstGeom prst="ellipse">
            <a:avLst/>
          </a:prstGeom>
        </p:spPr>
        <p:txBody>
          <a:bodyPr/>
          <a:lstStyle/>
          <a:p>
            <a:r>
              <a:rPr lang="en-US"/>
              <a:t>Click icon to add picture</a:t>
            </a:r>
          </a:p>
        </p:txBody>
      </p:sp>
      <p:sp>
        <p:nvSpPr>
          <p:cNvPr id="9" name="Slide Number Placeholder 1"/>
          <p:cNvSpPr>
            <a:spLocks noGrp="1"/>
          </p:cNvSpPr>
          <p:nvPr>
            <p:ph type="sldNum" sz="quarter" idx="4"/>
          </p:nvPr>
        </p:nvSpPr>
        <p:spPr>
          <a:xfrm>
            <a:off x="11695814" y="388230"/>
            <a:ext cx="496185" cy="246391"/>
          </a:xfrm>
          <a:prstGeom prst="rect">
            <a:avLst/>
          </a:prstGeom>
        </p:spPr>
        <p:txBody>
          <a:bodyPr vert="horz" lIns="91440" tIns="45720" rIns="91440" bIns="45720" rtlCol="0" anchor="ctr"/>
          <a:lstStyle>
            <a:lvl1pPr algn="ctr">
              <a:defRPr sz="1100" b="1">
                <a:solidFill>
                  <a:schemeClr val="tx2"/>
                </a:solidFill>
              </a:defRPr>
            </a:lvl1pPr>
          </a:lstStyle>
          <a:p>
            <a:fld id="{619ED4D7-5F20-42F3-A679-10C8506A671F}" type="slidenum">
              <a:rPr lang="en-US" smtClean="0"/>
              <a:pPr/>
              <a:t>‹#›</a:t>
            </a:fld>
            <a:endParaRPr lang="en-US"/>
          </a:p>
        </p:txBody>
      </p:sp>
      <p:sp>
        <p:nvSpPr>
          <p:cNvPr id="12" name="Picture Placeholder 3">
            <a:extLst>
              <a:ext uri="{FF2B5EF4-FFF2-40B4-BE49-F238E27FC236}">
                <a16:creationId xmlns:a16="http://schemas.microsoft.com/office/drawing/2014/main" id="{84915639-F99A-4DA1-B792-8A11D7C7A1CA}"/>
              </a:ext>
            </a:extLst>
          </p:cNvPr>
          <p:cNvSpPr>
            <a:spLocks noGrp="1"/>
          </p:cNvSpPr>
          <p:nvPr>
            <p:ph type="pic" sz="quarter" idx="18"/>
          </p:nvPr>
        </p:nvSpPr>
        <p:spPr>
          <a:xfrm>
            <a:off x="9767334" y="774948"/>
            <a:ext cx="3629402" cy="3629402"/>
          </a:xfrm>
          <a:prstGeom prst="chord">
            <a:avLst>
              <a:gd name="adj1" fmla="val 4166329"/>
              <a:gd name="adj2" fmla="val 17414542"/>
            </a:avLst>
          </a:prstGeom>
        </p:spPr>
        <p:txBody>
          <a:bodyPr/>
          <a:lstStyle/>
          <a:p>
            <a:endParaRPr lang="en-US"/>
          </a:p>
        </p:txBody>
      </p:sp>
      <p:sp>
        <p:nvSpPr>
          <p:cNvPr id="15" name="Picture Placeholder 22">
            <a:extLst>
              <a:ext uri="{FF2B5EF4-FFF2-40B4-BE49-F238E27FC236}">
                <a16:creationId xmlns:a16="http://schemas.microsoft.com/office/drawing/2014/main" id="{250BB155-05ED-4CEB-9810-3F9792918A7B}"/>
              </a:ext>
            </a:extLst>
          </p:cNvPr>
          <p:cNvSpPr>
            <a:spLocks noGrp="1"/>
          </p:cNvSpPr>
          <p:nvPr>
            <p:ph type="pic" sz="quarter" idx="21"/>
          </p:nvPr>
        </p:nvSpPr>
        <p:spPr>
          <a:xfrm>
            <a:off x="4786635" y="2878580"/>
            <a:ext cx="2618730" cy="2638436"/>
          </a:xfrm>
          <a:prstGeom prst="ellipse">
            <a:avLst/>
          </a:prstGeom>
        </p:spPr>
        <p:txBody>
          <a:bodyPr/>
          <a:lstStyle/>
          <a:p>
            <a:r>
              <a:rPr lang="en-US"/>
              <a:t>Click icon to add picture</a:t>
            </a:r>
          </a:p>
        </p:txBody>
      </p:sp>
      <p:sp>
        <p:nvSpPr>
          <p:cNvPr id="11" name="Oval 10">
            <a:extLst>
              <a:ext uri="{FF2B5EF4-FFF2-40B4-BE49-F238E27FC236}">
                <a16:creationId xmlns:a16="http://schemas.microsoft.com/office/drawing/2014/main" id="{2640EFE5-6D6B-4405-8709-B033A3787FE2}"/>
              </a:ext>
            </a:extLst>
          </p:cNvPr>
          <p:cNvSpPr/>
          <p:nvPr userDrawn="1"/>
        </p:nvSpPr>
        <p:spPr>
          <a:xfrm>
            <a:off x="8692938" y="238021"/>
            <a:ext cx="2019404" cy="2019404"/>
          </a:xfrm>
          <a:prstGeom prst="ellipse">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57821767"/>
      </p:ext>
    </p:extLst>
  </p:cSld>
  <p:clrMapOvr>
    <a:masterClrMapping/>
  </p:clrMapOvr>
  <p:extLst>
    <p:ext uri="{DCECCB84-F9BA-43D5-87BE-67443E8EF086}">
      <p15:sldGuideLst xmlns:p15="http://schemas.microsoft.com/office/powerpoint/2012/main">
        <p15:guide id="3" orient="horz" pos="120">
          <p15:clr>
            <a:srgbClr val="FBAE40"/>
          </p15:clr>
        </p15:guide>
        <p15:guide id="4" pos="408">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Quote Slide">
    <p:bg>
      <p:bgPr>
        <a:solidFill>
          <a:schemeClr val="bg2"/>
        </a:solidFill>
        <a:effectLst/>
      </p:bgPr>
    </p:bg>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11695814" y="388230"/>
            <a:ext cx="496185" cy="246391"/>
          </a:xfrm>
          <a:prstGeom prst="rect">
            <a:avLst/>
          </a:prstGeom>
        </p:spPr>
        <p:txBody>
          <a:bodyPr vert="horz" lIns="91440" tIns="45720" rIns="91440" bIns="45720" rtlCol="0" anchor="ctr"/>
          <a:lstStyle>
            <a:lvl1pPr algn="ctr">
              <a:defRPr sz="1100" b="1">
                <a:solidFill>
                  <a:schemeClr val="tx2"/>
                </a:solidFill>
              </a:defRPr>
            </a:lvl1pPr>
          </a:lstStyle>
          <a:p>
            <a:fld id="{619ED4D7-5F20-42F3-A679-10C8506A671F}" type="slidenum">
              <a:rPr lang="en-US" smtClean="0"/>
              <a:pPr/>
              <a:t>‹#›</a:t>
            </a:fld>
            <a:endParaRPr lang="en-US"/>
          </a:p>
        </p:txBody>
      </p:sp>
      <p:sp>
        <p:nvSpPr>
          <p:cNvPr id="12" name="Rectangle 11">
            <a:extLst>
              <a:ext uri="{FF2B5EF4-FFF2-40B4-BE49-F238E27FC236}">
                <a16:creationId xmlns:a16="http://schemas.microsoft.com/office/drawing/2014/main" id="{A81820E4-6EAB-4321-A1FC-74E7706578C8}"/>
              </a:ext>
            </a:extLst>
          </p:cNvPr>
          <p:cNvSpPr/>
          <p:nvPr userDrawn="1"/>
        </p:nvSpPr>
        <p:spPr>
          <a:xfrm>
            <a:off x="7437388" y="835987"/>
            <a:ext cx="3446423" cy="4476306"/>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 </a:t>
            </a:r>
            <a:endParaRPr lang="en-US"/>
          </a:p>
        </p:txBody>
      </p:sp>
      <p:grpSp>
        <p:nvGrpSpPr>
          <p:cNvPr id="20" name="Group 19">
            <a:extLst>
              <a:ext uri="{FF2B5EF4-FFF2-40B4-BE49-F238E27FC236}">
                <a16:creationId xmlns:a16="http://schemas.microsoft.com/office/drawing/2014/main" id="{8911FC13-CB39-45A4-9489-023B93B34051}"/>
              </a:ext>
            </a:extLst>
          </p:cNvPr>
          <p:cNvGrpSpPr/>
          <p:nvPr userDrawn="1"/>
        </p:nvGrpSpPr>
        <p:grpSpPr>
          <a:xfrm>
            <a:off x="1623237" y="1269747"/>
            <a:ext cx="8945526" cy="4599425"/>
            <a:chOff x="2183111" y="1269747"/>
            <a:chExt cx="7992246" cy="4599425"/>
          </a:xfrm>
        </p:grpSpPr>
        <p:sp>
          <p:nvSpPr>
            <p:cNvPr id="11" name="Rectangle 10">
              <a:extLst>
                <a:ext uri="{FF2B5EF4-FFF2-40B4-BE49-F238E27FC236}">
                  <a16:creationId xmlns:a16="http://schemas.microsoft.com/office/drawing/2014/main" id="{1926E942-05CD-485C-9163-DEC9765AF10D}"/>
                </a:ext>
              </a:extLst>
            </p:cNvPr>
            <p:cNvSpPr/>
            <p:nvPr userDrawn="1"/>
          </p:nvSpPr>
          <p:spPr>
            <a:xfrm>
              <a:off x="6387184" y="1269748"/>
              <a:ext cx="3788173" cy="4599424"/>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7CA3A03-B28E-4E55-B126-99A24317B756}"/>
                </a:ext>
              </a:extLst>
            </p:cNvPr>
            <p:cNvSpPr/>
            <p:nvPr userDrawn="1"/>
          </p:nvSpPr>
          <p:spPr>
            <a:xfrm>
              <a:off x="2183111" y="1269747"/>
              <a:ext cx="3788173" cy="4599424"/>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A picture containing drawing&#10;&#10;Description automatically generated">
            <a:extLst>
              <a:ext uri="{FF2B5EF4-FFF2-40B4-BE49-F238E27FC236}">
                <a16:creationId xmlns:a16="http://schemas.microsoft.com/office/drawing/2014/main" id="{BB253FC6-D60E-4B14-B741-3067733BEEE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747587" y="871722"/>
            <a:ext cx="1222832" cy="867519"/>
          </a:xfrm>
          <a:prstGeom prst="rect">
            <a:avLst/>
          </a:prstGeom>
        </p:spPr>
      </p:pic>
      <p:sp>
        <p:nvSpPr>
          <p:cNvPr id="19" name="Text Placeholder 18">
            <a:extLst>
              <a:ext uri="{FF2B5EF4-FFF2-40B4-BE49-F238E27FC236}">
                <a16:creationId xmlns:a16="http://schemas.microsoft.com/office/drawing/2014/main" id="{1D69B55C-2E16-4D7F-9FA1-1EA05DFA3E35}"/>
              </a:ext>
            </a:extLst>
          </p:cNvPr>
          <p:cNvSpPr>
            <a:spLocks noGrp="1"/>
          </p:cNvSpPr>
          <p:nvPr>
            <p:ph type="body" sz="quarter" idx="10" hasCustomPrompt="1"/>
          </p:nvPr>
        </p:nvSpPr>
        <p:spPr>
          <a:xfrm>
            <a:off x="1913860" y="4316022"/>
            <a:ext cx="3668232" cy="292709"/>
          </a:xfrm>
        </p:spPr>
        <p:txBody>
          <a:bodyPr anchor="b">
            <a:spAutoFit/>
          </a:bodyPr>
          <a:lstStyle>
            <a:lvl1pPr marL="0" indent="0">
              <a:buNone/>
              <a:defRPr i="1"/>
            </a:lvl1pPr>
          </a:lstStyle>
          <a:p>
            <a:pPr lvl="0"/>
            <a:r>
              <a:rPr lang="vi-VN"/>
              <a:t>“</a:t>
            </a:r>
            <a:r>
              <a:rPr lang="en-US"/>
              <a:t>Click to edit Master text styles</a:t>
            </a:r>
            <a:r>
              <a:rPr lang="vi-VN"/>
              <a:t>”</a:t>
            </a:r>
            <a:endParaRPr lang="en-US"/>
          </a:p>
        </p:txBody>
      </p:sp>
      <p:sp>
        <p:nvSpPr>
          <p:cNvPr id="23" name="Picture Placeholder 22">
            <a:extLst>
              <a:ext uri="{FF2B5EF4-FFF2-40B4-BE49-F238E27FC236}">
                <a16:creationId xmlns:a16="http://schemas.microsoft.com/office/drawing/2014/main" id="{A149BC13-8AF1-48FE-9E44-011CB7D280EF}"/>
              </a:ext>
            </a:extLst>
          </p:cNvPr>
          <p:cNvSpPr>
            <a:spLocks noGrp="1"/>
          </p:cNvSpPr>
          <p:nvPr>
            <p:ph type="pic" sz="quarter" idx="12"/>
          </p:nvPr>
        </p:nvSpPr>
        <p:spPr>
          <a:xfrm>
            <a:off x="1922150" y="4737572"/>
            <a:ext cx="923925" cy="923925"/>
          </a:xfrm>
          <a:prstGeom prst="ellipse">
            <a:avLst/>
          </a:prstGeom>
        </p:spPr>
        <p:txBody>
          <a:bodyPr>
            <a:normAutofit/>
          </a:bodyPr>
          <a:lstStyle>
            <a:lvl1pPr marL="0" indent="0" algn="ctr">
              <a:buNone/>
              <a:defRPr sz="1100"/>
            </a:lvl1pPr>
          </a:lstStyle>
          <a:p>
            <a:endParaRPr lang="en-US"/>
          </a:p>
        </p:txBody>
      </p:sp>
      <p:sp>
        <p:nvSpPr>
          <p:cNvPr id="25" name="Text Placeholder 10">
            <a:extLst>
              <a:ext uri="{FF2B5EF4-FFF2-40B4-BE49-F238E27FC236}">
                <a16:creationId xmlns:a16="http://schemas.microsoft.com/office/drawing/2014/main" id="{9E054ED0-96D0-46A9-9FE3-E07175564752}"/>
              </a:ext>
            </a:extLst>
          </p:cNvPr>
          <p:cNvSpPr>
            <a:spLocks noGrp="1"/>
          </p:cNvSpPr>
          <p:nvPr>
            <p:ph type="body" sz="quarter" idx="17" hasCustomPrompt="1"/>
          </p:nvPr>
        </p:nvSpPr>
        <p:spPr>
          <a:xfrm>
            <a:off x="2972792" y="5185315"/>
            <a:ext cx="2609300" cy="292709"/>
          </a:xfrm>
        </p:spPr>
        <p:txBody>
          <a:bodyPr>
            <a:spAutoFit/>
          </a:bodyPr>
          <a:lstStyle>
            <a:lvl1pPr marL="0" indent="0" algn="l">
              <a:buFontTx/>
              <a:buNone/>
              <a:defRPr sz="12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Title</a:t>
            </a:r>
            <a:endParaRPr lang="en-US"/>
          </a:p>
        </p:txBody>
      </p:sp>
      <p:sp>
        <p:nvSpPr>
          <p:cNvPr id="26" name="Text Placeholder 10">
            <a:extLst>
              <a:ext uri="{FF2B5EF4-FFF2-40B4-BE49-F238E27FC236}">
                <a16:creationId xmlns:a16="http://schemas.microsoft.com/office/drawing/2014/main" id="{ADD6CF51-4833-48E9-8937-393EE6019BEC}"/>
              </a:ext>
            </a:extLst>
          </p:cNvPr>
          <p:cNvSpPr>
            <a:spLocks noGrp="1"/>
          </p:cNvSpPr>
          <p:nvPr>
            <p:ph type="body" sz="quarter" idx="19" hasCustomPrompt="1"/>
          </p:nvPr>
        </p:nvSpPr>
        <p:spPr>
          <a:xfrm>
            <a:off x="2972792" y="4850220"/>
            <a:ext cx="2609300" cy="325410"/>
          </a:xfrm>
        </p:spPr>
        <p:txBody>
          <a:bodyPr anchor="b">
            <a:spAutoFit/>
          </a:bodyPr>
          <a:lstStyle>
            <a:lvl1pPr marL="0" indent="0" algn="l">
              <a:buFontTx/>
              <a:buNone/>
              <a:defRPr sz="1400" b="1">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Name</a:t>
            </a:r>
            <a:endParaRPr lang="en-US"/>
          </a:p>
        </p:txBody>
      </p:sp>
      <p:sp>
        <p:nvSpPr>
          <p:cNvPr id="27" name="Text Placeholder 18">
            <a:extLst>
              <a:ext uri="{FF2B5EF4-FFF2-40B4-BE49-F238E27FC236}">
                <a16:creationId xmlns:a16="http://schemas.microsoft.com/office/drawing/2014/main" id="{F3FE2D22-D44F-4BB2-BF71-ED57745305CB}"/>
              </a:ext>
            </a:extLst>
          </p:cNvPr>
          <p:cNvSpPr>
            <a:spLocks noGrp="1"/>
          </p:cNvSpPr>
          <p:nvPr>
            <p:ph type="body" sz="quarter" idx="20" hasCustomPrompt="1"/>
          </p:nvPr>
        </p:nvSpPr>
        <p:spPr>
          <a:xfrm>
            <a:off x="6609908" y="4316022"/>
            <a:ext cx="3668232" cy="292709"/>
          </a:xfrm>
        </p:spPr>
        <p:txBody>
          <a:bodyPr anchor="b">
            <a:spAutoFit/>
          </a:bodyPr>
          <a:lstStyle>
            <a:lvl1pPr>
              <a:defRPr i="1"/>
            </a:lvl1pPr>
          </a:lstStyle>
          <a:p>
            <a:pPr lvl="0"/>
            <a:r>
              <a:rPr lang="vi-VN"/>
              <a:t>“</a:t>
            </a:r>
            <a:r>
              <a:rPr lang="en-US"/>
              <a:t>Click to edit Master text styles</a:t>
            </a:r>
            <a:r>
              <a:rPr lang="vi-VN"/>
              <a:t>”</a:t>
            </a:r>
            <a:endParaRPr lang="en-US"/>
          </a:p>
        </p:txBody>
      </p:sp>
      <p:sp>
        <p:nvSpPr>
          <p:cNvPr id="28" name="Picture Placeholder 22">
            <a:extLst>
              <a:ext uri="{FF2B5EF4-FFF2-40B4-BE49-F238E27FC236}">
                <a16:creationId xmlns:a16="http://schemas.microsoft.com/office/drawing/2014/main" id="{77D2C901-145A-4E3E-B7D4-694D5F5FC637}"/>
              </a:ext>
            </a:extLst>
          </p:cNvPr>
          <p:cNvSpPr>
            <a:spLocks noGrp="1"/>
          </p:cNvSpPr>
          <p:nvPr>
            <p:ph type="pic" sz="quarter" idx="21"/>
          </p:nvPr>
        </p:nvSpPr>
        <p:spPr>
          <a:xfrm>
            <a:off x="6618198" y="4737572"/>
            <a:ext cx="923925" cy="923925"/>
          </a:xfrm>
          <a:prstGeom prst="ellipse">
            <a:avLst/>
          </a:prstGeom>
        </p:spPr>
        <p:txBody>
          <a:bodyPr>
            <a:normAutofit/>
          </a:bodyPr>
          <a:lstStyle>
            <a:lvl1pPr marL="0" indent="0" algn="ctr">
              <a:buNone/>
              <a:defRPr sz="1100"/>
            </a:lvl1pPr>
          </a:lstStyle>
          <a:p>
            <a:endParaRPr lang="en-US"/>
          </a:p>
        </p:txBody>
      </p:sp>
      <p:sp>
        <p:nvSpPr>
          <p:cNvPr id="29" name="Text Placeholder 10">
            <a:extLst>
              <a:ext uri="{FF2B5EF4-FFF2-40B4-BE49-F238E27FC236}">
                <a16:creationId xmlns:a16="http://schemas.microsoft.com/office/drawing/2014/main" id="{D30ABB47-4FA8-4EC4-B6BF-7C8D2AA74256}"/>
              </a:ext>
            </a:extLst>
          </p:cNvPr>
          <p:cNvSpPr>
            <a:spLocks noGrp="1"/>
          </p:cNvSpPr>
          <p:nvPr>
            <p:ph type="body" sz="quarter" idx="22" hasCustomPrompt="1"/>
          </p:nvPr>
        </p:nvSpPr>
        <p:spPr>
          <a:xfrm>
            <a:off x="7668840" y="5185315"/>
            <a:ext cx="2609300" cy="292709"/>
          </a:xfrm>
        </p:spPr>
        <p:txBody>
          <a:bodyPr>
            <a:spAutoFit/>
          </a:bodyPr>
          <a:lstStyle>
            <a:lvl1pPr marL="0" indent="0" algn="l">
              <a:buFontTx/>
              <a:buNone/>
              <a:defRPr sz="12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Title</a:t>
            </a:r>
            <a:endParaRPr lang="en-US"/>
          </a:p>
        </p:txBody>
      </p:sp>
      <p:sp>
        <p:nvSpPr>
          <p:cNvPr id="30" name="Text Placeholder 10">
            <a:extLst>
              <a:ext uri="{FF2B5EF4-FFF2-40B4-BE49-F238E27FC236}">
                <a16:creationId xmlns:a16="http://schemas.microsoft.com/office/drawing/2014/main" id="{5AFBE2E0-A6CB-4241-A8ED-58AA4F82B270}"/>
              </a:ext>
            </a:extLst>
          </p:cNvPr>
          <p:cNvSpPr>
            <a:spLocks noGrp="1"/>
          </p:cNvSpPr>
          <p:nvPr>
            <p:ph type="body" sz="quarter" idx="23" hasCustomPrompt="1"/>
          </p:nvPr>
        </p:nvSpPr>
        <p:spPr>
          <a:xfrm>
            <a:off x="7668840" y="4850220"/>
            <a:ext cx="2609300" cy="325410"/>
          </a:xfrm>
        </p:spPr>
        <p:txBody>
          <a:bodyPr anchor="b">
            <a:spAutoFit/>
          </a:bodyPr>
          <a:lstStyle>
            <a:lvl1pPr marL="0" indent="0" algn="l">
              <a:buFontTx/>
              <a:buNone/>
              <a:defRPr sz="1400" b="1">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Name</a:t>
            </a:r>
            <a:endParaRPr lang="en-US"/>
          </a:p>
        </p:txBody>
      </p:sp>
    </p:spTree>
    <p:extLst>
      <p:ext uri="{BB962C8B-B14F-4D97-AF65-F5344CB8AC3E}">
        <p14:creationId xmlns:p14="http://schemas.microsoft.com/office/powerpoint/2010/main" val="4037274398"/>
      </p:ext>
    </p:extLst>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Quote Slide">
    <p:bg>
      <p:bgPr>
        <a:solidFill>
          <a:srgbClr val="F5E2DA"/>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81820E4-6EAB-4321-A1FC-74E7706578C8}"/>
              </a:ext>
            </a:extLst>
          </p:cNvPr>
          <p:cNvSpPr/>
          <p:nvPr userDrawn="1"/>
        </p:nvSpPr>
        <p:spPr>
          <a:xfrm>
            <a:off x="8382669" y="1026518"/>
            <a:ext cx="3446423" cy="4476306"/>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 </a:t>
            </a:r>
            <a:endParaRPr lang="en-US"/>
          </a:p>
        </p:txBody>
      </p:sp>
      <p:sp>
        <p:nvSpPr>
          <p:cNvPr id="11" name="Rectangle 10">
            <a:extLst>
              <a:ext uri="{FF2B5EF4-FFF2-40B4-BE49-F238E27FC236}">
                <a16:creationId xmlns:a16="http://schemas.microsoft.com/office/drawing/2014/main" id="{1926E942-05CD-485C-9163-DEC9765AF10D}"/>
              </a:ext>
            </a:extLst>
          </p:cNvPr>
          <p:cNvSpPr/>
          <p:nvPr userDrawn="1"/>
        </p:nvSpPr>
        <p:spPr>
          <a:xfrm>
            <a:off x="4240195" y="1267942"/>
            <a:ext cx="3581569" cy="467266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77CA3A03-B28E-4E55-B126-99A24317B756}"/>
              </a:ext>
            </a:extLst>
          </p:cNvPr>
          <p:cNvSpPr/>
          <p:nvPr userDrawn="1"/>
        </p:nvSpPr>
        <p:spPr>
          <a:xfrm>
            <a:off x="484584" y="1267942"/>
            <a:ext cx="3581569" cy="467266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BEBAEA59-EC69-4AE6-B6E0-6E3DF532AA11}"/>
              </a:ext>
            </a:extLst>
          </p:cNvPr>
          <p:cNvSpPr/>
          <p:nvPr userDrawn="1"/>
        </p:nvSpPr>
        <p:spPr>
          <a:xfrm>
            <a:off x="7995806" y="1267942"/>
            <a:ext cx="3581569" cy="4672669"/>
          </a:xfrm>
          <a:prstGeom prst="rect">
            <a:avLst/>
          </a:pr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1"/>
          <p:cNvSpPr>
            <a:spLocks noGrp="1"/>
          </p:cNvSpPr>
          <p:nvPr>
            <p:ph type="sldNum" sz="quarter" idx="4"/>
          </p:nvPr>
        </p:nvSpPr>
        <p:spPr>
          <a:xfrm>
            <a:off x="11695814" y="388230"/>
            <a:ext cx="496185" cy="246391"/>
          </a:xfrm>
          <a:prstGeom prst="rect">
            <a:avLst/>
          </a:prstGeom>
        </p:spPr>
        <p:txBody>
          <a:bodyPr vert="horz" lIns="91440" tIns="45720" rIns="91440" bIns="45720" rtlCol="0" anchor="ctr"/>
          <a:lstStyle>
            <a:lvl1pPr algn="ctr">
              <a:defRPr sz="1100" b="1">
                <a:solidFill>
                  <a:schemeClr val="tx2"/>
                </a:solidFill>
              </a:defRPr>
            </a:lvl1pPr>
          </a:lstStyle>
          <a:p>
            <a:fld id="{619ED4D7-5F20-42F3-A679-10C8506A671F}" type="slidenum">
              <a:rPr lang="en-US" smtClean="0"/>
              <a:pPr/>
              <a:t>‹#›</a:t>
            </a:fld>
            <a:endParaRPr lang="en-US"/>
          </a:p>
        </p:txBody>
      </p:sp>
      <p:pic>
        <p:nvPicPr>
          <p:cNvPr id="4" name="Picture 3" descr="A picture containing drawing&#10;&#10;Description automatically generated">
            <a:extLst>
              <a:ext uri="{FF2B5EF4-FFF2-40B4-BE49-F238E27FC236}">
                <a16:creationId xmlns:a16="http://schemas.microsoft.com/office/drawing/2014/main" id="{BB253FC6-D60E-4B14-B741-3067733BEEE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99318" y="864191"/>
            <a:ext cx="1222832" cy="867519"/>
          </a:xfrm>
          <a:prstGeom prst="rect">
            <a:avLst/>
          </a:prstGeom>
        </p:spPr>
      </p:pic>
      <p:sp>
        <p:nvSpPr>
          <p:cNvPr id="19" name="Text Placeholder 18">
            <a:extLst>
              <a:ext uri="{FF2B5EF4-FFF2-40B4-BE49-F238E27FC236}">
                <a16:creationId xmlns:a16="http://schemas.microsoft.com/office/drawing/2014/main" id="{1D69B55C-2E16-4D7F-9FA1-1EA05DFA3E35}"/>
              </a:ext>
            </a:extLst>
          </p:cNvPr>
          <p:cNvSpPr>
            <a:spLocks noGrp="1"/>
          </p:cNvSpPr>
          <p:nvPr userDrawn="1">
            <p:ph type="body" sz="quarter" idx="10" hasCustomPrompt="1"/>
          </p:nvPr>
        </p:nvSpPr>
        <p:spPr>
          <a:xfrm>
            <a:off x="784784" y="4344084"/>
            <a:ext cx="3021672" cy="292709"/>
          </a:xfrm>
        </p:spPr>
        <p:txBody>
          <a:bodyPr anchor="b"/>
          <a:lstStyle>
            <a:lvl1pPr marL="0" indent="0">
              <a:buNone/>
              <a:defRPr i="1"/>
            </a:lvl1pPr>
          </a:lstStyle>
          <a:p>
            <a:pPr lvl="0"/>
            <a:r>
              <a:rPr lang="vi-VN"/>
              <a:t>“</a:t>
            </a:r>
            <a:r>
              <a:rPr lang="en-US"/>
              <a:t>Click to edit Master text styles</a:t>
            </a:r>
            <a:r>
              <a:rPr lang="vi-VN"/>
              <a:t>”</a:t>
            </a:r>
            <a:endParaRPr lang="en-US"/>
          </a:p>
        </p:txBody>
      </p:sp>
      <p:sp>
        <p:nvSpPr>
          <p:cNvPr id="23" name="Picture Placeholder 22">
            <a:extLst>
              <a:ext uri="{FF2B5EF4-FFF2-40B4-BE49-F238E27FC236}">
                <a16:creationId xmlns:a16="http://schemas.microsoft.com/office/drawing/2014/main" id="{A149BC13-8AF1-48FE-9E44-011CB7D280EF}"/>
              </a:ext>
            </a:extLst>
          </p:cNvPr>
          <p:cNvSpPr>
            <a:spLocks noGrp="1"/>
          </p:cNvSpPr>
          <p:nvPr userDrawn="1">
            <p:ph type="pic" sz="quarter" idx="12"/>
          </p:nvPr>
        </p:nvSpPr>
        <p:spPr>
          <a:xfrm>
            <a:off x="726359" y="4807867"/>
            <a:ext cx="923925" cy="923925"/>
          </a:xfrm>
          <a:prstGeom prst="ellipse">
            <a:avLst/>
          </a:prstGeom>
        </p:spPr>
        <p:txBody>
          <a:bodyPr>
            <a:normAutofit/>
          </a:bodyPr>
          <a:lstStyle>
            <a:lvl1pPr marL="0" indent="0" algn="ctr">
              <a:buNone/>
              <a:defRPr sz="1100"/>
            </a:lvl1pPr>
          </a:lstStyle>
          <a:p>
            <a:endParaRPr lang="en-US"/>
          </a:p>
        </p:txBody>
      </p:sp>
      <p:sp>
        <p:nvSpPr>
          <p:cNvPr id="25" name="Text Placeholder 10">
            <a:extLst>
              <a:ext uri="{FF2B5EF4-FFF2-40B4-BE49-F238E27FC236}">
                <a16:creationId xmlns:a16="http://schemas.microsoft.com/office/drawing/2014/main" id="{9E054ED0-96D0-46A9-9FE3-E07175564752}"/>
              </a:ext>
            </a:extLst>
          </p:cNvPr>
          <p:cNvSpPr>
            <a:spLocks noGrp="1"/>
          </p:cNvSpPr>
          <p:nvPr userDrawn="1">
            <p:ph type="body" sz="quarter" idx="17" hasCustomPrompt="1"/>
          </p:nvPr>
        </p:nvSpPr>
        <p:spPr>
          <a:xfrm>
            <a:off x="1765933" y="5267149"/>
            <a:ext cx="2040523" cy="292709"/>
          </a:xfrm>
        </p:spPr>
        <p:txBody>
          <a:bodyPr>
            <a:spAutoFit/>
          </a:bodyPr>
          <a:lstStyle>
            <a:lvl1pPr marL="0" indent="0" algn="l">
              <a:buFontTx/>
              <a:buNone/>
              <a:defRPr sz="12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Title</a:t>
            </a:r>
            <a:endParaRPr lang="en-US"/>
          </a:p>
        </p:txBody>
      </p:sp>
      <p:sp>
        <p:nvSpPr>
          <p:cNvPr id="26" name="Text Placeholder 10">
            <a:extLst>
              <a:ext uri="{FF2B5EF4-FFF2-40B4-BE49-F238E27FC236}">
                <a16:creationId xmlns:a16="http://schemas.microsoft.com/office/drawing/2014/main" id="{ADD6CF51-4833-48E9-8937-393EE6019BEC}"/>
              </a:ext>
            </a:extLst>
          </p:cNvPr>
          <p:cNvSpPr>
            <a:spLocks noGrp="1"/>
          </p:cNvSpPr>
          <p:nvPr userDrawn="1">
            <p:ph type="body" sz="quarter" idx="19" hasCustomPrompt="1"/>
          </p:nvPr>
        </p:nvSpPr>
        <p:spPr>
          <a:xfrm>
            <a:off x="1765933" y="4932054"/>
            <a:ext cx="2040523" cy="325410"/>
          </a:xfrm>
        </p:spPr>
        <p:txBody>
          <a:bodyPr anchor="b">
            <a:spAutoFit/>
          </a:bodyPr>
          <a:lstStyle>
            <a:lvl1pPr marL="0" indent="0" algn="l">
              <a:buFontTx/>
              <a:buNone/>
              <a:defRPr sz="1400" b="1">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Name</a:t>
            </a:r>
            <a:endParaRPr lang="en-US"/>
          </a:p>
        </p:txBody>
      </p:sp>
      <p:sp>
        <p:nvSpPr>
          <p:cNvPr id="32" name="Text Placeholder 18">
            <a:extLst>
              <a:ext uri="{FF2B5EF4-FFF2-40B4-BE49-F238E27FC236}">
                <a16:creationId xmlns:a16="http://schemas.microsoft.com/office/drawing/2014/main" id="{A8CA84A4-3B10-44D5-9D3B-6CD266D7DAB0}"/>
              </a:ext>
            </a:extLst>
          </p:cNvPr>
          <p:cNvSpPr>
            <a:spLocks noGrp="1"/>
          </p:cNvSpPr>
          <p:nvPr>
            <p:ph type="body" sz="quarter" idx="20" hasCustomPrompt="1"/>
          </p:nvPr>
        </p:nvSpPr>
        <p:spPr>
          <a:xfrm>
            <a:off x="4532706" y="4344084"/>
            <a:ext cx="3021672" cy="292709"/>
          </a:xfrm>
        </p:spPr>
        <p:txBody>
          <a:bodyPr anchor="b"/>
          <a:lstStyle>
            <a:lvl1pPr marL="0" indent="0">
              <a:buNone/>
              <a:defRPr i="1"/>
            </a:lvl1pPr>
          </a:lstStyle>
          <a:p>
            <a:pPr lvl="0"/>
            <a:r>
              <a:rPr lang="vi-VN"/>
              <a:t>“</a:t>
            </a:r>
            <a:r>
              <a:rPr lang="en-US"/>
              <a:t>Click to edit Master text styles</a:t>
            </a:r>
            <a:r>
              <a:rPr lang="vi-VN"/>
              <a:t>”</a:t>
            </a:r>
            <a:endParaRPr lang="en-US"/>
          </a:p>
        </p:txBody>
      </p:sp>
      <p:sp>
        <p:nvSpPr>
          <p:cNvPr id="33" name="Picture Placeholder 22">
            <a:extLst>
              <a:ext uri="{FF2B5EF4-FFF2-40B4-BE49-F238E27FC236}">
                <a16:creationId xmlns:a16="http://schemas.microsoft.com/office/drawing/2014/main" id="{B4FB7C61-8A16-4BC8-AA24-7A4C488E742D}"/>
              </a:ext>
            </a:extLst>
          </p:cNvPr>
          <p:cNvSpPr>
            <a:spLocks noGrp="1"/>
          </p:cNvSpPr>
          <p:nvPr>
            <p:ph type="pic" sz="quarter" idx="21"/>
          </p:nvPr>
        </p:nvSpPr>
        <p:spPr>
          <a:xfrm>
            <a:off x="4474281" y="4807867"/>
            <a:ext cx="923925" cy="923925"/>
          </a:xfrm>
          <a:prstGeom prst="ellipse">
            <a:avLst/>
          </a:prstGeom>
        </p:spPr>
        <p:txBody>
          <a:bodyPr>
            <a:normAutofit/>
          </a:bodyPr>
          <a:lstStyle>
            <a:lvl1pPr marL="0" indent="0" algn="ctr">
              <a:buNone/>
              <a:defRPr sz="1100"/>
            </a:lvl1pPr>
          </a:lstStyle>
          <a:p>
            <a:endParaRPr lang="en-US"/>
          </a:p>
        </p:txBody>
      </p:sp>
      <p:sp>
        <p:nvSpPr>
          <p:cNvPr id="34" name="Text Placeholder 10">
            <a:extLst>
              <a:ext uri="{FF2B5EF4-FFF2-40B4-BE49-F238E27FC236}">
                <a16:creationId xmlns:a16="http://schemas.microsoft.com/office/drawing/2014/main" id="{8E804A5C-0501-4C82-B957-666FB2936961}"/>
              </a:ext>
            </a:extLst>
          </p:cNvPr>
          <p:cNvSpPr>
            <a:spLocks noGrp="1"/>
          </p:cNvSpPr>
          <p:nvPr>
            <p:ph type="body" sz="quarter" idx="22" hasCustomPrompt="1"/>
          </p:nvPr>
        </p:nvSpPr>
        <p:spPr>
          <a:xfrm>
            <a:off x="5513855" y="5267149"/>
            <a:ext cx="2040523" cy="292709"/>
          </a:xfrm>
        </p:spPr>
        <p:txBody>
          <a:bodyPr>
            <a:spAutoFit/>
          </a:bodyPr>
          <a:lstStyle>
            <a:lvl1pPr marL="0" indent="0" algn="l">
              <a:buFontTx/>
              <a:buNone/>
              <a:defRPr sz="12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Title</a:t>
            </a:r>
            <a:endParaRPr lang="en-US"/>
          </a:p>
        </p:txBody>
      </p:sp>
      <p:sp>
        <p:nvSpPr>
          <p:cNvPr id="35" name="Text Placeholder 10">
            <a:extLst>
              <a:ext uri="{FF2B5EF4-FFF2-40B4-BE49-F238E27FC236}">
                <a16:creationId xmlns:a16="http://schemas.microsoft.com/office/drawing/2014/main" id="{37996B4C-2DE1-4D69-A2A0-68E5E7DA455F}"/>
              </a:ext>
            </a:extLst>
          </p:cNvPr>
          <p:cNvSpPr>
            <a:spLocks noGrp="1"/>
          </p:cNvSpPr>
          <p:nvPr>
            <p:ph type="body" sz="quarter" idx="23" hasCustomPrompt="1"/>
          </p:nvPr>
        </p:nvSpPr>
        <p:spPr>
          <a:xfrm>
            <a:off x="5513855" y="4932054"/>
            <a:ext cx="2040523" cy="325410"/>
          </a:xfrm>
        </p:spPr>
        <p:txBody>
          <a:bodyPr anchor="b">
            <a:spAutoFit/>
          </a:bodyPr>
          <a:lstStyle>
            <a:lvl1pPr marL="0" indent="0" algn="l">
              <a:buFontTx/>
              <a:buNone/>
              <a:defRPr sz="1400" b="1">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Name</a:t>
            </a:r>
            <a:endParaRPr lang="en-US"/>
          </a:p>
        </p:txBody>
      </p:sp>
      <p:sp>
        <p:nvSpPr>
          <p:cNvPr id="36" name="Text Placeholder 18">
            <a:extLst>
              <a:ext uri="{FF2B5EF4-FFF2-40B4-BE49-F238E27FC236}">
                <a16:creationId xmlns:a16="http://schemas.microsoft.com/office/drawing/2014/main" id="{F62AC7B6-ADF1-4ADF-924C-74CD65FDBE1A}"/>
              </a:ext>
            </a:extLst>
          </p:cNvPr>
          <p:cNvSpPr>
            <a:spLocks noGrp="1"/>
          </p:cNvSpPr>
          <p:nvPr>
            <p:ph type="body" sz="quarter" idx="24" hasCustomPrompt="1"/>
          </p:nvPr>
        </p:nvSpPr>
        <p:spPr>
          <a:xfrm>
            <a:off x="8282946" y="4344084"/>
            <a:ext cx="3021672" cy="292709"/>
          </a:xfrm>
        </p:spPr>
        <p:txBody>
          <a:bodyPr anchor="b"/>
          <a:lstStyle>
            <a:lvl1pPr marL="0" indent="0">
              <a:buNone/>
              <a:defRPr i="1"/>
            </a:lvl1pPr>
          </a:lstStyle>
          <a:p>
            <a:pPr lvl="0"/>
            <a:r>
              <a:rPr lang="vi-VN"/>
              <a:t>“</a:t>
            </a:r>
            <a:r>
              <a:rPr lang="en-US"/>
              <a:t>Click to edit Master text styles</a:t>
            </a:r>
            <a:r>
              <a:rPr lang="vi-VN"/>
              <a:t>”</a:t>
            </a:r>
            <a:endParaRPr lang="en-US"/>
          </a:p>
        </p:txBody>
      </p:sp>
      <p:sp>
        <p:nvSpPr>
          <p:cNvPr id="37" name="Picture Placeholder 22">
            <a:extLst>
              <a:ext uri="{FF2B5EF4-FFF2-40B4-BE49-F238E27FC236}">
                <a16:creationId xmlns:a16="http://schemas.microsoft.com/office/drawing/2014/main" id="{0EA138FD-9488-4F4F-9E53-EA33135030C0}"/>
              </a:ext>
            </a:extLst>
          </p:cNvPr>
          <p:cNvSpPr>
            <a:spLocks noGrp="1"/>
          </p:cNvSpPr>
          <p:nvPr>
            <p:ph type="pic" sz="quarter" idx="25"/>
          </p:nvPr>
        </p:nvSpPr>
        <p:spPr>
          <a:xfrm>
            <a:off x="8224521" y="4807867"/>
            <a:ext cx="923925" cy="923925"/>
          </a:xfrm>
          <a:prstGeom prst="ellipse">
            <a:avLst/>
          </a:prstGeom>
        </p:spPr>
        <p:txBody>
          <a:bodyPr>
            <a:normAutofit/>
          </a:bodyPr>
          <a:lstStyle>
            <a:lvl1pPr marL="0" indent="0" algn="ctr">
              <a:buNone/>
              <a:defRPr sz="1100"/>
            </a:lvl1pPr>
          </a:lstStyle>
          <a:p>
            <a:endParaRPr lang="en-US"/>
          </a:p>
        </p:txBody>
      </p:sp>
      <p:sp>
        <p:nvSpPr>
          <p:cNvPr id="38" name="Text Placeholder 10">
            <a:extLst>
              <a:ext uri="{FF2B5EF4-FFF2-40B4-BE49-F238E27FC236}">
                <a16:creationId xmlns:a16="http://schemas.microsoft.com/office/drawing/2014/main" id="{3C03E3A9-B9E4-460E-9877-A818BD380728}"/>
              </a:ext>
            </a:extLst>
          </p:cNvPr>
          <p:cNvSpPr>
            <a:spLocks noGrp="1"/>
          </p:cNvSpPr>
          <p:nvPr>
            <p:ph type="body" sz="quarter" idx="26" hasCustomPrompt="1"/>
          </p:nvPr>
        </p:nvSpPr>
        <p:spPr>
          <a:xfrm>
            <a:off x="9264095" y="5267149"/>
            <a:ext cx="2040523" cy="292709"/>
          </a:xfrm>
        </p:spPr>
        <p:txBody>
          <a:bodyPr>
            <a:spAutoFit/>
          </a:bodyPr>
          <a:lstStyle>
            <a:lvl1pPr marL="0" indent="0" algn="l">
              <a:buFontTx/>
              <a:buNone/>
              <a:defRPr sz="12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Title</a:t>
            </a:r>
            <a:endParaRPr lang="en-US"/>
          </a:p>
        </p:txBody>
      </p:sp>
      <p:sp>
        <p:nvSpPr>
          <p:cNvPr id="39" name="Text Placeholder 10">
            <a:extLst>
              <a:ext uri="{FF2B5EF4-FFF2-40B4-BE49-F238E27FC236}">
                <a16:creationId xmlns:a16="http://schemas.microsoft.com/office/drawing/2014/main" id="{06C38AF1-F9F2-4FC9-91B5-82850EBE1E0D}"/>
              </a:ext>
            </a:extLst>
          </p:cNvPr>
          <p:cNvSpPr>
            <a:spLocks noGrp="1"/>
          </p:cNvSpPr>
          <p:nvPr>
            <p:ph type="body" sz="quarter" idx="27" hasCustomPrompt="1"/>
          </p:nvPr>
        </p:nvSpPr>
        <p:spPr>
          <a:xfrm>
            <a:off x="9264095" y="4932054"/>
            <a:ext cx="2040523" cy="325410"/>
          </a:xfrm>
        </p:spPr>
        <p:txBody>
          <a:bodyPr anchor="b">
            <a:spAutoFit/>
          </a:bodyPr>
          <a:lstStyle>
            <a:lvl1pPr marL="0" indent="0" algn="l">
              <a:buFontTx/>
              <a:buNone/>
              <a:defRPr sz="1400" b="1">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Name</a:t>
            </a:r>
            <a:endParaRPr lang="en-US"/>
          </a:p>
        </p:txBody>
      </p:sp>
    </p:spTree>
    <p:extLst>
      <p:ext uri="{BB962C8B-B14F-4D97-AF65-F5344CB8AC3E}">
        <p14:creationId xmlns:p14="http://schemas.microsoft.com/office/powerpoint/2010/main" val="4132963020"/>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_Quote Slide">
    <p:bg>
      <p:bgPr>
        <a:solidFill>
          <a:srgbClr val="F5E2DA"/>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81820E4-6EAB-4321-A1FC-74E7706578C8}"/>
              </a:ext>
            </a:extLst>
          </p:cNvPr>
          <p:cNvSpPr/>
          <p:nvPr userDrawn="1"/>
        </p:nvSpPr>
        <p:spPr>
          <a:xfrm>
            <a:off x="7183792" y="867763"/>
            <a:ext cx="3446423" cy="4476306"/>
          </a:xfrm>
          <a:prstGeom prst="rect">
            <a:avLst/>
          </a:prstGeom>
          <a:noFill/>
          <a:ln w="127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a:t> </a:t>
            </a:r>
            <a:endParaRPr lang="en-US"/>
          </a:p>
        </p:txBody>
      </p:sp>
      <p:sp>
        <p:nvSpPr>
          <p:cNvPr id="2" name="Rectangle 1">
            <a:extLst>
              <a:ext uri="{FF2B5EF4-FFF2-40B4-BE49-F238E27FC236}">
                <a16:creationId xmlns:a16="http://schemas.microsoft.com/office/drawing/2014/main" id="{3303F715-F596-42C9-B1E8-7C2D872F08A0}"/>
              </a:ext>
            </a:extLst>
          </p:cNvPr>
          <p:cNvSpPr/>
          <p:nvPr userDrawn="1"/>
        </p:nvSpPr>
        <p:spPr>
          <a:xfrm>
            <a:off x="1561785" y="1126916"/>
            <a:ext cx="8708065" cy="50268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A picture containing drawing&#10;&#10;Description automatically generated">
            <a:extLst>
              <a:ext uri="{FF2B5EF4-FFF2-40B4-BE49-F238E27FC236}">
                <a16:creationId xmlns:a16="http://schemas.microsoft.com/office/drawing/2014/main" id="{17E74157-EB0F-4B10-ABDB-09497F5167A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l="-3004"/>
          <a:stretch/>
        </p:blipFill>
        <p:spPr>
          <a:xfrm>
            <a:off x="7183792" y="4371771"/>
            <a:ext cx="3086058" cy="1782022"/>
          </a:xfrm>
          <a:prstGeom prst="rect">
            <a:avLst/>
          </a:prstGeom>
        </p:spPr>
      </p:pic>
      <p:sp>
        <p:nvSpPr>
          <p:cNvPr id="6" name="Slide Number Placeholder 1"/>
          <p:cNvSpPr>
            <a:spLocks noGrp="1"/>
          </p:cNvSpPr>
          <p:nvPr>
            <p:ph type="sldNum" sz="quarter" idx="4"/>
          </p:nvPr>
        </p:nvSpPr>
        <p:spPr>
          <a:xfrm>
            <a:off x="11695814" y="388230"/>
            <a:ext cx="496185" cy="246391"/>
          </a:xfrm>
          <a:prstGeom prst="rect">
            <a:avLst/>
          </a:prstGeom>
        </p:spPr>
        <p:txBody>
          <a:bodyPr vert="horz" lIns="91440" tIns="45720" rIns="91440" bIns="45720" rtlCol="0" anchor="ctr"/>
          <a:lstStyle>
            <a:lvl1pPr algn="ctr">
              <a:defRPr sz="1100" b="1">
                <a:solidFill>
                  <a:schemeClr val="tx2"/>
                </a:solidFill>
              </a:defRPr>
            </a:lvl1pPr>
          </a:lstStyle>
          <a:p>
            <a:fld id="{619ED4D7-5F20-42F3-A679-10C8506A671F}" type="slidenum">
              <a:rPr lang="en-US" smtClean="0"/>
              <a:pPr/>
              <a:t>‹#›</a:t>
            </a:fld>
            <a:endParaRPr lang="en-US"/>
          </a:p>
        </p:txBody>
      </p:sp>
      <p:pic>
        <p:nvPicPr>
          <p:cNvPr id="4" name="Picture 3" descr="A picture containing drawing&#10;&#10;Description automatically generated">
            <a:extLst>
              <a:ext uri="{FF2B5EF4-FFF2-40B4-BE49-F238E27FC236}">
                <a16:creationId xmlns:a16="http://schemas.microsoft.com/office/drawing/2014/main" id="{BB253FC6-D60E-4B14-B741-3067733BEEE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747587" y="871722"/>
            <a:ext cx="1222832" cy="867519"/>
          </a:xfrm>
          <a:prstGeom prst="rect">
            <a:avLst/>
          </a:prstGeom>
        </p:spPr>
      </p:pic>
      <p:sp>
        <p:nvSpPr>
          <p:cNvPr id="19" name="Text Placeholder 18">
            <a:extLst>
              <a:ext uri="{FF2B5EF4-FFF2-40B4-BE49-F238E27FC236}">
                <a16:creationId xmlns:a16="http://schemas.microsoft.com/office/drawing/2014/main" id="{1D69B55C-2E16-4D7F-9FA1-1EA05DFA3E35}"/>
              </a:ext>
            </a:extLst>
          </p:cNvPr>
          <p:cNvSpPr>
            <a:spLocks noGrp="1"/>
          </p:cNvSpPr>
          <p:nvPr>
            <p:ph type="body" sz="quarter" idx="10" hasCustomPrompt="1"/>
          </p:nvPr>
        </p:nvSpPr>
        <p:spPr>
          <a:xfrm>
            <a:off x="2140689" y="4186684"/>
            <a:ext cx="7513674" cy="426207"/>
          </a:xfrm>
        </p:spPr>
        <p:txBody>
          <a:bodyPr anchor="b">
            <a:spAutoFit/>
          </a:bodyPr>
          <a:lstStyle>
            <a:lvl1pPr marL="0" indent="0">
              <a:buNone/>
              <a:defRPr sz="2000" b="0" i="1">
                <a:solidFill>
                  <a:schemeClr val="accent1"/>
                </a:solidFill>
              </a:defRPr>
            </a:lvl1pPr>
          </a:lstStyle>
          <a:p>
            <a:pPr lvl="0"/>
            <a:r>
              <a:rPr lang="vi-VN"/>
              <a:t>“</a:t>
            </a:r>
            <a:r>
              <a:rPr lang="en-US"/>
              <a:t>Click to edit Master text styles</a:t>
            </a:r>
            <a:r>
              <a:rPr lang="vi-VN"/>
              <a:t>”</a:t>
            </a:r>
            <a:endParaRPr lang="en-US"/>
          </a:p>
        </p:txBody>
      </p:sp>
      <p:sp>
        <p:nvSpPr>
          <p:cNvPr id="23" name="Picture Placeholder 22">
            <a:extLst>
              <a:ext uri="{FF2B5EF4-FFF2-40B4-BE49-F238E27FC236}">
                <a16:creationId xmlns:a16="http://schemas.microsoft.com/office/drawing/2014/main" id="{A149BC13-8AF1-48FE-9E44-011CB7D280EF}"/>
              </a:ext>
            </a:extLst>
          </p:cNvPr>
          <p:cNvSpPr>
            <a:spLocks noGrp="1"/>
          </p:cNvSpPr>
          <p:nvPr>
            <p:ph type="pic" sz="quarter" idx="12"/>
          </p:nvPr>
        </p:nvSpPr>
        <p:spPr>
          <a:xfrm>
            <a:off x="5994421" y="4786690"/>
            <a:ext cx="923925" cy="923925"/>
          </a:xfrm>
          <a:prstGeom prst="ellipse">
            <a:avLst/>
          </a:prstGeom>
        </p:spPr>
        <p:txBody>
          <a:bodyPr>
            <a:normAutofit/>
          </a:bodyPr>
          <a:lstStyle>
            <a:lvl1pPr marL="0" indent="0" algn="ctr">
              <a:buNone/>
              <a:defRPr sz="1100"/>
            </a:lvl1pPr>
          </a:lstStyle>
          <a:p>
            <a:endParaRPr lang="en-US"/>
          </a:p>
        </p:txBody>
      </p:sp>
      <p:sp>
        <p:nvSpPr>
          <p:cNvPr id="25" name="Text Placeholder 10">
            <a:extLst>
              <a:ext uri="{FF2B5EF4-FFF2-40B4-BE49-F238E27FC236}">
                <a16:creationId xmlns:a16="http://schemas.microsoft.com/office/drawing/2014/main" id="{9E054ED0-96D0-46A9-9FE3-E07175564752}"/>
              </a:ext>
            </a:extLst>
          </p:cNvPr>
          <p:cNvSpPr>
            <a:spLocks noGrp="1"/>
          </p:cNvSpPr>
          <p:nvPr>
            <p:ph type="body" sz="quarter" idx="17" hasCustomPrompt="1"/>
          </p:nvPr>
        </p:nvSpPr>
        <p:spPr>
          <a:xfrm>
            <a:off x="7045063" y="5234433"/>
            <a:ext cx="2609300" cy="292709"/>
          </a:xfrm>
        </p:spPr>
        <p:txBody>
          <a:bodyPr>
            <a:spAutoFit/>
          </a:bodyPr>
          <a:lstStyle>
            <a:lvl1pPr marL="0" indent="0" algn="l">
              <a:buFontTx/>
              <a:buNone/>
              <a:defRPr sz="12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Title</a:t>
            </a:r>
            <a:endParaRPr lang="en-US"/>
          </a:p>
        </p:txBody>
      </p:sp>
      <p:sp>
        <p:nvSpPr>
          <p:cNvPr id="26" name="Text Placeholder 10">
            <a:extLst>
              <a:ext uri="{FF2B5EF4-FFF2-40B4-BE49-F238E27FC236}">
                <a16:creationId xmlns:a16="http://schemas.microsoft.com/office/drawing/2014/main" id="{ADD6CF51-4833-48E9-8937-393EE6019BEC}"/>
              </a:ext>
            </a:extLst>
          </p:cNvPr>
          <p:cNvSpPr>
            <a:spLocks noGrp="1"/>
          </p:cNvSpPr>
          <p:nvPr>
            <p:ph type="body" sz="quarter" idx="19" hasCustomPrompt="1"/>
          </p:nvPr>
        </p:nvSpPr>
        <p:spPr>
          <a:xfrm>
            <a:off x="7045063" y="4899338"/>
            <a:ext cx="2609300" cy="325410"/>
          </a:xfrm>
        </p:spPr>
        <p:txBody>
          <a:bodyPr anchor="b">
            <a:spAutoFit/>
          </a:bodyPr>
          <a:lstStyle>
            <a:lvl1pPr marL="0" indent="0" algn="l">
              <a:buFontTx/>
              <a:buNone/>
              <a:defRPr sz="1400" b="1">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vi-VN"/>
              <a:t>Name</a:t>
            </a:r>
            <a:endParaRPr lang="en-US"/>
          </a:p>
        </p:txBody>
      </p:sp>
      <p:pic>
        <p:nvPicPr>
          <p:cNvPr id="3" name="Picture 2" descr="A picture containing lamp, holding&#10;&#10;Description automatically generated">
            <a:extLst>
              <a:ext uri="{FF2B5EF4-FFF2-40B4-BE49-F238E27FC236}">
                <a16:creationId xmlns:a16="http://schemas.microsoft.com/office/drawing/2014/main" id="{89AB280C-108C-42B3-A744-BF10A4028B59}"/>
              </a:ext>
            </a:extLst>
          </p:cNvPr>
          <p:cNvPicPr>
            <a:picLocks noChangeAspect="1"/>
          </p:cNvPicPr>
          <p:nvPr userDrawn="1"/>
        </p:nvPicPr>
        <p:blipFill rotWithShape="1">
          <a:blip r:embed="rId4" cstate="hqprint">
            <a:extLst>
              <a:ext uri="{28A0092B-C50C-407E-A947-70E740481C1C}">
                <a14:useLocalDpi xmlns:a14="http://schemas.microsoft.com/office/drawing/2010/main"/>
              </a:ext>
            </a:extLst>
          </a:blip>
          <a:srcRect/>
          <a:stretch/>
        </p:blipFill>
        <p:spPr>
          <a:xfrm>
            <a:off x="0" y="5622832"/>
            <a:ext cx="3402419" cy="1235167"/>
          </a:xfrm>
          <a:prstGeom prst="rect">
            <a:avLst/>
          </a:prstGeom>
        </p:spPr>
      </p:pic>
    </p:spTree>
    <p:extLst>
      <p:ext uri="{BB962C8B-B14F-4D97-AF65-F5344CB8AC3E}">
        <p14:creationId xmlns:p14="http://schemas.microsoft.com/office/powerpoint/2010/main" val="461160533"/>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Screen Device">
    <p:spTree>
      <p:nvGrpSpPr>
        <p:cNvPr id="1" name=""/>
        <p:cNvGrpSpPr/>
        <p:nvPr/>
      </p:nvGrpSpPr>
      <p:grpSpPr>
        <a:xfrm>
          <a:off x="0" y="0"/>
          <a:ext cx="0" cy="0"/>
          <a:chOff x="0" y="0"/>
          <a:chExt cx="0" cy="0"/>
        </a:xfrm>
      </p:grpSpPr>
      <p:pic>
        <p:nvPicPr>
          <p:cNvPr id="12" name="Picture 11" descr="A picture containing light&#10;&#10;Description automatically generated">
            <a:extLst>
              <a:ext uri="{FF2B5EF4-FFF2-40B4-BE49-F238E27FC236}">
                <a16:creationId xmlns:a16="http://schemas.microsoft.com/office/drawing/2014/main" id="{20B86817-0C57-4FF7-98F5-F9221292764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388785" y="4425367"/>
            <a:ext cx="1771650" cy="1713832"/>
          </a:xfrm>
          <a:prstGeom prst="rect">
            <a:avLst/>
          </a:prstGeom>
        </p:spPr>
      </p:pic>
      <p:pic>
        <p:nvPicPr>
          <p:cNvPr id="7" name="Picture 6">
            <a:extLst>
              <a:ext uri="{FF2B5EF4-FFF2-40B4-BE49-F238E27FC236}">
                <a16:creationId xmlns:a16="http://schemas.microsoft.com/office/drawing/2014/main" id="{AB13EB3F-8156-4A81-9994-6AD06D802DB6}"/>
              </a:ext>
            </a:extLst>
          </p:cNvPr>
          <p:cNvPicPr>
            <a:picLocks noChangeAspect="1"/>
          </p:cNvPicPr>
          <p:nvPr userDrawn="1"/>
        </p:nvPicPr>
        <p:blipFill>
          <a:blip r:embed="rId3"/>
          <a:srcRect/>
          <a:stretch/>
        </p:blipFill>
        <p:spPr>
          <a:xfrm>
            <a:off x="1090318" y="705574"/>
            <a:ext cx="3638549" cy="4751054"/>
          </a:xfrm>
          <a:prstGeom prst="rect">
            <a:avLst/>
          </a:prstGeom>
        </p:spPr>
      </p:pic>
      <p:sp>
        <p:nvSpPr>
          <p:cNvPr id="18" name="Text Placeholder 10"/>
          <p:cNvSpPr>
            <a:spLocks noGrp="1"/>
          </p:cNvSpPr>
          <p:nvPr>
            <p:ph type="body" sz="quarter" idx="13" hasCustomPrompt="1"/>
          </p:nvPr>
        </p:nvSpPr>
        <p:spPr>
          <a:xfrm>
            <a:off x="5176497" y="3147238"/>
            <a:ext cx="6361157" cy="1435586"/>
          </a:xfrm>
        </p:spPr>
        <p:txBody>
          <a:bodyPr>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itle Placeholder 1"/>
          <p:cNvSpPr>
            <a:spLocks noGrp="1"/>
          </p:cNvSpPr>
          <p:nvPr>
            <p:ph type="title" hasCustomPrompt="1"/>
          </p:nvPr>
        </p:nvSpPr>
        <p:spPr>
          <a:xfrm>
            <a:off x="5176497" y="1838253"/>
            <a:ext cx="5924845" cy="535531"/>
          </a:xfrm>
          <a:prstGeom prst="rect">
            <a:avLst/>
          </a:prstGeom>
        </p:spPr>
        <p:txBody>
          <a:bodyPr vert="horz" wrap="square" lIns="91440" tIns="45720" rIns="91440" bIns="45720" rtlCol="0" anchor="b">
            <a:spAutoFit/>
          </a:bodyPr>
          <a:lstStyle/>
          <a:p>
            <a:r>
              <a:rPr lang="en-US"/>
              <a:t>Click to edit master title style</a:t>
            </a:r>
          </a:p>
        </p:txBody>
      </p:sp>
      <p:sp>
        <p:nvSpPr>
          <p:cNvPr id="21" name="Text Placeholder 2"/>
          <p:cNvSpPr>
            <a:spLocks noGrp="1"/>
          </p:cNvSpPr>
          <p:nvPr>
            <p:ph type="body" sz="quarter" idx="14" hasCustomPrompt="1"/>
          </p:nvPr>
        </p:nvSpPr>
        <p:spPr>
          <a:xfrm>
            <a:off x="5176837" y="2443067"/>
            <a:ext cx="5924845" cy="493020"/>
          </a:xfrm>
        </p:spPr>
        <p:txBody>
          <a:bodyPr>
            <a:spAutoFit/>
          </a:bodyPr>
          <a:lstStyle>
            <a:lvl1pPr marL="0" indent="0">
              <a:buNone/>
              <a:defRPr sz="2400">
                <a:solidFill>
                  <a:schemeClr val="accent2"/>
                </a:solidFill>
              </a:defRPr>
            </a:lvl1pPr>
          </a:lstStyle>
          <a:p>
            <a:pPr lvl="0"/>
            <a:r>
              <a:rPr lang="en-US"/>
              <a:t>Edit Master text styles</a:t>
            </a:r>
          </a:p>
        </p:txBody>
      </p:sp>
      <p:sp>
        <p:nvSpPr>
          <p:cNvPr id="8" name="Slide Number Placeholder 1"/>
          <p:cNvSpPr>
            <a:spLocks noGrp="1"/>
          </p:cNvSpPr>
          <p:nvPr>
            <p:ph type="sldNum" sz="quarter" idx="4"/>
          </p:nvPr>
        </p:nvSpPr>
        <p:spPr>
          <a:xfrm>
            <a:off x="11695814" y="388230"/>
            <a:ext cx="496185" cy="246391"/>
          </a:xfrm>
          <a:prstGeom prst="rect">
            <a:avLst/>
          </a:prstGeom>
        </p:spPr>
        <p:txBody>
          <a:bodyPr vert="horz" lIns="91440" tIns="45720" rIns="91440" bIns="45720" rtlCol="0" anchor="ctr"/>
          <a:lstStyle>
            <a:lvl1pPr algn="ctr">
              <a:defRPr sz="1100" b="1">
                <a:solidFill>
                  <a:schemeClr val="tx2"/>
                </a:solidFill>
              </a:defRPr>
            </a:lvl1pPr>
          </a:lstStyle>
          <a:p>
            <a:fld id="{619ED4D7-5F20-42F3-A679-10C8506A671F}" type="slidenum">
              <a:rPr lang="en-US" smtClean="0"/>
              <a:pPr/>
              <a:t>‹#›</a:t>
            </a:fld>
            <a:endParaRPr lang="en-US"/>
          </a:p>
        </p:txBody>
      </p:sp>
      <p:sp>
        <p:nvSpPr>
          <p:cNvPr id="3" name="Picture Placeholder 2"/>
          <p:cNvSpPr>
            <a:spLocks noGrp="1"/>
          </p:cNvSpPr>
          <p:nvPr>
            <p:ph type="pic" sz="quarter" idx="15"/>
          </p:nvPr>
        </p:nvSpPr>
        <p:spPr>
          <a:xfrm>
            <a:off x="1453827" y="1057720"/>
            <a:ext cx="2934392" cy="4006735"/>
          </a:xfrm>
        </p:spPr>
        <p:txBody>
          <a:bodyPr/>
          <a:lstStyle/>
          <a:p>
            <a:r>
              <a:rPr lang="en-US"/>
              <a:t>Click icon to add picture</a:t>
            </a:r>
          </a:p>
        </p:txBody>
      </p:sp>
    </p:spTree>
    <p:extLst>
      <p:ext uri="{BB962C8B-B14F-4D97-AF65-F5344CB8AC3E}">
        <p14:creationId xmlns:p14="http://schemas.microsoft.com/office/powerpoint/2010/main" val="3432089057"/>
      </p:ext>
    </p:extLst>
  </p:cSld>
  <p:clrMapOvr>
    <a:masterClrMapping/>
  </p:clrMapOvr>
  <p:extLst>
    <p:ext uri="{DCECCB84-F9BA-43D5-87BE-67443E8EF086}">
      <p15:sldGuideLst xmlns:p15="http://schemas.microsoft.com/office/powerpoint/2012/main">
        <p15:guide id="4" pos="408">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Intro-Slide">
    <p:spTree>
      <p:nvGrpSpPr>
        <p:cNvPr id="1" name=""/>
        <p:cNvGrpSpPr/>
        <p:nvPr/>
      </p:nvGrpSpPr>
      <p:grpSpPr>
        <a:xfrm>
          <a:off x="0" y="0"/>
          <a:ext cx="0" cy="0"/>
          <a:chOff x="0" y="0"/>
          <a:chExt cx="0" cy="0"/>
        </a:xfrm>
      </p:grpSpPr>
      <p:sp>
        <p:nvSpPr>
          <p:cNvPr id="2" name="Rectangle 1"/>
          <p:cNvSpPr/>
          <p:nvPr userDrawn="1"/>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descr="F:\Mantu\Arp 2020\Amaris rebranding\Batch-1\e-1.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663126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Screen Device">
    <p:spTree>
      <p:nvGrpSpPr>
        <p:cNvPr id="1" name=""/>
        <p:cNvGrpSpPr/>
        <p:nvPr/>
      </p:nvGrpSpPr>
      <p:grpSpPr>
        <a:xfrm>
          <a:off x="0" y="0"/>
          <a:ext cx="0" cy="0"/>
          <a:chOff x="0" y="0"/>
          <a:chExt cx="0" cy="0"/>
        </a:xfrm>
      </p:grpSpPr>
      <p:sp>
        <p:nvSpPr>
          <p:cNvPr id="6" name="Oval 5"/>
          <p:cNvSpPr/>
          <p:nvPr userDrawn="1"/>
        </p:nvSpPr>
        <p:spPr>
          <a:xfrm>
            <a:off x="4308260" y="389143"/>
            <a:ext cx="2680476" cy="2680476"/>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 Placeholder 10"/>
          <p:cNvSpPr>
            <a:spLocks noGrp="1"/>
          </p:cNvSpPr>
          <p:nvPr>
            <p:ph type="body" sz="quarter" idx="13" hasCustomPrompt="1"/>
          </p:nvPr>
        </p:nvSpPr>
        <p:spPr>
          <a:xfrm>
            <a:off x="6460193" y="2668772"/>
            <a:ext cx="4969807" cy="1435586"/>
          </a:xfrm>
        </p:spPr>
        <p:txBody>
          <a:bodyPr>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itle Placeholder 1"/>
          <p:cNvSpPr>
            <a:spLocks noGrp="1"/>
          </p:cNvSpPr>
          <p:nvPr>
            <p:ph type="title" hasCustomPrompt="1"/>
          </p:nvPr>
        </p:nvSpPr>
        <p:spPr>
          <a:xfrm>
            <a:off x="6460193" y="1481782"/>
            <a:ext cx="4969807" cy="978729"/>
          </a:xfrm>
          <a:prstGeom prst="rect">
            <a:avLst/>
          </a:prstGeom>
        </p:spPr>
        <p:txBody>
          <a:bodyPr vert="horz" lIns="91440" tIns="45720" rIns="91440" bIns="45720" rtlCol="0" anchor="b">
            <a:spAutoFit/>
          </a:bodyPr>
          <a:lstStyle/>
          <a:p>
            <a:r>
              <a:rPr lang="en-US"/>
              <a:t>Click to edit master title style</a:t>
            </a:r>
          </a:p>
        </p:txBody>
      </p:sp>
      <p:sp>
        <p:nvSpPr>
          <p:cNvPr id="7" name="Slide Number Placeholder 1"/>
          <p:cNvSpPr>
            <a:spLocks noGrp="1"/>
          </p:cNvSpPr>
          <p:nvPr>
            <p:ph type="sldNum" sz="quarter" idx="4"/>
          </p:nvPr>
        </p:nvSpPr>
        <p:spPr>
          <a:xfrm>
            <a:off x="11695814" y="388230"/>
            <a:ext cx="496185" cy="246391"/>
          </a:xfrm>
          <a:prstGeom prst="rect">
            <a:avLst/>
          </a:prstGeom>
        </p:spPr>
        <p:txBody>
          <a:bodyPr vert="horz" lIns="91440" tIns="45720" rIns="91440" bIns="45720" rtlCol="0" anchor="ctr"/>
          <a:lstStyle>
            <a:lvl1pPr algn="ctr">
              <a:defRPr sz="1100" b="1">
                <a:solidFill>
                  <a:schemeClr val="tx2"/>
                </a:solidFill>
              </a:defRPr>
            </a:lvl1pPr>
          </a:lstStyle>
          <a:p>
            <a:fld id="{619ED4D7-5F20-42F3-A679-10C8506A671F}" type="slidenum">
              <a:rPr lang="en-US" smtClean="0"/>
              <a:pPr/>
              <a:t>‹#›</a:t>
            </a:fld>
            <a:endParaRPr lang="en-US"/>
          </a:p>
        </p:txBody>
      </p:sp>
      <p:pic>
        <p:nvPicPr>
          <p:cNvPr id="5" name="Picture 4">
            <a:extLst>
              <a:ext uri="{FF2B5EF4-FFF2-40B4-BE49-F238E27FC236}">
                <a16:creationId xmlns:a16="http://schemas.microsoft.com/office/drawing/2014/main" id="{F41EA671-0EA4-4574-B9BD-DD6B6520AD99}"/>
              </a:ext>
            </a:extLst>
          </p:cNvPr>
          <p:cNvPicPr>
            <a:picLocks noChangeAspect="1"/>
          </p:cNvPicPr>
          <p:nvPr userDrawn="1"/>
        </p:nvPicPr>
        <p:blipFill>
          <a:blip r:embed="rId2"/>
          <a:srcRect/>
          <a:stretch/>
        </p:blipFill>
        <p:spPr>
          <a:xfrm>
            <a:off x="540970" y="1332315"/>
            <a:ext cx="5311190" cy="4193369"/>
          </a:xfrm>
          <a:prstGeom prst="rect">
            <a:avLst/>
          </a:prstGeom>
        </p:spPr>
      </p:pic>
      <p:pic>
        <p:nvPicPr>
          <p:cNvPr id="9" name="Picture 8" descr="A picture containing table&#10;&#10;Description automatically generated">
            <a:extLst>
              <a:ext uri="{FF2B5EF4-FFF2-40B4-BE49-F238E27FC236}">
                <a16:creationId xmlns:a16="http://schemas.microsoft.com/office/drawing/2014/main" id="{AAC9BF95-FAB3-4999-A153-EB7AF5DE6DD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40970" y="5093475"/>
            <a:ext cx="1371601" cy="1371601"/>
          </a:xfrm>
          <a:prstGeom prst="rect">
            <a:avLst/>
          </a:prstGeom>
        </p:spPr>
      </p:pic>
      <p:sp>
        <p:nvSpPr>
          <p:cNvPr id="4" name="Picture Placeholder 3"/>
          <p:cNvSpPr>
            <a:spLocks noGrp="1"/>
          </p:cNvSpPr>
          <p:nvPr>
            <p:ph type="pic" sz="quarter" idx="14"/>
          </p:nvPr>
        </p:nvSpPr>
        <p:spPr>
          <a:xfrm>
            <a:off x="961505" y="1664550"/>
            <a:ext cx="4483331" cy="2865886"/>
          </a:xfrm>
          <a:ln w="19050">
            <a:noFill/>
          </a:ln>
        </p:spPr>
        <p:txBody>
          <a:bodyPr/>
          <a:lstStyle/>
          <a:p>
            <a:r>
              <a:rPr lang="en-US"/>
              <a:t>Click icon to add picture</a:t>
            </a:r>
          </a:p>
        </p:txBody>
      </p:sp>
    </p:spTree>
    <p:extLst>
      <p:ext uri="{BB962C8B-B14F-4D97-AF65-F5344CB8AC3E}">
        <p14:creationId xmlns:p14="http://schemas.microsoft.com/office/powerpoint/2010/main" val="2314179766"/>
      </p:ext>
    </p:extLst>
  </p:cSld>
  <p:clrMapOvr>
    <a:masterClrMapping/>
  </p:clrMapOvr>
  <p:extLst>
    <p:ext uri="{DCECCB84-F9BA-43D5-87BE-67443E8EF086}">
      <p15:sldGuideLst xmlns:p15="http://schemas.microsoft.com/office/powerpoint/2012/main">
        <p15:guide id="4" pos="408">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_Screen Devic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CCC505-E205-49E6-8A0A-319651B617DC}"/>
              </a:ext>
            </a:extLst>
          </p:cNvPr>
          <p:cNvSpPr/>
          <p:nvPr userDrawn="1"/>
        </p:nvSpPr>
        <p:spPr>
          <a:xfrm>
            <a:off x="10462437" y="0"/>
            <a:ext cx="17295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Text Placeholder 10"/>
          <p:cNvSpPr>
            <a:spLocks noGrp="1"/>
          </p:cNvSpPr>
          <p:nvPr>
            <p:ph type="body" sz="quarter" idx="13" hasCustomPrompt="1"/>
          </p:nvPr>
        </p:nvSpPr>
        <p:spPr>
          <a:xfrm>
            <a:off x="658333" y="1920902"/>
            <a:ext cx="4112843" cy="1435586"/>
          </a:xfrm>
        </p:spPr>
        <p:txBody>
          <a:bodyPr>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9" name="Title Placeholder 1"/>
          <p:cNvSpPr>
            <a:spLocks noGrp="1"/>
          </p:cNvSpPr>
          <p:nvPr>
            <p:ph type="title" hasCustomPrompt="1"/>
          </p:nvPr>
        </p:nvSpPr>
        <p:spPr>
          <a:xfrm>
            <a:off x="658332" y="871156"/>
            <a:ext cx="4112844" cy="984804"/>
          </a:xfrm>
          <a:prstGeom prst="rect">
            <a:avLst/>
          </a:prstGeom>
        </p:spPr>
        <p:txBody>
          <a:bodyPr vert="horz" lIns="91440" tIns="45720" rIns="91440" bIns="45720" rtlCol="0" anchor="t">
            <a:spAutoFit/>
          </a:bodyPr>
          <a:lstStyle/>
          <a:p>
            <a:r>
              <a:rPr lang="en-US"/>
              <a:t>Click to edit master title style</a:t>
            </a:r>
          </a:p>
        </p:txBody>
      </p:sp>
      <p:pic>
        <p:nvPicPr>
          <p:cNvPr id="8" name="Picture 7" descr="F:\Mantu\Arp 2020\Amaris rebranding\Batch-1\logo-pink.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635448" y="6107836"/>
            <a:ext cx="1405629" cy="42168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9" descr="F:\Mantu\Arp 2020\Amaris rebranding\Batch-1\AC-rebranding-1.png"/>
          <p:cNvPicPr>
            <a:picLocks noChangeAspect="1" noChangeArrowheads="1"/>
          </p:cNvPicPr>
          <p:nvPr userDrawn="1"/>
        </p:nvPicPr>
        <p:blipFill rotWithShape="1">
          <a:blip r:embed="rId3" cstate="screen">
            <a:extLst>
              <a:ext uri="{28A0092B-C50C-407E-A947-70E740481C1C}">
                <a14:useLocalDpi xmlns:a14="http://schemas.microsoft.com/office/drawing/2010/main"/>
              </a:ext>
            </a:extLst>
          </a:blip>
          <a:srcRect r="-21054"/>
          <a:stretch/>
        </p:blipFill>
        <p:spPr bwMode="auto">
          <a:xfrm>
            <a:off x="11695814" y="388230"/>
            <a:ext cx="623776" cy="246391"/>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1"/>
          <p:cNvSpPr>
            <a:spLocks noGrp="1"/>
          </p:cNvSpPr>
          <p:nvPr>
            <p:ph type="sldNum" sz="quarter" idx="4"/>
          </p:nvPr>
        </p:nvSpPr>
        <p:spPr>
          <a:xfrm>
            <a:off x="11695814" y="388230"/>
            <a:ext cx="496185" cy="246391"/>
          </a:xfrm>
          <a:prstGeom prst="rect">
            <a:avLst/>
          </a:prstGeom>
        </p:spPr>
        <p:txBody>
          <a:bodyPr vert="horz" lIns="91440" tIns="45720" rIns="91440" bIns="45720" rtlCol="0" anchor="ctr"/>
          <a:lstStyle>
            <a:lvl1pPr algn="ctr">
              <a:defRPr sz="1100" b="1">
                <a:solidFill>
                  <a:schemeClr val="tx2"/>
                </a:solidFill>
              </a:defRPr>
            </a:lvl1pPr>
          </a:lstStyle>
          <a:p>
            <a:fld id="{619ED4D7-5F20-42F3-A679-10C8506A671F}" type="slidenum">
              <a:rPr lang="en-US" smtClean="0"/>
              <a:pPr/>
              <a:t>‹#›</a:t>
            </a:fld>
            <a:endParaRPr lang="en-US"/>
          </a:p>
        </p:txBody>
      </p:sp>
      <p:pic>
        <p:nvPicPr>
          <p:cNvPr id="4" name="Picture 3">
            <a:extLst>
              <a:ext uri="{FF2B5EF4-FFF2-40B4-BE49-F238E27FC236}">
                <a16:creationId xmlns:a16="http://schemas.microsoft.com/office/drawing/2014/main" id="{1CE7AE36-97B6-4A61-AD0A-6C1A2ACC098C}"/>
              </a:ext>
            </a:extLst>
          </p:cNvPr>
          <p:cNvPicPr>
            <a:picLocks noChangeAspect="1"/>
          </p:cNvPicPr>
          <p:nvPr userDrawn="1"/>
        </p:nvPicPr>
        <p:blipFill>
          <a:blip r:embed="rId4"/>
          <a:srcRect/>
          <a:stretch/>
        </p:blipFill>
        <p:spPr>
          <a:xfrm>
            <a:off x="4771177" y="1278540"/>
            <a:ext cx="7326805" cy="4476993"/>
          </a:xfrm>
          <a:prstGeom prst="rect">
            <a:avLst/>
          </a:prstGeom>
        </p:spPr>
      </p:pic>
      <p:pic>
        <p:nvPicPr>
          <p:cNvPr id="14" name="Picture 13" descr="A picture containing lamp, holding&#10;&#10;Description automatically generated">
            <a:extLst>
              <a:ext uri="{FF2B5EF4-FFF2-40B4-BE49-F238E27FC236}">
                <a16:creationId xmlns:a16="http://schemas.microsoft.com/office/drawing/2014/main" id="{A7CD22FA-A392-464C-854B-E9FC63048CA3}"/>
              </a:ext>
            </a:extLst>
          </p:cNvPr>
          <p:cNvPicPr>
            <a:picLocks noChangeAspect="1"/>
          </p:cNvPicPr>
          <p:nvPr userDrawn="1"/>
        </p:nvPicPr>
        <p:blipFill rotWithShape="1">
          <a:blip r:embed="rId5" cstate="hqprint">
            <a:extLst>
              <a:ext uri="{28A0092B-C50C-407E-A947-70E740481C1C}">
                <a14:useLocalDpi xmlns:a14="http://schemas.microsoft.com/office/drawing/2010/main"/>
              </a:ext>
            </a:extLst>
          </a:blip>
          <a:srcRect/>
          <a:stretch/>
        </p:blipFill>
        <p:spPr>
          <a:xfrm>
            <a:off x="0" y="5472494"/>
            <a:ext cx="3816546" cy="1385506"/>
          </a:xfrm>
          <a:prstGeom prst="rect">
            <a:avLst/>
          </a:prstGeom>
        </p:spPr>
      </p:pic>
      <p:sp>
        <p:nvSpPr>
          <p:cNvPr id="3" name="Picture Placeholder 2"/>
          <p:cNvSpPr>
            <a:spLocks noGrp="1"/>
          </p:cNvSpPr>
          <p:nvPr>
            <p:ph type="pic" sz="quarter" idx="14"/>
          </p:nvPr>
        </p:nvSpPr>
        <p:spPr>
          <a:xfrm>
            <a:off x="5843846" y="1676766"/>
            <a:ext cx="5220393" cy="3319183"/>
          </a:xfrm>
        </p:spPr>
        <p:txBody>
          <a:bodyPr/>
          <a:lstStyle/>
          <a:p>
            <a:r>
              <a:rPr lang="en-US"/>
              <a:t>Click icon to add picture</a:t>
            </a:r>
          </a:p>
        </p:txBody>
      </p:sp>
    </p:spTree>
    <p:extLst>
      <p:ext uri="{BB962C8B-B14F-4D97-AF65-F5344CB8AC3E}">
        <p14:creationId xmlns:p14="http://schemas.microsoft.com/office/powerpoint/2010/main" val="2316514744"/>
      </p:ext>
    </p:extLst>
  </p:cSld>
  <p:clrMapOvr>
    <a:masterClrMapping/>
  </p:clrMapOvr>
  <p:extLst>
    <p:ext uri="{DCECCB84-F9BA-43D5-87BE-67443E8EF086}">
      <p15:sldGuideLst xmlns:p15="http://schemas.microsoft.com/office/powerpoint/2012/main">
        <p15:guide id="4" pos="408">
          <p15:clr>
            <a:srgbClr val="FBAE4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ontact p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CCC505-E205-49E6-8A0A-319651B617DC}"/>
              </a:ext>
            </a:extLst>
          </p:cNvPr>
          <p:cNvSpPr/>
          <p:nvPr userDrawn="1"/>
        </p:nvSpPr>
        <p:spPr>
          <a:xfrm>
            <a:off x="1"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Title Placeholder 1"/>
          <p:cNvSpPr>
            <a:spLocks noGrp="1"/>
          </p:cNvSpPr>
          <p:nvPr>
            <p:ph type="title" hasCustomPrompt="1"/>
          </p:nvPr>
        </p:nvSpPr>
        <p:spPr>
          <a:xfrm>
            <a:off x="3894318" y="784148"/>
            <a:ext cx="4403366" cy="978729"/>
          </a:xfrm>
          <a:prstGeom prst="rect">
            <a:avLst/>
          </a:prstGeom>
        </p:spPr>
        <p:txBody>
          <a:bodyPr vert="horz" lIns="91440" tIns="45720" rIns="91440" bIns="45720" rtlCol="0" anchor="t">
            <a:spAutoFit/>
          </a:bodyPr>
          <a:lstStyle>
            <a:lvl1pPr algn="ctr">
              <a:defRPr>
                <a:solidFill>
                  <a:schemeClr val="bg2"/>
                </a:solidFill>
              </a:defRPr>
            </a:lvl1pPr>
          </a:lstStyle>
          <a:p>
            <a:r>
              <a:rPr lang="en-US"/>
              <a:t>Click to edit master title style</a:t>
            </a:r>
          </a:p>
        </p:txBody>
      </p:sp>
      <p:sp>
        <p:nvSpPr>
          <p:cNvPr id="13" name="Text Placeholder 10"/>
          <p:cNvSpPr>
            <a:spLocks noGrp="1"/>
          </p:cNvSpPr>
          <p:nvPr>
            <p:ph type="body" sz="quarter" idx="17" hasCustomPrompt="1"/>
          </p:nvPr>
        </p:nvSpPr>
        <p:spPr>
          <a:xfrm>
            <a:off x="3184437" y="4602024"/>
            <a:ext cx="2642206" cy="292709"/>
          </a:xfrm>
        </p:spPr>
        <p:txBody>
          <a:bodyPr>
            <a:spAutoFit/>
          </a:bodyPr>
          <a:lstStyle>
            <a:lvl1pPr marL="0" indent="0" algn="ctr">
              <a:buFontTx/>
              <a:buNone/>
              <a:defRPr>
                <a:solidFill>
                  <a:schemeClr val="bg2"/>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text styles</a:t>
            </a:r>
          </a:p>
        </p:txBody>
      </p:sp>
      <p:sp>
        <p:nvSpPr>
          <p:cNvPr id="14" name="Text Placeholder 10"/>
          <p:cNvSpPr>
            <a:spLocks noGrp="1"/>
          </p:cNvSpPr>
          <p:nvPr>
            <p:ph type="body" sz="quarter" idx="19" hasCustomPrompt="1"/>
          </p:nvPr>
        </p:nvSpPr>
        <p:spPr>
          <a:xfrm>
            <a:off x="3532785" y="4269203"/>
            <a:ext cx="1945511" cy="325410"/>
          </a:xfrm>
        </p:spPr>
        <p:txBody>
          <a:bodyPr anchor="b">
            <a:spAutoFit/>
          </a:bodyPr>
          <a:lstStyle>
            <a:lvl1pPr marL="0" indent="0" algn="ctr">
              <a:buFontTx/>
              <a:buNone/>
              <a:defRPr sz="1400" b="1">
                <a:solidFill>
                  <a:schemeClr val="bg2"/>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text styles</a:t>
            </a:r>
          </a:p>
        </p:txBody>
      </p:sp>
      <p:sp>
        <p:nvSpPr>
          <p:cNvPr id="4" name="Picture Placeholder 3"/>
          <p:cNvSpPr>
            <a:spLocks noGrp="1"/>
          </p:cNvSpPr>
          <p:nvPr>
            <p:ph type="pic" sz="quarter" idx="22" hasCustomPrompt="1"/>
          </p:nvPr>
        </p:nvSpPr>
        <p:spPr>
          <a:xfrm>
            <a:off x="3782434" y="2669031"/>
            <a:ext cx="1446213" cy="1446212"/>
          </a:xfrm>
          <a:prstGeom prst="ellipse">
            <a:avLst/>
          </a:prstGeom>
          <a:ln w="28575">
            <a:solidFill>
              <a:schemeClr val="bg2"/>
            </a:solidFill>
          </a:ln>
        </p:spPr>
        <p:txBody>
          <a:bodyPr/>
          <a:lstStyle>
            <a:lvl1pPr algn="ctr">
              <a:defRPr>
                <a:solidFill>
                  <a:schemeClr val="bg2"/>
                </a:solidFill>
              </a:defRPr>
            </a:lvl1pPr>
          </a:lstStyle>
          <a:p>
            <a:r>
              <a:rPr lang="en-US"/>
              <a:t>Picture</a:t>
            </a:r>
          </a:p>
        </p:txBody>
      </p:sp>
      <p:sp>
        <p:nvSpPr>
          <p:cNvPr id="17" name="Text Placeholder 10"/>
          <p:cNvSpPr>
            <a:spLocks noGrp="1"/>
          </p:cNvSpPr>
          <p:nvPr>
            <p:ph type="body" sz="quarter" idx="23" hasCustomPrompt="1"/>
          </p:nvPr>
        </p:nvSpPr>
        <p:spPr>
          <a:xfrm>
            <a:off x="6308652" y="4602024"/>
            <a:ext cx="2642206" cy="292709"/>
          </a:xfrm>
        </p:spPr>
        <p:txBody>
          <a:bodyPr>
            <a:spAutoFit/>
          </a:bodyPr>
          <a:lstStyle>
            <a:lvl1pPr marL="0" indent="0" algn="ctr">
              <a:buFontTx/>
              <a:buNone/>
              <a:defRPr>
                <a:solidFill>
                  <a:schemeClr val="bg2"/>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text styles</a:t>
            </a:r>
          </a:p>
        </p:txBody>
      </p:sp>
      <p:sp>
        <p:nvSpPr>
          <p:cNvPr id="19" name="Text Placeholder 10"/>
          <p:cNvSpPr>
            <a:spLocks noGrp="1"/>
          </p:cNvSpPr>
          <p:nvPr>
            <p:ph type="body" sz="quarter" idx="24" hasCustomPrompt="1"/>
          </p:nvPr>
        </p:nvSpPr>
        <p:spPr>
          <a:xfrm>
            <a:off x="6657000" y="4269203"/>
            <a:ext cx="1945511" cy="325410"/>
          </a:xfrm>
        </p:spPr>
        <p:txBody>
          <a:bodyPr anchor="b">
            <a:spAutoFit/>
          </a:bodyPr>
          <a:lstStyle>
            <a:lvl1pPr marL="0" indent="0" algn="ctr">
              <a:buFontTx/>
              <a:buNone/>
              <a:defRPr sz="1400" b="1">
                <a:solidFill>
                  <a:schemeClr val="bg2"/>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text styles</a:t>
            </a:r>
          </a:p>
        </p:txBody>
      </p:sp>
      <p:sp>
        <p:nvSpPr>
          <p:cNvPr id="20" name="Picture Placeholder 3"/>
          <p:cNvSpPr>
            <a:spLocks noGrp="1"/>
          </p:cNvSpPr>
          <p:nvPr>
            <p:ph type="pic" sz="quarter" idx="25" hasCustomPrompt="1"/>
          </p:nvPr>
        </p:nvSpPr>
        <p:spPr>
          <a:xfrm>
            <a:off x="6906649" y="2669031"/>
            <a:ext cx="1446213" cy="1446212"/>
          </a:xfrm>
          <a:prstGeom prst="ellipse">
            <a:avLst/>
          </a:prstGeom>
          <a:ln w="28575">
            <a:solidFill>
              <a:schemeClr val="bg2"/>
            </a:solidFill>
          </a:ln>
        </p:spPr>
        <p:txBody>
          <a:bodyPr/>
          <a:lstStyle>
            <a:lvl1pPr algn="ctr">
              <a:defRPr>
                <a:solidFill>
                  <a:schemeClr val="bg2"/>
                </a:solidFill>
              </a:defRPr>
            </a:lvl1pPr>
          </a:lstStyle>
          <a:p>
            <a:r>
              <a:rPr lang="en-US"/>
              <a:t>Picture</a:t>
            </a:r>
          </a:p>
        </p:txBody>
      </p:sp>
      <p:pic>
        <p:nvPicPr>
          <p:cNvPr id="21" name="Picture 20" descr="F:\Mantu\Arp 2020\Amaris rebranding\Batch-1\logo-pink.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635448" y="6107836"/>
            <a:ext cx="1405629" cy="421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7526136"/>
      </p:ext>
    </p:extLst>
  </p:cSld>
  <p:clrMapOvr>
    <a:masterClrMapping/>
  </p:clrMapOvr>
  <p:extLst>
    <p:ext uri="{DCECCB84-F9BA-43D5-87BE-67443E8EF086}">
      <p15:sldGuideLst xmlns:p15="http://schemas.microsoft.com/office/powerpoint/2012/main">
        <p15:guide id="1" orient="horz" pos="4200">
          <p15:clr>
            <a:srgbClr val="FBAE40"/>
          </p15:clr>
        </p15:guide>
        <p15:guide id="2" pos="7560">
          <p15:clr>
            <a:srgbClr val="FBAE40"/>
          </p15:clr>
        </p15:guide>
        <p15:guide id="3" orient="horz" pos="120">
          <p15:clr>
            <a:srgbClr val="FBAE40"/>
          </p15:clr>
        </p15:guide>
        <p15:guide id="4" pos="408">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Contact p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CCC505-E205-49E6-8A0A-319651B617DC}"/>
              </a:ext>
            </a:extLst>
          </p:cNvPr>
          <p:cNvSpPr/>
          <p:nvPr userDrawn="1"/>
        </p:nvSpPr>
        <p:spPr>
          <a:xfrm>
            <a:off x="1"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Title Placeholder 1"/>
          <p:cNvSpPr>
            <a:spLocks noGrp="1"/>
          </p:cNvSpPr>
          <p:nvPr>
            <p:ph type="title" hasCustomPrompt="1"/>
          </p:nvPr>
        </p:nvSpPr>
        <p:spPr>
          <a:xfrm>
            <a:off x="3894317" y="216399"/>
            <a:ext cx="4403366" cy="978729"/>
          </a:xfrm>
          <a:prstGeom prst="rect">
            <a:avLst/>
          </a:prstGeom>
        </p:spPr>
        <p:txBody>
          <a:bodyPr vert="horz" lIns="91440" tIns="45720" rIns="91440" bIns="45720" rtlCol="0" anchor="t">
            <a:spAutoFit/>
          </a:bodyPr>
          <a:lstStyle>
            <a:lvl1pPr algn="ctr">
              <a:defRPr>
                <a:solidFill>
                  <a:schemeClr val="bg2"/>
                </a:solidFill>
              </a:defRPr>
            </a:lvl1pPr>
          </a:lstStyle>
          <a:p>
            <a:r>
              <a:rPr lang="en-US"/>
              <a:t>Click to edit master title style</a:t>
            </a:r>
          </a:p>
        </p:txBody>
      </p:sp>
      <p:sp>
        <p:nvSpPr>
          <p:cNvPr id="13" name="Text Placeholder 10"/>
          <p:cNvSpPr>
            <a:spLocks noGrp="1"/>
          </p:cNvSpPr>
          <p:nvPr>
            <p:ph type="body" sz="quarter" idx="17" hasCustomPrompt="1"/>
          </p:nvPr>
        </p:nvSpPr>
        <p:spPr>
          <a:xfrm>
            <a:off x="511995" y="3316884"/>
            <a:ext cx="2642206" cy="292709"/>
          </a:xfrm>
        </p:spPr>
        <p:txBody>
          <a:bodyPr>
            <a:spAutoFit/>
          </a:bodyPr>
          <a:lstStyle>
            <a:lvl1pPr marL="0" indent="0" algn="ctr">
              <a:buFontTx/>
              <a:buNone/>
              <a:defRPr>
                <a:solidFill>
                  <a:schemeClr val="bg2"/>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text styles</a:t>
            </a:r>
          </a:p>
        </p:txBody>
      </p:sp>
      <p:sp>
        <p:nvSpPr>
          <p:cNvPr id="14" name="Text Placeholder 10"/>
          <p:cNvSpPr>
            <a:spLocks noGrp="1"/>
          </p:cNvSpPr>
          <p:nvPr>
            <p:ph type="body" sz="quarter" idx="19" hasCustomPrompt="1"/>
          </p:nvPr>
        </p:nvSpPr>
        <p:spPr>
          <a:xfrm>
            <a:off x="860343" y="2910788"/>
            <a:ext cx="1945511" cy="325410"/>
          </a:xfrm>
        </p:spPr>
        <p:txBody>
          <a:bodyPr anchor="b">
            <a:spAutoFit/>
          </a:bodyPr>
          <a:lstStyle>
            <a:lvl1pPr marL="0" indent="0" algn="ctr">
              <a:buFontTx/>
              <a:buNone/>
              <a:defRPr sz="1400" b="1">
                <a:solidFill>
                  <a:schemeClr val="bg2"/>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text styles</a:t>
            </a:r>
          </a:p>
        </p:txBody>
      </p:sp>
      <p:sp>
        <p:nvSpPr>
          <p:cNvPr id="4" name="Picture Placeholder 3"/>
          <p:cNvSpPr>
            <a:spLocks noGrp="1"/>
          </p:cNvSpPr>
          <p:nvPr>
            <p:ph type="pic" sz="quarter" idx="22" hasCustomPrompt="1"/>
          </p:nvPr>
        </p:nvSpPr>
        <p:spPr>
          <a:xfrm>
            <a:off x="1109992" y="1383891"/>
            <a:ext cx="1446213" cy="1446212"/>
          </a:xfrm>
          <a:prstGeom prst="ellipse">
            <a:avLst/>
          </a:prstGeom>
          <a:ln w="28575">
            <a:solidFill>
              <a:schemeClr val="bg2"/>
            </a:solidFill>
          </a:ln>
        </p:spPr>
        <p:txBody>
          <a:bodyPr/>
          <a:lstStyle>
            <a:lvl1pPr algn="ctr">
              <a:defRPr>
                <a:solidFill>
                  <a:schemeClr val="bg2"/>
                </a:solidFill>
              </a:defRPr>
            </a:lvl1pPr>
          </a:lstStyle>
          <a:p>
            <a:r>
              <a:rPr lang="en-US"/>
              <a:t>Picture</a:t>
            </a:r>
          </a:p>
        </p:txBody>
      </p:sp>
      <p:pic>
        <p:nvPicPr>
          <p:cNvPr id="21" name="Picture 20" descr="F:\Mantu\Arp 2020\Amaris rebranding\Batch-1\logo-pink.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635448" y="6107836"/>
            <a:ext cx="1405629" cy="421689"/>
          </a:xfrm>
          <a:prstGeom prst="rect">
            <a:avLst/>
          </a:prstGeom>
          <a:noFill/>
          <a:extLst>
            <a:ext uri="{909E8E84-426E-40DD-AFC4-6F175D3DCCD1}">
              <a14:hiddenFill xmlns:a14="http://schemas.microsoft.com/office/drawing/2010/main">
                <a:solidFill>
                  <a:srgbClr val="FFFFFF"/>
                </a:solidFill>
              </a14:hiddenFill>
            </a:ext>
          </a:extLst>
        </p:spPr>
      </p:pic>
      <p:sp>
        <p:nvSpPr>
          <p:cNvPr id="9" name="Text Placeholder 10">
            <a:extLst>
              <a:ext uri="{FF2B5EF4-FFF2-40B4-BE49-F238E27FC236}">
                <a16:creationId xmlns:a16="http://schemas.microsoft.com/office/drawing/2014/main" id="{FA00C671-F2A9-5033-9AAD-52E55FFA5EB8}"/>
              </a:ext>
            </a:extLst>
          </p:cNvPr>
          <p:cNvSpPr>
            <a:spLocks noGrp="1"/>
          </p:cNvSpPr>
          <p:nvPr>
            <p:ph type="body" sz="quarter" idx="23" hasCustomPrompt="1"/>
          </p:nvPr>
        </p:nvSpPr>
        <p:spPr>
          <a:xfrm>
            <a:off x="3376222" y="3316884"/>
            <a:ext cx="2642206" cy="292709"/>
          </a:xfrm>
        </p:spPr>
        <p:txBody>
          <a:bodyPr>
            <a:spAutoFit/>
          </a:bodyPr>
          <a:lstStyle>
            <a:lvl1pPr marL="0" indent="0" algn="ctr">
              <a:buFontTx/>
              <a:buNone/>
              <a:defRPr>
                <a:solidFill>
                  <a:schemeClr val="bg2"/>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text styles</a:t>
            </a:r>
          </a:p>
        </p:txBody>
      </p:sp>
      <p:sp>
        <p:nvSpPr>
          <p:cNvPr id="11" name="Text Placeholder 10">
            <a:extLst>
              <a:ext uri="{FF2B5EF4-FFF2-40B4-BE49-F238E27FC236}">
                <a16:creationId xmlns:a16="http://schemas.microsoft.com/office/drawing/2014/main" id="{2FD81B31-B224-F755-1B1E-15ABFD5BC556}"/>
              </a:ext>
            </a:extLst>
          </p:cNvPr>
          <p:cNvSpPr>
            <a:spLocks noGrp="1"/>
          </p:cNvSpPr>
          <p:nvPr>
            <p:ph type="body" sz="quarter" idx="24" hasCustomPrompt="1"/>
          </p:nvPr>
        </p:nvSpPr>
        <p:spPr>
          <a:xfrm>
            <a:off x="3724570" y="2910788"/>
            <a:ext cx="1945511" cy="325410"/>
          </a:xfrm>
        </p:spPr>
        <p:txBody>
          <a:bodyPr anchor="b">
            <a:spAutoFit/>
          </a:bodyPr>
          <a:lstStyle>
            <a:lvl1pPr marL="0" indent="0" algn="ctr">
              <a:buFontTx/>
              <a:buNone/>
              <a:defRPr sz="1400" b="1">
                <a:solidFill>
                  <a:schemeClr val="bg2"/>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text styles</a:t>
            </a:r>
          </a:p>
        </p:txBody>
      </p:sp>
      <p:sp>
        <p:nvSpPr>
          <p:cNvPr id="15" name="Picture Placeholder 3">
            <a:extLst>
              <a:ext uri="{FF2B5EF4-FFF2-40B4-BE49-F238E27FC236}">
                <a16:creationId xmlns:a16="http://schemas.microsoft.com/office/drawing/2014/main" id="{C0841AD3-D96D-D801-7ACA-6A44DE3247DE}"/>
              </a:ext>
            </a:extLst>
          </p:cNvPr>
          <p:cNvSpPr>
            <a:spLocks noGrp="1"/>
          </p:cNvSpPr>
          <p:nvPr>
            <p:ph type="pic" sz="quarter" idx="25" hasCustomPrompt="1"/>
          </p:nvPr>
        </p:nvSpPr>
        <p:spPr>
          <a:xfrm>
            <a:off x="3974219" y="1383891"/>
            <a:ext cx="1446213" cy="1446212"/>
          </a:xfrm>
          <a:prstGeom prst="ellipse">
            <a:avLst/>
          </a:prstGeom>
          <a:ln w="28575">
            <a:solidFill>
              <a:schemeClr val="bg2"/>
            </a:solidFill>
          </a:ln>
        </p:spPr>
        <p:txBody>
          <a:bodyPr/>
          <a:lstStyle>
            <a:lvl1pPr algn="ctr">
              <a:defRPr>
                <a:solidFill>
                  <a:schemeClr val="bg2"/>
                </a:solidFill>
              </a:defRPr>
            </a:lvl1pPr>
          </a:lstStyle>
          <a:p>
            <a:r>
              <a:rPr lang="en-US"/>
              <a:t>Picture</a:t>
            </a:r>
          </a:p>
        </p:txBody>
      </p:sp>
      <p:sp>
        <p:nvSpPr>
          <p:cNvPr id="16" name="Text Placeholder 10">
            <a:extLst>
              <a:ext uri="{FF2B5EF4-FFF2-40B4-BE49-F238E27FC236}">
                <a16:creationId xmlns:a16="http://schemas.microsoft.com/office/drawing/2014/main" id="{B7E4BF04-9598-A0DB-9DF3-08BDA024CE42}"/>
              </a:ext>
            </a:extLst>
          </p:cNvPr>
          <p:cNvSpPr>
            <a:spLocks noGrp="1"/>
          </p:cNvSpPr>
          <p:nvPr>
            <p:ph type="body" sz="quarter" idx="26" hasCustomPrompt="1"/>
          </p:nvPr>
        </p:nvSpPr>
        <p:spPr>
          <a:xfrm>
            <a:off x="6240449" y="3316884"/>
            <a:ext cx="2642206" cy="292709"/>
          </a:xfrm>
        </p:spPr>
        <p:txBody>
          <a:bodyPr>
            <a:spAutoFit/>
          </a:bodyPr>
          <a:lstStyle>
            <a:lvl1pPr marL="0" indent="0" algn="ctr">
              <a:buFontTx/>
              <a:buNone/>
              <a:defRPr>
                <a:solidFill>
                  <a:schemeClr val="bg2"/>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text styles</a:t>
            </a:r>
          </a:p>
        </p:txBody>
      </p:sp>
      <p:sp>
        <p:nvSpPr>
          <p:cNvPr id="18" name="Text Placeholder 10">
            <a:extLst>
              <a:ext uri="{FF2B5EF4-FFF2-40B4-BE49-F238E27FC236}">
                <a16:creationId xmlns:a16="http://schemas.microsoft.com/office/drawing/2014/main" id="{9122929C-3432-1E29-5F4F-7F49807DE651}"/>
              </a:ext>
            </a:extLst>
          </p:cNvPr>
          <p:cNvSpPr>
            <a:spLocks noGrp="1"/>
          </p:cNvSpPr>
          <p:nvPr>
            <p:ph type="body" sz="quarter" idx="27" hasCustomPrompt="1"/>
          </p:nvPr>
        </p:nvSpPr>
        <p:spPr>
          <a:xfrm>
            <a:off x="6588797" y="2910788"/>
            <a:ext cx="1945511" cy="325410"/>
          </a:xfrm>
        </p:spPr>
        <p:txBody>
          <a:bodyPr anchor="b">
            <a:spAutoFit/>
          </a:bodyPr>
          <a:lstStyle>
            <a:lvl1pPr marL="0" indent="0" algn="ctr">
              <a:buFontTx/>
              <a:buNone/>
              <a:defRPr sz="1400" b="1">
                <a:solidFill>
                  <a:schemeClr val="bg2"/>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text styles</a:t>
            </a:r>
          </a:p>
        </p:txBody>
      </p:sp>
      <p:sp>
        <p:nvSpPr>
          <p:cNvPr id="22" name="Picture Placeholder 3">
            <a:extLst>
              <a:ext uri="{FF2B5EF4-FFF2-40B4-BE49-F238E27FC236}">
                <a16:creationId xmlns:a16="http://schemas.microsoft.com/office/drawing/2014/main" id="{35B1B99D-5720-11ED-1CFE-F5AE557D8029}"/>
              </a:ext>
            </a:extLst>
          </p:cNvPr>
          <p:cNvSpPr>
            <a:spLocks noGrp="1"/>
          </p:cNvSpPr>
          <p:nvPr>
            <p:ph type="pic" sz="quarter" idx="28" hasCustomPrompt="1"/>
          </p:nvPr>
        </p:nvSpPr>
        <p:spPr>
          <a:xfrm>
            <a:off x="6838446" y="1383891"/>
            <a:ext cx="1446213" cy="1446212"/>
          </a:xfrm>
          <a:prstGeom prst="ellipse">
            <a:avLst/>
          </a:prstGeom>
          <a:ln w="28575">
            <a:solidFill>
              <a:schemeClr val="bg2"/>
            </a:solidFill>
          </a:ln>
        </p:spPr>
        <p:txBody>
          <a:bodyPr/>
          <a:lstStyle>
            <a:lvl1pPr algn="ctr">
              <a:defRPr>
                <a:solidFill>
                  <a:schemeClr val="bg2"/>
                </a:solidFill>
              </a:defRPr>
            </a:lvl1pPr>
          </a:lstStyle>
          <a:p>
            <a:r>
              <a:rPr lang="en-US"/>
              <a:t>Picture</a:t>
            </a:r>
          </a:p>
        </p:txBody>
      </p:sp>
      <p:sp>
        <p:nvSpPr>
          <p:cNvPr id="23" name="Text Placeholder 10">
            <a:extLst>
              <a:ext uri="{FF2B5EF4-FFF2-40B4-BE49-F238E27FC236}">
                <a16:creationId xmlns:a16="http://schemas.microsoft.com/office/drawing/2014/main" id="{5A14FEF0-8553-048F-3838-7561AFB2743C}"/>
              </a:ext>
            </a:extLst>
          </p:cNvPr>
          <p:cNvSpPr>
            <a:spLocks noGrp="1"/>
          </p:cNvSpPr>
          <p:nvPr>
            <p:ph type="body" sz="quarter" idx="29" hasCustomPrompt="1"/>
          </p:nvPr>
        </p:nvSpPr>
        <p:spPr>
          <a:xfrm>
            <a:off x="9104676" y="3316884"/>
            <a:ext cx="2642206" cy="292709"/>
          </a:xfrm>
        </p:spPr>
        <p:txBody>
          <a:bodyPr>
            <a:spAutoFit/>
          </a:bodyPr>
          <a:lstStyle>
            <a:lvl1pPr marL="0" indent="0" algn="ctr">
              <a:buFontTx/>
              <a:buNone/>
              <a:defRPr>
                <a:solidFill>
                  <a:schemeClr val="bg2"/>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text styles</a:t>
            </a:r>
          </a:p>
        </p:txBody>
      </p:sp>
      <p:sp>
        <p:nvSpPr>
          <p:cNvPr id="24" name="Text Placeholder 10">
            <a:extLst>
              <a:ext uri="{FF2B5EF4-FFF2-40B4-BE49-F238E27FC236}">
                <a16:creationId xmlns:a16="http://schemas.microsoft.com/office/drawing/2014/main" id="{EF73B411-18C4-FD92-72F5-E0371C856CA0}"/>
              </a:ext>
            </a:extLst>
          </p:cNvPr>
          <p:cNvSpPr>
            <a:spLocks noGrp="1"/>
          </p:cNvSpPr>
          <p:nvPr>
            <p:ph type="body" sz="quarter" idx="30" hasCustomPrompt="1"/>
          </p:nvPr>
        </p:nvSpPr>
        <p:spPr>
          <a:xfrm>
            <a:off x="9453024" y="2910788"/>
            <a:ext cx="1945511" cy="325410"/>
          </a:xfrm>
        </p:spPr>
        <p:txBody>
          <a:bodyPr anchor="b">
            <a:spAutoFit/>
          </a:bodyPr>
          <a:lstStyle>
            <a:lvl1pPr marL="0" indent="0" algn="ctr">
              <a:buFontTx/>
              <a:buNone/>
              <a:defRPr sz="1400" b="1">
                <a:solidFill>
                  <a:schemeClr val="bg2"/>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text styles</a:t>
            </a:r>
          </a:p>
        </p:txBody>
      </p:sp>
      <p:sp>
        <p:nvSpPr>
          <p:cNvPr id="25" name="Picture Placeholder 3">
            <a:extLst>
              <a:ext uri="{FF2B5EF4-FFF2-40B4-BE49-F238E27FC236}">
                <a16:creationId xmlns:a16="http://schemas.microsoft.com/office/drawing/2014/main" id="{AC553F3A-E3EA-0A1A-DA6F-B6527303F57F}"/>
              </a:ext>
            </a:extLst>
          </p:cNvPr>
          <p:cNvSpPr>
            <a:spLocks noGrp="1"/>
          </p:cNvSpPr>
          <p:nvPr>
            <p:ph type="pic" sz="quarter" idx="31" hasCustomPrompt="1"/>
          </p:nvPr>
        </p:nvSpPr>
        <p:spPr>
          <a:xfrm>
            <a:off x="9702673" y="1383891"/>
            <a:ext cx="1446213" cy="1446212"/>
          </a:xfrm>
          <a:prstGeom prst="ellipse">
            <a:avLst/>
          </a:prstGeom>
          <a:ln w="28575">
            <a:solidFill>
              <a:schemeClr val="bg2"/>
            </a:solidFill>
          </a:ln>
        </p:spPr>
        <p:txBody>
          <a:bodyPr/>
          <a:lstStyle>
            <a:lvl1pPr algn="ctr">
              <a:defRPr>
                <a:solidFill>
                  <a:schemeClr val="bg2"/>
                </a:solidFill>
              </a:defRPr>
            </a:lvl1pPr>
          </a:lstStyle>
          <a:p>
            <a:r>
              <a:rPr lang="en-US"/>
              <a:t>Picture</a:t>
            </a:r>
          </a:p>
        </p:txBody>
      </p:sp>
      <p:sp>
        <p:nvSpPr>
          <p:cNvPr id="26" name="Text Placeholder 10">
            <a:extLst>
              <a:ext uri="{FF2B5EF4-FFF2-40B4-BE49-F238E27FC236}">
                <a16:creationId xmlns:a16="http://schemas.microsoft.com/office/drawing/2014/main" id="{BD38D08E-A830-B121-0C13-F43003780BC1}"/>
              </a:ext>
            </a:extLst>
          </p:cNvPr>
          <p:cNvSpPr>
            <a:spLocks noGrp="1"/>
          </p:cNvSpPr>
          <p:nvPr>
            <p:ph type="body" sz="quarter" idx="32" hasCustomPrompt="1"/>
          </p:nvPr>
        </p:nvSpPr>
        <p:spPr>
          <a:xfrm>
            <a:off x="511995" y="5623272"/>
            <a:ext cx="2642206" cy="292709"/>
          </a:xfrm>
        </p:spPr>
        <p:txBody>
          <a:bodyPr>
            <a:spAutoFit/>
          </a:bodyPr>
          <a:lstStyle>
            <a:lvl1pPr marL="0" indent="0" algn="ctr">
              <a:buFontTx/>
              <a:buNone/>
              <a:defRPr>
                <a:solidFill>
                  <a:schemeClr val="bg2"/>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text styles</a:t>
            </a:r>
          </a:p>
        </p:txBody>
      </p:sp>
      <p:sp>
        <p:nvSpPr>
          <p:cNvPr id="27" name="Text Placeholder 10">
            <a:extLst>
              <a:ext uri="{FF2B5EF4-FFF2-40B4-BE49-F238E27FC236}">
                <a16:creationId xmlns:a16="http://schemas.microsoft.com/office/drawing/2014/main" id="{C31F5211-0CE7-B4EB-682F-E2EFD312FD6E}"/>
              </a:ext>
            </a:extLst>
          </p:cNvPr>
          <p:cNvSpPr>
            <a:spLocks noGrp="1"/>
          </p:cNvSpPr>
          <p:nvPr>
            <p:ph type="body" sz="quarter" idx="33" hasCustomPrompt="1"/>
          </p:nvPr>
        </p:nvSpPr>
        <p:spPr>
          <a:xfrm>
            <a:off x="860343" y="5217176"/>
            <a:ext cx="1945511" cy="325410"/>
          </a:xfrm>
        </p:spPr>
        <p:txBody>
          <a:bodyPr anchor="b">
            <a:spAutoFit/>
          </a:bodyPr>
          <a:lstStyle>
            <a:lvl1pPr marL="0" indent="0" algn="ctr">
              <a:buFontTx/>
              <a:buNone/>
              <a:defRPr sz="1400" b="1">
                <a:solidFill>
                  <a:schemeClr val="bg2"/>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text styles</a:t>
            </a:r>
          </a:p>
        </p:txBody>
      </p:sp>
      <p:sp>
        <p:nvSpPr>
          <p:cNvPr id="28" name="Picture Placeholder 3">
            <a:extLst>
              <a:ext uri="{FF2B5EF4-FFF2-40B4-BE49-F238E27FC236}">
                <a16:creationId xmlns:a16="http://schemas.microsoft.com/office/drawing/2014/main" id="{28D05BB2-FDA9-3F5C-798E-EFE394CD68E0}"/>
              </a:ext>
            </a:extLst>
          </p:cNvPr>
          <p:cNvSpPr>
            <a:spLocks noGrp="1"/>
          </p:cNvSpPr>
          <p:nvPr>
            <p:ph type="pic" sz="quarter" idx="34" hasCustomPrompt="1"/>
          </p:nvPr>
        </p:nvSpPr>
        <p:spPr>
          <a:xfrm>
            <a:off x="1109992" y="3690279"/>
            <a:ext cx="1446213" cy="1446212"/>
          </a:xfrm>
          <a:prstGeom prst="ellipse">
            <a:avLst/>
          </a:prstGeom>
          <a:ln w="28575">
            <a:solidFill>
              <a:schemeClr val="bg2"/>
            </a:solidFill>
          </a:ln>
        </p:spPr>
        <p:txBody>
          <a:bodyPr/>
          <a:lstStyle>
            <a:lvl1pPr algn="ctr">
              <a:defRPr>
                <a:solidFill>
                  <a:schemeClr val="bg2"/>
                </a:solidFill>
              </a:defRPr>
            </a:lvl1pPr>
          </a:lstStyle>
          <a:p>
            <a:r>
              <a:rPr lang="en-US"/>
              <a:t>Picture</a:t>
            </a:r>
          </a:p>
        </p:txBody>
      </p:sp>
      <p:sp>
        <p:nvSpPr>
          <p:cNvPr id="29" name="Text Placeholder 10">
            <a:extLst>
              <a:ext uri="{FF2B5EF4-FFF2-40B4-BE49-F238E27FC236}">
                <a16:creationId xmlns:a16="http://schemas.microsoft.com/office/drawing/2014/main" id="{EEF3FCF7-C2B3-F283-E947-E40CD489FD1A}"/>
              </a:ext>
            </a:extLst>
          </p:cNvPr>
          <p:cNvSpPr>
            <a:spLocks noGrp="1"/>
          </p:cNvSpPr>
          <p:nvPr>
            <p:ph type="body" sz="quarter" idx="35" hasCustomPrompt="1"/>
          </p:nvPr>
        </p:nvSpPr>
        <p:spPr>
          <a:xfrm>
            <a:off x="3376222" y="5623272"/>
            <a:ext cx="2642206" cy="292709"/>
          </a:xfrm>
        </p:spPr>
        <p:txBody>
          <a:bodyPr>
            <a:spAutoFit/>
          </a:bodyPr>
          <a:lstStyle>
            <a:lvl1pPr marL="0" indent="0" algn="ctr">
              <a:buFontTx/>
              <a:buNone/>
              <a:defRPr>
                <a:solidFill>
                  <a:schemeClr val="bg2"/>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text styles</a:t>
            </a:r>
          </a:p>
        </p:txBody>
      </p:sp>
      <p:sp>
        <p:nvSpPr>
          <p:cNvPr id="30" name="Text Placeholder 10">
            <a:extLst>
              <a:ext uri="{FF2B5EF4-FFF2-40B4-BE49-F238E27FC236}">
                <a16:creationId xmlns:a16="http://schemas.microsoft.com/office/drawing/2014/main" id="{3E4C259D-EA65-1195-8CB4-CEF2680483A0}"/>
              </a:ext>
            </a:extLst>
          </p:cNvPr>
          <p:cNvSpPr>
            <a:spLocks noGrp="1"/>
          </p:cNvSpPr>
          <p:nvPr>
            <p:ph type="body" sz="quarter" idx="36" hasCustomPrompt="1"/>
          </p:nvPr>
        </p:nvSpPr>
        <p:spPr>
          <a:xfrm>
            <a:off x="3724570" y="5217176"/>
            <a:ext cx="1945511" cy="325410"/>
          </a:xfrm>
        </p:spPr>
        <p:txBody>
          <a:bodyPr anchor="b">
            <a:spAutoFit/>
          </a:bodyPr>
          <a:lstStyle>
            <a:lvl1pPr marL="0" indent="0" algn="ctr">
              <a:buFontTx/>
              <a:buNone/>
              <a:defRPr sz="1400" b="1">
                <a:solidFill>
                  <a:schemeClr val="bg2"/>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text styles</a:t>
            </a:r>
          </a:p>
        </p:txBody>
      </p:sp>
      <p:sp>
        <p:nvSpPr>
          <p:cNvPr id="31" name="Picture Placeholder 3">
            <a:extLst>
              <a:ext uri="{FF2B5EF4-FFF2-40B4-BE49-F238E27FC236}">
                <a16:creationId xmlns:a16="http://schemas.microsoft.com/office/drawing/2014/main" id="{F0C2D2BD-F00D-633B-69F8-44E4703CC84C}"/>
              </a:ext>
            </a:extLst>
          </p:cNvPr>
          <p:cNvSpPr>
            <a:spLocks noGrp="1"/>
          </p:cNvSpPr>
          <p:nvPr>
            <p:ph type="pic" sz="quarter" idx="37" hasCustomPrompt="1"/>
          </p:nvPr>
        </p:nvSpPr>
        <p:spPr>
          <a:xfrm>
            <a:off x="3974219" y="3690279"/>
            <a:ext cx="1446213" cy="1446212"/>
          </a:xfrm>
          <a:prstGeom prst="ellipse">
            <a:avLst/>
          </a:prstGeom>
          <a:ln w="28575">
            <a:solidFill>
              <a:schemeClr val="bg2"/>
            </a:solidFill>
          </a:ln>
        </p:spPr>
        <p:txBody>
          <a:bodyPr/>
          <a:lstStyle>
            <a:lvl1pPr algn="ctr">
              <a:defRPr>
                <a:solidFill>
                  <a:schemeClr val="bg2"/>
                </a:solidFill>
              </a:defRPr>
            </a:lvl1pPr>
          </a:lstStyle>
          <a:p>
            <a:r>
              <a:rPr lang="en-US"/>
              <a:t>Picture</a:t>
            </a:r>
          </a:p>
        </p:txBody>
      </p:sp>
      <p:sp>
        <p:nvSpPr>
          <p:cNvPr id="32" name="Text Placeholder 10">
            <a:extLst>
              <a:ext uri="{FF2B5EF4-FFF2-40B4-BE49-F238E27FC236}">
                <a16:creationId xmlns:a16="http://schemas.microsoft.com/office/drawing/2014/main" id="{4C7CAD93-642D-7054-215E-586DCAD1487F}"/>
              </a:ext>
            </a:extLst>
          </p:cNvPr>
          <p:cNvSpPr>
            <a:spLocks noGrp="1"/>
          </p:cNvSpPr>
          <p:nvPr>
            <p:ph type="body" sz="quarter" idx="38" hasCustomPrompt="1"/>
          </p:nvPr>
        </p:nvSpPr>
        <p:spPr>
          <a:xfrm>
            <a:off x="6240449" y="5623272"/>
            <a:ext cx="2642206" cy="292709"/>
          </a:xfrm>
        </p:spPr>
        <p:txBody>
          <a:bodyPr>
            <a:spAutoFit/>
          </a:bodyPr>
          <a:lstStyle>
            <a:lvl1pPr marL="0" indent="0" algn="ctr">
              <a:buFontTx/>
              <a:buNone/>
              <a:defRPr>
                <a:solidFill>
                  <a:schemeClr val="bg2"/>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text styles</a:t>
            </a:r>
          </a:p>
        </p:txBody>
      </p:sp>
      <p:sp>
        <p:nvSpPr>
          <p:cNvPr id="33" name="Text Placeholder 10">
            <a:extLst>
              <a:ext uri="{FF2B5EF4-FFF2-40B4-BE49-F238E27FC236}">
                <a16:creationId xmlns:a16="http://schemas.microsoft.com/office/drawing/2014/main" id="{2C7C61BE-15D3-B53C-A527-E3DBDA30C4AA}"/>
              </a:ext>
            </a:extLst>
          </p:cNvPr>
          <p:cNvSpPr>
            <a:spLocks noGrp="1"/>
          </p:cNvSpPr>
          <p:nvPr>
            <p:ph type="body" sz="quarter" idx="39" hasCustomPrompt="1"/>
          </p:nvPr>
        </p:nvSpPr>
        <p:spPr>
          <a:xfrm>
            <a:off x="6588797" y="5217176"/>
            <a:ext cx="1945511" cy="325410"/>
          </a:xfrm>
        </p:spPr>
        <p:txBody>
          <a:bodyPr anchor="b">
            <a:spAutoFit/>
          </a:bodyPr>
          <a:lstStyle>
            <a:lvl1pPr marL="0" indent="0" algn="ctr">
              <a:buFontTx/>
              <a:buNone/>
              <a:defRPr sz="1400" b="1">
                <a:solidFill>
                  <a:schemeClr val="bg2"/>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text styles</a:t>
            </a:r>
          </a:p>
        </p:txBody>
      </p:sp>
      <p:sp>
        <p:nvSpPr>
          <p:cNvPr id="34" name="Picture Placeholder 3">
            <a:extLst>
              <a:ext uri="{FF2B5EF4-FFF2-40B4-BE49-F238E27FC236}">
                <a16:creationId xmlns:a16="http://schemas.microsoft.com/office/drawing/2014/main" id="{E9A6DCD2-8A01-6654-10C3-7DF0139B1301}"/>
              </a:ext>
            </a:extLst>
          </p:cNvPr>
          <p:cNvSpPr>
            <a:spLocks noGrp="1"/>
          </p:cNvSpPr>
          <p:nvPr>
            <p:ph type="pic" sz="quarter" idx="40" hasCustomPrompt="1"/>
          </p:nvPr>
        </p:nvSpPr>
        <p:spPr>
          <a:xfrm>
            <a:off x="6838446" y="3690279"/>
            <a:ext cx="1446213" cy="1446212"/>
          </a:xfrm>
          <a:prstGeom prst="ellipse">
            <a:avLst/>
          </a:prstGeom>
          <a:ln w="28575">
            <a:solidFill>
              <a:schemeClr val="bg2"/>
            </a:solidFill>
          </a:ln>
        </p:spPr>
        <p:txBody>
          <a:bodyPr/>
          <a:lstStyle>
            <a:lvl1pPr algn="ctr">
              <a:defRPr>
                <a:solidFill>
                  <a:schemeClr val="bg2"/>
                </a:solidFill>
              </a:defRPr>
            </a:lvl1pPr>
          </a:lstStyle>
          <a:p>
            <a:r>
              <a:rPr lang="en-US"/>
              <a:t>Picture</a:t>
            </a:r>
          </a:p>
        </p:txBody>
      </p:sp>
      <p:sp>
        <p:nvSpPr>
          <p:cNvPr id="35" name="Text Placeholder 10">
            <a:extLst>
              <a:ext uri="{FF2B5EF4-FFF2-40B4-BE49-F238E27FC236}">
                <a16:creationId xmlns:a16="http://schemas.microsoft.com/office/drawing/2014/main" id="{B59FBEBB-8A3B-2131-BB80-CBB586A32F4A}"/>
              </a:ext>
            </a:extLst>
          </p:cNvPr>
          <p:cNvSpPr>
            <a:spLocks noGrp="1"/>
          </p:cNvSpPr>
          <p:nvPr>
            <p:ph type="body" sz="quarter" idx="41" hasCustomPrompt="1"/>
          </p:nvPr>
        </p:nvSpPr>
        <p:spPr>
          <a:xfrm>
            <a:off x="9104676" y="5623272"/>
            <a:ext cx="2642206" cy="292709"/>
          </a:xfrm>
        </p:spPr>
        <p:txBody>
          <a:bodyPr>
            <a:spAutoFit/>
          </a:bodyPr>
          <a:lstStyle>
            <a:lvl1pPr marL="0" indent="0" algn="ctr">
              <a:buFontTx/>
              <a:buNone/>
              <a:defRPr>
                <a:solidFill>
                  <a:schemeClr val="bg2"/>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text styles</a:t>
            </a:r>
          </a:p>
        </p:txBody>
      </p:sp>
      <p:sp>
        <p:nvSpPr>
          <p:cNvPr id="36" name="Text Placeholder 10">
            <a:extLst>
              <a:ext uri="{FF2B5EF4-FFF2-40B4-BE49-F238E27FC236}">
                <a16:creationId xmlns:a16="http://schemas.microsoft.com/office/drawing/2014/main" id="{BAEE6EDB-9423-A8E5-66A0-4EB19E8EF6D1}"/>
              </a:ext>
            </a:extLst>
          </p:cNvPr>
          <p:cNvSpPr>
            <a:spLocks noGrp="1"/>
          </p:cNvSpPr>
          <p:nvPr>
            <p:ph type="body" sz="quarter" idx="42" hasCustomPrompt="1"/>
          </p:nvPr>
        </p:nvSpPr>
        <p:spPr>
          <a:xfrm>
            <a:off x="9453024" y="5217176"/>
            <a:ext cx="1945511" cy="325410"/>
          </a:xfrm>
        </p:spPr>
        <p:txBody>
          <a:bodyPr anchor="b">
            <a:spAutoFit/>
          </a:bodyPr>
          <a:lstStyle>
            <a:lvl1pPr marL="0" indent="0" algn="ctr">
              <a:buFontTx/>
              <a:buNone/>
              <a:defRPr sz="1400" b="1">
                <a:solidFill>
                  <a:schemeClr val="bg2"/>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text styles</a:t>
            </a:r>
          </a:p>
        </p:txBody>
      </p:sp>
      <p:sp>
        <p:nvSpPr>
          <p:cNvPr id="37" name="Picture Placeholder 3">
            <a:extLst>
              <a:ext uri="{FF2B5EF4-FFF2-40B4-BE49-F238E27FC236}">
                <a16:creationId xmlns:a16="http://schemas.microsoft.com/office/drawing/2014/main" id="{6D208929-6D2E-ADFD-96DC-65DBCC76C788}"/>
              </a:ext>
            </a:extLst>
          </p:cNvPr>
          <p:cNvSpPr>
            <a:spLocks noGrp="1"/>
          </p:cNvSpPr>
          <p:nvPr>
            <p:ph type="pic" sz="quarter" idx="43" hasCustomPrompt="1"/>
          </p:nvPr>
        </p:nvSpPr>
        <p:spPr>
          <a:xfrm>
            <a:off x="9702673" y="3690279"/>
            <a:ext cx="1446213" cy="1446212"/>
          </a:xfrm>
          <a:prstGeom prst="ellipse">
            <a:avLst/>
          </a:prstGeom>
          <a:ln w="28575">
            <a:solidFill>
              <a:schemeClr val="bg2"/>
            </a:solidFill>
          </a:ln>
        </p:spPr>
        <p:txBody>
          <a:bodyPr/>
          <a:lstStyle>
            <a:lvl1pPr algn="ctr">
              <a:defRPr>
                <a:solidFill>
                  <a:schemeClr val="bg2"/>
                </a:solidFill>
              </a:defRPr>
            </a:lvl1pPr>
          </a:lstStyle>
          <a:p>
            <a:r>
              <a:rPr lang="en-US"/>
              <a:t>Picture</a:t>
            </a:r>
          </a:p>
        </p:txBody>
      </p:sp>
    </p:spTree>
    <p:extLst>
      <p:ext uri="{BB962C8B-B14F-4D97-AF65-F5344CB8AC3E}">
        <p14:creationId xmlns:p14="http://schemas.microsoft.com/office/powerpoint/2010/main" val="1445579127"/>
      </p:ext>
    </p:extLst>
  </p:cSld>
  <p:clrMapOvr>
    <a:masterClrMapping/>
  </p:clrMapOvr>
  <p:extLst>
    <p:ext uri="{DCECCB84-F9BA-43D5-87BE-67443E8EF086}">
      <p15:sldGuideLst xmlns:p15="http://schemas.microsoft.com/office/powerpoint/2012/main">
        <p15:guide id="1" orient="horz" pos="4200">
          <p15:clr>
            <a:srgbClr val="FBAE40"/>
          </p15:clr>
        </p15:guide>
        <p15:guide id="2" pos="7560">
          <p15:clr>
            <a:srgbClr val="FBAE40"/>
          </p15:clr>
        </p15:guide>
        <p15:guide id="3" orient="horz" pos="120">
          <p15:clr>
            <a:srgbClr val="FBAE40"/>
          </p15:clr>
        </p15:guide>
        <p15:guide id="4" pos="408">
          <p15:clr>
            <a:srgbClr val="FBAE4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hank you+Contact">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F:\Mantu\Arp 2020\Amaris rebranding\Batch-1\e-3.png">
            <a:extLst>
              <a:ext uri="{FF2B5EF4-FFF2-40B4-BE49-F238E27FC236}">
                <a16:creationId xmlns:a16="http://schemas.microsoft.com/office/drawing/2014/main" id="{92495207-911F-4360-BD71-F4F12F4F68AB}"/>
              </a:ext>
            </a:extLst>
          </p:cNvPr>
          <p:cNvPicPr>
            <a:picLocks noChangeAspect="1" noChangeArrowheads="1"/>
          </p:cNvPicPr>
          <p:nvPr userDrawn="1"/>
        </p:nvPicPr>
        <p:blipFill rotWithShape="1">
          <a:blip r:embed="rId2" cstate="screen">
            <a:alphaModFix amt="14000"/>
            <a:extLst>
              <a:ext uri="{28A0092B-C50C-407E-A947-70E740481C1C}">
                <a14:useLocalDpi xmlns:a14="http://schemas.microsoft.com/office/drawing/2010/main"/>
              </a:ext>
            </a:extLst>
          </a:blip>
          <a:srcRect/>
          <a:stretch/>
        </p:blipFill>
        <p:spPr bwMode="auto">
          <a:xfrm rot="16200000">
            <a:off x="-2298955" y="3590937"/>
            <a:ext cx="5595627" cy="997716"/>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3" descr="F:\Mantu\Arp 2020\Amaris rebranding\Batch-1\e-3.png">
            <a:extLst>
              <a:ext uri="{FF2B5EF4-FFF2-40B4-BE49-F238E27FC236}">
                <a16:creationId xmlns:a16="http://schemas.microsoft.com/office/drawing/2014/main" id="{93ECF4C1-7852-4CC4-9EB2-1254E7E96BC2}"/>
              </a:ext>
            </a:extLst>
          </p:cNvPr>
          <p:cNvPicPr>
            <a:picLocks noChangeAspect="1" noChangeArrowheads="1"/>
          </p:cNvPicPr>
          <p:nvPr userDrawn="1"/>
        </p:nvPicPr>
        <p:blipFill rotWithShape="1">
          <a:blip r:embed="rId3" cstate="screen">
            <a:alphaModFix amt="14000"/>
            <a:extLst>
              <a:ext uri="{28A0092B-C50C-407E-A947-70E740481C1C}">
                <a14:useLocalDpi xmlns:a14="http://schemas.microsoft.com/office/drawing/2010/main"/>
              </a:ext>
            </a:extLst>
          </a:blip>
          <a:srcRect r="-92" b="-3"/>
          <a:stretch/>
        </p:blipFill>
        <p:spPr bwMode="auto">
          <a:xfrm rot="16200000">
            <a:off x="9013591" y="1777718"/>
            <a:ext cx="4956127" cy="1400692"/>
          </a:xfrm>
          <a:prstGeom prst="rect">
            <a:avLst/>
          </a:prstGeom>
          <a:noFill/>
          <a:extLst>
            <a:ext uri="{909E8E84-426E-40DD-AFC4-6F175D3DCCD1}">
              <a14:hiddenFill xmlns:a14="http://schemas.microsoft.com/office/drawing/2010/main">
                <a:solidFill>
                  <a:srgbClr val="FFFFFF"/>
                </a:solidFill>
              </a14:hiddenFill>
            </a:ext>
          </a:extLst>
        </p:spPr>
      </p:pic>
      <p:sp>
        <p:nvSpPr>
          <p:cNvPr id="11" name="Text Placeholder 10">
            <a:extLst>
              <a:ext uri="{FF2B5EF4-FFF2-40B4-BE49-F238E27FC236}">
                <a16:creationId xmlns:a16="http://schemas.microsoft.com/office/drawing/2014/main" id="{A7472B45-CEC1-4653-92B9-C4D41CE2BB4A}"/>
              </a:ext>
            </a:extLst>
          </p:cNvPr>
          <p:cNvSpPr>
            <a:spLocks noGrp="1"/>
          </p:cNvSpPr>
          <p:nvPr>
            <p:ph type="body" sz="quarter" idx="17" hasCustomPrompt="1"/>
          </p:nvPr>
        </p:nvSpPr>
        <p:spPr>
          <a:xfrm>
            <a:off x="3300060" y="5564550"/>
            <a:ext cx="2642206" cy="292709"/>
          </a:xfrm>
        </p:spPr>
        <p:txBody>
          <a:bodyPr>
            <a:spAutoFit/>
          </a:bodyPr>
          <a:lstStyle>
            <a:lvl1pPr marL="0" indent="0" algn="ctr">
              <a:buFontTx/>
              <a:buNone/>
              <a:defRPr>
                <a:solidFill>
                  <a:schemeClr val="bg2"/>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text styles</a:t>
            </a:r>
          </a:p>
        </p:txBody>
      </p:sp>
      <p:sp>
        <p:nvSpPr>
          <p:cNvPr id="12" name="Text Placeholder 10">
            <a:extLst>
              <a:ext uri="{FF2B5EF4-FFF2-40B4-BE49-F238E27FC236}">
                <a16:creationId xmlns:a16="http://schemas.microsoft.com/office/drawing/2014/main" id="{57608507-F8AD-4146-9A38-1C8A12898003}"/>
              </a:ext>
            </a:extLst>
          </p:cNvPr>
          <p:cNvSpPr>
            <a:spLocks noGrp="1"/>
          </p:cNvSpPr>
          <p:nvPr>
            <p:ph type="body" sz="quarter" idx="19" hasCustomPrompt="1"/>
          </p:nvPr>
        </p:nvSpPr>
        <p:spPr>
          <a:xfrm>
            <a:off x="3648408" y="5231729"/>
            <a:ext cx="1945511" cy="325410"/>
          </a:xfrm>
        </p:spPr>
        <p:txBody>
          <a:bodyPr anchor="b">
            <a:spAutoFit/>
          </a:bodyPr>
          <a:lstStyle>
            <a:lvl1pPr marL="0" indent="0" algn="ctr">
              <a:buFontTx/>
              <a:buNone/>
              <a:defRPr sz="1400" b="1">
                <a:solidFill>
                  <a:schemeClr val="bg2"/>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text styles</a:t>
            </a:r>
          </a:p>
        </p:txBody>
      </p:sp>
      <p:sp>
        <p:nvSpPr>
          <p:cNvPr id="13" name="Picture Placeholder 3">
            <a:extLst>
              <a:ext uri="{FF2B5EF4-FFF2-40B4-BE49-F238E27FC236}">
                <a16:creationId xmlns:a16="http://schemas.microsoft.com/office/drawing/2014/main" id="{1834792B-82CD-4724-BEA2-A16D9638D10A}"/>
              </a:ext>
            </a:extLst>
          </p:cNvPr>
          <p:cNvSpPr>
            <a:spLocks noGrp="1"/>
          </p:cNvSpPr>
          <p:nvPr>
            <p:ph type="pic" sz="quarter" idx="22" hasCustomPrompt="1"/>
          </p:nvPr>
        </p:nvSpPr>
        <p:spPr>
          <a:xfrm>
            <a:off x="3898057" y="3631557"/>
            <a:ext cx="1446213" cy="1446212"/>
          </a:xfrm>
          <a:prstGeom prst="ellipse">
            <a:avLst/>
          </a:prstGeom>
          <a:ln w="28575">
            <a:solidFill>
              <a:schemeClr val="bg2"/>
            </a:solidFill>
          </a:ln>
        </p:spPr>
        <p:txBody>
          <a:bodyPr/>
          <a:lstStyle>
            <a:lvl1pPr algn="ctr">
              <a:defRPr>
                <a:solidFill>
                  <a:schemeClr val="bg2"/>
                </a:solidFill>
              </a:defRPr>
            </a:lvl1pPr>
          </a:lstStyle>
          <a:p>
            <a:r>
              <a:rPr lang="en-US"/>
              <a:t>Picture</a:t>
            </a:r>
          </a:p>
        </p:txBody>
      </p:sp>
      <p:sp>
        <p:nvSpPr>
          <p:cNvPr id="15" name="Text Placeholder 10">
            <a:extLst>
              <a:ext uri="{FF2B5EF4-FFF2-40B4-BE49-F238E27FC236}">
                <a16:creationId xmlns:a16="http://schemas.microsoft.com/office/drawing/2014/main" id="{41FF13B5-FB87-47C7-913E-D68A4A120AD0}"/>
              </a:ext>
            </a:extLst>
          </p:cNvPr>
          <p:cNvSpPr>
            <a:spLocks noGrp="1"/>
          </p:cNvSpPr>
          <p:nvPr>
            <p:ph type="body" sz="quarter" idx="23" hasCustomPrompt="1"/>
          </p:nvPr>
        </p:nvSpPr>
        <p:spPr>
          <a:xfrm>
            <a:off x="6424275" y="5564550"/>
            <a:ext cx="2642206" cy="292709"/>
          </a:xfrm>
        </p:spPr>
        <p:txBody>
          <a:bodyPr>
            <a:spAutoFit/>
          </a:bodyPr>
          <a:lstStyle>
            <a:lvl1pPr marL="0" indent="0" algn="ctr">
              <a:buFontTx/>
              <a:buNone/>
              <a:defRPr>
                <a:solidFill>
                  <a:schemeClr val="bg2"/>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text styles</a:t>
            </a:r>
          </a:p>
        </p:txBody>
      </p:sp>
      <p:sp>
        <p:nvSpPr>
          <p:cNvPr id="16" name="Text Placeholder 10">
            <a:extLst>
              <a:ext uri="{FF2B5EF4-FFF2-40B4-BE49-F238E27FC236}">
                <a16:creationId xmlns:a16="http://schemas.microsoft.com/office/drawing/2014/main" id="{F69DBD89-C21C-490C-AB42-7B7900620F9B}"/>
              </a:ext>
            </a:extLst>
          </p:cNvPr>
          <p:cNvSpPr>
            <a:spLocks noGrp="1"/>
          </p:cNvSpPr>
          <p:nvPr>
            <p:ph type="body" sz="quarter" idx="24" hasCustomPrompt="1"/>
          </p:nvPr>
        </p:nvSpPr>
        <p:spPr>
          <a:xfrm>
            <a:off x="6772623" y="5231729"/>
            <a:ext cx="1945511" cy="325410"/>
          </a:xfrm>
        </p:spPr>
        <p:txBody>
          <a:bodyPr anchor="b">
            <a:spAutoFit/>
          </a:bodyPr>
          <a:lstStyle>
            <a:lvl1pPr marL="0" indent="0" algn="ctr">
              <a:buFontTx/>
              <a:buNone/>
              <a:defRPr sz="1400" b="1">
                <a:solidFill>
                  <a:schemeClr val="bg2"/>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text styles</a:t>
            </a:r>
          </a:p>
        </p:txBody>
      </p:sp>
      <p:sp>
        <p:nvSpPr>
          <p:cNvPr id="17" name="Picture Placeholder 3">
            <a:extLst>
              <a:ext uri="{FF2B5EF4-FFF2-40B4-BE49-F238E27FC236}">
                <a16:creationId xmlns:a16="http://schemas.microsoft.com/office/drawing/2014/main" id="{DA18288C-450A-4CAE-A28D-F867E322B2FD}"/>
              </a:ext>
            </a:extLst>
          </p:cNvPr>
          <p:cNvSpPr>
            <a:spLocks noGrp="1"/>
          </p:cNvSpPr>
          <p:nvPr>
            <p:ph type="pic" sz="quarter" idx="25" hasCustomPrompt="1"/>
          </p:nvPr>
        </p:nvSpPr>
        <p:spPr>
          <a:xfrm>
            <a:off x="7022272" y="3631557"/>
            <a:ext cx="1446213" cy="1446212"/>
          </a:xfrm>
          <a:prstGeom prst="ellipse">
            <a:avLst/>
          </a:prstGeom>
          <a:ln w="28575">
            <a:solidFill>
              <a:schemeClr val="bg2"/>
            </a:solidFill>
          </a:ln>
        </p:spPr>
        <p:txBody>
          <a:bodyPr/>
          <a:lstStyle>
            <a:lvl1pPr algn="ctr">
              <a:defRPr>
                <a:solidFill>
                  <a:schemeClr val="bg2"/>
                </a:solidFill>
              </a:defRPr>
            </a:lvl1pPr>
          </a:lstStyle>
          <a:p>
            <a:r>
              <a:rPr lang="en-US"/>
              <a:t>Picture</a:t>
            </a:r>
          </a:p>
        </p:txBody>
      </p:sp>
      <p:sp>
        <p:nvSpPr>
          <p:cNvPr id="18" name="Text Placeholder 5">
            <a:extLst>
              <a:ext uri="{FF2B5EF4-FFF2-40B4-BE49-F238E27FC236}">
                <a16:creationId xmlns:a16="http://schemas.microsoft.com/office/drawing/2014/main" id="{423F965E-4476-4048-930F-C8E2FF076757}"/>
              </a:ext>
            </a:extLst>
          </p:cNvPr>
          <p:cNvSpPr>
            <a:spLocks noGrp="1"/>
          </p:cNvSpPr>
          <p:nvPr>
            <p:ph type="body" sz="quarter" idx="10" hasCustomPrompt="1"/>
          </p:nvPr>
        </p:nvSpPr>
        <p:spPr>
          <a:xfrm>
            <a:off x="0" y="909972"/>
            <a:ext cx="12192000" cy="2211387"/>
          </a:xfrm>
        </p:spPr>
        <p:txBody>
          <a:bodyPr anchor="ctr">
            <a:normAutofit/>
          </a:bodyPr>
          <a:lstStyle>
            <a:lvl1pPr algn="ctr">
              <a:defRPr sz="5400" b="0">
                <a:solidFill>
                  <a:schemeClr val="bg2"/>
                </a:solidFill>
              </a:defRPr>
            </a:lvl1pPr>
          </a:lstStyle>
          <a:p>
            <a:pPr lvl="0"/>
            <a:r>
              <a:rPr lang="en-US"/>
              <a:t>Thank you</a:t>
            </a:r>
          </a:p>
        </p:txBody>
      </p:sp>
    </p:spTree>
    <p:extLst>
      <p:ext uri="{BB962C8B-B14F-4D97-AF65-F5344CB8AC3E}">
        <p14:creationId xmlns:p14="http://schemas.microsoft.com/office/powerpoint/2010/main" val="32468788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a:extLst>
              <a:ext uri="{FF2B5EF4-FFF2-40B4-BE49-F238E27FC236}">
                <a16:creationId xmlns:a16="http://schemas.microsoft.com/office/drawing/2014/main" id="{39D4B1C4-4DAB-4D48-8E7D-D9B4C9CABD7F}"/>
              </a:ext>
            </a:extLst>
          </p:cNvPr>
          <p:cNvSpPr>
            <a:spLocks noGrp="1"/>
          </p:cNvSpPr>
          <p:nvPr>
            <p:ph type="body" sz="quarter" idx="10" hasCustomPrompt="1"/>
          </p:nvPr>
        </p:nvSpPr>
        <p:spPr>
          <a:xfrm>
            <a:off x="0" y="2401888"/>
            <a:ext cx="12192000" cy="2211387"/>
          </a:xfrm>
        </p:spPr>
        <p:txBody>
          <a:bodyPr anchor="ctr">
            <a:normAutofit/>
          </a:bodyPr>
          <a:lstStyle>
            <a:lvl1pPr algn="ctr">
              <a:defRPr sz="5400" b="0">
                <a:solidFill>
                  <a:schemeClr val="bg2"/>
                </a:solidFill>
              </a:defRPr>
            </a:lvl1pPr>
          </a:lstStyle>
          <a:p>
            <a:pPr lvl="0"/>
            <a:r>
              <a:rPr lang="en-US"/>
              <a:t>Thank you</a:t>
            </a:r>
          </a:p>
        </p:txBody>
      </p:sp>
    </p:spTree>
    <p:extLst>
      <p:ext uri="{BB962C8B-B14F-4D97-AF65-F5344CB8AC3E}">
        <p14:creationId xmlns:p14="http://schemas.microsoft.com/office/powerpoint/2010/main" val="402725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Blank slide" type="blank" preserve="1">
  <p:cSld name="Blank slide">
    <p:spTree>
      <p:nvGrpSpPr>
        <p:cNvPr id="1" name="Shape 100"/>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601102-4807-46FF-992B-A0E80D49B754}"/>
              </a:ext>
            </a:extLst>
          </p:cNvPr>
          <p:cNvSpPr>
            <a:spLocks noGrp="1"/>
          </p:cNvSpPr>
          <p:nvPr>
            <p:ph type="sldNum" sz="quarter" idx="4"/>
          </p:nvPr>
        </p:nvSpPr>
        <p:spPr>
          <a:xfrm>
            <a:off x="11695814" y="388230"/>
            <a:ext cx="496185" cy="246391"/>
          </a:xfrm>
          <a:prstGeom prst="rect">
            <a:avLst/>
          </a:prstGeom>
        </p:spPr>
        <p:txBody>
          <a:bodyPr vert="horz" lIns="91440" tIns="45720" rIns="91440" bIns="45720" rtlCol="0" anchor="ctr"/>
          <a:lstStyle>
            <a:lvl1pPr algn="ctr">
              <a:defRPr sz="1100" b="1">
                <a:solidFill>
                  <a:schemeClr val="tx2"/>
                </a:solidFill>
              </a:defRPr>
            </a:lvl1pPr>
          </a:lstStyle>
          <a:p>
            <a:fld id="{619ED4D7-5F20-42F3-A679-10C8506A671F}" type="slidenum">
              <a:rPr lang="en-US" smtClean="0"/>
              <a:pPr/>
              <a:t>‹#›</a:t>
            </a:fld>
            <a:endParaRPr lang="en-US"/>
          </a:p>
        </p:txBody>
      </p:sp>
    </p:spTree>
    <p:extLst>
      <p:ext uri="{BB962C8B-B14F-4D97-AF65-F5344CB8AC3E}">
        <p14:creationId xmlns:p14="http://schemas.microsoft.com/office/powerpoint/2010/main" val="207966940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lank slide" preserve="1" userDrawn="1">
  <p:cSld name="1_Blank slide">
    <p:spTree>
      <p:nvGrpSpPr>
        <p:cNvPr id="1" name="Shape 100"/>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601102-4807-46FF-992B-A0E80D49B754}"/>
              </a:ext>
            </a:extLst>
          </p:cNvPr>
          <p:cNvSpPr>
            <a:spLocks noGrp="1"/>
          </p:cNvSpPr>
          <p:nvPr>
            <p:ph type="sldNum" sz="quarter" idx="4"/>
          </p:nvPr>
        </p:nvSpPr>
        <p:spPr>
          <a:xfrm>
            <a:off x="11695814" y="388230"/>
            <a:ext cx="496185" cy="246391"/>
          </a:xfrm>
          <a:prstGeom prst="rect">
            <a:avLst/>
          </a:prstGeom>
        </p:spPr>
        <p:txBody>
          <a:bodyPr vert="horz" lIns="91440" tIns="45720" rIns="91440" bIns="45720" rtlCol="0" anchor="ctr"/>
          <a:lstStyle>
            <a:lvl1pPr algn="ctr">
              <a:defRPr sz="1100" b="1">
                <a:solidFill>
                  <a:schemeClr val="tx2"/>
                </a:solidFill>
              </a:defRPr>
            </a:lvl1pPr>
          </a:lstStyle>
          <a:p>
            <a:fld id="{619ED4D7-5F20-42F3-A679-10C8506A671F}" type="slidenum">
              <a:rPr lang="en-US" smtClean="0"/>
              <a:pPr/>
              <a:t>‹#›</a:t>
            </a:fld>
            <a:endParaRPr lang="en-US"/>
          </a:p>
        </p:txBody>
      </p:sp>
      <p:sp>
        <p:nvSpPr>
          <p:cNvPr id="3" name="Title Placeholder 1">
            <a:extLst>
              <a:ext uri="{FF2B5EF4-FFF2-40B4-BE49-F238E27FC236}">
                <a16:creationId xmlns:a16="http://schemas.microsoft.com/office/drawing/2014/main" id="{1A31D7C4-99D8-46FE-98ED-CCAFFDB15C52}"/>
              </a:ext>
            </a:extLst>
          </p:cNvPr>
          <p:cNvSpPr>
            <a:spLocks noGrp="1"/>
          </p:cNvSpPr>
          <p:nvPr>
            <p:ph type="title"/>
          </p:nvPr>
        </p:nvSpPr>
        <p:spPr>
          <a:xfrm>
            <a:off x="838200" y="365126"/>
            <a:ext cx="10401300" cy="804648"/>
          </a:xfrm>
          <a:prstGeom prst="rect">
            <a:avLst/>
          </a:prstGeom>
        </p:spPr>
        <p:txBody>
          <a:bodyPr vert="horz" lIns="91440" tIns="45720" rIns="91440" bIns="45720" rtlCol="0" anchor="ctr">
            <a:normAutofit/>
          </a:bodyPr>
          <a:lstStyle/>
          <a:p>
            <a:r>
              <a:rPr lang="en-US"/>
              <a:t>Click To Edit Master Title Style</a:t>
            </a:r>
          </a:p>
        </p:txBody>
      </p:sp>
    </p:spTree>
    <p:extLst>
      <p:ext uri="{BB962C8B-B14F-4D97-AF65-F5344CB8AC3E}">
        <p14:creationId xmlns:p14="http://schemas.microsoft.com/office/powerpoint/2010/main" val="154993719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Intro Slid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3AF60FA-EAB1-43AD-94A0-270A8C2130CD}"/>
              </a:ext>
            </a:extLst>
          </p:cNvPr>
          <p:cNvSpPr>
            <a:spLocks noGrp="1"/>
          </p:cNvSpPr>
          <p:nvPr>
            <p:ph type="pic" sz="quarter" idx="10"/>
          </p:nvPr>
        </p:nvSpPr>
        <p:spPr>
          <a:xfrm>
            <a:off x="0" y="0"/>
            <a:ext cx="12192000" cy="6858000"/>
          </a:xfrm>
          <a:prstGeom prst="rect">
            <a:avLst/>
          </a:prstGeom>
        </p:spPr>
        <p:txBody>
          <a:bodyPr/>
          <a:lstStyle/>
          <a:p>
            <a:endParaRPr lang="en-US"/>
          </a:p>
        </p:txBody>
      </p:sp>
    </p:spTree>
    <p:extLst>
      <p:ext uri="{BB962C8B-B14F-4D97-AF65-F5344CB8AC3E}">
        <p14:creationId xmlns:p14="http://schemas.microsoft.com/office/powerpoint/2010/main" val="263796953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Intro Slide">
    <p:spTree>
      <p:nvGrpSpPr>
        <p:cNvPr id="1" name=""/>
        <p:cNvGrpSpPr/>
        <p:nvPr/>
      </p:nvGrpSpPr>
      <p:grpSpPr>
        <a:xfrm>
          <a:off x="0" y="0"/>
          <a:ext cx="0" cy="0"/>
          <a:chOff x="0" y="0"/>
          <a:chExt cx="0" cy="0"/>
        </a:xfrm>
      </p:grpSpPr>
      <p:sp>
        <p:nvSpPr>
          <p:cNvPr id="2" name="Rectangle 1"/>
          <p:cNvSpPr/>
          <p:nvPr userDrawn="1"/>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descr="F:\Mantu\Arp 2020\Amaris rebranding\Batch-1\e-1.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sp>
        <p:nvSpPr>
          <p:cNvPr id="6" name="Text Placeholder 5"/>
          <p:cNvSpPr>
            <a:spLocks noGrp="1"/>
          </p:cNvSpPr>
          <p:nvPr>
            <p:ph type="body" sz="quarter" idx="10" hasCustomPrompt="1"/>
          </p:nvPr>
        </p:nvSpPr>
        <p:spPr>
          <a:xfrm>
            <a:off x="0" y="2401888"/>
            <a:ext cx="12192000" cy="2211387"/>
          </a:xfrm>
        </p:spPr>
        <p:txBody>
          <a:bodyPr anchor="ctr">
            <a:normAutofit/>
          </a:bodyPr>
          <a:lstStyle>
            <a:lvl1pPr algn="ctr">
              <a:defRPr sz="4400" b="1">
                <a:solidFill>
                  <a:schemeClr val="bg2"/>
                </a:solidFill>
              </a:defRPr>
            </a:lvl1pPr>
          </a:lstStyle>
          <a:p>
            <a:pPr lvl="0"/>
            <a:r>
              <a:rPr lang="en-US"/>
              <a:t>CLICK TO EDIT TEXT</a:t>
            </a:r>
          </a:p>
        </p:txBody>
      </p:sp>
      <p:pic>
        <p:nvPicPr>
          <p:cNvPr id="7" name="Picture 6" descr="F:\Mantu\Arp 2020\Amaris rebranding\Batch-1\logo-pink.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10635448" y="6107836"/>
            <a:ext cx="1405629" cy="421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490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tro-title">
    <p:spTree>
      <p:nvGrpSpPr>
        <p:cNvPr id="1" name=""/>
        <p:cNvGrpSpPr/>
        <p:nvPr/>
      </p:nvGrpSpPr>
      <p:grpSpPr>
        <a:xfrm>
          <a:off x="0" y="0"/>
          <a:ext cx="0" cy="0"/>
          <a:chOff x="0" y="0"/>
          <a:chExt cx="0" cy="0"/>
        </a:xfrm>
      </p:grpSpPr>
      <p:sp>
        <p:nvSpPr>
          <p:cNvPr id="2" name="Rectangle 1"/>
          <p:cNvSpPr/>
          <p:nvPr userDrawn="1"/>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 Placeholder 5"/>
          <p:cNvSpPr>
            <a:spLocks noGrp="1"/>
          </p:cNvSpPr>
          <p:nvPr>
            <p:ph type="body" sz="quarter" idx="10" hasCustomPrompt="1"/>
          </p:nvPr>
        </p:nvSpPr>
        <p:spPr>
          <a:xfrm>
            <a:off x="0" y="2221414"/>
            <a:ext cx="12192000" cy="2211387"/>
          </a:xfrm>
        </p:spPr>
        <p:txBody>
          <a:bodyPr anchor="ctr">
            <a:normAutofit/>
          </a:bodyPr>
          <a:lstStyle>
            <a:lvl1pPr marL="0" indent="0" algn="ctr">
              <a:buNone/>
              <a:defRPr sz="5400" b="0">
                <a:solidFill>
                  <a:schemeClr val="bg2"/>
                </a:solidFill>
              </a:defRPr>
            </a:lvl1pPr>
          </a:lstStyle>
          <a:p>
            <a:pPr lvl="0"/>
            <a:r>
              <a:rPr lang="en-US"/>
              <a:t>Click to edit text</a:t>
            </a:r>
          </a:p>
        </p:txBody>
      </p:sp>
      <p:pic>
        <p:nvPicPr>
          <p:cNvPr id="5" name="Picture 2" descr="F:\Mantu\Arp 2020\Amaris rebranding\Batch-1\logo-pink-full.png">
            <a:extLst>
              <a:ext uri="{FF2B5EF4-FFF2-40B4-BE49-F238E27FC236}">
                <a16:creationId xmlns:a16="http://schemas.microsoft.com/office/drawing/2014/main" id="{EDFBBF49-9B65-41AF-9A18-8CCE71CEA43E}"/>
              </a:ext>
            </a:extLst>
          </p:cNvPr>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5069305" y="5654226"/>
            <a:ext cx="2053390" cy="8025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954118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2_Summary">
    <p:spTree>
      <p:nvGrpSpPr>
        <p:cNvPr id="1" name=""/>
        <p:cNvGrpSpPr/>
        <p:nvPr/>
      </p:nvGrpSpPr>
      <p:grpSpPr>
        <a:xfrm>
          <a:off x="0" y="0"/>
          <a:ext cx="0" cy="0"/>
          <a:chOff x="0" y="0"/>
          <a:chExt cx="0" cy="0"/>
        </a:xfrm>
      </p:grpSpPr>
      <p:sp>
        <p:nvSpPr>
          <p:cNvPr id="2" name="Rectangle 1"/>
          <p:cNvSpPr/>
          <p:nvPr userDrawn="1"/>
        </p:nvSpPr>
        <p:spPr>
          <a:xfrm>
            <a:off x="4104168" y="0"/>
            <a:ext cx="8204790" cy="6858000"/>
          </a:xfrm>
          <a:prstGeom prst="rect">
            <a:avLst/>
          </a:prstGeom>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noFill/>
              </a:ln>
            </a:endParaRPr>
          </a:p>
        </p:txBody>
      </p:sp>
      <p:sp>
        <p:nvSpPr>
          <p:cNvPr id="17" name="Text Placeholder 15"/>
          <p:cNvSpPr>
            <a:spLocks noGrp="1"/>
          </p:cNvSpPr>
          <p:nvPr>
            <p:ph type="body" sz="quarter" idx="23" hasCustomPrompt="1"/>
          </p:nvPr>
        </p:nvSpPr>
        <p:spPr>
          <a:xfrm>
            <a:off x="6594662" y="2205885"/>
            <a:ext cx="3825243" cy="471439"/>
          </a:xfrm>
          <a:noFill/>
          <a:effectLst/>
        </p:spPr>
        <p:txBody>
          <a:bodyPr anchor="ctr"/>
          <a:lstStyle>
            <a:lvl1pPr marL="0" indent="0">
              <a:buNone/>
              <a:defRPr>
                <a:solidFill>
                  <a:schemeClr val="bg2"/>
                </a:solidFill>
                <a:latin typeface="+mn-lt"/>
              </a:defRPr>
            </a:lvl1pPr>
            <a:lvl2pPr marL="457200" indent="0">
              <a:buFontTx/>
              <a:buNone/>
              <a:defRPr/>
            </a:lvl2pPr>
          </a:lstStyle>
          <a:p>
            <a:pPr lvl="0"/>
            <a:r>
              <a:rPr lang="en-US"/>
              <a:t>Edit your text</a:t>
            </a:r>
          </a:p>
        </p:txBody>
      </p:sp>
      <p:sp>
        <p:nvSpPr>
          <p:cNvPr id="18" name="Text Placeholder 15"/>
          <p:cNvSpPr>
            <a:spLocks noGrp="1"/>
          </p:cNvSpPr>
          <p:nvPr>
            <p:ph type="body" sz="quarter" idx="24" hasCustomPrompt="1"/>
          </p:nvPr>
        </p:nvSpPr>
        <p:spPr>
          <a:xfrm>
            <a:off x="6594662" y="2811363"/>
            <a:ext cx="3825243" cy="471439"/>
          </a:xfrm>
          <a:noFill/>
          <a:effectLst>
            <a:outerShdw blurRad="50800" dist="38100" dir="5400000" algn="t" rotWithShape="0">
              <a:schemeClr val="tx1">
                <a:lumMod val="50000"/>
                <a:lumOff val="50000"/>
                <a:alpha val="27000"/>
              </a:schemeClr>
            </a:outerShdw>
          </a:effectLst>
        </p:spPr>
        <p:txBody>
          <a:bodyPr anchor="ctr"/>
          <a:lstStyle>
            <a:lvl1pPr marL="0" indent="0">
              <a:buNone/>
              <a:defRPr>
                <a:solidFill>
                  <a:schemeClr val="bg2"/>
                </a:solidFill>
                <a:latin typeface="+mn-lt"/>
              </a:defRPr>
            </a:lvl1pPr>
            <a:lvl2pPr marL="457200" indent="0">
              <a:buFontTx/>
              <a:buNone/>
              <a:defRPr/>
            </a:lvl2pPr>
          </a:lstStyle>
          <a:p>
            <a:pPr lvl="0"/>
            <a:r>
              <a:rPr lang="en-US"/>
              <a:t>Edit your text</a:t>
            </a:r>
          </a:p>
        </p:txBody>
      </p:sp>
      <p:sp>
        <p:nvSpPr>
          <p:cNvPr id="19" name="Text Placeholder 15"/>
          <p:cNvSpPr>
            <a:spLocks noGrp="1"/>
          </p:cNvSpPr>
          <p:nvPr>
            <p:ph type="body" sz="quarter" idx="25" hasCustomPrompt="1"/>
          </p:nvPr>
        </p:nvSpPr>
        <p:spPr>
          <a:xfrm>
            <a:off x="6594662" y="3416841"/>
            <a:ext cx="3825243" cy="471439"/>
          </a:xfrm>
          <a:noFill/>
          <a:effectLst>
            <a:outerShdw blurRad="50800" dist="38100" dir="5400000" algn="t" rotWithShape="0">
              <a:schemeClr val="tx1">
                <a:lumMod val="50000"/>
                <a:lumOff val="50000"/>
                <a:alpha val="27000"/>
              </a:schemeClr>
            </a:outerShdw>
          </a:effectLst>
        </p:spPr>
        <p:txBody>
          <a:bodyPr anchor="ctr"/>
          <a:lstStyle>
            <a:lvl1pPr marL="0" indent="0">
              <a:buNone/>
              <a:defRPr>
                <a:solidFill>
                  <a:schemeClr val="bg2"/>
                </a:solidFill>
                <a:latin typeface="+mn-lt"/>
              </a:defRPr>
            </a:lvl1pPr>
            <a:lvl2pPr marL="457200" indent="0">
              <a:buFontTx/>
              <a:buNone/>
              <a:defRPr/>
            </a:lvl2pPr>
          </a:lstStyle>
          <a:p>
            <a:pPr lvl="0"/>
            <a:r>
              <a:rPr lang="en-US"/>
              <a:t>Edit your text</a:t>
            </a:r>
          </a:p>
        </p:txBody>
      </p:sp>
      <p:sp>
        <p:nvSpPr>
          <p:cNvPr id="20" name="Text Placeholder 15"/>
          <p:cNvSpPr>
            <a:spLocks noGrp="1"/>
          </p:cNvSpPr>
          <p:nvPr>
            <p:ph type="body" sz="quarter" idx="26" hasCustomPrompt="1"/>
          </p:nvPr>
        </p:nvSpPr>
        <p:spPr>
          <a:xfrm>
            <a:off x="6594662" y="4022319"/>
            <a:ext cx="3825243" cy="471439"/>
          </a:xfrm>
          <a:noFill/>
          <a:effectLst>
            <a:outerShdw blurRad="50800" dist="38100" dir="5400000" algn="t" rotWithShape="0">
              <a:schemeClr val="tx1">
                <a:lumMod val="50000"/>
                <a:lumOff val="50000"/>
                <a:alpha val="27000"/>
              </a:schemeClr>
            </a:outerShdw>
          </a:effectLst>
        </p:spPr>
        <p:txBody>
          <a:bodyPr anchor="ctr"/>
          <a:lstStyle>
            <a:lvl1pPr marL="0" indent="0">
              <a:buNone/>
              <a:defRPr>
                <a:solidFill>
                  <a:schemeClr val="bg2"/>
                </a:solidFill>
                <a:latin typeface="+mn-lt"/>
              </a:defRPr>
            </a:lvl1pPr>
            <a:lvl2pPr marL="457200" indent="0">
              <a:buFontTx/>
              <a:buNone/>
              <a:defRPr/>
            </a:lvl2pPr>
          </a:lstStyle>
          <a:p>
            <a:pPr lvl="0"/>
            <a:r>
              <a:rPr lang="en-US"/>
              <a:t>Edit your text</a:t>
            </a:r>
          </a:p>
        </p:txBody>
      </p:sp>
      <p:sp>
        <p:nvSpPr>
          <p:cNvPr id="21" name="Text Placeholder 15"/>
          <p:cNvSpPr>
            <a:spLocks noGrp="1"/>
          </p:cNvSpPr>
          <p:nvPr>
            <p:ph type="body" sz="quarter" idx="27" hasCustomPrompt="1"/>
          </p:nvPr>
        </p:nvSpPr>
        <p:spPr>
          <a:xfrm>
            <a:off x="6594662" y="4627796"/>
            <a:ext cx="3825243" cy="471439"/>
          </a:xfrm>
          <a:noFill/>
          <a:effectLst>
            <a:outerShdw blurRad="50800" dist="38100" dir="5400000" algn="t" rotWithShape="0">
              <a:schemeClr val="tx1">
                <a:lumMod val="50000"/>
                <a:lumOff val="50000"/>
                <a:alpha val="27000"/>
              </a:schemeClr>
            </a:outerShdw>
          </a:effectLst>
        </p:spPr>
        <p:txBody>
          <a:bodyPr anchor="ctr"/>
          <a:lstStyle>
            <a:lvl1pPr marL="0" indent="0">
              <a:buNone/>
              <a:defRPr>
                <a:solidFill>
                  <a:schemeClr val="bg2"/>
                </a:solidFill>
                <a:latin typeface="+mn-lt"/>
              </a:defRPr>
            </a:lvl1pPr>
            <a:lvl2pPr marL="457200" indent="0">
              <a:buFontTx/>
              <a:buNone/>
              <a:defRPr/>
            </a:lvl2pPr>
          </a:lstStyle>
          <a:p>
            <a:pPr lvl="0"/>
            <a:r>
              <a:rPr lang="en-US"/>
              <a:t>Edit your text</a:t>
            </a:r>
          </a:p>
        </p:txBody>
      </p:sp>
      <p:sp>
        <p:nvSpPr>
          <p:cNvPr id="16" name="Text Placeholder 48"/>
          <p:cNvSpPr>
            <a:spLocks noGrp="1"/>
          </p:cNvSpPr>
          <p:nvPr>
            <p:ph type="body" sz="quarter" idx="17" hasCustomPrompt="1"/>
          </p:nvPr>
        </p:nvSpPr>
        <p:spPr>
          <a:xfrm>
            <a:off x="6017615" y="870226"/>
            <a:ext cx="4349128" cy="926599"/>
          </a:xfrm>
        </p:spPr>
        <p:txBody>
          <a:bodyPr anchor="ctr">
            <a:noAutofit/>
          </a:bodyPr>
          <a:lstStyle>
            <a:lvl1pPr marL="0" indent="0" algn="l">
              <a:buNone/>
              <a:defRPr lang="en-US" sz="6600" b="1" kern="1200" dirty="0">
                <a:solidFill>
                  <a:schemeClr val="bg2"/>
                </a:solidFill>
                <a:latin typeface="+mj-lt"/>
                <a:ea typeface="+mn-ea"/>
                <a:cs typeface="+mn-cs"/>
              </a:defRPr>
            </a:lvl1pPr>
          </a:lstStyle>
          <a:p>
            <a:pPr lvl="0"/>
            <a:r>
              <a:rPr lang="en-CA"/>
              <a:t>SUMMARY</a:t>
            </a:r>
            <a:endParaRPr lang="en-US"/>
          </a:p>
        </p:txBody>
      </p:sp>
      <p:sp>
        <p:nvSpPr>
          <p:cNvPr id="23" name="Text Placeholder 22"/>
          <p:cNvSpPr>
            <a:spLocks noGrp="1"/>
          </p:cNvSpPr>
          <p:nvPr>
            <p:ph type="body" sz="quarter" idx="28" hasCustomPrompt="1"/>
          </p:nvPr>
        </p:nvSpPr>
        <p:spPr>
          <a:xfrm>
            <a:off x="6017615" y="2205836"/>
            <a:ext cx="469900" cy="471488"/>
          </a:xfrm>
          <a:effectLst>
            <a:outerShdw blurRad="50800" dist="38100" dir="2700000" algn="tl" rotWithShape="0">
              <a:schemeClr val="tx1">
                <a:lumMod val="50000"/>
                <a:lumOff val="50000"/>
                <a:alpha val="38000"/>
              </a:schemeClr>
            </a:outerShdw>
          </a:effectLst>
        </p:spPr>
        <p:txBody>
          <a:bodyPr anchor="ctr">
            <a:noAutofit/>
          </a:bodyPr>
          <a:lstStyle>
            <a:lvl1pPr marL="0" indent="0" algn="ctr">
              <a:buNone/>
              <a:defRPr sz="3200" b="1">
                <a:solidFill>
                  <a:schemeClr val="bg2"/>
                </a:solidFill>
                <a:effectLst/>
                <a:latin typeface="+mj-lt"/>
              </a:defRPr>
            </a:lvl1pPr>
          </a:lstStyle>
          <a:p>
            <a:pPr lvl="0"/>
            <a:r>
              <a:rPr lang="en-US"/>
              <a:t>1</a:t>
            </a:r>
          </a:p>
        </p:txBody>
      </p:sp>
      <p:sp>
        <p:nvSpPr>
          <p:cNvPr id="24" name="Text Placeholder 22"/>
          <p:cNvSpPr>
            <a:spLocks noGrp="1"/>
          </p:cNvSpPr>
          <p:nvPr>
            <p:ph type="body" sz="quarter" idx="29" hasCustomPrompt="1"/>
          </p:nvPr>
        </p:nvSpPr>
        <p:spPr>
          <a:xfrm>
            <a:off x="6017615" y="2799770"/>
            <a:ext cx="469900" cy="478130"/>
          </a:xfrm>
          <a:effectLst>
            <a:outerShdw blurRad="50800" dist="38100" dir="2700000" algn="tl" rotWithShape="0">
              <a:schemeClr val="tx1">
                <a:lumMod val="50000"/>
                <a:lumOff val="50000"/>
                <a:alpha val="38000"/>
              </a:schemeClr>
            </a:outerShdw>
          </a:effectLst>
        </p:spPr>
        <p:txBody>
          <a:bodyPr anchor="ctr">
            <a:noAutofit/>
          </a:bodyPr>
          <a:lstStyle>
            <a:lvl1pPr marL="0" indent="0" algn="ctr">
              <a:buNone/>
              <a:defRPr sz="3200" b="1">
                <a:solidFill>
                  <a:schemeClr val="bg2"/>
                </a:solidFill>
                <a:effectLst/>
                <a:latin typeface="+mj-lt"/>
              </a:defRPr>
            </a:lvl1pPr>
          </a:lstStyle>
          <a:p>
            <a:pPr lvl="0"/>
            <a:r>
              <a:rPr lang="en-US"/>
              <a:t>2</a:t>
            </a:r>
          </a:p>
        </p:txBody>
      </p:sp>
      <p:sp>
        <p:nvSpPr>
          <p:cNvPr id="25" name="Text Placeholder 22"/>
          <p:cNvSpPr>
            <a:spLocks noGrp="1"/>
          </p:cNvSpPr>
          <p:nvPr>
            <p:ph type="body" sz="quarter" idx="30" hasCustomPrompt="1"/>
          </p:nvPr>
        </p:nvSpPr>
        <p:spPr>
          <a:xfrm>
            <a:off x="6017615" y="3429000"/>
            <a:ext cx="469900" cy="478130"/>
          </a:xfrm>
          <a:effectLst>
            <a:outerShdw blurRad="50800" dist="38100" dir="2700000" algn="tl" rotWithShape="0">
              <a:schemeClr val="tx1">
                <a:lumMod val="50000"/>
                <a:lumOff val="50000"/>
                <a:alpha val="38000"/>
              </a:schemeClr>
            </a:outerShdw>
          </a:effectLst>
        </p:spPr>
        <p:txBody>
          <a:bodyPr anchor="ctr">
            <a:noAutofit/>
          </a:bodyPr>
          <a:lstStyle>
            <a:lvl1pPr marL="0" indent="0" algn="ctr">
              <a:buNone/>
              <a:defRPr sz="3200" b="1">
                <a:solidFill>
                  <a:schemeClr val="bg2"/>
                </a:solidFill>
                <a:effectLst/>
                <a:latin typeface="+mj-lt"/>
              </a:defRPr>
            </a:lvl1pPr>
          </a:lstStyle>
          <a:p>
            <a:pPr lvl="0"/>
            <a:r>
              <a:rPr lang="en-US"/>
              <a:t>3</a:t>
            </a:r>
          </a:p>
        </p:txBody>
      </p:sp>
      <p:sp>
        <p:nvSpPr>
          <p:cNvPr id="26" name="Text Placeholder 22"/>
          <p:cNvSpPr>
            <a:spLocks noGrp="1"/>
          </p:cNvSpPr>
          <p:nvPr>
            <p:ph type="body" sz="quarter" idx="31" hasCustomPrompt="1"/>
          </p:nvPr>
        </p:nvSpPr>
        <p:spPr>
          <a:xfrm>
            <a:off x="6017615" y="4005410"/>
            <a:ext cx="469900" cy="478130"/>
          </a:xfrm>
          <a:effectLst>
            <a:outerShdw blurRad="50800" dist="38100" dir="2700000" algn="tl" rotWithShape="0">
              <a:schemeClr val="tx1">
                <a:lumMod val="50000"/>
                <a:lumOff val="50000"/>
                <a:alpha val="38000"/>
              </a:schemeClr>
            </a:outerShdw>
          </a:effectLst>
        </p:spPr>
        <p:txBody>
          <a:bodyPr anchor="ctr">
            <a:noAutofit/>
          </a:bodyPr>
          <a:lstStyle>
            <a:lvl1pPr marL="0" indent="0" algn="ctr">
              <a:buNone/>
              <a:defRPr sz="3200" b="1">
                <a:solidFill>
                  <a:schemeClr val="bg2"/>
                </a:solidFill>
                <a:effectLst/>
                <a:latin typeface="+mj-lt"/>
              </a:defRPr>
            </a:lvl1pPr>
          </a:lstStyle>
          <a:p>
            <a:pPr lvl="0"/>
            <a:r>
              <a:rPr lang="en-US"/>
              <a:t>4</a:t>
            </a:r>
          </a:p>
        </p:txBody>
      </p:sp>
      <p:sp>
        <p:nvSpPr>
          <p:cNvPr id="27" name="Text Placeholder 22"/>
          <p:cNvSpPr>
            <a:spLocks noGrp="1"/>
          </p:cNvSpPr>
          <p:nvPr>
            <p:ph type="body" sz="quarter" idx="32" hasCustomPrompt="1"/>
          </p:nvPr>
        </p:nvSpPr>
        <p:spPr>
          <a:xfrm>
            <a:off x="6017615" y="4642370"/>
            <a:ext cx="469900" cy="478130"/>
          </a:xfrm>
          <a:effectLst/>
        </p:spPr>
        <p:txBody>
          <a:bodyPr anchor="ctr">
            <a:noAutofit/>
          </a:bodyPr>
          <a:lstStyle>
            <a:lvl1pPr marL="0" indent="0" algn="ctr">
              <a:buNone/>
              <a:defRPr sz="3200" b="1">
                <a:solidFill>
                  <a:schemeClr val="bg2"/>
                </a:solidFill>
                <a:effectLst/>
                <a:latin typeface="+mj-lt"/>
              </a:defRPr>
            </a:lvl1pPr>
          </a:lstStyle>
          <a:p>
            <a:pPr lvl="0"/>
            <a:r>
              <a:rPr lang="en-US"/>
              <a:t>5</a:t>
            </a:r>
          </a:p>
        </p:txBody>
      </p:sp>
      <p:pic>
        <p:nvPicPr>
          <p:cNvPr id="15" name="Picture 14" descr="F:\Mantu\Arp 2020\Amaris rebranding\Batch-1\logo-pink.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635448" y="6107836"/>
            <a:ext cx="1405629" cy="421689"/>
          </a:xfrm>
          <a:prstGeom prst="rect">
            <a:avLst/>
          </a:prstGeom>
          <a:noFill/>
          <a:extLst>
            <a:ext uri="{909E8E84-426E-40DD-AFC4-6F175D3DCCD1}">
              <a14:hiddenFill xmlns:a14="http://schemas.microsoft.com/office/drawing/2010/main">
                <a:solidFill>
                  <a:srgbClr val="FFFFFF"/>
                </a:solidFill>
              </a14:hiddenFill>
            </a:ext>
          </a:extLst>
        </p:spPr>
      </p:pic>
      <p:sp>
        <p:nvSpPr>
          <p:cNvPr id="4" name="Picture Placeholder 3"/>
          <p:cNvSpPr>
            <a:spLocks noGrp="1"/>
          </p:cNvSpPr>
          <p:nvPr>
            <p:ph type="pic" sz="quarter" idx="33"/>
          </p:nvPr>
        </p:nvSpPr>
        <p:spPr>
          <a:xfrm>
            <a:off x="0" y="0"/>
            <a:ext cx="4103688" cy="6858000"/>
          </a:xfrm>
          <a:solidFill>
            <a:srgbClr val="F5E2DA"/>
          </a:solidFill>
        </p:spPr>
        <p:txBody>
          <a:bodyPr/>
          <a:lstStyle>
            <a:lvl1pPr>
              <a:defRPr>
                <a:solidFill>
                  <a:schemeClr val="tx2"/>
                </a:solidFill>
              </a:defRPr>
            </a:lvl1pPr>
          </a:lstStyle>
          <a:p>
            <a:endParaRPr lang="en-US"/>
          </a:p>
        </p:txBody>
      </p:sp>
    </p:spTree>
    <p:extLst>
      <p:ext uri="{BB962C8B-B14F-4D97-AF65-F5344CB8AC3E}">
        <p14:creationId xmlns:p14="http://schemas.microsoft.com/office/powerpoint/2010/main" val="230898147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6_Section Slide">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7019597" y="4194230"/>
            <a:ext cx="4654952" cy="506435"/>
          </a:xfrm>
        </p:spPr>
        <p:txBody>
          <a:bodyPr/>
          <a:lstStyle>
            <a:lvl1pPr marL="0" indent="0">
              <a:buFontTx/>
              <a:buNone/>
              <a:defRPr baseline="0"/>
            </a:lvl1pPr>
          </a:lstStyle>
          <a:p>
            <a:pPr lvl="0"/>
            <a:r>
              <a:rPr lang="en-US"/>
              <a:t>Edit</a:t>
            </a:r>
            <a:r>
              <a:rPr lang="vi-VN"/>
              <a:t> subtitle</a:t>
            </a:r>
            <a:endParaRPr lang="en-US"/>
          </a:p>
        </p:txBody>
      </p:sp>
      <p:sp>
        <p:nvSpPr>
          <p:cNvPr id="7" name="Title Placeholder 1"/>
          <p:cNvSpPr>
            <a:spLocks noGrp="1"/>
          </p:cNvSpPr>
          <p:nvPr>
            <p:ph type="title" hasCustomPrompt="1"/>
          </p:nvPr>
        </p:nvSpPr>
        <p:spPr>
          <a:xfrm>
            <a:off x="7019597" y="2315415"/>
            <a:ext cx="4654952" cy="1765890"/>
          </a:xfrm>
          <a:prstGeom prst="rect">
            <a:avLst/>
          </a:prstGeom>
        </p:spPr>
        <p:txBody>
          <a:bodyPr vert="horz" lIns="91440" tIns="45720" rIns="91440" bIns="45720" rtlCol="0" anchor="t">
            <a:noAutofit/>
          </a:bodyPr>
          <a:lstStyle>
            <a:lvl1pPr>
              <a:defRPr sz="4400"/>
            </a:lvl1pPr>
          </a:lstStyle>
          <a:p>
            <a:r>
              <a:rPr lang="en-US"/>
              <a:t>CLICK TO EDIT TITLE STYLE</a:t>
            </a:r>
          </a:p>
        </p:txBody>
      </p:sp>
      <p:sp>
        <p:nvSpPr>
          <p:cNvPr id="4" name="Text Placeholder 3"/>
          <p:cNvSpPr>
            <a:spLocks noGrp="1"/>
          </p:cNvSpPr>
          <p:nvPr>
            <p:ph type="body" sz="quarter" idx="12" hasCustomPrompt="1"/>
          </p:nvPr>
        </p:nvSpPr>
        <p:spPr>
          <a:xfrm>
            <a:off x="7019596" y="542260"/>
            <a:ext cx="2432747" cy="1611792"/>
          </a:xfrm>
        </p:spPr>
        <p:txBody>
          <a:bodyPr>
            <a:noAutofit/>
          </a:bodyPr>
          <a:lstStyle>
            <a:lvl1pPr marL="0" indent="0" algn="l">
              <a:lnSpc>
                <a:spcPct val="100000"/>
              </a:lnSpc>
              <a:buNone/>
              <a:defRPr sz="11500" b="1">
                <a:solidFill>
                  <a:schemeClr val="bg2"/>
                </a:solidFill>
                <a:latin typeface="+mj-lt"/>
              </a:defRPr>
            </a:lvl1pPr>
          </a:lstStyle>
          <a:p>
            <a:pPr lvl="0"/>
            <a:r>
              <a:rPr lang="vi-VN"/>
              <a:t>00</a:t>
            </a:r>
            <a:endParaRPr lang="en-US"/>
          </a:p>
        </p:txBody>
      </p:sp>
      <p:sp>
        <p:nvSpPr>
          <p:cNvPr id="8" name="Oval 7"/>
          <p:cNvSpPr/>
          <p:nvPr userDrawn="1"/>
        </p:nvSpPr>
        <p:spPr>
          <a:xfrm>
            <a:off x="438474" y="1669090"/>
            <a:ext cx="3646967" cy="3646967"/>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userDrawn="1"/>
        </p:nvSpPr>
        <p:spPr>
          <a:xfrm>
            <a:off x="11573301" y="0"/>
            <a:ext cx="618699" cy="10099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Picture Placeholder 2">
            <a:extLst>
              <a:ext uri="{FF2B5EF4-FFF2-40B4-BE49-F238E27FC236}">
                <a16:creationId xmlns:a16="http://schemas.microsoft.com/office/drawing/2014/main" id="{796F4B4E-8CE1-399A-6CAF-1844A222686A}"/>
              </a:ext>
            </a:extLst>
          </p:cNvPr>
          <p:cNvSpPr>
            <a:spLocks noGrp="1" noChangeAspect="1"/>
          </p:cNvSpPr>
          <p:nvPr>
            <p:ph type="pic" sz="quarter" idx="14"/>
          </p:nvPr>
        </p:nvSpPr>
        <p:spPr>
          <a:xfrm>
            <a:off x="1475441" y="819000"/>
            <a:ext cx="5220000" cy="5220000"/>
          </a:xfrm>
          <a:prstGeom prst="ellipse">
            <a:avLst/>
          </a:prstGeom>
        </p:spPr>
        <p:txBody>
          <a:bodyPr/>
          <a:lstStyle/>
          <a:p>
            <a:endParaRPr lang="en-US"/>
          </a:p>
        </p:txBody>
      </p:sp>
    </p:spTree>
    <p:extLst>
      <p:ext uri="{BB962C8B-B14F-4D97-AF65-F5344CB8AC3E}">
        <p14:creationId xmlns:p14="http://schemas.microsoft.com/office/powerpoint/2010/main" val="3751532222"/>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7_Section Slide">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5" name="Picture 3" descr="F:\Mantu\Arp 2020\Amaris rebranding\Batch-1\e-2.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2" y="0"/>
            <a:ext cx="12192002"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sz="quarter" idx="11" hasCustomPrompt="1"/>
          </p:nvPr>
        </p:nvSpPr>
        <p:spPr>
          <a:xfrm>
            <a:off x="659739" y="4917562"/>
            <a:ext cx="4688637" cy="506435"/>
          </a:xfrm>
        </p:spPr>
        <p:txBody>
          <a:bodyPr/>
          <a:lstStyle>
            <a:lvl1pPr marL="0" indent="0">
              <a:buFontTx/>
              <a:buNone/>
              <a:defRPr baseline="0">
                <a:solidFill>
                  <a:schemeClr val="bg1"/>
                </a:solidFill>
              </a:defRPr>
            </a:lvl1pPr>
          </a:lstStyle>
          <a:p>
            <a:pPr lvl="0"/>
            <a:r>
              <a:rPr lang="en-US"/>
              <a:t>Edit</a:t>
            </a:r>
            <a:r>
              <a:rPr lang="vi-VN"/>
              <a:t> subtitle</a:t>
            </a:r>
            <a:endParaRPr lang="en-US"/>
          </a:p>
        </p:txBody>
      </p:sp>
      <p:sp>
        <p:nvSpPr>
          <p:cNvPr id="7" name="Title Placeholder 1"/>
          <p:cNvSpPr>
            <a:spLocks noGrp="1"/>
          </p:cNvSpPr>
          <p:nvPr>
            <p:ph type="title" hasCustomPrompt="1"/>
          </p:nvPr>
        </p:nvSpPr>
        <p:spPr>
          <a:xfrm>
            <a:off x="673389" y="3120633"/>
            <a:ext cx="4654952" cy="1765890"/>
          </a:xfrm>
          <a:prstGeom prst="rect">
            <a:avLst/>
          </a:prstGeom>
        </p:spPr>
        <p:txBody>
          <a:bodyPr vert="horz" lIns="91440" tIns="45720" rIns="91440" bIns="45720" rtlCol="0" anchor="t">
            <a:noAutofit/>
          </a:bodyPr>
          <a:lstStyle>
            <a:lvl1pPr>
              <a:defRPr sz="4400"/>
            </a:lvl1pPr>
          </a:lstStyle>
          <a:p>
            <a:r>
              <a:rPr lang="en-US"/>
              <a:t>CLICK TO EDIT TITLE STYLE</a:t>
            </a:r>
          </a:p>
        </p:txBody>
      </p:sp>
      <p:sp>
        <p:nvSpPr>
          <p:cNvPr id="4" name="Text Placeholder 3"/>
          <p:cNvSpPr>
            <a:spLocks noGrp="1"/>
          </p:cNvSpPr>
          <p:nvPr>
            <p:ph type="body" sz="quarter" idx="12" hasCustomPrompt="1"/>
          </p:nvPr>
        </p:nvSpPr>
        <p:spPr>
          <a:xfrm>
            <a:off x="687035" y="1170057"/>
            <a:ext cx="2432747" cy="1611792"/>
          </a:xfrm>
        </p:spPr>
        <p:txBody>
          <a:bodyPr>
            <a:noAutofit/>
          </a:bodyPr>
          <a:lstStyle>
            <a:lvl1pPr marL="0" indent="0" algn="l">
              <a:lnSpc>
                <a:spcPct val="100000"/>
              </a:lnSpc>
              <a:buNone/>
              <a:defRPr sz="11500" b="1">
                <a:solidFill>
                  <a:schemeClr val="tx2"/>
                </a:solidFill>
                <a:latin typeface="+mj-lt"/>
              </a:defRPr>
            </a:lvl1pPr>
          </a:lstStyle>
          <a:p>
            <a:pPr lvl="0"/>
            <a:r>
              <a:rPr lang="vi-VN"/>
              <a:t>00</a:t>
            </a:r>
            <a:endParaRPr lang="en-US"/>
          </a:p>
        </p:txBody>
      </p:sp>
    </p:spTree>
    <p:extLst>
      <p:ext uri="{BB962C8B-B14F-4D97-AF65-F5344CB8AC3E}">
        <p14:creationId xmlns:p14="http://schemas.microsoft.com/office/powerpoint/2010/main" val="406460492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8_Section Slide">
    <p:spTree>
      <p:nvGrpSpPr>
        <p:cNvPr id="1" name=""/>
        <p:cNvGrpSpPr/>
        <p:nvPr/>
      </p:nvGrpSpPr>
      <p:grpSpPr>
        <a:xfrm>
          <a:off x="0" y="0"/>
          <a:ext cx="0" cy="0"/>
          <a:chOff x="0" y="0"/>
          <a:chExt cx="0" cy="0"/>
        </a:xfrm>
      </p:grpSpPr>
      <p:sp>
        <p:nvSpPr>
          <p:cNvPr id="3" name="Rectangle 2"/>
          <p:cNvSpPr/>
          <p:nvPr userDrawn="1"/>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F:\Mantu\Arp 2020\Amaris rebranding\Batch-1\e-3.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1"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 name="Text Placeholder 4"/>
          <p:cNvSpPr>
            <a:spLocks noGrp="1"/>
          </p:cNvSpPr>
          <p:nvPr>
            <p:ph type="body" sz="quarter" idx="11" hasCustomPrompt="1"/>
          </p:nvPr>
        </p:nvSpPr>
        <p:spPr>
          <a:xfrm>
            <a:off x="1500449" y="4207880"/>
            <a:ext cx="7752732" cy="506435"/>
          </a:xfrm>
        </p:spPr>
        <p:txBody>
          <a:bodyPr/>
          <a:lstStyle>
            <a:lvl1pPr marL="0" indent="0">
              <a:buFontTx/>
              <a:buNone/>
              <a:defRPr baseline="0">
                <a:solidFill>
                  <a:schemeClr val="bg1"/>
                </a:solidFill>
              </a:defRPr>
            </a:lvl1pPr>
          </a:lstStyle>
          <a:p>
            <a:pPr lvl="0"/>
            <a:r>
              <a:rPr lang="en-US"/>
              <a:t>Edit</a:t>
            </a:r>
            <a:r>
              <a:rPr lang="vi-VN"/>
              <a:t> subtitle</a:t>
            </a:r>
            <a:endParaRPr lang="en-US"/>
          </a:p>
        </p:txBody>
      </p:sp>
      <p:sp>
        <p:nvSpPr>
          <p:cNvPr id="7" name="Title Placeholder 1"/>
          <p:cNvSpPr>
            <a:spLocks noGrp="1"/>
          </p:cNvSpPr>
          <p:nvPr>
            <p:ph type="title" hasCustomPrompt="1"/>
          </p:nvPr>
        </p:nvSpPr>
        <p:spPr>
          <a:xfrm>
            <a:off x="1505902" y="2574721"/>
            <a:ext cx="7706337" cy="1505958"/>
          </a:xfrm>
          <a:prstGeom prst="rect">
            <a:avLst/>
          </a:prstGeom>
        </p:spPr>
        <p:txBody>
          <a:bodyPr vert="horz" lIns="91440" tIns="45720" rIns="91440" bIns="45720" rtlCol="0" anchor="t">
            <a:noAutofit/>
          </a:bodyPr>
          <a:lstStyle>
            <a:lvl1pPr>
              <a:defRPr sz="4400">
                <a:solidFill>
                  <a:schemeClr val="bg2"/>
                </a:solidFill>
              </a:defRPr>
            </a:lvl1pPr>
          </a:lstStyle>
          <a:p>
            <a:r>
              <a:rPr lang="en-US"/>
              <a:t>CLICK TO EDIT TITLE STYLE</a:t>
            </a:r>
          </a:p>
        </p:txBody>
      </p:sp>
      <p:sp>
        <p:nvSpPr>
          <p:cNvPr id="4" name="Text Placeholder 3"/>
          <p:cNvSpPr>
            <a:spLocks noGrp="1"/>
          </p:cNvSpPr>
          <p:nvPr>
            <p:ph type="body" sz="quarter" idx="12" hasCustomPrompt="1"/>
          </p:nvPr>
        </p:nvSpPr>
        <p:spPr>
          <a:xfrm>
            <a:off x="1519549" y="760624"/>
            <a:ext cx="2432747" cy="1611792"/>
          </a:xfrm>
        </p:spPr>
        <p:txBody>
          <a:bodyPr>
            <a:noAutofit/>
          </a:bodyPr>
          <a:lstStyle>
            <a:lvl1pPr marL="0" indent="0" algn="l">
              <a:lnSpc>
                <a:spcPct val="100000"/>
              </a:lnSpc>
              <a:buNone/>
              <a:defRPr sz="11500" b="1">
                <a:solidFill>
                  <a:schemeClr val="bg2"/>
                </a:solidFill>
                <a:latin typeface="+mj-lt"/>
              </a:defRPr>
            </a:lvl1pPr>
          </a:lstStyle>
          <a:p>
            <a:pPr lvl="0"/>
            <a:r>
              <a:rPr lang="vi-VN"/>
              <a:t>00</a:t>
            </a:r>
            <a:endParaRPr lang="en-US"/>
          </a:p>
        </p:txBody>
      </p:sp>
    </p:spTree>
    <p:extLst>
      <p:ext uri="{BB962C8B-B14F-4D97-AF65-F5344CB8AC3E}">
        <p14:creationId xmlns:p14="http://schemas.microsoft.com/office/powerpoint/2010/main" val="48477197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4_Basic Slide">
    <p:spTree>
      <p:nvGrpSpPr>
        <p:cNvPr id="1" name=""/>
        <p:cNvGrpSpPr/>
        <p:nvPr/>
      </p:nvGrpSpPr>
      <p:grpSpPr>
        <a:xfrm>
          <a:off x="0" y="0"/>
          <a:ext cx="0" cy="0"/>
          <a:chOff x="0" y="0"/>
          <a:chExt cx="0" cy="0"/>
        </a:xfrm>
      </p:grpSpPr>
      <p:sp>
        <p:nvSpPr>
          <p:cNvPr id="5" name="Content Placeholder 4"/>
          <p:cNvSpPr>
            <a:spLocks noGrp="1"/>
          </p:cNvSpPr>
          <p:nvPr>
            <p:ph sz="quarter" idx="10"/>
          </p:nvPr>
        </p:nvSpPr>
        <p:spPr>
          <a:xfrm>
            <a:off x="838200" y="1364510"/>
            <a:ext cx="5094767" cy="45046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4"/>
          <p:cNvSpPr>
            <a:spLocks noGrp="1"/>
          </p:cNvSpPr>
          <p:nvPr>
            <p:ph sz="quarter" idx="11"/>
          </p:nvPr>
        </p:nvSpPr>
        <p:spPr>
          <a:xfrm>
            <a:off x="6335233" y="1364510"/>
            <a:ext cx="5094767" cy="45046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Placeholder 1"/>
          <p:cNvSpPr>
            <a:spLocks noGrp="1"/>
          </p:cNvSpPr>
          <p:nvPr>
            <p:ph type="title"/>
          </p:nvPr>
        </p:nvSpPr>
        <p:spPr>
          <a:xfrm>
            <a:off x="838200" y="365126"/>
            <a:ext cx="10591800" cy="804648"/>
          </a:xfrm>
          <a:prstGeom prst="rect">
            <a:avLst/>
          </a:prstGeom>
        </p:spPr>
        <p:txBody>
          <a:bodyPr vert="horz" lIns="91440" tIns="45720" rIns="91440" bIns="45720" rtlCol="0" anchor="t">
            <a:normAutofit/>
          </a:bodyPr>
          <a:lstStyle/>
          <a:p>
            <a:r>
              <a:rPr lang="en-US"/>
              <a:t>Click to edit Master title style</a:t>
            </a:r>
          </a:p>
        </p:txBody>
      </p:sp>
      <p:sp>
        <p:nvSpPr>
          <p:cNvPr id="11" name="Slide Number Placeholder 1">
            <a:extLst>
              <a:ext uri="{FF2B5EF4-FFF2-40B4-BE49-F238E27FC236}">
                <a16:creationId xmlns:a16="http://schemas.microsoft.com/office/drawing/2014/main" id="{6C8AA748-3194-481C-ACF3-FF9A08500942}"/>
              </a:ext>
            </a:extLst>
          </p:cNvPr>
          <p:cNvSpPr>
            <a:spLocks noGrp="1"/>
          </p:cNvSpPr>
          <p:nvPr>
            <p:ph type="sldNum" sz="quarter" idx="4"/>
          </p:nvPr>
        </p:nvSpPr>
        <p:spPr>
          <a:xfrm>
            <a:off x="11695815" y="365126"/>
            <a:ext cx="496185" cy="236732"/>
          </a:xfrm>
          <a:prstGeom prst="rect">
            <a:avLst/>
          </a:prstGeom>
        </p:spPr>
        <p:txBody>
          <a:bodyPr vert="horz" lIns="91440" tIns="45720" rIns="91440" bIns="45720" rtlCol="0" anchor="ctr"/>
          <a:lstStyle>
            <a:lvl1pPr algn="ctr">
              <a:defRPr sz="1000" b="1">
                <a:solidFill>
                  <a:schemeClr val="tx2"/>
                </a:solidFill>
              </a:defRPr>
            </a:lvl1pPr>
          </a:lstStyle>
          <a:p>
            <a:fld id="{619ED4D7-5F20-42F3-A679-10C8506A671F}" type="slidenum">
              <a:rPr lang="en-US" smtClean="0"/>
              <a:pPr/>
              <a:t>‹#›</a:t>
            </a:fld>
            <a:endParaRPr lang="en-US"/>
          </a:p>
        </p:txBody>
      </p:sp>
    </p:spTree>
    <p:extLst>
      <p:ext uri="{BB962C8B-B14F-4D97-AF65-F5344CB8AC3E}">
        <p14:creationId xmlns:p14="http://schemas.microsoft.com/office/powerpoint/2010/main" val="3558184343"/>
      </p:ext>
    </p:extLst>
  </p:cSld>
  <p:clrMapOvr>
    <a:masterClrMapping/>
  </p:clrMapOvr>
  <p:extLst>
    <p:ext uri="{DCECCB84-F9BA-43D5-87BE-67443E8EF086}">
      <p15:sldGuideLst xmlns:p15="http://schemas.microsoft.com/office/powerpoint/2012/main"/>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6_Basic Slide">
    <p:spTree>
      <p:nvGrpSpPr>
        <p:cNvPr id="1" name=""/>
        <p:cNvGrpSpPr/>
        <p:nvPr/>
      </p:nvGrpSpPr>
      <p:grpSpPr>
        <a:xfrm>
          <a:off x="0" y="0"/>
          <a:ext cx="0" cy="0"/>
          <a:chOff x="0" y="0"/>
          <a:chExt cx="0" cy="0"/>
        </a:xfrm>
      </p:grpSpPr>
      <p:pic>
        <p:nvPicPr>
          <p:cNvPr id="1026" name="Picture 2" descr="F:\Mantu\Arp 2020\Amaris rebranding\Batch-1\e-7.png"/>
          <p:cNvPicPr>
            <a:picLocks noChangeAspect="1" noChangeArrowheads="1"/>
          </p:cNvPicPr>
          <p:nvPr userDrawn="1"/>
        </p:nvPicPr>
        <p:blipFill rotWithShape="1">
          <a:blip r:embed="rId2" cstate="hqprint">
            <a:extLst>
              <a:ext uri="{28A0092B-C50C-407E-A947-70E740481C1C}">
                <a14:useLocalDpi xmlns:a14="http://schemas.microsoft.com/office/drawing/2010/main"/>
              </a:ext>
            </a:extLst>
          </a:blip>
          <a:srcRect/>
          <a:stretch/>
        </p:blipFill>
        <p:spPr bwMode="auto">
          <a:xfrm>
            <a:off x="7110484" y="0"/>
            <a:ext cx="5081516" cy="262037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Placeholder 1"/>
          <p:cNvSpPr>
            <a:spLocks noGrp="1"/>
          </p:cNvSpPr>
          <p:nvPr>
            <p:ph type="title"/>
          </p:nvPr>
        </p:nvSpPr>
        <p:spPr>
          <a:xfrm>
            <a:off x="838200" y="365126"/>
            <a:ext cx="10591800" cy="804648"/>
          </a:xfrm>
          <a:prstGeom prst="rect">
            <a:avLst/>
          </a:prstGeom>
        </p:spPr>
        <p:txBody>
          <a:bodyPr vert="horz" lIns="91440" tIns="45720" rIns="91440" bIns="45720" rtlCol="0" anchor="t">
            <a:normAutofit/>
          </a:bodyPr>
          <a:lstStyle/>
          <a:p>
            <a:r>
              <a:rPr lang="en-US"/>
              <a:t>Click to edit Master title style</a:t>
            </a:r>
          </a:p>
        </p:txBody>
      </p:sp>
      <p:sp>
        <p:nvSpPr>
          <p:cNvPr id="9" name="Content Placeholder 4"/>
          <p:cNvSpPr>
            <a:spLocks noGrp="1"/>
          </p:cNvSpPr>
          <p:nvPr>
            <p:ph sz="quarter" idx="10"/>
          </p:nvPr>
        </p:nvSpPr>
        <p:spPr>
          <a:xfrm>
            <a:off x="838200" y="1364510"/>
            <a:ext cx="9861645" cy="45046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Slide Number Placeholder 1">
            <a:extLst>
              <a:ext uri="{FF2B5EF4-FFF2-40B4-BE49-F238E27FC236}">
                <a16:creationId xmlns:a16="http://schemas.microsoft.com/office/drawing/2014/main" id="{2838C8E2-8F1D-4AD4-931C-A097E272533E}"/>
              </a:ext>
            </a:extLst>
          </p:cNvPr>
          <p:cNvSpPr>
            <a:spLocks noGrp="1"/>
          </p:cNvSpPr>
          <p:nvPr>
            <p:ph type="sldNum" sz="quarter" idx="4"/>
          </p:nvPr>
        </p:nvSpPr>
        <p:spPr>
          <a:xfrm>
            <a:off x="11695815" y="374878"/>
            <a:ext cx="496185" cy="236732"/>
          </a:xfrm>
          <a:prstGeom prst="rect">
            <a:avLst/>
          </a:prstGeom>
        </p:spPr>
        <p:txBody>
          <a:bodyPr vert="horz" lIns="91440" tIns="45720" rIns="91440" bIns="45720" rtlCol="0" anchor="ctr"/>
          <a:lstStyle>
            <a:lvl1pPr algn="ctr">
              <a:defRPr sz="1000" b="1">
                <a:solidFill>
                  <a:schemeClr val="tx2"/>
                </a:solidFill>
              </a:defRPr>
            </a:lvl1pPr>
          </a:lstStyle>
          <a:p>
            <a:fld id="{619ED4D7-5F20-42F3-A679-10C8506A671F}" type="slidenum">
              <a:rPr lang="en-US" smtClean="0"/>
              <a:pPr/>
              <a:t>‹#›</a:t>
            </a:fld>
            <a:endParaRPr lang="en-US"/>
          </a:p>
        </p:txBody>
      </p:sp>
    </p:spTree>
    <p:extLst>
      <p:ext uri="{BB962C8B-B14F-4D97-AF65-F5344CB8AC3E}">
        <p14:creationId xmlns:p14="http://schemas.microsoft.com/office/powerpoint/2010/main" val="3554143006"/>
      </p:ext>
    </p:extLst>
  </p:cSld>
  <p:clrMapOvr>
    <a:masterClrMapping/>
  </p:clrMapOvr>
  <p:extLst>
    <p:ext uri="{DCECCB84-F9BA-43D5-87BE-67443E8EF086}">
      <p15:sldGuideLst xmlns:p15="http://schemas.microsoft.com/office/powerpoint/2012/main"/>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8_Basic Slide">
    <p:spTree>
      <p:nvGrpSpPr>
        <p:cNvPr id="1" name=""/>
        <p:cNvGrpSpPr/>
        <p:nvPr/>
      </p:nvGrpSpPr>
      <p:grpSpPr>
        <a:xfrm>
          <a:off x="0" y="0"/>
          <a:ext cx="0" cy="0"/>
          <a:chOff x="0" y="0"/>
          <a:chExt cx="0" cy="0"/>
        </a:xfrm>
      </p:grpSpPr>
      <p:sp>
        <p:nvSpPr>
          <p:cNvPr id="3" name="Rectangle 2"/>
          <p:cNvSpPr/>
          <p:nvPr userDrawn="1"/>
        </p:nvSpPr>
        <p:spPr>
          <a:xfrm>
            <a:off x="6697015" y="0"/>
            <a:ext cx="5494986" cy="6858000"/>
          </a:xfrm>
          <a:prstGeom prst="rect">
            <a:avLst/>
          </a:prstGeom>
          <a:solidFill>
            <a:srgbClr val="F5E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F:\Mantu\Arp 2020\Amaris rebranding\Batch-1\e-5.png"/>
          <p:cNvPicPr>
            <a:picLocks noChangeAspect="1" noChangeArrowheads="1"/>
          </p:cNvPicPr>
          <p:nvPr userDrawn="1"/>
        </p:nvPicPr>
        <p:blipFill rotWithShape="1">
          <a:blip r:embed="rId2" cstate="hqprint">
            <a:extLst>
              <a:ext uri="{28A0092B-C50C-407E-A947-70E740481C1C}">
                <a14:useLocalDpi xmlns:a14="http://schemas.microsoft.com/office/drawing/2010/main"/>
              </a:ext>
            </a:extLst>
          </a:blip>
          <a:srcRect/>
          <a:stretch/>
        </p:blipFill>
        <p:spPr bwMode="auto">
          <a:xfrm>
            <a:off x="9508233" y="0"/>
            <a:ext cx="2683768" cy="6858001"/>
          </a:xfrm>
          <a:prstGeom prst="rect">
            <a:avLst/>
          </a:prstGeom>
          <a:noFill/>
          <a:extLst>
            <a:ext uri="{909E8E84-426E-40DD-AFC4-6F175D3DCCD1}">
              <a14:hiddenFill xmlns:a14="http://schemas.microsoft.com/office/drawing/2010/main">
                <a:solidFill>
                  <a:srgbClr val="FFFFFF"/>
                </a:solidFill>
              </a14:hiddenFill>
            </a:ext>
          </a:extLst>
        </p:spPr>
      </p:pic>
      <p:sp>
        <p:nvSpPr>
          <p:cNvPr id="8" name="Title Placeholder 1"/>
          <p:cNvSpPr>
            <a:spLocks noGrp="1"/>
          </p:cNvSpPr>
          <p:nvPr>
            <p:ph type="title"/>
          </p:nvPr>
        </p:nvSpPr>
        <p:spPr>
          <a:xfrm>
            <a:off x="838200" y="365126"/>
            <a:ext cx="7937310" cy="804648"/>
          </a:xfrm>
          <a:prstGeom prst="rect">
            <a:avLst/>
          </a:prstGeom>
        </p:spPr>
        <p:txBody>
          <a:bodyPr vert="horz" lIns="91440" tIns="45720" rIns="91440" bIns="45720" rtlCol="0" anchor="t">
            <a:normAutofit/>
          </a:bodyPr>
          <a:lstStyle/>
          <a:p>
            <a:r>
              <a:rPr lang="en-US"/>
              <a:t>Click to edit Master title style</a:t>
            </a:r>
          </a:p>
        </p:txBody>
      </p:sp>
      <p:sp>
        <p:nvSpPr>
          <p:cNvPr id="9" name="Content Placeholder 4"/>
          <p:cNvSpPr>
            <a:spLocks noGrp="1"/>
          </p:cNvSpPr>
          <p:nvPr>
            <p:ph sz="quarter" idx="10"/>
          </p:nvPr>
        </p:nvSpPr>
        <p:spPr>
          <a:xfrm>
            <a:off x="838201" y="1364510"/>
            <a:ext cx="7937310" cy="45046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20" name="Picture 8" descr="F:\Mantu\Arp 2020\Amaris rebranding\Batch-1\logo-blue.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10635448" y="6107836"/>
            <a:ext cx="1405629" cy="421689"/>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Top Corners Rounded 11">
            <a:extLst>
              <a:ext uri="{FF2B5EF4-FFF2-40B4-BE49-F238E27FC236}">
                <a16:creationId xmlns:a16="http://schemas.microsoft.com/office/drawing/2014/main" id="{4D50F3B9-B09F-4DD4-A68E-C54274B3B67B}"/>
              </a:ext>
            </a:extLst>
          </p:cNvPr>
          <p:cNvSpPr/>
          <p:nvPr userDrawn="1"/>
        </p:nvSpPr>
        <p:spPr>
          <a:xfrm rot="16200000">
            <a:off x="11788129" y="79565"/>
            <a:ext cx="246391" cy="561349"/>
          </a:xfrm>
          <a:prstGeom prst="round2SameRect">
            <a:avLst>
              <a:gd name="adj1" fmla="val 5000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1">
            <a:extLst>
              <a:ext uri="{FF2B5EF4-FFF2-40B4-BE49-F238E27FC236}">
                <a16:creationId xmlns:a16="http://schemas.microsoft.com/office/drawing/2014/main" id="{58E5E301-0096-473F-A608-FDC989CC26C4}"/>
              </a:ext>
            </a:extLst>
          </p:cNvPr>
          <p:cNvSpPr>
            <a:spLocks noGrp="1"/>
          </p:cNvSpPr>
          <p:nvPr>
            <p:ph type="sldNum" sz="quarter" idx="4"/>
          </p:nvPr>
        </p:nvSpPr>
        <p:spPr>
          <a:xfrm>
            <a:off x="11695815" y="237044"/>
            <a:ext cx="496185" cy="236732"/>
          </a:xfrm>
          <a:prstGeom prst="rect">
            <a:avLst/>
          </a:prstGeom>
        </p:spPr>
        <p:txBody>
          <a:bodyPr vert="horz" lIns="91440" tIns="45720" rIns="91440" bIns="45720" rtlCol="0" anchor="ctr"/>
          <a:lstStyle>
            <a:lvl1pPr algn="ctr">
              <a:defRPr sz="1000" b="1">
                <a:solidFill>
                  <a:schemeClr val="tx2"/>
                </a:solidFill>
              </a:defRPr>
            </a:lvl1pPr>
          </a:lstStyle>
          <a:p>
            <a:fld id="{619ED4D7-5F20-42F3-A679-10C8506A671F}" type="slidenum">
              <a:rPr lang="en-US" smtClean="0"/>
              <a:pPr/>
              <a:t>‹#›</a:t>
            </a:fld>
            <a:endParaRPr lang="en-US"/>
          </a:p>
        </p:txBody>
      </p:sp>
      <p:pic>
        <p:nvPicPr>
          <p:cNvPr id="10" name="Picture 2" descr="F:\Mantu\Arp 2020\Amaris rebranding\Batch-1\e-5.png">
            <a:extLst>
              <a:ext uri="{FF2B5EF4-FFF2-40B4-BE49-F238E27FC236}">
                <a16:creationId xmlns:a16="http://schemas.microsoft.com/office/drawing/2014/main" id="{35D77DC0-0353-EC44-A83A-24023773A65C}"/>
              </a:ext>
            </a:extLst>
          </p:cNvPr>
          <p:cNvPicPr>
            <a:picLocks noChangeAspect="1" noChangeArrowheads="1"/>
          </p:cNvPicPr>
          <p:nvPr userDrawn="1"/>
        </p:nvPicPr>
        <p:blipFill rotWithShape="1">
          <a:blip r:embed="rId2" cstate="hqprint">
            <a:extLst>
              <a:ext uri="{28A0092B-C50C-407E-A947-70E740481C1C}">
                <a14:useLocalDpi xmlns:a14="http://schemas.microsoft.com/office/drawing/2010/main"/>
              </a:ext>
            </a:extLst>
          </a:blip>
          <a:srcRect/>
          <a:stretch/>
        </p:blipFill>
        <p:spPr bwMode="auto">
          <a:xfrm>
            <a:off x="6726324" y="0"/>
            <a:ext cx="2781908"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2655024"/>
      </p:ext>
    </p:extLst>
  </p:cSld>
  <p:clrMapOvr>
    <a:masterClrMapping/>
  </p:clrMapOvr>
  <p:extLst>
    <p:ext uri="{DCECCB84-F9BA-43D5-87BE-67443E8EF086}">
      <p15:sldGuideLst xmlns:p15="http://schemas.microsoft.com/office/powerpoint/2012/main"/>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9_Basic Slide">
    <p:spTree>
      <p:nvGrpSpPr>
        <p:cNvPr id="1" name=""/>
        <p:cNvGrpSpPr/>
        <p:nvPr/>
      </p:nvGrpSpPr>
      <p:grpSpPr>
        <a:xfrm>
          <a:off x="0" y="0"/>
          <a:ext cx="0" cy="0"/>
          <a:chOff x="0" y="0"/>
          <a:chExt cx="0" cy="0"/>
        </a:xfrm>
      </p:grpSpPr>
      <p:sp>
        <p:nvSpPr>
          <p:cNvPr id="3" name="Rectangle 2"/>
          <p:cNvSpPr/>
          <p:nvPr userDrawn="1"/>
        </p:nvSpPr>
        <p:spPr>
          <a:xfrm>
            <a:off x="10317706" y="0"/>
            <a:ext cx="1874293"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Placeholder 1"/>
          <p:cNvSpPr>
            <a:spLocks noGrp="1"/>
          </p:cNvSpPr>
          <p:nvPr>
            <p:ph type="title"/>
          </p:nvPr>
        </p:nvSpPr>
        <p:spPr>
          <a:xfrm>
            <a:off x="838200" y="365126"/>
            <a:ext cx="8769824" cy="804648"/>
          </a:xfrm>
          <a:prstGeom prst="rect">
            <a:avLst/>
          </a:prstGeom>
        </p:spPr>
        <p:txBody>
          <a:bodyPr vert="horz" lIns="91440" tIns="45720" rIns="91440" bIns="45720" rtlCol="0" anchor="t">
            <a:normAutofit/>
          </a:bodyPr>
          <a:lstStyle/>
          <a:p>
            <a:r>
              <a:rPr lang="en-US"/>
              <a:t>Click to edit Master title style</a:t>
            </a:r>
          </a:p>
        </p:txBody>
      </p:sp>
      <p:sp>
        <p:nvSpPr>
          <p:cNvPr id="9" name="Content Placeholder 4"/>
          <p:cNvSpPr>
            <a:spLocks noGrp="1"/>
          </p:cNvSpPr>
          <p:nvPr>
            <p:ph sz="quarter" idx="10"/>
          </p:nvPr>
        </p:nvSpPr>
        <p:spPr>
          <a:xfrm>
            <a:off x="838200" y="1364510"/>
            <a:ext cx="8756175" cy="450466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2" name="Picture 11" descr="F:\Mantu\Arp 2020\Amaris rebranding\Batch-1\logo-pink.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635448" y="6107836"/>
            <a:ext cx="1405629" cy="421689"/>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Top Corners Rounded 9">
            <a:extLst>
              <a:ext uri="{FF2B5EF4-FFF2-40B4-BE49-F238E27FC236}">
                <a16:creationId xmlns:a16="http://schemas.microsoft.com/office/drawing/2014/main" id="{0F179B50-5986-40B1-AF45-90B49E046BD7}"/>
              </a:ext>
            </a:extLst>
          </p:cNvPr>
          <p:cNvSpPr/>
          <p:nvPr userDrawn="1"/>
        </p:nvSpPr>
        <p:spPr>
          <a:xfrm rot="16200000">
            <a:off x="11788129" y="79565"/>
            <a:ext cx="246391" cy="561349"/>
          </a:xfrm>
          <a:prstGeom prst="round2SameRect">
            <a:avLst>
              <a:gd name="adj1" fmla="val 50000"/>
              <a:gd name="adj2" fmla="val 0"/>
            </a:avLst>
          </a:prstGeom>
          <a:solidFill>
            <a:srgbClr val="F5E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Slide Number Placeholder 1">
            <a:extLst>
              <a:ext uri="{FF2B5EF4-FFF2-40B4-BE49-F238E27FC236}">
                <a16:creationId xmlns:a16="http://schemas.microsoft.com/office/drawing/2014/main" id="{423BE183-3B46-49F0-BF42-A1E93A44F0D3}"/>
              </a:ext>
            </a:extLst>
          </p:cNvPr>
          <p:cNvSpPr>
            <a:spLocks noGrp="1"/>
          </p:cNvSpPr>
          <p:nvPr>
            <p:ph type="sldNum" sz="quarter" idx="4"/>
          </p:nvPr>
        </p:nvSpPr>
        <p:spPr>
          <a:xfrm>
            <a:off x="11695815" y="237044"/>
            <a:ext cx="496185" cy="236732"/>
          </a:xfrm>
          <a:prstGeom prst="rect">
            <a:avLst/>
          </a:prstGeom>
        </p:spPr>
        <p:txBody>
          <a:bodyPr vert="horz" lIns="91440" tIns="45720" rIns="91440" bIns="45720" rtlCol="0" anchor="ctr"/>
          <a:lstStyle>
            <a:lvl1pPr algn="ctr">
              <a:defRPr sz="1000" b="1">
                <a:solidFill>
                  <a:schemeClr val="tx2"/>
                </a:solidFill>
              </a:defRPr>
            </a:lvl1pPr>
          </a:lstStyle>
          <a:p>
            <a:fld id="{619ED4D7-5F20-42F3-A679-10C8506A671F}" type="slidenum">
              <a:rPr lang="en-US" smtClean="0"/>
              <a:pPr/>
              <a:t>‹#›</a:t>
            </a:fld>
            <a:endParaRPr lang="en-US"/>
          </a:p>
        </p:txBody>
      </p:sp>
    </p:spTree>
    <p:extLst>
      <p:ext uri="{BB962C8B-B14F-4D97-AF65-F5344CB8AC3E}">
        <p14:creationId xmlns:p14="http://schemas.microsoft.com/office/powerpoint/2010/main" val="2759164318"/>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7_Basic Slide">
    <p:bg>
      <p:bgPr>
        <a:solidFill>
          <a:srgbClr val="F5E2DA"/>
        </a:solidFill>
        <a:effectLst/>
      </p:bgPr>
    </p:bg>
    <p:spTree>
      <p:nvGrpSpPr>
        <p:cNvPr id="1" name=""/>
        <p:cNvGrpSpPr/>
        <p:nvPr/>
      </p:nvGrpSpPr>
      <p:grpSpPr>
        <a:xfrm>
          <a:off x="0" y="0"/>
          <a:ext cx="0" cy="0"/>
          <a:chOff x="0" y="0"/>
          <a:chExt cx="0" cy="0"/>
        </a:xfrm>
      </p:grpSpPr>
      <p:pic>
        <p:nvPicPr>
          <p:cNvPr id="2051" name="Picture 3" descr="F:\Mantu\Arp 2020\Amaris rebranding\Batch-1\e-3.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1"/>
            <a:ext cx="12192001"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838200" y="1443299"/>
            <a:ext cx="6804546" cy="1245310"/>
          </a:xfrm>
          <a:prstGeom prst="rect">
            <a:avLst/>
          </a:prstGeom>
        </p:spPr>
        <p:txBody>
          <a:bodyPr vert="horz" lIns="91440" tIns="45720" rIns="91440" bIns="45720" rtlCol="0" anchor="ctr">
            <a:normAutofit/>
          </a:bodyPr>
          <a:lstStyle/>
          <a:p>
            <a:r>
              <a:rPr lang="en-US"/>
              <a:t>Click to edit Master title style</a:t>
            </a:r>
          </a:p>
        </p:txBody>
      </p:sp>
      <p:sp>
        <p:nvSpPr>
          <p:cNvPr id="5" name="Content Placeholder 4"/>
          <p:cNvSpPr>
            <a:spLocks noGrp="1"/>
          </p:cNvSpPr>
          <p:nvPr>
            <p:ph sz="quarter" idx="10"/>
          </p:nvPr>
        </p:nvSpPr>
        <p:spPr>
          <a:xfrm>
            <a:off x="838200" y="2872854"/>
            <a:ext cx="9602337" cy="35279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Top Corners Rounded 7">
            <a:extLst>
              <a:ext uri="{FF2B5EF4-FFF2-40B4-BE49-F238E27FC236}">
                <a16:creationId xmlns:a16="http://schemas.microsoft.com/office/drawing/2014/main" id="{45F33897-3037-4950-9F96-E78DC22C665A}"/>
              </a:ext>
            </a:extLst>
          </p:cNvPr>
          <p:cNvSpPr/>
          <p:nvPr userDrawn="1"/>
        </p:nvSpPr>
        <p:spPr>
          <a:xfrm rot="16200000">
            <a:off x="11788130" y="197931"/>
            <a:ext cx="246391" cy="561349"/>
          </a:xfrm>
          <a:prstGeom prst="round2SameRect">
            <a:avLst>
              <a:gd name="adj1" fmla="val 5000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lide Number Placeholder 1">
            <a:extLst>
              <a:ext uri="{FF2B5EF4-FFF2-40B4-BE49-F238E27FC236}">
                <a16:creationId xmlns:a16="http://schemas.microsoft.com/office/drawing/2014/main" id="{84C982A2-0E3C-41C2-98F9-9FD27A7BD84B}"/>
              </a:ext>
            </a:extLst>
          </p:cNvPr>
          <p:cNvSpPr>
            <a:spLocks noGrp="1"/>
          </p:cNvSpPr>
          <p:nvPr>
            <p:ph type="sldNum" sz="quarter" idx="4"/>
          </p:nvPr>
        </p:nvSpPr>
        <p:spPr>
          <a:xfrm>
            <a:off x="11695815" y="355410"/>
            <a:ext cx="496185" cy="236732"/>
          </a:xfrm>
          <a:prstGeom prst="rect">
            <a:avLst/>
          </a:prstGeom>
        </p:spPr>
        <p:txBody>
          <a:bodyPr vert="horz" lIns="91440" tIns="45720" rIns="91440" bIns="45720" rtlCol="0" anchor="ctr"/>
          <a:lstStyle>
            <a:lvl1pPr algn="ctr">
              <a:defRPr sz="1000" b="1">
                <a:solidFill>
                  <a:schemeClr val="tx2"/>
                </a:solidFill>
              </a:defRPr>
            </a:lvl1pPr>
          </a:lstStyle>
          <a:p>
            <a:fld id="{619ED4D7-5F20-42F3-A679-10C8506A671F}" type="slidenum">
              <a:rPr lang="en-US" smtClean="0"/>
              <a:pPr/>
              <a:t>‹#›</a:t>
            </a:fld>
            <a:endParaRPr lang="en-US"/>
          </a:p>
        </p:txBody>
      </p:sp>
    </p:spTree>
    <p:extLst>
      <p:ext uri="{BB962C8B-B14F-4D97-AF65-F5344CB8AC3E}">
        <p14:creationId xmlns:p14="http://schemas.microsoft.com/office/powerpoint/2010/main" val="1834615432"/>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5_Basic Slide">
    <p:spTree>
      <p:nvGrpSpPr>
        <p:cNvPr id="1" name=""/>
        <p:cNvGrpSpPr/>
        <p:nvPr/>
      </p:nvGrpSpPr>
      <p:grpSpPr>
        <a:xfrm>
          <a:off x="0" y="0"/>
          <a:ext cx="0" cy="0"/>
          <a:chOff x="0" y="0"/>
          <a:chExt cx="0" cy="0"/>
        </a:xfrm>
      </p:grpSpPr>
      <p:sp>
        <p:nvSpPr>
          <p:cNvPr id="2" name="Title Placeholder 1"/>
          <p:cNvSpPr>
            <a:spLocks noGrp="1"/>
          </p:cNvSpPr>
          <p:nvPr>
            <p:ph type="title" hasCustomPrompt="1"/>
          </p:nvPr>
        </p:nvSpPr>
        <p:spPr>
          <a:xfrm>
            <a:off x="5443870" y="996905"/>
            <a:ext cx="5986130" cy="804648"/>
          </a:xfrm>
          <a:prstGeom prst="rect">
            <a:avLst/>
          </a:prstGeom>
        </p:spPr>
        <p:txBody>
          <a:bodyPr vert="horz" lIns="91440" tIns="45720" rIns="91440" bIns="45720" rtlCol="0" anchor="ctr">
            <a:normAutofit/>
          </a:bodyPr>
          <a:lstStyle>
            <a:lvl1pPr>
              <a:defRPr/>
            </a:lvl1pPr>
          </a:lstStyle>
          <a:p>
            <a:r>
              <a:rPr lang="en-US"/>
              <a:t>Click to edit Master</a:t>
            </a:r>
            <a:br>
              <a:rPr lang="en-US"/>
            </a:br>
            <a:r>
              <a:rPr lang="en-US"/>
              <a:t>title style</a:t>
            </a:r>
          </a:p>
        </p:txBody>
      </p:sp>
      <p:sp>
        <p:nvSpPr>
          <p:cNvPr id="5" name="Content Placeholder 4"/>
          <p:cNvSpPr>
            <a:spLocks noGrp="1"/>
          </p:cNvSpPr>
          <p:nvPr>
            <p:ph sz="quarter" idx="10"/>
          </p:nvPr>
        </p:nvSpPr>
        <p:spPr>
          <a:xfrm>
            <a:off x="5422605" y="2102617"/>
            <a:ext cx="6007395" cy="378782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Picture Placeholder 3"/>
          <p:cNvSpPr>
            <a:spLocks noGrp="1"/>
          </p:cNvSpPr>
          <p:nvPr>
            <p:ph type="pic" sz="quarter" idx="11"/>
          </p:nvPr>
        </p:nvSpPr>
        <p:spPr>
          <a:xfrm>
            <a:off x="0" y="0"/>
            <a:ext cx="4657725" cy="6858000"/>
          </a:xfrm>
          <a:solidFill>
            <a:srgbClr val="F5E2DA"/>
          </a:solidFill>
        </p:spPr>
        <p:txBody>
          <a:bodyPr/>
          <a:lstStyle>
            <a:lvl1pPr>
              <a:defRPr>
                <a:solidFill>
                  <a:schemeClr val="tx2"/>
                </a:solidFill>
              </a:defRPr>
            </a:lvl1pPr>
          </a:lstStyle>
          <a:p>
            <a:endParaRPr lang="en-US"/>
          </a:p>
        </p:txBody>
      </p:sp>
      <p:sp>
        <p:nvSpPr>
          <p:cNvPr id="9" name="Slide Number Placeholder 1">
            <a:extLst>
              <a:ext uri="{FF2B5EF4-FFF2-40B4-BE49-F238E27FC236}">
                <a16:creationId xmlns:a16="http://schemas.microsoft.com/office/drawing/2014/main" id="{963A7FE1-6C4E-4838-AE13-1E9727D99BE4}"/>
              </a:ext>
            </a:extLst>
          </p:cNvPr>
          <p:cNvSpPr>
            <a:spLocks noGrp="1"/>
          </p:cNvSpPr>
          <p:nvPr>
            <p:ph type="sldNum" sz="quarter" idx="4"/>
          </p:nvPr>
        </p:nvSpPr>
        <p:spPr>
          <a:xfrm>
            <a:off x="11695815" y="387170"/>
            <a:ext cx="496185" cy="236732"/>
          </a:xfrm>
          <a:prstGeom prst="rect">
            <a:avLst/>
          </a:prstGeom>
        </p:spPr>
        <p:txBody>
          <a:bodyPr vert="horz" lIns="91440" tIns="45720" rIns="91440" bIns="45720" rtlCol="0" anchor="ctr"/>
          <a:lstStyle>
            <a:lvl1pPr algn="ctr">
              <a:defRPr sz="1000" b="1">
                <a:solidFill>
                  <a:schemeClr val="tx2"/>
                </a:solidFill>
              </a:defRPr>
            </a:lvl1pPr>
          </a:lstStyle>
          <a:p>
            <a:fld id="{619ED4D7-5F20-42F3-A679-10C8506A671F}" type="slidenum">
              <a:rPr lang="en-US" smtClean="0"/>
              <a:pPr/>
              <a:t>‹#›</a:t>
            </a:fld>
            <a:endParaRPr lang="en-US"/>
          </a:p>
        </p:txBody>
      </p:sp>
    </p:spTree>
    <p:extLst>
      <p:ext uri="{BB962C8B-B14F-4D97-AF65-F5344CB8AC3E}">
        <p14:creationId xmlns:p14="http://schemas.microsoft.com/office/powerpoint/2010/main" val="986630286"/>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C3D643-8B9C-4553-A6AD-E35529BE547B}"/>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5"/>
          <p:cNvSpPr>
            <a:spLocks noGrp="1"/>
          </p:cNvSpPr>
          <p:nvPr>
            <p:ph type="body" sz="quarter" idx="23" hasCustomPrompt="1"/>
          </p:nvPr>
        </p:nvSpPr>
        <p:spPr>
          <a:xfrm>
            <a:off x="6596383" y="2522954"/>
            <a:ext cx="3825243" cy="392864"/>
          </a:xfrm>
          <a:noFill/>
          <a:effectLst/>
        </p:spPr>
        <p:txBody>
          <a:bodyPr anchor="b">
            <a:spAutoFit/>
          </a:bodyPr>
          <a:lstStyle>
            <a:lvl1pPr marL="0" indent="0">
              <a:buNone/>
              <a:defRPr>
                <a:solidFill>
                  <a:schemeClr val="accent1"/>
                </a:solidFill>
                <a:latin typeface="+mn-lt"/>
              </a:defRPr>
            </a:lvl1pPr>
            <a:lvl2pPr marL="457200" indent="0">
              <a:buFontTx/>
              <a:buNone/>
              <a:defRPr/>
            </a:lvl2pPr>
          </a:lstStyle>
          <a:p>
            <a:pPr lvl="0"/>
            <a:r>
              <a:rPr lang="en-US"/>
              <a:t>Edit your text</a:t>
            </a:r>
          </a:p>
        </p:txBody>
      </p:sp>
      <p:sp>
        <p:nvSpPr>
          <p:cNvPr id="18" name="Text Placeholder 15"/>
          <p:cNvSpPr>
            <a:spLocks noGrp="1"/>
          </p:cNvSpPr>
          <p:nvPr>
            <p:ph type="body" sz="quarter" idx="24" hasCustomPrompt="1"/>
          </p:nvPr>
        </p:nvSpPr>
        <p:spPr>
          <a:xfrm>
            <a:off x="6596383" y="3128432"/>
            <a:ext cx="3825243" cy="392864"/>
          </a:xfrm>
          <a:noFill/>
          <a:effectLst/>
        </p:spPr>
        <p:txBody>
          <a:bodyPr anchor="b">
            <a:spAutoFit/>
          </a:bodyPr>
          <a:lstStyle>
            <a:lvl1pPr marL="0" indent="0">
              <a:buNone/>
              <a:defRPr>
                <a:solidFill>
                  <a:schemeClr val="accent1"/>
                </a:solidFill>
                <a:latin typeface="+mn-lt"/>
              </a:defRPr>
            </a:lvl1pPr>
            <a:lvl2pPr marL="457200" indent="0">
              <a:buFontTx/>
              <a:buNone/>
              <a:defRPr/>
            </a:lvl2pPr>
          </a:lstStyle>
          <a:p>
            <a:pPr lvl="0"/>
            <a:r>
              <a:rPr lang="en-US"/>
              <a:t>Edit your text</a:t>
            </a:r>
          </a:p>
        </p:txBody>
      </p:sp>
      <p:sp>
        <p:nvSpPr>
          <p:cNvPr id="19" name="Text Placeholder 15"/>
          <p:cNvSpPr>
            <a:spLocks noGrp="1"/>
          </p:cNvSpPr>
          <p:nvPr>
            <p:ph type="body" sz="quarter" idx="25" hasCustomPrompt="1"/>
          </p:nvPr>
        </p:nvSpPr>
        <p:spPr>
          <a:xfrm>
            <a:off x="6596383" y="3733910"/>
            <a:ext cx="3825243" cy="392864"/>
          </a:xfrm>
          <a:noFill/>
          <a:effectLst/>
        </p:spPr>
        <p:txBody>
          <a:bodyPr anchor="b">
            <a:spAutoFit/>
          </a:bodyPr>
          <a:lstStyle>
            <a:lvl1pPr marL="0" indent="0">
              <a:buNone/>
              <a:defRPr>
                <a:solidFill>
                  <a:schemeClr val="accent1"/>
                </a:solidFill>
                <a:latin typeface="+mn-lt"/>
              </a:defRPr>
            </a:lvl1pPr>
            <a:lvl2pPr marL="457200" indent="0">
              <a:buFontTx/>
              <a:buNone/>
              <a:defRPr/>
            </a:lvl2pPr>
          </a:lstStyle>
          <a:p>
            <a:pPr lvl="0"/>
            <a:r>
              <a:rPr lang="en-US"/>
              <a:t>Edit your text</a:t>
            </a:r>
          </a:p>
        </p:txBody>
      </p:sp>
      <p:sp>
        <p:nvSpPr>
          <p:cNvPr id="20" name="Text Placeholder 15"/>
          <p:cNvSpPr>
            <a:spLocks noGrp="1"/>
          </p:cNvSpPr>
          <p:nvPr>
            <p:ph type="body" sz="quarter" idx="26" hasCustomPrompt="1"/>
          </p:nvPr>
        </p:nvSpPr>
        <p:spPr>
          <a:xfrm>
            <a:off x="6596383" y="4339388"/>
            <a:ext cx="3825243" cy="392864"/>
          </a:xfrm>
          <a:noFill/>
          <a:effectLst/>
        </p:spPr>
        <p:txBody>
          <a:bodyPr anchor="b">
            <a:spAutoFit/>
          </a:bodyPr>
          <a:lstStyle>
            <a:lvl1pPr marL="0" indent="0">
              <a:buNone/>
              <a:defRPr>
                <a:solidFill>
                  <a:schemeClr val="accent1"/>
                </a:solidFill>
                <a:latin typeface="+mn-lt"/>
              </a:defRPr>
            </a:lvl1pPr>
            <a:lvl2pPr marL="457200" indent="0">
              <a:buFontTx/>
              <a:buNone/>
              <a:defRPr/>
            </a:lvl2pPr>
          </a:lstStyle>
          <a:p>
            <a:pPr lvl="0"/>
            <a:r>
              <a:rPr lang="en-US"/>
              <a:t>Edit your text</a:t>
            </a:r>
          </a:p>
        </p:txBody>
      </p:sp>
      <p:sp>
        <p:nvSpPr>
          <p:cNvPr id="21" name="Text Placeholder 15"/>
          <p:cNvSpPr>
            <a:spLocks noGrp="1"/>
          </p:cNvSpPr>
          <p:nvPr>
            <p:ph type="body" sz="quarter" idx="27" hasCustomPrompt="1"/>
          </p:nvPr>
        </p:nvSpPr>
        <p:spPr>
          <a:xfrm>
            <a:off x="6596383" y="4944865"/>
            <a:ext cx="3825243" cy="392864"/>
          </a:xfrm>
          <a:noFill/>
          <a:effectLst/>
        </p:spPr>
        <p:txBody>
          <a:bodyPr anchor="b">
            <a:spAutoFit/>
          </a:bodyPr>
          <a:lstStyle>
            <a:lvl1pPr marL="0" indent="0">
              <a:buNone/>
              <a:defRPr>
                <a:solidFill>
                  <a:schemeClr val="accent1"/>
                </a:solidFill>
                <a:latin typeface="+mn-lt"/>
              </a:defRPr>
            </a:lvl1pPr>
            <a:lvl2pPr marL="457200" indent="0">
              <a:buFontTx/>
              <a:buNone/>
              <a:defRPr/>
            </a:lvl2pPr>
          </a:lstStyle>
          <a:p>
            <a:pPr lvl="0"/>
            <a:r>
              <a:rPr lang="en-US"/>
              <a:t>Edit your text</a:t>
            </a:r>
          </a:p>
        </p:txBody>
      </p:sp>
      <p:sp>
        <p:nvSpPr>
          <p:cNvPr id="16" name="Text Placeholder 48"/>
          <p:cNvSpPr>
            <a:spLocks noGrp="1"/>
          </p:cNvSpPr>
          <p:nvPr>
            <p:ph type="body" sz="quarter" idx="17" hasCustomPrompt="1"/>
          </p:nvPr>
        </p:nvSpPr>
        <p:spPr>
          <a:xfrm>
            <a:off x="6019336" y="1265939"/>
            <a:ext cx="4402290" cy="826893"/>
          </a:xfrm>
        </p:spPr>
        <p:txBody>
          <a:bodyPr anchor="ctr">
            <a:spAutoFit/>
          </a:bodyPr>
          <a:lstStyle>
            <a:lvl1pPr marL="0" indent="0" algn="l">
              <a:buNone/>
              <a:defRPr lang="en-US" sz="4400" b="0" kern="1200" dirty="0">
                <a:solidFill>
                  <a:schemeClr val="accent1"/>
                </a:solidFill>
                <a:latin typeface="+mj-lt"/>
                <a:ea typeface="+mn-ea"/>
                <a:cs typeface="+mn-cs"/>
              </a:defRPr>
            </a:lvl1pPr>
          </a:lstStyle>
          <a:p>
            <a:pPr lvl="0"/>
            <a:r>
              <a:rPr lang="en-CA"/>
              <a:t>Summary</a:t>
            </a:r>
            <a:endParaRPr lang="en-US"/>
          </a:p>
        </p:txBody>
      </p:sp>
      <p:sp>
        <p:nvSpPr>
          <p:cNvPr id="23" name="Text Placeholder 22"/>
          <p:cNvSpPr>
            <a:spLocks noGrp="1"/>
          </p:cNvSpPr>
          <p:nvPr>
            <p:ph type="body" sz="quarter" idx="28" hasCustomPrompt="1"/>
          </p:nvPr>
        </p:nvSpPr>
        <p:spPr>
          <a:xfrm>
            <a:off x="6019336" y="2366815"/>
            <a:ext cx="469900" cy="626518"/>
          </a:xfrm>
          <a:effectLst/>
        </p:spPr>
        <p:txBody>
          <a:bodyPr anchor="ctr">
            <a:spAutoFit/>
          </a:bodyPr>
          <a:lstStyle>
            <a:lvl1pPr marL="0" indent="0" algn="ctr">
              <a:buNone/>
              <a:defRPr sz="3200" b="0">
                <a:solidFill>
                  <a:schemeClr val="accent1"/>
                </a:solidFill>
                <a:effectLst/>
                <a:latin typeface="+mj-lt"/>
              </a:defRPr>
            </a:lvl1pPr>
          </a:lstStyle>
          <a:p>
            <a:pPr lvl="0"/>
            <a:r>
              <a:rPr lang="en-US"/>
              <a:t>1</a:t>
            </a:r>
          </a:p>
        </p:txBody>
      </p:sp>
      <p:sp>
        <p:nvSpPr>
          <p:cNvPr id="24" name="Text Placeholder 22"/>
          <p:cNvSpPr>
            <a:spLocks noGrp="1"/>
          </p:cNvSpPr>
          <p:nvPr>
            <p:ph type="body" sz="quarter" idx="29" hasCustomPrompt="1"/>
          </p:nvPr>
        </p:nvSpPr>
        <p:spPr>
          <a:xfrm>
            <a:off x="6019336" y="2964070"/>
            <a:ext cx="469900" cy="626518"/>
          </a:xfrm>
          <a:effectLst/>
        </p:spPr>
        <p:txBody>
          <a:bodyPr anchor="ctr">
            <a:spAutoFit/>
          </a:bodyPr>
          <a:lstStyle>
            <a:lvl1pPr marL="0" indent="0" algn="ctr">
              <a:buNone/>
              <a:defRPr sz="3200" b="0">
                <a:solidFill>
                  <a:schemeClr val="accent1"/>
                </a:solidFill>
                <a:effectLst/>
                <a:latin typeface="+mj-lt"/>
              </a:defRPr>
            </a:lvl1pPr>
          </a:lstStyle>
          <a:p>
            <a:pPr lvl="0"/>
            <a:r>
              <a:rPr lang="en-US"/>
              <a:t>2</a:t>
            </a:r>
          </a:p>
        </p:txBody>
      </p:sp>
      <p:sp>
        <p:nvSpPr>
          <p:cNvPr id="25" name="Text Placeholder 22"/>
          <p:cNvSpPr>
            <a:spLocks noGrp="1"/>
          </p:cNvSpPr>
          <p:nvPr>
            <p:ph type="body" sz="quarter" idx="30" hasCustomPrompt="1"/>
          </p:nvPr>
        </p:nvSpPr>
        <p:spPr>
          <a:xfrm>
            <a:off x="6019336" y="3593300"/>
            <a:ext cx="469900" cy="626518"/>
          </a:xfrm>
          <a:effectLst/>
        </p:spPr>
        <p:txBody>
          <a:bodyPr anchor="ctr">
            <a:spAutoFit/>
          </a:bodyPr>
          <a:lstStyle>
            <a:lvl1pPr marL="0" indent="0" algn="ctr">
              <a:buNone/>
              <a:defRPr sz="3200" b="0">
                <a:solidFill>
                  <a:schemeClr val="accent1"/>
                </a:solidFill>
                <a:effectLst/>
                <a:latin typeface="+mj-lt"/>
              </a:defRPr>
            </a:lvl1pPr>
          </a:lstStyle>
          <a:p>
            <a:pPr lvl="0"/>
            <a:r>
              <a:rPr lang="en-US"/>
              <a:t>3</a:t>
            </a:r>
          </a:p>
        </p:txBody>
      </p:sp>
      <p:sp>
        <p:nvSpPr>
          <p:cNvPr id="26" name="Text Placeholder 22"/>
          <p:cNvSpPr>
            <a:spLocks noGrp="1"/>
          </p:cNvSpPr>
          <p:nvPr>
            <p:ph type="body" sz="quarter" idx="31" hasCustomPrompt="1"/>
          </p:nvPr>
        </p:nvSpPr>
        <p:spPr>
          <a:xfrm>
            <a:off x="6019336" y="4169710"/>
            <a:ext cx="469900" cy="626518"/>
          </a:xfrm>
          <a:effectLst/>
        </p:spPr>
        <p:txBody>
          <a:bodyPr anchor="ctr">
            <a:spAutoFit/>
          </a:bodyPr>
          <a:lstStyle>
            <a:lvl1pPr marL="0" indent="0" algn="ctr">
              <a:buNone/>
              <a:defRPr sz="3200" b="0">
                <a:solidFill>
                  <a:schemeClr val="accent1"/>
                </a:solidFill>
                <a:effectLst/>
                <a:latin typeface="+mj-lt"/>
              </a:defRPr>
            </a:lvl1pPr>
          </a:lstStyle>
          <a:p>
            <a:pPr lvl="0"/>
            <a:r>
              <a:rPr lang="en-US"/>
              <a:t>4</a:t>
            </a:r>
          </a:p>
        </p:txBody>
      </p:sp>
      <p:sp>
        <p:nvSpPr>
          <p:cNvPr id="27" name="Text Placeholder 22"/>
          <p:cNvSpPr>
            <a:spLocks noGrp="1"/>
          </p:cNvSpPr>
          <p:nvPr>
            <p:ph type="body" sz="quarter" idx="32" hasCustomPrompt="1"/>
          </p:nvPr>
        </p:nvSpPr>
        <p:spPr>
          <a:xfrm>
            <a:off x="6019336" y="4806670"/>
            <a:ext cx="469900" cy="626518"/>
          </a:xfrm>
          <a:effectLst/>
        </p:spPr>
        <p:txBody>
          <a:bodyPr anchor="ctr">
            <a:spAutoFit/>
          </a:bodyPr>
          <a:lstStyle>
            <a:lvl1pPr marL="0" indent="0" algn="ctr">
              <a:buNone/>
              <a:defRPr sz="3200" b="0">
                <a:solidFill>
                  <a:schemeClr val="accent1"/>
                </a:solidFill>
                <a:effectLst/>
                <a:latin typeface="+mj-lt"/>
              </a:defRPr>
            </a:lvl1pPr>
          </a:lstStyle>
          <a:p>
            <a:pPr lvl="0"/>
            <a:r>
              <a:rPr lang="en-US"/>
              <a:t>5</a:t>
            </a:r>
          </a:p>
        </p:txBody>
      </p:sp>
      <p:grpSp>
        <p:nvGrpSpPr>
          <p:cNvPr id="9" name="Group 8">
            <a:extLst>
              <a:ext uri="{FF2B5EF4-FFF2-40B4-BE49-F238E27FC236}">
                <a16:creationId xmlns:a16="http://schemas.microsoft.com/office/drawing/2014/main" id="{A2A41A25-2509-4CC0-8800-9439AEB06C82}"/>
              </a:ext>
            </a:extLst>
          </p:cNvPr>
          <p:cNvGrpSpPr/>
          <p:nvPr userDrawn="1"/>
        </p:nvGrpSpPr>
        <p:grpSpPr>
          <a:xfrm rot="20329473">
            <a:off x="747714" y="497713"/>
            <a:ext cx="3657327" cy="4823508"/>
            <a:chOff x="1672252" y="1523902"/>
            <a:chExt cx="2833246" cy="3736660"/>
          </a:xfrm>
        </p:grpSpPr>
        <p:sp>
          <p:nvSpPr>
            <p:cNvPr id="4" name="Oval 3">
              <a:extLst>
                <a:ext uri="{FF2B5EF4-FFF2-40B4-BE49-F238E27FC236}">
                  <a16:creationId xmlns:a16="http://schemas.microsoft.com/office/drawing/2014/main" id="{EF481736-D9BE-47DE-B1BD-CE5D9ACF6D76}"/>
                </a:ext>
              </a:extLst>
            </p:cNvPr>
            <p:cNvSpPr/>
            <p:nvPr userDrawn="1"/>
          </p:nvSpPr>
          <p:spPr>
            <a:xfrm>
              <a:off x="1770374" y="1523902"/>
              <a:ext cx="1821194" cy="182119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83CFC3C-FD1B-476F-BF6A-DCD83FCB604F}"/>
                </a:ext>
              </a:extLst>
            </p:cNvPr>
            <p:cNvSpPr/>
            <p:nvPr userDrawn="1"/>
          </p:nvSpPr>
          <p:spPr>
            <a:xfrm>
              <a:off x="1928673" y="1726989"/>
              <a:ext cx="1770042" cy="17700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FE38570-50CC-44AF-A43F-4B42CAB8349F}"/>
                </a:ext>
              </a:extLst>
            </p:cNvPr>
            <p:cNvSpPr/>
            <p:nvPr userDrawn="1"/>
          </p:nvSpPr>
          <p:spPr>
            <a:xfrm>
              <a:off x="1672252" y="2427316"/>
              <a:ext cx="2833246" cy="2833246"/>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10C221F-1646-4765-989B-12230D358DA2}"/>
                </a:ext>
              </a:extLst>
            </p:cNvPr>
            <p:cNvSpPr/>
            <p:nvPr userDrawn="1"/>
          </p:nvSpPr>
          <p:spPr>
            <a:xfrm>
              <a:off x="2119745" y="4260508"/>
              <a:ext cx="311493" cy="3114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F8B4514F-79E6-4CB6-90DA-A2BAB4F61241}"/>
                </a:ext>
              </a:extLst>
            </p:cNvPr>
            <p:cNvSpPr/>
            <p:nvPr userDrawn="1"/>
          </p:nvSpPr>
          <p:spPr>
            <a:xfrm>
              <a:off x="3955136" y="2203558"/>
              <a:ext cx="140832" cy="1408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Picture Placeholder 2">
            <a:extLst>
              <a:ext uri="{FF2B5EF4-FFF2-40B4-BE49-F238E27FC236}">
                <a16:creationId xmlns:a16="http://schemas.microsoft.com/office/drawing/2014/main" id="{03C6F7FE-065B-4A03-86A3-A3D7DC8B49EE}"/>
              </a:ext>
            </a:extLst>
          </p:cNvPr>
          <p:cNvSpPr>
            <a:spLocks noGrp="1"/>
          </p:cNvSpPr>
          <p:nvPr>
            <p:ph type="pic" sz="quarter" idx="33"/>
          </p:nvPr>
        </p:nvSpPr>
        <p:spPr>
          <a:xfrm>
            <a:off x="1138130" y="1862262"/>
            <a:ext cx="4157529" cy="4156124"/>
          </a:xfrm>
          <a:prstGeom prst="ellipse">
            <a:avLst/>
          </a:prstGeom>
        </p:spPr>
        <p:txBody>
          <a:bodyPr/>
          <a:lstStyle/>
          <a:p>
            <a:endParaRPr lang="en-US"/>
          </a:p>
        </p:txBody>
      </p:sp>
    </p:spTree>
    <p:extLst>
      <p:ext uri="{BB962C8B-B14F-4D97-AF65-F5344CB8AC3E}">
        <p14:creationId xmlns:p14="http://schemas.microsoft.com/office/powerpoint/2010/main" val="38935364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1_Custom">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9022CBA3-5B5E-4D58-87EF-26583449BE8F}"/>
              </a:ext>
            </a:extLst>
          </p:cNvPr>
          <p:cNvSpPr/>
          <p:nvPr userDrawn="1"/>
        </p:nvSpPr>
        <p:spPr>
          <a:xfrm>
            <a:off x="771069" y="0"/>
            <a:ext cx="2812145" cy="6858000"/>
          </a:xfrm>
          <a:prstGeom prst="rect">
            <a:avLst/>
          </a:prstGeom>
          <a:solidFill>
            <a:srgbClr val="F5E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21" name="Title Placeholder 1"/>
          <p:cNvSpPr>
            <a:spLocks noGrp="1"/>
          </p:cNvSpPr>
          <p:nvPr>
            <p:ph type="title" hasCustomPrompt="1"/>
          </p:nvPr>
        </p:nvSpPr>
        <p:spPr>
          <a:xfrm>
            <a:off x="5310414" y="1932096"/>
            <a:ext cx="5593612" cy="1098369"/>
          </a:xfrm>
          <a:prstGeom prst="rect">
            <a:avLst/>
          </a:prstGeom>
        </p:spPr>
        <p:txBody>
          <a:bodyPr vert="horz" lIns="91440" tIns="45720" rIns="91440" bIns="45720" rtlCol="0" anchor="t">
            <a:normAutofit/>
          </a:bodyPr>
          <a:lstStyle>
            <a:lvl1pPr algn="l">
              <a:defRPr/>
            </a:lvl1pPr>
          </a:lstStyle>
          <a:p>
            <a:r>
              <a:rPr lang="en-US"/>
              <a:t>CLICK TO EDIT MASTER TITLE STYLE</a:t>
            </a:r>
          </a:p>
        </p:txBody>
      </p:sp>
      <p:sp>
        <p:nvSpPr>
          <p:cNvPr id="22" name="Text Placeholder 10"/>
          <p:cNvSpPr>
            <a:spLocks noGrp="1"/>
          </p:cNvSpPr>
          <p:nvPr>
            <p:ph type="body" sz="quarter" idx="14"/>
          </p:nvPr>
        </p:nvSpPr>
        <p:spPr>
          <a:xfrm>
            <a:off x="6803953" y="3463783"/>
            <a:ext cx="4626048" cy="2352225"/>
          </a:xfrm>
        </p:spPr>
        <p:txBody>
          <a:bodyPr/>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Picture Placeholder 3"/>
          <p:cNvSpPr>
            <a:spLocks noGrp="1"/>
          </p:cNvSpPr>
          <p:nvPr>
            <p:ph type="pic" sz="quarter" idx="15"/>
          </p:nvPr>
        </p:nvSpPr>
        <p:spPr>
          <a:xfrm>
            <a:off x="783513" y="0"/>
            <a:ext cx="2084388" cy="3416300"/>
          </a:xfrm>
        </p:spPr>
        <p:txBody>
          <a:bodyPr/>
          <a:lstStyle/>
          <a:p>
            <a:r>
              <a:rPr lang="en-US"/>
              <a:t>Click icon to add picture</a:t>
            </a:r>
          </a:p>
        </p:txBody>
      </p:sp>
      <p:sp>
        <p:nvSpPr>
          <p:cNvPr id="8" name="Picture Placeholder 7"/>
          <p:cNvSpPr>
            <a:spLocks noGrp="1"/>
          </p:cNvSpPr>
          <p:nvPr>
            <p:ph type="pic" sz="quarter" idx="16"/>
          </p:nvPr>
        </p:nvSpPr>
        <p:spPr>
          <a:xfrm>
            <a:off x="2481793" y="1422400"/>
            <a:ext cx="2082800" cy="3403600"/>
          </a:xfrm>
        </p:spPr>
        <p:txBody>
          <a:bodyPr/>
          <a:lstStyle/>
          <a:p>
            <a:r>
              <a:rPr lang="en-US"/>
              <a:t>Click icon to add picture</a:t>
            </a:r>
          </a:p>
        </p:txBody>
      </p:sp>
      <p:sp>
        <p:nvSpPr>
          <p:cNvPr id="10" name="Picture Placeholder 9"/>
          <p:cNvSpPr>
            <a:spLocks noGrp="1"/>
          </p:cNvSpPr>
          <p:nvPr>
            <p:ph type="pic" sz="quarter" idx="17"/>
          </p:nvPr>
        </p:nvSpPr>
        <p:spPr>
          <a:xfrm>
            <a:off x="4252538" y="3429000"/>
            <a:ext cx="2082800" cy="3429000"/>
          </a:xfrm>
        </p:spPr>
        <p:txBody>
          <a:bodyPr/>
          <a:lstStyle/>
          <a:p>
            <a:r>
              <a:rPr lang="en-US"/>
              <a:t>Click icon to add picture</a:t>
            </a:r>
          </a:p>
        </p:txBody>
      </p:sp>
      <p:sp>
        <p:nvSpPr>
          <p:cNvPr id="13" name="Slide Number Placeholder 1">
            <a:extLst>
              <a:ext uri="{FF2B5EF4-FFF2-40B4-BE49-F238E27FC236}">
                <a16:creationId xmlns:a16="http://schemas.microsoft.com/office/drawing/2014/main" id="{35D96640-93EC-44BB-A4EE-EF62CB228B62}"/>
              </a:ext>
            </a:extLst>
          </p:cNvPr>
          <p:cNvSpPr>
            <a:spLocks noGrp="1"/>
          </p:cNvSpPr>
          <p:nvPr>
            <p:ph type="sldNum" sz="quarter" idx="4"/>
          </p:nvPr>
        </p:nvSpPr>
        <p:spPr>
          <a:xfrm>
            <a:off x="11695815" y="373522"/>
            <a:ext cx="496185" cy="236732"/>
          </a:xfrm>
          <a:prstGeom prst="rect">
            <a:avLst/>
          </a:prstGeom>
        </p:spPr>
        <p:txBody>
          <a:bodyPr vert="horz" lIns="91440" tIns="45720" rIns="91440" bIns="45720" rtlCol="0" anchor="ctr"/>
          <a:lstStyle>
            <a:lvl1pPr algn="ctr">
              <a:defRPr sz="1000" b="1">
                <a:solidFill>
                  <a:schemeClr val="tx2"/>
                </a:solidFill>
              </a:defRPr>
            </a:lvl1pPr>
          </a:lstStyle>
          <a:p>
            <a:fld id="{619ED4D7-5F20-42F3-A679-10C8506A671F}" type="slidenum">
              <a:rPr lang="en-US" smtClean="0"/>
              <a:pPr/>
              <a:t>‹#›</a:t>
            </a:fld>
            <a:endParaRPr lang="en-US"/>
          </a:p>
        </p:txBody>
      </p:sp>
    </p:spTree>
    <p:extLst>
      <p:ext uri="{BB962C8B-B14F-4D97-AF65-F5344CB8AC3E}">
        <p14:creationId xmlns:p14="http://schemas.microsoft.com/office/powerpoint/2010/main" val="377375573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2_Content page">
    <p:spTree>
      <p:nvGrpSpPr>
        <p:cNvPr id="1" name=""/>
        <p:cNvGrpSpPr/>
        <p:nvPr/>
      </p:nvGrpSpPr>
      <p:grpSpPr>
        <a:xfrm>
          <a:off x="0" y="0"/>
          <a:ext cx="0" cy="0"/>
          <a:chOff x="0" y="0"/>
          <a:chExt cx="0" cy="0"/>
        </a:xfrm>
      </p:grpSpPr>
      <p:sp>
        <p:nvSpPr>
          <p:cNvPr id="9" name="Rounded Rectangle 8">
            <a:extLst>
              <a:ext uri="{FF2B5EF4-FFF2-40B4-BE49-F238E27FC236}">
                <a16:creationId xmlns:a16="http://schemas.microsoft.com/office/drawing/2014/main" id="{EBD71AB8-8B0B-4E2F-8BAB-D149A822EF76}"/>
              </a:ext>
            </a:extLst>
          </p:cNvPr>
          <p:cNvSpPr/>
          <p:nvPr userDrawn="1"/>
        </p:nvSpPr>
        <p:spPr>
          <a:xfrm>
            <a:off x="6786777" y="1009936"/>
            <a:ext cx="5160852" cy="4749420"/>
          </a:xfrm>
          <a:prstGeom prst="roundRect">
            <a:avLst>
              <a:gd name="adj" fmla="val 286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0" name="Title Placeholder 1"/>
          <p:cNvSpPr>
            <a:spLocks noGrp="1"/>
          </p:cNvSpPr>
          <p:nvPr>
            <p:ph type="title" hasCustomPrompt="1"/>
          </p:nvPr>
        </p:nvSpPr>
        <p:spPr>
          <a:xfrm>
            <a:off x="7200765" y="1225435"/>
            <a:ext cx="4351283" cy="1699922"/>
          </a:xfrm>
          <a:prstGeom prst="rect">
            <a:avLst/>
          </a:prstGeom>
        </p:spPr>
        <p:txBody>
          <a:bodyPr vert="horz" lIns="91440" tIns="45720" rIns="91440" bIns="45720" rtlCol="0" anchor="t">
            <a:normAutofit/>
          </a:bodyPr>
          <a:lstStyle>
            <a:lvl1pPr>
              <a:defRPr>
                <a:solidFill>
                  <a:schemeClr val="bg1"/>
                </a:solidFill>
              </a:defRPr>
            </a:lvl1pPr>
          </a:lstStyle>
          <a:p>
            <a:r>
              <a:rPr lang="en-US"/>
              <a:t>CLICK TO EDIT MASTER TITLE STYLE</a:t>
            </a:r>
          </a:p>
        </p:txBody>
      </p:sp>
      <p:sp>
        <p:nvSpPr>
          <p:cNvPr id="13" name="Text Placeholder 10"/>
          <p:cNvSpPr>
            <a:spLocks noGrp="1"/>
          </p:cNvSpPr>
          <p:nvPr>
            <p:ph type="body" sz="quarter" idx="15"/>
          </p:nvPr>
        </p:nvSpPr>
        <p:spPr>
          <a:xfrm>
            <a:off x="7200766" y="3034564"/>
            <a:ext cx="4351283" cy="2451836"/>
          </a:xfrm>
        </p:spPr>
        <p:txBody>
          <a:bodyPr/>
          <a:lstStyle>
            <a:lvl1pPr marL="0" indent="0" algn="l">
              <a:buFontTx/>
              <a:buNone/>
              <a:defRPr>
                <a:solidFill>
                  <a:schemeClr val="bg1"/>
                </a:solidFill>
              </a:defRPr>
            </a:lvl1pPr>
            <a:lvl2pPr marL="457200" indent="0" algn="l">
              <a:buFontTx/>
              <a:buNone/>
              <a:defRPr>
                <a:solidFill>
                  <a:schemeClr val="bg1"/>
                </a:solidFill>
              </a:defRPr>
            </a:lvl2pPr>
            <a:lvl3pPr marL="914400" indent="0" algn="l">
              <a:buFontTx/>
              <a:buNone/>
              <a:defRPr>
                <a:solidFill>
                  <a:schemeClr val="bg1"/>
                </a:solidFill>
              </a:defRPr>
            </a:lvl3pPr>
            <a:lvl4pPr marL="1371600" indent="0" algn="l">
              <a:buFontTx/>
              <a:buNone/>
              <a:defRPr>
                <a:solidFill>
                  <a:schemeClr val="bg1"/>
                </a:solidFill>
              </a:defRPr>
            </a:lvl4pPr>
            <a:lvl5pPr marL="1828800" indent="0" algn="l">
              <a:buFontTx/>
              <a:buNone/>
              <a:defRPr>
                <a:solidFill>
                  <a:schemeClr val="bg1"/>
                </a:solidFill>
              </a:defRPr>
            </a:lvl5pPr>
          </a:lstStyle>
          <a:p>
            <a:pPr lvl="0"/>
            <a:r>
              <a:rPr lang="en-US"/>
              <a:t>Edit Master text styles</a:t>
            </a:r>
          </a:p>
        </p:txBody>
      </p:sp>
      <p:sp>
        <p:nvSpPr>
          <p:cNvPr id="4" name="Picture Placeholder 3"/>
          <p:cNvSpPr>
            <a:spLocks noGrp="1"/>
          </p:cNvSpPr>
          <p:nvPr>
            <p:ph type="pic" sz="quarter" idx="16"/>
          </p:nvPr>
        </p:nvSpPr>
        <p:spPr>
          <a:xfrm>
            <a:off x="452438" y="1009936"/>
            <a:ext cx="6072187" cy="2731635"/>
          </a:xfrm>
        </p:spPr>
        <p:txBody>
          <a:bodyPr/>
          <a:lstStyle/>
          <a:p>
            <a:r>
              <a:rPr lang="en-US"/>
              <a:t>Click icon to add picture</a:t>
            </a:r>
          </a:p>
        </p:txBody>
      </p:sp>
      <p:sp>
        <p:nvSpPr>
          <p:cNvPr id="6" name="Picture Placeholder 5"/>
          <p:cNvSpPr>
            <a:spLocks noGrp="1"/>
          </p:cNvSpPr>
          <p:nvPr>
            <p:ph type="pic" sz="quarter" idx="17"/>
          </p:nvPr>
        </p:nvSpPr>
        <p:spPr>
          <a:xfrm>
            <a:off x="415009" y="3954465"/>
            <a:ext cx="1898650" cy="1804892"/>
          </a:xfrm>
        </p:spPr>
        <p:txBody>
          <a:bodyPr/>
          <a:lstStyle/>
          <a:p>
            <a:r>
              <a:rPr lang="en-US"/>
              <a:t>Click icon to add picture</a:t>
            </a:r>
          </a:p>
        </p:txBody>
      </p:sp>
      <p:sp>
        <p:nvSpPr>
          <p:cNvPr id="23" name="Picture Placeholder 22"/>
          <p:cNvSpPr>
            <a:spLocks noGrp="1"/>
          </p:cNvSpPr>
          <p:nvPr>
            <p:ph type="pic" sz="quarter" idx="18"/>
          </p:nvPr>
        </p:nvSpPr>
        <p:spPr>
          <a:xfrm>
            <a:off x="2506497" y="3954465"/>
            <a:ext cx="1900261" cy="1804892"/>
          </a:xfrm>
        </p:spPr>
        <p:txBody>
          <a:bodyPr/>
          <a:lstStyle/>
          <a:p>
            <a:r>
              <a:rPr lang="en-US"/>
              <a:t>Click icon to add picture</a:t>
            </a:r>
          </a:p>
        </p:txBody>
      </p:sp>
      <p:sp>
        <p:nvSpPr>
          <p:cNvPr id="25" name="Picture Placeholder 24"/>
          <p:cNvSpPr>
            <a:spLocks noGrp="1"/>
          </p:cNvSpPr>
          <p:nvPr>
            <p:ph type="pic" sz="quarter" idx="19"/>
          </p:nvPr>
        </p:nvSpPr>
        <p:spPr>
          <a:xfrm>
            <a:off x="4624387" y="3954465"/>
            <a:ext cx="1900238" cy="1804892"/>
          </a:xfrm>
        </p:spPr>
        <p:txBody>
          <a:bodyPr/>
          <a:lstStyle/>
          <a:p>
            <a:r>
              <a:rPr lang="en-US"/>
              <a:t>Click icon to add picture</a:t>
            </a:r>
          </a:p>
        </p:txBody>
      </p:sp>
      <p:sp>
        <p:nvSpPr>
          <p:cNvPr id="15" name="Slide Number Placeholder 1">
            <a:extLst>
              <a:ext uri="{FF2B5EF4-FFF2-40B4-BE49-F238E27FC236}">
                <a16:creationId xmlns:a16="http://schemas.microsoft.com/office/drawing/2014/main" id="{B31537A8-2D78-4215-8971-8BEBFFD3E0EE}"/>
              </a:ext>
            </a:extLst>
          </p:cNvPr>
          <p:cNvSpPr>
            <a:spLocks noGrp="1"/>
          </p:cNvSpPr>
          <p:nvPr>
            <p:ph type="sldNum" sz="quarter" idx="4"/>
          </p:nvPr>
        </p:nvSpPr>
        <p:spPr>
          <a:xfrm>
            <a:off x="11695815" y="400817"/>
            <a:ext cx="496185" cy="236732"/>
          </a:xfrm>
          <a:prstGeom prst="rect">
            <a:avLst/>
          </a:prstGeom>
        </p:spPr>
        <p:txBody>
          <a:bodyPr vert="horz" lIns="91440" tIns="45720" rIns="91440" bIns="45720" rtlCol="0" anchor="ctr"/>
          <a:lstStyle>
            <a:lvl1pPr algn="ctr">
              <a:defRPr sz="1000" b="1">
                <a:solidFill>
                  <a:schemeClr val="tx2"/>
                </a:solidFill>
              </a:defRPr>
            </a:lvl1pPr>
          </a:lstStyle>
          <a:p>
            <a:fld id="{619ED4D7-5F20-42F3-A679-10C8506A671F}" type="slidenum">
              <a:rPr lang="en-US" smtClean="0"/>
              <a:pPr/>
              <a:t>‹#›</a:t>
            </a:fld>
            <a:endParaRPr lang="en-US"/>
          </a:p>
        </p:txBody>
      </p:sp>
    </p:spTree>
    <p:extLst>
      <p:ext uri="{BB962C8B-B14F-4D97-AF65-F5344CB8AC3E}">
        <p14:creationId xmlns:p14="http://schemas.microsoft.com/office/powerpoint/2010/main" val="1252792252"/>
      </p:ext>
    </p:extLst>
  </p:cSld>
  <p:clrMapOvr>
    <a:masterClrMapping/>
  </p:clrMapOvr>
  <p:extLst>
    <p:ext uri="{DCECCB84-F9BA-43D5-87BE-67443E8EF086}">
      <p15:sldGuideLst xmlns:p15="http://schemas.microsoft.com/office/powerpoint/2012/main">
        <p15:guide id="1" orient="horz" pos="4200">
          <p15:clr>
            <a:srgbClr val="FBAE40"/>
          </p15:clr>
        </p15:guide>
        <p15:guide id="2" pos="7560">
          <p15:clr>
            <a:srgbClr val="FBAE40"/>
          </p15:clr>
        </p15:guide>
        <p15:guide id="3" orient="horz" pos="120">
          <p15:clr>
            <a:srgbClr val="FBAE40"/>
          </p15:clr>
        </p15:guide>
        <p15:guide id="4" pos="408">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3_Screen Device">
    <p:spTree>
      <p:nvGrpSpPr>
        <p:cNvPr id="1" name=""/>
        <p:cNvGrpSpPr/>
        <p:nvPr/>
      </p:nvGrpSpPr>
      <p:grpSpPr>
        <a:xfrm>
          <a:off x="0" y="0"/>
          <a:ext cx="0" cy="0"/>
          <a:chOff x="0" y="0"/>
          <a:chExt cx="0" cy="0"/>
        </a:xfrm>
      </p:grpSpPr>
      <p:sp>
        <p:nvSpPr>
          <p:cNvPr id="2" name="Oval 1"/>
          <p:cNvSpPr/>
          <p:nvPr userDrawn="1"/>
        </p:nvSpPr>
        <p:spPr>
          <a:xfrm>
            <a:off x="2030701" y="240349"/>
            <a:ext cx="3487479" cy="348747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iPhone6_mockup_front_white.png"/>
          <p:cNvPicPr>
            <a:picLocks noChangeAspect="1"/>
          </p:cNvPicPr>
          <p:nvPr userDrawn="1"/>
        </p:nvPicPr>
        <p:blipFill>
          <a:blip r:embed="rId2" cstate="screen">
            <a:extLst>
              <a:ext uri="{BEBA8EAE-BF5A-486C-A8C5-ECC9F3942E4B}">
                <a14:imgProps xmlns:a14="http://schemas.microsoft.com/office/drawing/2010/main">
                  <a14:imgLayer r:embed="rId3">
                    <a14:imgEffect>
                      <a14:sharpenSoften amount="50000"/>
                    </a14:imgEffect>
                    <a14:imgEffect>
                      <a14:saturation sat="300000"/>
                    </a14:imgEffect>
                  </a14:imgLayer>
                </a14:imgProps>
              </a:ext>
              <a:ext uri="{28A0092B-C50C-407E-A947-70E740481C1C}">
                <a14:useLocalDpi xmlns:a14="http://schemas.microsoft.com/office/drawing/2010/main"/>
              </a:ext>
            </a:extLst>
          </a:blip>
          <a:stretch>
            <a:fillRect/>
          </a:stretch>
        </p:blipFill>
        <p:spPr>
          <a:xfrm>
            <a:off x="366587" y="900739"/>
            <a:ext cx="3519614" cy="5505322"/>
          </a:xfrm>
          <a:prstGeom prst="rect">
            <a:avLst/>
          </a:prstGeom>
        </p:spPr>
      </p:pic>
      <p:sp>
        <p:nvSpPr>
          <p:cNvPr id="18" name="Text Placeholder 10"/>
          <p:cNvSpPr>
            <a:spLocks noGrp="1"/>
          </p:cNvSpPr>
          <p:nvPr>
            <p:ph type="body" sz="quarter" idx="13"/>
          </p:nvPr>
        </p:nvSpPr>
        <p:spPr>
          <a:xfrm>
            <a:off x="4547847" y="3147238"/>
            <a:ext cx="6361157" cy="277509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itle Placeholder 1"/>
          <p:cNvSpPr>
            <a:spLocks noGrp="1"/>
          </p:cNvSpPr>
          <p:nvPr>
            <p:ph type="title" hasCustomPrompt="1"/>
          </p:nvPr>
        </p:nvSpPr>
        <p:spPr>
          <a:xfrm>
            <a:off x="4547847" y="1275415"/>
            <a:ext cx="4670581" cy="1098369"/>
          </a:xfrm>
          <a:prstGeom prst="rect">
            <a:avLst/>
          </a:prstGeom>
        </p:spPr>
        <p:txBody>
          <a:bodyPr vert="horz" lIns="91440" tIns="45720" rIns="91440" bIns="45720" rtlCol="0" anchor="t">
            <a:normAutofit/>
          </a:bodyPr>
          <a:lstStyle/>
          <a:p>
            <a:r>
              <a:rPr lang="en-US"/>
              <a:t>CLICK TO EDIT MASTER TITLE STYLE</a:t>
            </a:r>
          </a:p>
        </p:txBody>
      </p:sp>
      <p:sp>
        <p:nvSpPr>
          <p:cNvPr id="21" name="Text Placeholder 2"/>
          <p:cNvSpPr>
            <a:spLocks noGrp="1"/>
          </p:cNvSpPr>
          <p:nvPr>
            <p:ph type="body" sz="quarter" idx="14"/>
          </p:nvPr>
        </p:nvSpPr>
        <p:spPr>
          <a:xfrm>
            <a:off x="4548187" y="2443067"/>
            <a:ext cx="5924845" cy="456615"/>
          </a:xfrm>
        </p:spPr>
        <p:txBody>
          <a:bodyPr>
            <a:normAutofit/>
          </a:bodyPr>
          <a:lstStyle>
            <a:lvl1pPr marL="0" indent="0">
              <a:buNone/>
              <a:defRPr sz="2400">
                <a:solidFill>
                  <a:schemeClr val="accent3"/>
                </a:solidFill>
              </a:defRPr>
            </a:lvl1pPr>
          </a:lstStyle>
          <a:p>
            <a:pPr lvl="0"/>
            <a:r>
              <a:rPr lang="en-US"/>
              <a:t>Edit Master text styles</a:t>
            </a:r>
          </a:p>
        </p:txBody>
      </p:sp>
      <p:sp>
        <p:nvSpPr>
          <p:cNvPr id="3" name="Picture Placeholder 2"/>
          <p:cNvSpPr>
            <a:spLocks noGrp="1"/>
          </p:cNvSpPr>
          <p:nvPr>
            <p:ph type="pic" sz="quarter" idx="15"/>
          </p:nvPr>
        </p:nvSpPr>
        <p:spPr>
          <a:xfrm>
            <a:off x="1039478" y="1768177"/>
            <a:ext cx="2122340" cy="3747490"/>
          </a:xfrm>
        </p:spPr>
        <p:txBody>
          <a:bodyPr/>
          <a:lstStyle/>
          <a:p>
            <a:r>
              <a:rPr lang="en-US"/>
              <a:t>Click icon to add picture</a:t>
            </a:r>
          </a:p>
        </p:txBody>
      </p:sp>
      <p:sp>
        <p:nvSpPr>
          <p:cNvPr id="11" name="Slide Number Placeholder 1">
            <a:extLst>
              <a:ext uri="{FF2B5EF4-FFF2-40B4-BE49-F238E27FC236}">
                <a16:creationId xmlns:a16="http://schemas.microsoft.com/office/drawing/2014/main" id="{C7DB8F6E-192E-43B7-890B-A5703657CC3A}"/>
              </a:ext>
            </a:extLst>
          </p:cNvPr>
          <p:cNvSpPr>
            <a:spLocks noGrp="1"/>
          </p:cNvSpPr>
          <p:nvPr>
            <p:ph type="sldNum" sz="quarter" idx="4"/>
          </p:nvPr>
        </p:nvSpPr>
        <p:spPr>
          <a:xfrm>
            <a:off x="11695815" y="400817"/>
            <a:ext cx="496185" cy="236732"/>
          </a:xfrm>
          <a:prstGeom prst="rect">
            <a:avLst/>
          </a:prstGeom>
        </p:spPr>
        <p:txBody>
          <a:bodyPr vert="horz" lIns="91440" tIns="45720" rIns="91440" bIns="45720" rtlCol="0" anchor="ctr"/>
          <a:lstStyle>
            <a:lvl1pPr algn="ctr">
              <a:defRPr sz="1000" b="1">
                <a:solidFill>
                  <a:schemeClr val="tx2"/>
                </a:solidFill>
              </a:defRPr>
            </a:lvl1pPr>
          </a:lstStyle>
          <a:p>
            <a:fld id="{619ED4D7-5F20-42F3-A679-10C8506A671F}" type="slidenum">
              <a:rPr lang="en-US" smtClean="0"/>
              <a:pPr/>
              <a:t>‹#›</a:t>
            </a:fld>
            <a:endParaRPr lang="en-US"/>
          </a:p>
        </p:txBody>
      </p:sp>
    </p:spTree>
    <p:extLst>
      <p:ext uri="{BB962C8B-B14F-4D97-AF65-F5344CB8AC3E}">
        <p14:creationId xmlns:p14="http://schemas.microsoft.com/office/powerpoint/2010/main" val="1225469096"/>
      </p:ext>
    </p:extLst>
  </p:cSld>
  <p:clrMapOvr>
    <a:masterClrMapping/>
  </p:clrMapOvr>
  <p:extLst>
    <p:ext uri="{DCECCB84-F9BA-43D5-87BE-67443E8EF086}">
      <p15:sldGuideLst xmlns:p15="http://schemas.microsoft.com/office/powerpoint/2012/main">
        <p15:guide id="4" pos="408">
          <p15:clr>
            <a:srgbClr val="FBAE40"/>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4_Screen Device">
    <p:spTree>
      <p:nvGrpSpPr>
        <p:cNvPr id="1" name=""/>
        <p:cNvGrpSpPr/>
        <p:nvPr/>
      </p:nvGrpSpPr>
      <p:grpSpPr>
        <a:xfrm>
          <a:off x="0" y="0"/>
          <a:ext cx="0" cy="0"/>
          <a:chOff x="0" y="0"/>
          <a:chExt cx="0" cy="0"/>
        </a:xfrm>
      </p:grpSpPr>
      <p:sp>
        <p:nvSpPr>
          <p:cNvPr id="6" name="Oval 5"/>
          <p:cNvSpPr/>
          <p:nvPr userDrawn="1"/>
        </p:nvSpPr>
        <p:spPr>
          <a:xfrm>
            <a:off x="3613841" y="409433"/>
            <a:ext cx="3487479" cy="3487479"/>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5192C53B-6B78-4785-B1FF-06EA4763B7A1}"/>
              </a:ext>
            </a:extLst>
          </p:cNvPr>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973220" y="1219264"/>
            <a:ext cx="7433413" cy="5107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Placeholder 10"/>
          <p:cNvSpPr>
            <a:spLocks noGrp="1"/>
          </p:cNvSpPr>
          <p:nvPr>
            <p:ph type="body" sz="quarter" idx="13"/>
          </p:nvPr>
        </p:nvSpPr>
        <p:spPr>
          <a:xfrm>
            <a:off x="6460193" y="2668772"/>
            <a:ext cx="4969807" cy="312738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itle Placeholder 1"/>
          <p:cNvSpPr>
            <a:spLocks noGrp="1"/>
          </p:cNvSpPr>
          <p:nvPr>
            <p:ph type="title" hasCustomPrompt="1"/>
          </p:nvPr>
        </p:nvSpPr>
        <p:spPr>
          <a:xfrm>
            <a:off x="6460193" y="822740"/>
            <a:ext cx="4969807" cy="1637771"/>
          </a:xfrm>
          <a:prstGeom prst="rect">
            <a:avLst/>
          </a:prstGeom>
        </p:spPr>
        <p:txBody>
          <a:bodyPr vert="horz" lIns="91440" tIns="45720" rIns="91440" bIns="45720" rtlCol="0" anchor="t">
            <a:normAutofit/>
          </a:bodyPr>
          <a:lstStyle/>
          <a:p>
            <a:r>
              <a:rPr lang="en-US"/>
              <a:t>CLICK TO EDIT MASTER TITLE STYLE</a:t>
            </a:r>
          </a:p>
        </p:txBody>
      </p:sp>
      <p:sp>
        <p:nvSpPr>
          <p:cNvPr id="4" name="Picture Placeholder 3"/>
          <p:cNvSpPr>
            <a:spLocks noGrp="1"/>
          </p:cNvSpPr>
          <p:nvPr>
            <p:ph type="pic" sz="quarter" idx="14"/>
          </p:nvPr>
        </p:nvSpPr>
        <p:spPr>
          <a:xfrm>
            <a:off x="-142875" y="1787525"/>
            <a:ext cx="5746750" cy="2868613"/>
          </a:xfrm>
        </p:spPr>
        <p:txBody>
          <a:bodyPr/>
          <a:lstStyle/>
          <a:p>
            <a:r>
              <a:rPr lang="en-US"/>
              <a:t>Click icon to add picture</a:t>
            </a:r>
          </a:p>
        </p:txBody>
      </p:sp>
      <p:sp>
        <p:nvSpPr>
          <p:cNvPr id="9" name="Slide Number Placeholder 1">
            <a:extLst>
              <a:ext uri="{FF2B5EF4-FFF2-40B4-BE49-F238E27FC236}">
                <a16:creationId xmlns:a16="http://schemas.microsoft.com/office/drawing/2014/main" id="{BDC5509B-94D1-4373-ACFA-0C0F891500E5}"/>
              </a:ext>
            </a:extLst>
          </p:cNvPr>
          <p:cNvSpPr>
            <a:spLocks noGrp="1"/>
          </p:cNvSpPr>
          <p:nvPr>
            <p:ph type="sldNum" sz="quarter" idx="4"/>
          </p:nvPr>
        </p:nvSpPr>
        <p:spPr>
          <a:xfrm>
            <a:off x="11695815" y="409433"/>
            <a:ext cx="496185" cy="236732"/>
          </a:xfrm>
          <a:prstGeom prst="rect">
            <a:avLst/>
          </a:prstGeom>
        </p:spPr>
        <p:txBody>
          <a:bodyPr vert="horz" lIns="91440" tIns="45720" rIns="91440" bIns="45720" rtlCol="0" anchor="ctr"/>
          <a:lstStyle>
            <a:lvl1pPr algn="ctr">
              <a:defRPr sz="1000" b="1">
                <a:solidFill>
                  <a:schemeClr val="tx2"/>
                </a:solidFill>
              </a:defRPr>
            </a:lvl1pPr>
          </a:lstStyle>
          <a:p>
            <a:fld id="{619ED4D7-5F20-42F3-A679-10C8506A671F}" type="slidenum">
              <a:rPr lang="en-US" smtClean="0"/>
              <a:pPr/>
              <a:t>‹#›</a:t>
            </a:fld>
            <a:endParaRPr lang="en-US"/>
          </a:p>
        </p:txBody>
      </p:sp>
    </p:spTree>
    <p:extLst>
      <p:ext uri="{BB962C8B-B14F-4D97-AF65-F5344CB8AC3E}">
        <p14:creationId xmlns:p14="http://schemas.microsoft.com/office/powerpoint/2010/main" val="3720023247"/>
      </p:ext>
    </p:extLst>
  </p:cSld>
  <p:clrMapOvr>
    <a:masterClrMapping/>
  </p:clrMapOvr>
  <p:extLst>
    <p:ext uri="{DCECCB84-F9BA-43D5-87BE-67443E8EF086}">
      <p15:sldGuideLst xmlns:p15="http://schemas.microsoft.com/office/powerpoint/2012/main">
        <p15:guide id="4" pos="408">
          <p15:clr>
            <a:srgbClr val="FBAE4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5_Screen Devic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CCC505-E205-49E6-8A0A-319651B617DC}"/>
              </a:ext>
            </a:extLst>
          </p:cNvPr>
          <p:cNvSpPr/>
          <p:nvPr userDrawn="1"/>
        </p:nvSpPr>
        <p:spPr>
          <a:xfrm>
            <a:off x="-64" y="0"/>
            <a:ext cx="6050088" cy="6858000"/>
          </a:xfrm>
          <a:prstGeom prst="rect">
            <a:avLst/>
          </a:prstGeom>
          <a:solidFill>
            <a:srgbClr val="F5E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grpSp>
        <p:nvGrpSpPr>
          <p:cNvPr id="13" name="Gruppieren">
            <a:extLst>
              <a:ext uri="{FF2B5EF4-FFF2-40B4-BE49-F238E27FC236}">
                <a16:creationId xmlns:a16="http://schemas.microsoft.com/office/drawing/2014/main" id="{73DB2606-2BCC-EC47-9CE9-51E5AD96E3CC}"/>
              </a:ext>
            </a:extLst>
          </p:cNvPr>
          <p:cNvGrpSpPr/>
          <p:nvPr userDrawn="1"/>
        </p:nvGrpSpPr>
        <p:grpSpPr>
          <a:xfrm>
            <a:off x="4209227" y="841112"/>
            <a:ext cx="3690892" cy="5110403"/>
            <a:chOff x="0" y="0"/>
            <a:chExt cx="7725551" cy="10696786"/>
          </a:xfrm>
        </p:grpSpPr>
        <p:grpSp>
          <p:nvGrpSpPr>
            <p:cNvPr id="14" name="Gruppieren">
              <a:extLst>
                <a:ext uri="{FF2B5EF4-FFF2-40B4-BE49-F238E27FC236}">
                  <a16:creationId xmlns:a16="http://schemas.microsoft.com/office/drawing/2014/main" id="{641BC219-407D-5746-A586-987C8C60F650}"/>
                </a:ext>
              </a:extLst>
            </p:cNvPr>
            <p:cNvGrpSpPr/>
            <p:nvPr/>
          </p:nvGrpSpPr>
          <p:grpSpPr>
            <a:xfrm rot="5400000" flipH="1">
              <a:off x="7495143" y="1558719"/>
              <a:ext cx="419101" cy="41717"/>
              <a:chOff x="0" y="0"/>
              <a:chExt cx="419100" cy="41716"/>
            </a:xfrm>
          </p:grpSpPr>
          <p:sp>
            <p:nvSpPr>
              <p:cNvPr id="39" name="Form">
                <a:extLst>
                  <a:ext uri="{FF2B5EF4-FFF2-40B4-BE49-F238E27FC236}">
                    <a16:creationId xmlns:a16="http://schemas.microsoft.com/office/drawing/2014/main" id="{F3012B2C-DA67-8848-A4E7-5CEC8B6F1AC6}"/>
                  </a:ext>
                </a:extLst>
              </p:cNvPr>
              <p:cNvSpPr/>
              <p:nvPr/>
            </p:nvSpPr>
            <p:spPr>
              <a:xfrm rot="16200000">
                <a:off x="190175" y="-188941"/>
                <a:ext cx="39135" cy="417016"/>
              </a:xfrm>
              <a:custGeom>
                <a:avLst/>
                <a:gdLst/>
                <a:ahLst/>
                <a:cxnLst>
                  <a:cxn ang="0">
                    <a:pos x="wd2" y="hd2"/>
                  </a:cxn>
                  <a:cxn ang="5400000">
                    <a:pos x="wd2" y="hd2"/>
                  </a:cxn>
                  <a:cxn ang="10800000">
                    <a:pos x="wd2" y="hd2"/>
                  </a:cxn>
                  <a:cxn ang="16200000">
                    <a:pos x="wd2" y="hd2"/>
                  </a:cxn>
                </a:cxnLst>
                <a:rect l="0" t="0" r="r" b="b"/>
                <a:pathLst>
                  <a:path w="21600" h="21600" extrusionOk="0">
                    <a:moveTo>
                      <a:pt x="13976" y="21600"/>
                    </a:moveTo>
                    <a:lnTo>
                      <a:pt x="0" y="21600"/>
                    </a:lnTo>
                    <a:lnTo>
                      <a:pt x="0" y="0"/>
                    </a:lnTo>
                    <a:lnTo>
                      <a:pt x="13976" y="0"/>
                    </a:lnTo>
                    <a:cubicBezTo>
                      <a:pt x="18106" y="0"/>
                      <a:pt x="21600" y="349"/>
                      <a:pt x="21600" y="731"/>
                    </a:cubicBezTo>
                    <a:lnTo>
                      <a:pt x="21600" y="20869"/>
                    </a:lnTo>
                    <a:cubicBezTo>
                      <a:pt x="21600" y="21251"/>
                      <a:pt x="18106" y="21600"/>
                      <a:pt x="13976" y="21600"/>
                    </a:cubicBezTo>
                  </a:path>
                </a:pathLst>
              </a:custGeom>
              <a:solidFill>
                <a:srgbClr val="424242"/>
              </a:solidFill>
              <a:ln w="12700" cap="flat">
                <a:noFill/>
                <a:miter lim="400000"/>
              </a:ln>
              <a:effectLst/>
            </p:spPr>
            <p:txBody>
              <a:bodyPr wrap="square" lIns="45719" tIns="45719" rIns="45719" bIns="45719" numCol="1" anchor="ctr">
                <a:noAutofit/>
              </a:bodyPr>
              <a:lstStyle/>
              <a:p>
                <a:pPr defTabSz="449262">
                  <a:lnSpc>
                    <a:spcPct val="93000"/>
                  </a:lnSpc>
                  <a:defRPr sz="1800" spc="0">
                    <a:solidFill>
                      <a:srgbClr val="000000"/>
                    </a:solidFill>
                    <a:latin typeface="Arial"/>
                    <a:ea typeface="Arial"/>
                    <a:cs typeface="Arial"/>
                    <a:sym typeface="Arial"/>
                  </a:defRPr>
                </a:pPr>
                <a:endParaRPr/>
              </a:p>
            </p:txBody>
          </p:sp>
          <p:sp>
            <p:nvSpPr>
              <p:cNvPr id="40" name="Form">
                <a:extLst>
                  <a:ext uri="{FF2B5EF4-FFF2-40B4-BE49-F238E27FC236}">
                    <a16:creationId xmlns:a16="http://schemas.microsoft.com/office/drawing/2014/main" id="{9FED705F-A731-B545-ABEB-475300E17670}"/>
                  </a:ext>
                </a:extLst>
              </p:cNvPr>
              <p:cNvSpPr/>
              <p:nvPr/>
            </p:nvSpPr>
            <p:spPr>
              <a:xfrm rot="16200000">
                <a:off x="188713" y="-188671"/>
                <a:ext cx="41674" cy="419101"/>
              </a:xfrm>
              <a:custGeom>
                <a:avLst/>
                <a:gdLst/>
                <a:ahLst/>
                <a:cxnLst>
                  <a:cxn ang="0">
                    <a:pos x="wd2" y="hd2"/>
                  </a:cxn>
                  <a:cxn ang="5400000">
                    <a:pos x="wd2" y="hd2"/>
                  </a:cxn>
                  <a:cxn ang="10800000">
                    <a:pos x="wd2" y="hd2"/>
                  </a:cxn>
                  <a:cxn ang="16200000">
                    <a:pos x="wd2" y="hd2"/>
                  </a:cxn>
                </a:cxnLst>
                <a:rect l="0" t="0" r="r" b="b"/>
                <a:pathLst>
                  <a:path w="21600" h="21600" extrusionOk="0">
                    <a:moveTo>
                      <a:pt x="13976" y="21600"/>
                    </a:moveTo>
                    <a:lnTo>
                      <a:pt x="0" y="21600"/>
                    </a:lnTo>
                    <a:lnTo>
                      <a:pt x="0" y="0"/>
                    </a:lnTo>
                    <a:lnTo>
                      <a:pt x="13976" y="0"/>
                    </a:lnTo>
                    <a:cubicBezTo>
                      <a:pt x="18106" y="0"/>
                      <a:pt x="21600" y="349"/>
                      <a:pt x="21600" y="731"/>
                    </a:cubicBezTo>
                    <a:lnTo>
                      <a:pt x="21600" y="20869"/>
                    </a:lnTo>
                    <a:cubicBezTo>
                      <a:pt x="21600" y="21251"/>
                      <a:pt x="18106" y="21600"/>
                      <a:pt x="13976" y="21600"/>
                    </a:cubicBezTo>
                  </a:path>
                </a:pathLst>
              </a:custGeom>
              <a:solidFill>
                <a:srgbClr val="7C7C7C"/>
              </a:solidFill>
              <a:ln w="12700" cap="flat">
                <a:noFill/>
                <a:miter lim="400000"/>
              </a:ln>
              <a:effectLst/>
            </p:spPr>
            <p:txBody>
              <a:bodyPr wrap="square" lIns="45719" tIns="45719" rIns="45719" bIns="45719" numCol="1" anchor="ctr">
                <a:noAutofit/>
              </a:bodyPr>
              <a:lstStyle/>
              <a:p>
                <a:pPr defTabSz="449262">
                  <a:lnSpc>
                    <a:spcPct val="93000"/>
                  </a:lnSpc>
                  <a:defRPr sz="1800" spc="0">
                    <a:solidFill>
                      <a:srgbClr val="000000"/>
                    </a:solidFill>
                    <a:latin typeface="Arial"/>
                    <a:ea typeface="Arial"/>
                    <a:cs typeface="Arial"/>
                    <a:sym typeface="Arial"/>
                  </a:defRPr>
                </a:pPr>
                <a:endParaRPr/>
              </a:p>
            </p:txBody>
          </p:sp>
          <p:sp>
            <p:nvSpPr>
              <p:cNvPr id="41" name="Form">
                <a:extLst>
                  <a:ext uri="{FF2B5EF4-FFF2-40B4-BE49-F238E27FC236}">
                    <a16:creationId xmlns:a16="http://schemas.microsoft.com/office/drawing/2014/main" id="{E4756F2C-3F97-4D4C-86FA-3AEA4F338C73}"/>
                  </a:ext>
                </a:extLst>
              </p:cNvPr>
              <p:cNvSpPr/>
              <p:nvPr/>
            </p:nvSpPr>
            <p:spPr>
              <a:xfrm rot="16200000">
                <a:off x="188859" y="-185814"/>
                <a:ext cx="41717" cy="413344"/>
              </a:xfrm>
              <a:custGeom>
                <a:avLst/>
                <a:gdLst/>
                <a:ahLst/>
                <a:cxnLst>
                  <a:cxn ang="0">
                    <a:pos x="wd2" y="hd2"/>
                  </a:cxn>
                  <a:cxn ang="5400000">
                    <a:pos x="wd2" y="hd2"/>
                  </a:cxn>
                  <a:cxn ang="10800000">
                    <a:pos x="wd2" y="hd2"/>
                  </a:cxn>
                  <a:cxn ang="16200000">
                    <a:pos x="wd2" y="hd2"/>
                  </a:cxn>
                </a:cxnLst>
                <a:rect l="0" t="0" r="r" b="b"/>
                <a:pathLst>
                  <a:path w="21600" h="21600" extrusionOk="0">
                    <a:moveTo>
                      <a:pt x="13976" y="21600"/>
                    </a:moveTo>
                    <a:lnTo>
                      <a:pt x="0" y="21600"/>
                    </a:lnTo>
                    <a:lnTo>
                      <a:pt x="0" y="0"/>
                    </a:lnTo>
                    <a:lnTo>
                      <a:pt x="13976" y="0"/>
                    </a:lnTo>
                    <a:cubicBezTo>
                      <a:pt x="18106" y="0"/>
                      <a:pt x="21600" y="349"/>
                      <a:pt x="21600" y="731"/>
                    </a:cubicBezTo>
                    <a:lnTo>
                      <a:pt x="21600" y="20869"/>
                    </a:lnTo>
                    <a:cubicBezTo>
                      <a:pt x="21600" y="21251"/>
                      <a:pt x="18106" y="21600"/>
                      <a:pt x="13976" y="21600"/>
                    </a:cubicBezTo>
                  </a:path>
                </a:pathLst>
              </a:custGeom>
              <a:solidFill>
                <a:srgbClr val="191919"/>
              </a:solidFill>
              <a:ln w="12700" cap="flat">
                <a:noFill/>
                <a:miter lim="400000"/>
              </a:ln>
              <a:effectLst/>
            </p:spPr>
            <p:txBody>
              <a:bodyPr wrap="square" lIns="45719" tIns="45719" rIns="45719" bIns="45719" numCol="1" anchor="ctr">
                <a:noAutofit/>
              </a:bodyPr>
              <a:lstStyle/>
              <a:p>
                <a:pPr defTabSz="449262">
                  <a:lnSpc>
                    <a:spcPct val="93000"/>
                  </a:lnSpc>
                  <a:defRPr sz="1800" spc="0">
                    <a:solidFill>
                      <a:srgbClr val="191919"/>
                    </a:solidFill>
                    <a:latin typeface="Arial"/>
                    <a:ea typeface="Arial"/>
                    <a:cs typeface="Arial"/>
                    <a:sym typeface="Arial"/>
                  </a:defRPr>
                </a:pPr>
                <a:endParaRPr/>
              </a:p>
            </p:txBody>
          </p:sp>
          <p:sp>
            <p:nvSpPr>
              <p:cNvPr id="42" name="Form">
                <a:extLst>
                  <a:ext uri="{FF2B5EF4-FFF2-40B4-BE49-F238E27FC236}">
                    <a16:creationId xmlns:a16="http://schemas.microsoft.com/office/drawing/2014/main" id="{E99699B6-59D4-8741-AF86-04D7662E2323}"/>
                  </a:ext>
                </a:extLst>
              </p:cNvPr>
              <p:cNvSpPr/>
              <p:nvPr/>
            </p:nvSpPr>
            <p:spPr>
              <a:xfrm rot="16200000">
                <a:off x="188691" y="-181670"/>
                <a:ext cx="41718" cy="405057"/>
              </a:xfrm>
              <a:custGeom>
                <a:avLst/>
                <a:gdLst/>
                <a:ahLst/>
                <a:cxnLst>
                  <a:cxn ang="0">
                    <a:pos x="wd2" y="hd2"/>
                  </a:cxn>
                  <a:cxn ang="5400000">
                    <a:pos x="wd2" y="hd2"/>
                  </a:cxn>
                  <a:cxn ang="10800000">
                    <a:pos x="wd2" y="hd2"/>
                  </a:cxn>
                  <a:cxn ang="16200000">
                    <a:pos x="wd2" y="hd2"/>
                  </a:cxn>
                </a:cxnLst>
                <a:rect l="0" t="0" r="r" b="b"/>
                <a:pathLst>
                  <a:path w="21600" h="21600" extrusionOk="0">
                    <a:moveTo>
                      <a:pt x="13976" y="21600"/>
                    </a:moveTo>
                    <a:lnTo>
                      <a:pt x="0" y="21600"/>
                    </a:lnTo>
                    <a:lnTo>
                      <a:pt x="0" y="0"/>
                    </a:lnTo>
                    <a:lnTo>
                      <a:pt x="13976" y="0"/>
                    </a:lnTo>
                    <a:cubicBezTo>
                      <a:pt x="18106" y="0"/>
                      <a:pt x="21600" y="349"/>
                      <a:pt x="21600" y="731"/>
                    </a:cubicBezTo>
                    <a:lnTo>
                      <a:pt x="21600" y="20869"/>
                    </a:lnTo>
                    <a:cubicBezTo>
                      <a:pt x="21600" y="21251"/>
                      <a:pt x="18106" y="21600"/>
                      <a:pt x="13976" y="21600"/>
                    </a:cubicBezTo>
                  </a:path>
                </a:pathLst>
              </a:custGeom>
              <a:solidFill>
                <a:srgbClr val="5A5B5B"/>
              </a:solidFill>
              <a:ln w="12700" cap="flat">
                <a:noFill/>
                <a:miter lim="400000"/>
              </a:ln>
              <a:effectLst/>
            </p:spPr>
            <p:txBody>
              <a:bodyPr wrap="square" lIns="45719" tIns="45719" rIns="45719" bIns="45719" numCol="1" anchor="ctr">
                <a:noAutofit/>
              </a:bodyPr>
              <a:lstStyle/>
              <a:p>
                <a:pPr defTabSz="449262">
                  <a:lnSpc>
                    <a:spcPct val="93000"/>
                  </a:lnSpc>
                  <a:defRPr sz="1800" spc="0">
                    <a:solidFill>
                      <a:srgbClr val="000000"/>
                    </a:solidFill>
                    <a:latin typeface="Arial"/>
                    <a:ea typeface="Arial"/>
                    <a:cs typeface="Arial"/>
                    <a:sym typeface="Arial"/>
                  </a:defRPr>
                </a:pPr>
                <a:endParaRPr/>
              </a:p>
            </p:txBody>
          </p:sp>
          <p:sp>
            <p:nvSpPr>
              <p:cNvPr id="43" name="Form">
                <a:extLst>
                  <a:ext uri="{FF2B5EF4-FFF2-40B4-BE49-F238E27FC236}">
                    <a16:creationId xmlns:a16="http://schemas.microsoft.com/office/drawing/2014/main" id="{4A38D13F-6033-C747-B77C-403ADC4814A0}"/>
                  </a:ext>
                </a:extLst>
              </p:cNvPr>
              <p:cNvSpPr/>
              <p:nvPr/>
            </p:nvSpPr>
            <p:spPr>
              <a:xfrm rot="16200000">
                <a:off x="188691" y="-173329"/>
                <a:ext cx="41718" cy="388375"/>
              </a:xfrm>
              <a:custGeom>
                <a:avLst/>
                <a:gdLst/>
                <a:ahLst/>
                <a:cxnLst>
                  <a:cxn ang="0">
                    <a:pos x="wd2" y="hd2"/>
                  </a:cxn>
                  <a:cxn ang="5400000">
                    <a:pos x="wd2" y="hd2"/>
                  </a:cxn>
                  <a:cxn ang="10800000">
                    <a:pos x="wd2" y="hd2"/>
                  </a:cxn>
                  <a:cxn ang="16200000">
                    <a:pos x="wd2" y="hd2"/>
                  </a:cxn>
                </a:cxnLst>
                <a:rect l="0" t="0" r="r" b="b"/>
                <a:pathLst>
                  <a:path w="21600" h="21600" extrusionOk="0">
                    <a:moveTo>
                      <a:pt x="13976" y="21600"/>
                    </a:moveTo>
                    <a:lnTo>
                      <a:pt x="0" y="21600"/>
                    </a:lnTo>
                    <a:lnTo>
                      <a:pt x="0" y="0"/>
                    </a:lnTo>
                    <a:lnTo>
                      <a:pt x="13976" y="0"/>
                    </a:lnTo>
                    <a:cubicBezTo>
                      <a:pt x="18106" y="0"/>
                      <a:pt x="21600" y="349"/>
                      <a:pt x="21600" y="731"/>
                    </a:cubicBezTo>
                    <a:lnTo>
                      <a:pt x="21600" y="20869"/>
                    </a:lnTo>
                    <a:cubicBezTo>
                      <a:pt x="21600" y="21251"/>
                      <a:pt x="18106" y="21600"/>
                      <a:pt x="13976" y="21600"/>
                    </a:cubicBezTo>
                  </a:path>
                </a:pathLst>
              </a:custGeom>
              <a:solidFill>
                <a:srgbClr val="B6B6B8"/>
              </a:solidFill>
              <a:ln w="12700" cap="flat">
                <a:noFill/>
                <a:miter lim="400000"/>
              </a:ln>
              <a:effectLst/>
            </p:spPr>
            <p:txBody>
              <a:bodyPr wrap="square" lIns="45719" tIns="45719" rIns="45719" bIns="45719" numCol="1" anchor="ctr">
                <a:noAutofit/>
              </a:bodyPr>
              <a:lstStyle/>
              <a:p>
                <a:pPr defTabSz="449262">
                  <a:lnSpc>
                    <a:spcPct val="93000"/>
                  </a:lnSpc>
                  <a:defRPr sz="1800" spc="0">
                    <a:solidFill>
                      <a:srgbClr val="000000"/>
                    </a:solidFill>
                    <a:latin typeface="Arial"/>
                    <a:ea typeface="Arial"/>
                    <a:cs typeface="Arial"/>
                    <a:sym typeface="Arial"/>
                  </a:defRPr>
                </a:pPr>
                <a:endParaRPr/>
              </a:p>
            </p:txBody>
          </p:sp>
          <p:sp>
            <p:nvSpPr>
              <p:cNvPr id="44" name="Form">
                <a:extLst>
                  <a:ext uri="{FF2B5EF4-FFF2-40B4-BE49-F238E27FC236}">
                    <a16:creationId xmlns:a16="http://schemas.microsoft.com/office/drawing/2014/main" id="{D1E78C86-EBAD-2F47-9E08-00E218DE2E9E}"/>
                  </a:ext>
                </a:extLst>
              </p:cNvPr>
              <p:cNvSpPr/>
              <p:nvPr/>
            </p:nvSpPr>
            <p:spPr>
              <a:xfrm rot="16200000">
                <a:off x="191253" y="-160008"/>
                <a:ext cx="36594" cy="366855"/>
              </a:xfrm>
              <a:custGeom>
                <a:avLst/>
                <a:gdLst/>
                <a:ahLst/>
                <a:cxnLst>
                  <a:cxn ang="0">
                    <a:pos x="wd2" y="hd2"/>
                  </a:cxn>
                  <a:cxn ang="5400000">
                    <a:pos x="wd2" y="hd2"/>
                  </a:cxn>
                  <a:cxn ang="10800000">
                    <a:pos x="wd2" y="hd2"/>
                  </a:cxn>
                  <a:cxn ang="16200000">
                    <a:pos x="wd2" y="hd2"/>
                  </a:cxn>
                </a:cxnLst>
                <a:rect l="0" t="0" r="r" b="b"/>
                <a:pathLst>
                  <a:path w="21600" h="21600" extrusionOk="0">
                    <a:moveTo>
                      <a:pt x="13976" y="21600"/>
                    </a:moveTo>
                    <a:lnTo>
                      <a:pt x="0" y="21600"/>
                    </a:lnTo>
                    <a:lnTo>
                      <a:pt x="0" y="0"/>
                    </a:lnTo>
                    <a:lnTo>
                      <a:pt x="13976" y="0"/>
                    </a:lnTo>
                    <a:cubicBezTo>
                      <a:pt x="18106" y="0"/>
                      <a:pt x="21600" y="349"/>
                      <a:pt x="21600" y="731"/>
                    </a:cubicBezTo>
                    <a:lnTo>
                      <a:pt x="21600" y="20869"/>
                    </a:lnTo>
                    <a:cubicBezTo>
                      <a:pt x="21600" y="21251"/>
                      <a:pt x="18106" y="21600"/>
                      <a:pt x="13976" y="21600"/>
                    </a:cubicBezTo>
                  </a:path>
                </a:pathLst>
              </a:custGeom>
              <a:solidFill>
                <a:srgbClr val="ECECEC"/>
              </a:solidFill>
              <a:ln w="12700" cap="flat">
                <a:noFill/>
                <a:miter lim="400000"/>
              </a:ln>
              <a:effectLst/>
            </p:spPr>
            <p:txBody>
              <a:bodyPr wrap="square" lIns="45719" tIns="45719" rIns="45719" bIns="45719" numCol="1" anchor="ctr">
                <a:noAutofit/>
              </a:bodyPr>
              <a:lstStyle/>
              <a:p>
                <a:pPr defTabSz="449262">
                  <a:lnSpc>
                    <a:spcPct val="93000"/>
                  </a:lnSpc>
                  <a:defRPr sz="1800" spc="0">
                    <a:solidFill>
                      <a:srgbClr val="000000"/>
                    </a:solidFill>
                    <a:latin typeface="Arial"/>
                    <a:ea typeface="Arial"/>
                    <a:cs typeface="Arial"/>
                    <a:sym typeface="Arial"/>
                  </a:defRPr>
                </a:pPr>
                <a:endParaRPr/>
              </a:p>
            </p:txBody>
          </p:sp>
        </p:grpSp>
        <p:grpSp>
          <p:nvGrpSpPr>
            <p:cNvPr id="18" name="Gruppieren">
              <a:extLst>
                <a:ext uri="{FF2B5EF4-FFF2-40B4-BE49-F238E27FC236}">
                  <a16:creationId xmlns:a16="http://schemas.microsoft.com/office/drawing/2014/main" id="{C7E78F49-86B4-744C-8129-0F51823F980B}"/>
                </a:ext>
              </a:extLst>
            </p:cNvPr>
            <p:cNvGrpSpPr/>
            <p:nvPr/>
          </p:nvGrpSpPr>
          <p:grpSpPr>
            <a:xfrm rot="5400000" flipH="1">
              <a:off x="7491462" y="1038019"/>
              <a:ext cx="419101" cy="41717"/>
              <a:chOff x="0" y="0"/>
              <a:chExt cx="419100" cy="41716"/>
            </a:xfrm>
          </p:grpSpPr>
          <p:sp>
            <p:nvSpPr>
              <p:cNvPr id="33" name="Form">
                <a:extLst>
                  <a:ext uri="{FF2B5EF4-FFF2-40B4-BE49-F238E27FC236}">
                    <a16:creationId xmlns:a16="http://schemas.microsoft.com/office/drawing/2014/main" id="{B9C7476D-328B-FA47-8277-7828D186CD4A}"/>
                  </a:ext>
                </a:extLst>
              </p:cNvPr>
              <p:cNvSpPr/>
              <p:nvPr/>
            </p:nvSpPr>
            <p:spPr>
              <a:xfrm rot="16200000">
                <a:off x="190175" y="-188941"/>
                <a:ext cx="39135" cy="417016"/>
              </a:xfrm>
              <a:custGeom>
                <a:avLst/>
                <a:gdLst/>
                <a:ahLst/>
                <a:cxnLst>
                  <a:cxn ang="0">
                    <a:pos x="wd2" y="hd2"/>
                  </a:cxn>
                  <a:cxn ang="5400000">
                    <a:pos x="wd2" y="hd2"/>
                  </a:cxn>
                  <a:cxn ang="10800000">
                    <a:pos x="wd2" y="hd2"/>
                  </a:cxn>
                  <a:cxn ang="16200000">
                    <a:pos x="wd2" y="hd2"/>
                  </a:cxn>
                </a:cxnLst>
                <a:rect l="0" t="0" r="r" b="b"/>
                <a:pathLst>
                  <a:path w="21600" h="21600" extrusionOk="0">
                    <a:moveTo>
                      <a:pt x="13976" y="21600"/>
                    </a:moveTo>
                    <a:lnTo>
                      <a:pt x="0" y="21600"/>
                    </a:lnTo>
                    <a:lnTo>
                      <a:pt x="0" y="0"/>
                    </a:lnTo>
                    <a:lnTo>
                      <a:pt x="13976" y="0"/>
                    </a:lnTo>
                    <a:cubicBezTo>
                      <a:pt x="18106" y="0"/>
                      <a:pt x="21600" y="349"/>
                      <a:pt x="21600" y="731"/>
                    </a:cubicBezTo>
                    <a:lnTo>
                      <a:pt x="21600" y="20869"/>
                    </a:lnTo>
                    <a:cubicBezTo>
                      <a:pt x="21600" y="21251"/>
                      <a:pt x="18106" y="21600"/>
                      <a:pt x="13976" y="21600"/>
                    </a:cubicBezTo>
                  </a:path>
                </a:pathLst>
              </a:custGeom>
              <a:solidFill>
                <a:srgbClr val="424242"/>
              </a:solidFill>
              <a:ln w="12700" cap="flat">
                <a:noFill/>
                <a:miter lim="400000"/>
              </a:ln>
              <a:effectLst/>
            </p:spPr>
            <p:txBody>
              <a:bodyPr wrap="square" lIns="45719" tIns="45719" rIns="45719" bIns="45719" numCol="1" anchor="ctr">
                <a:noAutofit/>
              </a:bodyPr>
              <a:lstStyle/>
              <a:p>
                <a:pPr defTabSz="449262">
                  <a:lnSpc>
                    <a:spcPct val="93000"/>
                  </a:lnSpc>
                  <a:defRPr sz="1800" spc="0">
                    <a:solidFill>
                      <a:srgbClr val="000000"/>
                    </a:solidFill>
                    <a:latin typeface="Arial"/>
                    <a:ea typeface="Arial"/>
                    <a:cs typeface="Arial"/>
                    <a:sym typeface="Arial"/>
                  </a:defRPr>
                </a:pPr>
                <a:endParaRPr/>
              </a:p>
            </p:txBody>
          </p:sp>
          <p:sp>
            <p:nvSpPr>
              <p:cNvPr id="34" name="Form">
                <a:extLst>
                  <a:ext uri="{FF2B5EF4-FFF2-40B4-BE49-F238E27FC236}">
                    <a16:creationId xmlns:a16="http://schemas.microsoft.com/office/drawing/2014/main" id="{5F83E333-4ED8-D24D-A5DA-63BBA170B1FF}"/>
                  </a:ext>
                </a:extLst>
              </p:cNvPr>
              <p:cNvSpPr/>
              <p:nvPr/>
            </p:nvSpPr>
            <p:spPr>
              <a:xfrm rot="16200000">
                <a:off x="188713" y="-188671"/>
                <a:ext cx="41674" cy="419101"/>
              </a:xfrm>
              <a:custGeom>
                <a:avLst/>
                <a:gdLst/>
                <a:ahLst/>
                <a:cxnLst>
                  <a:cxn ang="0">
                    <a:pos x="wd2" y="hd2"/>
                  </a:cxn>
                  <a:cxn ang="5400000">
                    <a:pos x="wd2" y="hd2"/>
                  </a:cxn>
                  <a:cxn ang="10800000">
                    <a:pos x="wd2" y="hd2"/>
                  </a:cxn>
                  <a:cxn ang="16200000">
                    <a:pos x="wd2" y="hd2"/>
                  </a:cxn>
                </a:cxnLst>
                <a:rect l="0" t="0" r="r" b="b"/>
                <a:pathLst>
                  <a:path w="21600" h="21600" extrusionOk="0">
                    <a:moveTo>
                      <a:pt x="13976" y="21600"/>
                    </a:moveTo>
                    <a:lnTo>
                      <a:pt x="0" y="21600"/>
                    </a:lnTo>
                    <a:lnTo>
                      <a:pt x="0" y="0"/>
                    </a:lnTo>
                    <a:lnTo>
                      <a:pt x="13976" y="0"/>
                    </a:lnTo>
                    <a:cubicBezTo>
                      <a:pt x="18106" y="0"/>
                      <a:pt x="21600" y="349"/>
                      <a:pt x="21600" y="731"/>
                    </a:cubicBezTo>
                    <a:lnTo>
                      <a:pt x="21600" y="20869"/>
                    </a:lnTo>
                    <a:cubicBezTo>
                      <a:pt x="21600" y="21251"/>
                      <a:pt x="18106" y="21600"/>
                      <a:pt x="13976" y="21600"/>
                    </a:cubicBezTo>
                  </a:path>
                </a:pathLst>
              </a:custGeom>
              <a:solidFill>
                <a:srgbClr val="7C7C7C"/>
              </a:solidFill>
              <a:ln w="12700" cap="flat">
                <a:noFill/>
                <a:miter lim="400000"/>
              </a:ln>
              <a:effectLst/>
            </p:spPr>
            <p:txBody>
              <a:bodyPr wrap="square" lIns="45719" tIns="45719" rIns="45719" bIns="45719" numCol="1" anchor="ctr">
                <a:noAutofit/>
              </a:bodyPr>
              <a:lstStyle/>
              <a:p>
                <a:pPr defTabSz="449262">
                  <a:lnSpc>
                    <a:spcPct val="93000"/>
                  </a:lnSpc>
                  <a:defRPr sz="1800" spc="0">
                    <a:solidFill>
                      <a:srgbClr val="000000"/>
                    </a:solidFill>
                    <a:latin typeface="Arial"/>
                    <a:ea typeface="Arial"/>
                    <a:cs typeface="Arial"/>
                    <a:sym typeface="Arial"/>
                  </a:defRPr>
                </a:pPr>
                <a:endParaRPr/>
              </a:p>
            </p:txBody>
          </p:sp>
          <p:sp>
            <p:nvSpPr>
              <p:cNvPr id="35" name="Form">
                <a:extLst>
                  <a:ext uri="{FF2B5EF4-FFF2-40B4-BE49-F238E27FC236}">
                    <a16:creationId xmlns:a16="http://schemas.microsoft.com/office/drawing/2014/main" id="{D560ABDE-559C-3047-A2DF-A6F048047C9B}"/>
                  </a:ext>
                </a:extLst>
              </p:cNvPr>
              <p:cNvSpPr/>
              <p:nvPr/>
            </p:nvSpPr>
            <p:spPr>
              <a:xfrm rot="16200000">
                <a:off x="188859" y="-185814"/>
                <a:ext cx="41717" cy="413344"/>
              </a:xfrm>
              <a:custGeom>
                <a:avLst/>
                <a:gdLst/>
                <a:ahLst/>
                <a:cxnLst>
                  <a:cxn ang="0">
                    <a:pos x="wd2" y="hd2"/>
                  </a:cxn>
                  <a:cxn ang="5400000">
                    <a:pos x="wd2" y="hd2"/>
                  </a:cxn>
                  <a:cxn ang="10800000">
                    <a:pos x="wd2" y="hd2"/>
                  </a:cxn>
                  <a:cxn ang="16200000">
                    <a:pos x="wd2" y="hd2"/>
                  </a:cxn>
                </a:cxnLst>
                <a:rect l="0" t="0" r="r" b="b"/>
                <a:pathLst>
                  <a:path w="21600" h="21600" extrusionOk="0">
                    <a:moveTo>
                      <a:pt x="13976" y="21600"/>
                    </a:moveTo>
                    <a:lnTo>
                      <a:pt x="0" y="21600"/>
                    </a:lnTo>
                    <a:lnTo>
                      <a:pt x="0" y="0"/>
                    </a:lnTo>
                    <a:lnTo>
                      <a:pt x="13976" y="0"/>
                    </a:lnTo>
                    <a:cubicBezTo>
                      <a:pt x="18106" y="0"/>
                      <a:pt x="21600" y="349"/>
                      <a:pt x="21600" y="731"/>
                    </a:cubicBezTo>
                    <a:lnTo>
                      <a:pt x="21600" y="20869"/>
                    </a:lnTo>
                    <a:cubicBezTo>
                      <a:pt x="21600" y="21251"/>
                      <a:pt x="18106" y="21600"/>
                      <a:pt x="13976" y="21600"/>
                    </a:cubicBezTo>
                  </a:path>
                </a:pathLst>
              </a:custGeom>
              <a:solidFill>
                <a:srgbClr val="191919"/>
              </a:solidFill>
              <a:ln w="12700" cap="flat">
                <a:noFill/>
                <a:miter lim="400000"/>
              </a:ln>
              <a:effectLst/>
            </p:spPr>
            <p:txBody>
              <a:bodyPr wrap="square" lIns="45719" tIns="45719" rIns="45719" bIns="45719" numCol="1" anchor="ctr">
                <a:noAutofit/>
              </a:bodyPr>
              <a:lstStyle/>
              <a:p>
                <a:pPr defTabSz="449262">
                  <a:lnSpc>
                    <a:spcPct val="93000"/>
                  </a:lnSpc>
                  <a:defRPr sz="1800" spc="0">
                    <a:solidFill>
                      <a:srgbClr val="191919"/>
                    </a:solidFill>
                    <a:latin typeface="Arial"/>
                    <a:ea typeface="Arial"/>
                    <a:cs typeface="Arial"/>
                    <a:sym typeface="Arial"/>
                  </a:defRPr>
                </a:pPr>
                <a:endParaRPr/>
              </a:p>
            </p:txBody>
          </p:sp>
          <p:sp>
            <p:nvSpPr>
              <p:cNvPr id="36" name="Form">
                <a:extLst>
                  <a:ext uri="{FF2B5EF4-FFF2-40B4-BE49-F238E27FC236}">
                    <a16:creationId xmlns:a16="http://schemas.microsoft.com/office/drawing/2014/main" id="{E2C8734F-8318-B642-A367-C8A1EC9CEB04}"/>
                  </a:ext>
                </a:extLst>
              </p:cNvPr>
              <p:cNvSpPr/>
              <p:nvPr/>
            </p:nvSpPr>
            <p:spPr>
              <a:xfrm rot="16200000">
                <a:off x="188691" y="-181670"/>
                <a:ext cx="41718" cy="405057"/>
              </a:xfrm>
              <a:custGeom>
                <a:avLst/>
                <a:gdLst/>
                <a:ahLst/>
                <a:cxnLst>
                  <a:cxn ang="0">
                    <a:pos x="wd2" y="hd2"/>
                  </a:cxn>
                  <a:cxn ang="5400000">
                    <a:pos x="wd2" y="hd2"/>
                  </a:cxn>
                  <a:cxn ang="10800000">
                    <a:pos x="wd2" y="hd2"/>
                  </a:cxn>
                  <a:cxn ang="16200000">
                    <a:pos x="wd2" y="hd2"/>
                  </a:cxn>
                </a:cxnLst>
                <a:rect l="0" t="0" r="r" b="b"/>
                <a:pathLst>
                  <a:path w="21600" h="21600" extrusionOk="0">
                    <a:moveTo>
                      <a:pt x="13976" y="21600"/>
                    </a:moveTo>
                    <a:lnTo>
                      <a:pt x="0" y="21600"/>
                    </a:lnTo>
                    <a:lnTo>
                      <a:pt x="0" y="0"/>
                    </a:lnTo>
                    <a:lnTo>
                      <a:pt x="13976" y="0"/>
                    </a:lnTo>
                    <a:cubicBezTo>
                      <a:pt x="18106" y="0"/>
                      <a:pt x="21600" y="349"/>
                      <a:pt x="21600" y="731"/>
                    </a:cubicBezTo>
                    <a:lnTo>
                      <a:pt x="21600" y="20869"/>
                    </a:lnTo>
                    <a:cubicBezTo>
                      <a:pt x="21600" y="21251"/>
                      <a:pt x="18106" y="21600"/>
                      <a:pt x="13976" y="21600"/>
                    </a:cubicBezTo>
                  </a:path>
                </a:pathLst>
              </a:custGeom>
              <a:solidFill>
                <a:srgbClr val="5A5B5B"/>
              </a:solidFill>
              <a:ln w="12700" cap="flat">
                <a:noFill/>
                <a:miter lim="400000"/>
              </a:ln>
              <a:effectLst/>
            </p:spPr>
            <p:txBody>
              <a:bodyPr wrap="square" lIns="45719" tIns="45719" rIns="45719" bIns="45719" numCol="1" anchor="ctr">
                <a:noAutofit/>
              </a:bodyPr>
              <a:lstStyle/>
              <a:p>
                <a:pPr defTabSz="449262">
                  <a:lnSpc>
                    <a:spcPct val="93000"/>
                  </a:lnSpc>
                  <a:defRPr sz="1800" spc="0">
                    <a:solidFill>
                      <a:srgbClr val="000000"/>
                    </a:solidFill>
                    <a:latin typeface="Arial"/>
                    <a:ea typeface="Arial"/>
                    <a:cs typeface="Arial"/>
                    <a:sym typeface="Arial"/>
                  </a:defRPr>
                </a:pPr>
                <a:endParaRPr/>
              </a:p>
            </p:txBody>
          </p:sp>
          <p:sp>
            <p:nvSpPr>
              <p:cNvPr id="37" name="Form">
                <a:extLst>
                  <a:ext uri="{FF2B5EF4-FFF2-40B4-BE49-F238E27FC236}">
                    <a16:creationId xmlns:a16="http://schemas.microsoft.com/office/drawing/2014/main" id="{81EB6D8D-02E4-644C-A1DD-0FD6BE35247C}"/>
                  </a:ext>
                </a:extLst>
              </p:cNvPr>
              <p:cNvSpPr/>
              <p:nvPr/>
            </p:nvSpPr>
            <p:spPr>
              <a:xfrm rot="16200000">
                <a:off x="188691" y="-173329"/>
                <a:ext cx="41718" cy="388375"/>
              </a:xfrm>
              <a:custGeom>
                <a:avLst/>
                <a:gdLst/>
                <a:ahLst/>
                <a:cxnLst>
                  <a:cxn ang="0">
                    <a:pos x="wd2" y="hd2"/>
                  </a:cxn>
                  <a:cxn ang="5400000">
                    <a:pos x="wd2" y="hd2"/>
                  </a:cxn>
                  <a:cxn ang="10800000">
                    <a:pos x="wd2" y="hd2"/>
                  </a:cxn>
                  <a:cxn ang="16200000">
                    <a:pos x="wd2" y="hd2"/>
                  </a:cxn>
                </a:cxnLst>
                <a:rect l="0" t="0" r="r" b="b"/>
                <a:pathLst>
                  <a:path w="21600" h="21600" extrusionOk="0">
                    <a:moveTo>
                      <a:pt x="13976" y="21600"/>
                    </a:moveTo>
                    <a:lnTo>
                      <a:pt x="0" y="21600"/>
                    </a:lnTo>
                    <a:lnTo>
                      <a:pt x="0" y="0"/>
                    </a:lnTo>
                    <a:lnTo>
                      <a:pt x="13976" y="0"/>
                    </a:lnTo>
                    <a:cubicBezTo>
                      <a:pt x="18106" y="0"/>
                      <a:pt x="21600" y="349"/>
                      <a:pt x="21600" y="731"/>
                    </a:cubicBezTo>
                    <a:lnTo>
                      <a:pt x="21600" y="20869"/>
                    </a:lnTo>
                    <a:cubicBezTo>
                      <a:pt x="21600" y="21251"/>
                      <a:pt x="18106" y="21600"/>
                      <a:pt x="13976" y="21600"/>
                    </a:cubicBezTo>
                  </a:path>
                </a:pathLst>
              </a:custGeom>
              <a:solidFill>
                <a:srgbClr val="B6B6B8"/>
              </a:solidFill>
              <a:ln w="12700" cap="flat">
                <a:noFill/>
                <a:miter lim="400000"/>
              </a:ln>
              <a:effectLst/>
            </p:spPr>
            <p:txBody>
              <a:bodyPr wrap="square" lIns="45719" tIns="45719" rIns="45719" bIns="45719" numCol="1" anchor="ctr">
                <a:noAutofit/>
              </a:bodyPr>
              <a:lstStyle/>
              <a:p>
                <a:pPr defTabSz="449262">
                  <a:lnSpc>
                    <a:spcPct val="93000"/>
                  </a:lnSpc>
                  <a:defRPr sz="1800" spc="0">
                    <a:solidFill>
                      <a:srgbClr val="000000"/>
                    </a:solidFill>
                    <a:latin typeface="Arial"/>
                    <a:ea typeface="Arial"/>
                    <a:cs typeface="Arial"/>
                    <a:sym typeface="Arial"/>
                  </a:defRPr>
                </a:pPr>
                <a:endParaRPr/>
              </a:p>
            </p:txBody>
          </p:sp>
          <p:sp>
            <p:nvSpPr>
              <p:cNvPr id="38" name="Form">
                <a:extLst>
                  <a:ext uri="{FF2B5EF4-FFF2-40B4-BE49-F238E27FC236}">
                    <a16:creationId xmlns:a16="http://schemas.microsoft.com/office/drawing/2014/main" id="{C8FB221A-51D4-774F-A0BF-584F3AE11559}"/>
                  </a:ext>
                </a:extLst>
              </p:cNvPr>
              <p:cNvSpPr/>
              <p:nvPr/>
            </p:nvSpPr>
            <p:spPr>
              <a:xfrm rot="16200000">
                <a:off x="191253" y="-160008"/>
                <a:ext cx="36594" cy="366855"/>
              </a:xfrm>
              <a:custGeom>
                <a:avLst/>
                <a:gdLst/>
                <a:ahLst/>
                <a:cxnLst>
                  <a:cxn ang="0">
                    <a:pos x="wd2" y="hd2"/>
                  </a:cxn>
                  <a:cxn ang="5400000">
                    <a:pos x="wd2" y="hd2"/>
                  </a:cxn>
                  <a:cxn ang="10800000">
                    <a:pos x="wd2" y="hd2"/>
                  </a:cxn>
                  <a:cxn ang="16200000">
                    <a:pos x="wd2" y="hd2"/>
                  </a:cxn>
                </a:cxnLst>
                <a:rect l="0" t="0" r="r" b="b"/>
                <a:pathLst>
                  <a:path w="21600" h="21600" extrusionOk="0">
                    <a:moveTo>
                      <a:pt x="13976" y="21600"/>
                    </a:moveTo>
                    <a:lnTo>
                      <a:pt x="0" y="21600"/>
                    </a:lnTo>
                    <a:lnTo>
                      <a:pt x="0" y="0"/>
                    </a:lnTo>
                    <a:lnTo>
                      <a:pt x="13976" y="0"/>
                    </a:lnTo>
                    <a:cubicBezTo>
                      <a:pt x="18106" y="0"/>
                      <a:pt x="21600" y="349"/>
                      <a:pt x="21600" y="731"/>
                    </a:cubicBezTo>
                    <a:lnTo>
                      <a:pt x="21600" y="20869"/>
                    </a:lnTo>
                    <a:cubicBezTo>
                      <a:pt x="21600" y="21251"/>
                      <a:pt x="18106" y="21600"/>
                      <a:pt x="13976" y="21600"/>
                    </a:cubicBezTo>
                  </a:path>
                </a:pathLst>
              </a:custGeom>
              <a:solidFill>
                <a:srgbClr val="ECECEC"/>
              </a:solidFill>
              <a:ln w="12700" cap="flat">
                <a:noFill/>
                <a:miter lim="400000"/>
              </a:ln>
              <a:effectLst/>
            </p:spPr>
            <p:txBody>
              <a:bodyPr wrap="square" lIns="45719" tIns="45719" rIns="45719" bIns="45719" numCol="1" anchor="ctr">
                <a:noAutofit/>
              </a:bodyPr>
              <a:lstStyle/>
              <a:p>
                <a:pPr defTabSz="449262">
                  <a:lnSpc>
                    <a:spcPct val="93000"/>
                  </a:lnSpc>
                  <a:defRPr sz="1800" spc="0">
                    <a:solidFill>
                      <a:srgbClr val="000000"/>
                    </a:solidFill>
                    <a:latin typeface="Arial"/>
                    <a:ea typeface="Arial"/>
                    <a:cs typeface="Arial"/>
                    <a:sym typeface="Arial"/>
                  </a:defRPr>
                </a:pPr>
                <a:endParaRPr/>
              </a:p>
            </p:txBody>
          </p:sp>
        </p:grpSp>
        <p:grpSp>
          <p:nvGrpSpPr>
            <p:cNvPr id="19" name="Gruppieren">
              <a:extLst>
                <a:ext uri="{FF2B5EF4-FFF2-40B4-BE49-F238E27FC236}">
                  <a16:creationId xmlns:a16="http://schemas.microsoft.com/office/drawing/2014/main" id="{C9F1EC95-A1FB-A240-9113-D8EF751B6E75}"/>
                </a:ext>
              </a:extLst>
            </p:cNvPr>
            <p:cNvGrpSpPr/>
            <p:nvPr/>
          </p:nvGrpSpPr>
          <p:grpSpPr>
            <a:xfrm>
              <a:off x="6584569" y="-1"/>
              <a:ext cx="508001" cy="41718"/>
              <a:chOff x="0" y="0"/>
              <a:chExt cx="508000" cy="41716"/>
            </a:xfrm>
          </p:grpSpPr>
          <p:sp>
            <p:nvSpPr>
              <p:cNvPr id="27" name="Form">
                <a:extLst>
                  <a:ext uri="{FF2B5EF4-FFF2-40B4-BE49-F238E27FC236}">
                    <a16:creationId xmlns:a16="http://schemas.microsoft.com/office/drawing/2014/main" id="{F4F883F3-2950-8540-9431-54365B1FFF24}"/>
                  </a:ext>
                </a:extLst>
              </p:cNvPr>
              <p:cNvSpPr/>
              <p:nvPr/>
            </p:nvSpPr>
            <p:spPr>
              <a:xfrm rot="16200000">
                <a:off x="234426" y="-233170"/>
                <a:ext cx="39135" cy="505474"/>
              </a:xfrm>
              <a:custGeom>
                <a:avLst/>
                <a:gdLst/>
                <a:ahLst/>
                <a:cxnLst>
                  <a:cxn ang="0">
                    <a:pos x="wd2" y="hd2"/>
                  </a:cxn>
                  <a:cxn ang="5400000">
                    <a:pos x="wd2" y="hd2"/>
                  </a:cxn>
                  <a:cxn ang="10800000">
                    <a:pos x="wd2" y="hd2"/>
                  </a:cxn>
                  <a:cxn ang="16200000">
                    <a:pos x="wd2" y="hd2"/>
                  </a:cxn>
                </a:cxnLst>
                <a:rect l="0" t="0" r="r" b="b"/>
                <a:pathLst>
                  <a:path w="21600" h="21600" extrusionOk="0">
                    <a:moveTo>
                      <a:pt x="13976" y="21600"/>
                    </a:moveTo>
                    <a:lnTo>
                      <a:pt x="0" y="21600"/>
                    </a:lnTo>
                    <a:lnTo>
                      <a:pt x="0" y="0"/>
                    </a:lnTo>
                    <a:lnTo>
                      <a:pt x="13976" y="0"/>
                    </a:lnTo>
                    <a:cubicBezTo>
                      <a:pt x="18106" y="0"/>
                      <a:pt x="21600" y="349"/>
                      <a:pt x="21600" y="731"/>
                    </a:cubicBezTo>
                    <a:lnTo>
                      <a:pt x="21600" y="20869"/>
                    </a:lnTo>
                    <a:cubicBezTo>
                      <a:pt x="21600" y="21251"/>
                      <a:pt x="18106" y="21600"/>
                      <a:pt x="13976" y="21600"/>
                    </a:cubicBezTo>
                  </a:path>
                </a:pathLst>
              </a:custGeom>
              <a:solidFill>
                <a:srgbClr val="424242"/>
              </a:solidFill>
              <a:ln w="12700" cap="flat">
                <a:noFill/>
                <a:miter lim="400000"/>
              </a:ln>
              <a:effectLst/>
            </p:spPr>
            <p:txBody>
              <a:bodyPr wrap="square" lIns="45719" tIns="45719" rIns="45719" bIns="45719" numCol="1" anchor="ctr">
                <a:noAutofit/>
              </a:bodyPr>
              <a:lstStyle/>
              <a:p>
                <a:pPr defTabSz="449262">
                  <a:lnSpc>
                    <a:spcPct val="93000"/>
                  </a:lnSpc>
                  <a:defRPr sz="1800" spc="0">
                    <a:solidFill>
                      <a:srgbClr val="000000"/>
                    </a:solidFill>
                    <a:latin typeface="Arial"/>
                    <a:ea typeface="Arial"/>
                    <a:cs typeface="Arial"/>
                    <a:sym typeface="Arial"/>
                  </a:defRPr>
                </a:pPr>
                <a:endParaRPr/>
              </a:p>
            </p:txBody>
          </p:sp>
          <p:sp>
            <p:nvSpPr>
              <p:cNvPr id="28" name="Form">
                <a:extLst>
                  <a:ext uri="{FF2B5EF4-FFF2-40B4-BE49-F238E27FC236}">
                    <a16:creationId xmlns:a16="http://schemas.microsoft.com/office/drawing/2014/main" id="{DCD2750D-B415-DD43-9FCA-73D855773560}"/>
                  </a:ext>
                </a:extLst>
              </p:cNvPr>
              <p:cNvSpPr/>
              <p:nvPr/>
            </p:nvSpPr>
            <p:spPr>
              <a:xfrm rot="16200000">
                <a:off x="233163" y="-233121"/>
                <a:ext cx="41674" cy="508001"/>
              </a:xfrm>
              <a:custGeom>
                <a:avLst/>
                <a:gdLst/>
                <a:ahLst/>
                <a:cxnLst>
                  <a:cxn ang="0">
                    <a:pos x="wd2" y="hd2"/>
                  </a:cxn>
                  <a:cxn ang="5400000">
                    <a:pos x="wd2" y="hd2"/>
                  </a:cxn>
                  <a:cxn ang="10800000">
                    <a:pos x="wd2" y="hd2"/>
                  </a:cxn>
                  <a:cxn ang="16200000">
                    <a:pos x="wd2" y="hd2"/>
                  </a:cxn>
                </a:cxnLst>
                <a:rect l="0" t="0" r="r" b="b"/>
                <a:pathLst>
                  <a:path w="21600" h="21600" extrusionOk="0">
                    <a:moveTo>
                      <a:pt x="13976" y="21600"/>
                    </a:moveTo>
                    <a:lnTo>
                      <a:pt x="0" y="21600"/>
                    </a:lnTo>
                    <a:lnTo>
                      <a:pt x="0" y="0"/>
                    </a:lnTo>
                    <a:lnTo>
                      <a:pt x="13976" y="0"/>
                    </a:lnTo>
                    <a:cubicBezTo>
                      <a:pt x="18106" y="0"/>
                      <a:pt x="21600" y="349"/>
                      <a:pt x="21600" y="731"/>
                    </a:cubicBezTo>
                    <a:lnTo>
                      <a:pt x="21600" y="20869"/>
                    </a:lnTo>
                    <a:cubicBezTo>
                      <a:pt x="21600" y="21251"/>
                      <a:pt x="18106" y="21600"/>
                      <a:pt x="13976" y="21600"/>
                    </a:cubicBezTo>
                  </a:path>
                </a:pathLst>
              </a:custGeom>
              <a:solidFill>
                <a:srgbClr val="7C7C7C"/>
              </a:solidFill>
              <a:ln w="12700" cap="flat">
                <a:noFill/>
                <a:miter lim="400000"/>
              </a:ln>
              <a:effectLst/>
            </p:spPr>
            <p:txBody>
              <a:bodyPr wrap="square" lIns="45719" tIns="45719" rIns="45719" bIns="45719" numCol="1" anchor="ctr">
                <a:noAutofit/>
              </a:bodyPr>
              <a:lstStyle/>
              <a:p>
                <a:pPr defTabSz="449262">
                  <a:lnSpc>
                    <a:spcPct val="93000"/>
                  </a:lnSpc>
                  <a:defRPr sz="1800" spc="0">
                    <a:solidFill>
                      <a:srgbClr val="000000"/>
                    </a:solidFill>
                    <a:latin typeface="Arial"/>
                    <a:ea typeface="Arial"/>
                    <a:cs typeface="Arial"/>
                    <a:sym typeface="Arial"/>
                  </a:defRPr>
                </a:pPr>
                <a:endParaRPr/>
              </a:p>
            </p:txBody>
          </p:sp>
          <p:sp>
            <p:nvSpPr>
              <p:cNvPr id="29" name="Form">
                <a:extLst>
                  <a:ext uri="{FF2B5EF4-FFF2-40B4-BE49-F238E27FC236}">
                    <a16:creationId xmlns:a16="http://schemas.microsoft.com/office/drawing/2014/main" id="{B75132DD-7F77-FA41-BFCA-8D6FC660AA81}"/>
                  </a:ext>
                </a:extLst>
              </p:cNvPr>
              <p:cNvSpPr/>
              <p:nvPr/>
            </p:nvSpPr>
            <p:spPr>
              <a:xfrm rot="16200000">
                <a:off x="233124" y="-229653"/>
                <a:ext cx="41717" cy="501023"/>
              </a:xfrm>
              <a:custGeom>
                <a:avLst/>
                <a:gdLst/>
                <a:ahLst/>
                <a:cxnLst>
                  <a:cxn ang="0">
                    <a:pos x="wd2" y="hd2"/>
                  </a:cxn>
                  <a:cxn ang="5400000">
                    <a:pos x="wd2" y="hd2"/>
                  </a:cxn>
                  <a:cxn ang="10800000">
                    <a:pos x="wd2" y="hd2"/>
                  </a:cxn>
                  <a:cxn ang="16200000">
                    <a:pos x="wd2" y="hd2"/>
                  </a:cxn>
                </a:cxnLst>
                <a:rect l="0" t="0" r="r" b="b"/>
                <a:pathLst>
                  <a:path w="21600" h="21600" extrusionOk="0">
                    <a:moveTo>
                      <a:pt x="13976" y="21600"/>
                    </a:moveTo>
                    <a:lnTo>
                      <a:pt x="0" y="21600"/>
                    </a:lnTo>
                    <a:lnTo>
                      <a:pt x="0" y="0"/>
                    </a:lnTo>
                    <a:lnTo>
                      <a:pt x="13976" y="0"/>
                    </a:lnTo>
                    <a:cubicBezTo>
                      <a:pt x="18106" y="0"/>
                      <a:pt x="21600" y="349"/>
                      <a:pt x="21600" y="731"/>
                    </a:cubicBezTo>
                    <a:lnTo>
                      <a:pt x="21600" y="20869"/>
                    </a:lnTo>
                    <a:cubicBezTo>
                      <a:pt x="21600" y="21251"/>
                      <a:pt x="18106" y="21600"/>
                      <a:pt x="13976" y="21600"/>
                    </a:cubicBezTo>
                  </a:path>
                </a:pathLst>
              </a:custGeom>
              <a:solidFill>
                <a:srgbClr val="191919"/>
              </a:solidFill>
              <a:ln w="12700" cap="flat">
                <a:noFill/>
                <a:miter lim="400000"/>
              </a:ln>
              <a:effectLst/>
            </p:spPr>
            <p:txBody>
              <a:bodyPr wrap="square" lIns="45719" tIns="45719" rIns="45719" bIns="45719" numCol="1" anchor="ctr">
                <a:noAutofit/>
              </a:bodyPr>
              <a:lstStyle/>
              <a:p>
                <a:pPr defTabSz="449262">
                  <a:lnSpc>
                    <a:spcPct val="93000"/>
                  </a:lnSpc>
                  <a:defRPr sz="1800" spc="0">
                    <a:solidFill>
                      <a:srgbClr val="191919"/>
                    </a:solidFill>
                    <a:latin typeface="Arial"/>
                    <a:ea typeface="Arial"/>
                    <a:cs typeface="Arial"/>
                    <a:sym typeface="Arial"/>
                  </a:defRPr>
                </a:pPr>
                <a:endParaRPr/>
              </a:p>
            </p:txBody>
          </p:sp>
          <p:sp>
            <p:nvSpPr>
              <p:cNvPr id="30" name="Form">
                <a:extLst>
                  <a:ext uri="{FF2B5EF4-FFF2-40B4-BE49-F238E27FC236}">
                    <a16:creationId xmlns:a16="http://schemas.microsoft.com/office/drawing/2014/main" id="{75205E53-F210-7D46-90B8-7FA4596A97F2}"/>
                  </a:ext>
                </a:extLst>
              </p:cNvPr>
              <p:cNvSpPr/>
              <p:nvPr/>
            </p:nvSpPr>
            <p:spPr>
              <a:xfrm rot="16200000">
                <a:off x="233141" y="-224631"/>
                <a:ext cx="41718" cy="490978"/>
              </a:xfrm>
              <a:custGeom>
                <a:avLst/>
                <a:gdLst/>
                <a:ahLst/>
                <a:cxnLst>
                  <a:cxn ang="0">
                    <a:pos x="wd2" y="hd2"/>
                  </a:cxn>
                  <a:cxn ang="5400000">
                    <a:pos x="wd2" y="hd2"/>
                  </a:cxn>
                  <a:cxn ang="10800000">
                    <a:pos x="wd2" y="hd2"/>
                  </a:cxn>
                  <a:cxn ang="16200000">
                    <a:pos x="wd2" y="hd2"/>
                  </a:cxn>
                </a:cxnLst>
                <a:rect l="0" t="0" r="r" b="b"/>
                <a:pathLst>
                  <a:path w="21600" h="21600" extrusionOk="0">
                    <a:moveTo>
                      <a:pt x="13976" y="21600"/>
                    </a:moveTo>
                    <a:lnTo>
                      <a:pt x="0" y="21600"/>
                    </a:lnTo>
                    <a:lnTo>
                      <a:pt x="0" y="0"/>
                    </a:lnTo>
                    <a:lnTo>
                      <a:pt x="13976" y="0"/>
                    </a:lnTo>
                    <a:cubicBezTo>
                      <a:pt x="18106" y="0"/>
                      <a:pt x="21600" y="349"/>
                      <a:pt x="21600" y="731"/>
                    </a:cubicBezTo>
                    <a:lnTo>
                      <a:pt x="21600" y="20869"/>
                    </a:lnTo>
                    <a:cubicBezTo>
                      <a:pt x="21600" y="21251"/>
                      <a:pt x="18106" y="21600"/>
                      <a:pt x="13976" y="21600"/>
                    </a:cubicBezTo>
                  </a:path>
                </a:pathLst>
              </a:custGeom>
              <a:solidFill>
                <a:srgbClr val="5A5B5B"/>
              </a:solidFill>
              <a:ln w="12700" cap="flat">
                <a:noFill/>
                <a:miter lim="400000"/>
              </a:ln>
              <a:effectLst/>
            </p:spPr>
            <p:txBody>
              <a:bodyPr wrap="square" lIns="45719" tIns="45719" rIns="45719" bIns="45719" numCol="1" anchor="ctr">
                <a:noAutofit/>
              </a:bodyPr>
              <a:lstStyle/>
              <a:p>
                <a:pPr defTabSz="449262">
                  <a:lnSpc>
                    <a:spcPct val="93000"/>
                  </a:lnSpc>
                  <a:defRPr sz="1800" spc="0">
                    <a:solidFill>
                      <a:srgbClr val="000000"/>
                    </a:solidFill>
                    <a:latin typeface="Arial"/>
                    <a:ea typeface="Arial"/>
                    <a:cs typeface="Arial"/>
                    <a:sym typeface="Arial"/>
                  </a:defRPr>
                </a:pPr>
                <a:endParaRPr/>
              </a:p>
            </p:txBody>
          </p:sp>
          <p:sp>
            <p:nvSpPr>
              <p:cNvPr id="31" name="Form">
                <a:extLst>
                  <a:ext uri="{FF2B5EF4-FFF2-40B4-BE49-F238E27FC236}">
                    <a16:creationId xmlns:a16="http://schemas.microsoft.com/office/drawing/2014/main" id="{16026F28-5167-7642-8E02-50F3D21A1181}"/>
                  </a:ext>
                </a:extLst>
              </p:cNvPr>
              <p:cNvSpPr/>
              <p:nvPr/>
            </p:nvSpPr>
            <p:spPr>
              <a:xfrm rot="16200000">
                <a:off x="233141" y="-214520"/>
                <a:ext cx="41718" cy="470757"/>
              </a:xfrm>
              <a:custGeom>
                <a:avLst/>
                <a:gdLst/>
                <a:ahLst/>
                <a:cxnLst>
                  <a:cxn ang="0">
                    <a:pos x="wd2" y="hd2"/>
                  </a:cxn>
                  <a:cxn ang="5400000">
                    <a:pos x="wd2" y="hd2"/>
                  </a:cxn>
                  <a:cxn ang="10800000">
                    <a:pos x="wd2" y="hd2"/>
                  </a:cxn>
                  <a:cxn ang="16200000">
                    <a:pos x="wd2" y="hd2"/>
                  </a:cxn>
                </a:cxnLst>
                <a:rect l="0" t="0" r="r" b="b"/>
                <a:pathLst>
                  <a:path w="21600" h="21600" extrusionOk="0">
                    <a:moveTo>
                      <a:pt x="13976" y="21600"/>
                    </a:moveTo>
                    <a:lnTo>
                      <a:pt x="0" y="21600"/>
                    </a:lnTo>
                    <a:lnTo>
                      <a:pt x="0" y="0"/>
                    </a:lnTo>
                    <a:lnTo>
                      <a:pt x="13976" y="0"/>
                    </a:lnTo>
                    <a:cubicBezTo>
                      <a:pt x="18106" y="0"/>
                      <a:pt x="21600" y="349"/>
                      <a:pt x="21600" y="731"/>
                    </a:cubicBezTo>
                    <a:lnTo>
                      <a:pt x="21600" y="20869"/>
                    </a:lnTo>
                    <a:cubicBezTo>
                      <a:pt x="21600" y="21251"/>
                      <a:pt x="18106" y="21600"/>
                      <a:pt x="13976" y="21600"/>
                    </a:cubicBezTo>
                  </a:path>
                </a:pathLst>
              </a:custGeom>
              <a:solidFill>
                <a:srgbClr val="B6B6B8"/>
              </a:solidFill>
              <a:ln w="12700" cap="flat">
                <a:noFill/>
                <a:miter lim="400000"/>
              </a:ln>
              <a:effectLst/>
            </p:spPr>
            <p:txBody>
              <a:bodyPr wrap="square" lIns="45719" tIns="45719" rIns="45719" bIns="45719" numCol="1" anchor="ctr">
                <a:noAutofit/>
              </a:bodyPr>
              <a:lstStyle/>
              <a:p>
                <a:pPr defTabSz="449262">
                  <a:lnSpc>
                    <a:spcPct val="93000"/>
                  </a:lnSpc>
                  <a:defRPr sz="1800" spc="0">
                    <a:solidFill>
                      <a:srgbClr val="000000"/>
                    </a:solidFill>
                    <a:latin typeface="Arial"/>
                    <a:ea typeface="Arial"/>
                    <a:cs typeface="Arial"/>
                    <a:sym typeface="Arial"/>
                  </a:defRPr>
                </a:pPr>
                <a:endParaRPr/>
              </a:p>
            </p:txBody>
          </p:sp>
          <p:sp>
            <p:nvSpPr>
              <p:cNvPr id="32" name="Form">
                <a:extLst>
                  <a:ext uri="{FF2B5EF4-FFF2-40B4-BE49-F238E27FC236}">
                    <a16:creationId xmlns:a16="http://schemas.microsoft.com/office/drawing/2014/main" id="{227D9615-A9AE-C546-8BF1-94D50853D898}"/>
                  </a:ext>
                </a:extLst>
              </p:cNvPr>
              <p:cNvSpPr/>
              <p:nvPr/>
            </p:nvSpPr>
            <p:spPr>
              <a:xfrm rot="16200000">
                <a:off x="235703" y="-198917"/>
                <a:ext cx="36594" cy="444673"/>
              </a:xfrm>
              <a:custGeom>
                <a:avLst/>
                <a:gdLst/>
                <a:ahLst/>
                <a:cxnLst>
                  <a:cxn ang="0">
                    <a:pos x="wd2" y="hd2"/>
                  </a:cxn>
                  <a:cxn ang="5400000">
                    <a:pos x="wd2" y="hd2"/>
                  </a:cxn>
                  <a:cxn ang="10800000">
                    <a:pos x="wd2" y="hd2"/>
                  </a:cxn>
                  <a:cxn ang="16200000">
                    <a:pos x="wd2" y="hd2"/>
                  </a:cxn>
                </a:cxnLst>
                <a:rect l="0" t="0" r="r" b="b"/>
                <a:pathLst>
                  <a:path w="21600" h="21600" extrusionOk="0">
                    <a:moveTo>
                      <a:pt x="13976" y="21600"/>
                    </a:moveTo>
                    <a:lnTo>
                      <a:pt x="0" y="21600"/>
                    </a:lnTo>
                    <a:lnTo>
                      <a:pt x="0" y="0"/>
                    </a:lnTo>
                    <a:lnTo>
                      <a:pt x="13976" y="0"/>
                    </a:lnTo>
                    <a:cubicBezTo>
                      <a:pt x="18106" y="0"/>
                      <a:pt x="21600" y="349"/>
                      <a:pt x="21600" y="731"/>
                    </a:cubicBezTo>
                    <a:lnTo>
                      <a:pt x="21600" y="20869"/>
                    </a:lnTo>
                    <a:cubicBezTo>
                      <a:pt x="21600" y="21251"/>
                      <a:pt x="18106" y="21600"/>
                      <a:pt x="13976" y="21600"/>
                    </a:cubicBezTo>
                  </a:path>
                </a:pathLst>
              </a:custGeom>
              <a:solidFill>
                <a:srgbClr val="ECECEC"/>
              </a:solidFill>
              <a:ln w="12700" cap="flat">
                <a:noFill/>
                <a:miter lim="400000"/>
              </a:ln>
              <a:effectLst/>
            </p:spPr>
            <p:txBody>
              <a:bodyPr wrap="square" lIns="45719" tIns="45719" rIns="45719" bIns="45719" numCol="1" anchor="ctr">
                <a:noAutofit/>
              </a:bodyPr>
              <a:lstStyle/>
              <a:p>
                <a:pPr defTabSz="449262">
                  <a:lnSpc>
                    <a:spcPct val="93000"/>
                  </a:lnSpc>
                  <a:defRPr sz="1800" spc="0">
                    <a:solidFill>
                      <a:srgbClr val="000000"/>
                    </a:solidFill>
                    <a:latin typeface="Arial"/>
                    <a:ea typeface="Arial"/>
                    <a:cs typeface="Arial"/>
                    <a:sym typeface="Arial"/>
                  </a:defRPr>
                </a:pPr>
                <a:endParaRPr/>
              </a:p>
            </p:txBody>
          </p:sp>
        </p:grpSp>
        <p:grpSp>
          <p:nvGrpSpPr>
            <p:cNvPr id="21" name="Gruppieren">
              <a:extLst>
                <a:ext uri="{FF2B5EF4-FFF2-40B4-BE49-F238E27FC236}">
                  <a16:creationId xmlns:a16="http://schemas.microsoft.com/office/drawing/2014/main" id="{48BC937B-55BB-5843-BDFF-ED9A87871E60}"/>
                </a:ext>
              </a:extLst>
            </p:cNvPr>
            <p:cNvGrpSpPr/>
            <p:nvPr/>
          </p:nvGrpSpPr>
          <p:grpSpPr>
            <a:xfrm>
              <a:off x="0" y="8158"/>
              <a:ext cx="7706084" cy="10688629"/>
              <a:chOff x="0" y="0"/>
              <a:chExt cx="7706083" cy="10688628"/>
            </a:xfrm>
          </p:grpSpPr>
          <p:sp>
            <p:nvSpPr>
              <p:cNvPr id="22" name="Abgerundetes Rechteck">
                <a:extLst>
                  <a:ext uri="{FF2B5EF4-FFF2-40B4-BE49-F238E27FC236}">
                    <a16:creationId xmlns:a16="http://schemas.microsoft.com/office/drawing/2014/main" id="{5DAFDE7D-5BBF-0A4C-8323-9D2E8C530649}"/>
                  </a:ext>
                </a:extLst>
              </p:cNvPr>
              <p:cNvSpPr/>
              <p:nvPr/>
            </p:nvSpPr>
            <p:spPr>
              <a:xfrm>
                <a:off x="0" y="0"/>
                <a:ext cx="7706084" cy="10688629"/>
              </a:xfrm>
              <a:prstGeom prst="roundRect">
                <a:avLst>
                  <a:gd name="adj" fmla="val 7323"/>
                </a:avLst>
              </a:prstGeom>
              <a:solidFill>
                <a:srgbClr val="BDBCBD"/>
              </a:solidFill>
              <a:ln w="12700" cap="flat">
                <a:noFill/>
                <a:miter lim="400000"/>
              </a:ln>
              <a:effectLst/>
            </p:spPr>
            <p:txBody>
              <a:bodyPr wrap="square" lIns="50800" tIns="50800" rIns="50800" bIns="50800" numCol="1" anchor="ctr">
                <a:noAutofit/>
              </a:bodyPr>
              <a:lstStyle/>
              <a:p>
                <a:pPr algn="ctr" defTabSz="584200">
                  <a:lnSpc>
                    <a:spcPct val="100000"/>
                  </a:lnSpc>
                  <a:defRPr sz="2400" spc="0">
                    <a:solidFill>
                      <a:srgbClr val="FFFFFF"/>
                    </a:solidFill>
                    <a:effectLst>
                      <a:outerShdw blurRad="25400" dist="23998" dir="2700000" rotWithShape="0">
                        <a:srgbClr val="000000">
                          <a:alpha val="31034"/>
                        </a:srgbClr>
                      </a:outerShdw>
                    </a:effectLst>
                    <a:latin typeface="Helvetica Light"/>
                    <a:ea typeface="Helvetica Light"/>
                    <a:cs typeface="Helvetica Light"/>
                    <a:sym typeface="Helvetica Light"/>
                  </a:defRPr>
                </a:pPr>
                <a:endParaRPr/>
              </a:p>
            </p:txBody>
          </p:sp>
          <p:sp>
            <p:nvSpPr>
              <p:cNvPr id="23" name="Abgerundetes Rechteck">
                <a:extLst>
                  <a:ext uri="{FF2B5EF4-FFF2-40B4-BE49-F238E27FC236}">
                    <a16:creationId xmlns:a16="http://schemas.microsoft.com/office/drawing/2014/main" id="{13A35491-3399-D043-B5E9-884B0E523FE2}"/>
                  </a:ext>
                </a:extLst>
              </p:cNvPr>
              <p:cNvSpPr/>
              <p:nvPr/>
            </p:nvSpPr>
            <p:spPr>
              <a:xfrm>
                <a:off x="12709" y="17627"/>
                <a:ext cx="7680666" cy="10653374"/>
              </a:xfrm>
              <a:prstGeom prst="roundRect">
                <a:avLst>
                  <a:gd name="adj" fmla="val 7323"/>
                </a:avLst>
              </a:prstGeom>
              <a:solidFill>
                <a:srgbClr val="DCDEE0"/>
              </a:solidFill>
              <a:ln w="12700" cap="flat">
                <a:noFill/>
                <a:miter lim="400000"/>
              </a:ln>
              <a:effectLst/>
            </p:spPr>
            <p:txBody>
              <a:bodyPr wrap="square" lIns="50800" tIns="50800" rIns="50800" bIns="50800" numCol="1" anchor="ctr">
                <a:noAutofit/>
              </a:bodyPr>
              <a:lstStyle/>
              <a:p>
                <a:pPr algn="ctr" defTabSz="584200">
                  <a:lnSpc>
                    <a:spcPct val="100000"/>
                  </a:lnSpc>
                  <a:defRPr sz="2300" spc="0">
                    <a:solidFill>
                      <a:srgbClr val="FFFFFF"/>
                    </a:solidFill>
                    <a:effectLst>
                      <a:outerShdw blurRad="25400" dist="23998" dir="2700000" rotWithShape="0">
                        <a:srgbClr val="000000">
                          <a:alpha val="31034"/>
                        </a:srgbClr>
                      </a:outerShdw>
                    </a:effectLst>
                    <a:latin typeface="Helvetica Light"/>
                    <a:ea typeface="Helvetica Light"/>
                    <a:cs typeface="Helvetica Light"/>
                    <a:sym typeface="Helvetica Light"/>
                  </a:defRPr>
                </a:pPr>
                <a:endParaRPr/>
              </a:p>
            </p:txBody>
          </p:sp>
          <p:sp>
            <p:nvSpPr>
              <p:cNvPr id="24" name="Abgerundetes Rechteck">
                <a:extLst>
                  <a:ext uri="{FF2B5EF4-FFF2-40B4-BE49-F238E27FC236}">
                    <a16:creationId xmlns:a16="http://schemas.microsoft.com/office/drawing/2014/main" id="{78DD9F2D-62CA-C24A-8D04-30251EA51D56}"/>
                  </a:ext>
                </a:extLst>
              </p:cNvPr>
              <p:cNvSpPr/>
              <p:nvPr/>
            </p:nvSpPr>
            <p:spPr>
              <a:xfrm>
                <a:off x="42363" y="40242"/>
                <a:ext cx="7621357" cy="10608145"/>
              </a:xfrm>
              <a:prstGeom prst="roundRect">
                <a:avLst>
                  <a:gd name="adj" fmla="val 6704"/>
                </a:avLst>
              </a:prstGeom>
              <a:solidFill>
                <a:srgbClr val="AAAAAA"/>
              </a:solidFill>
              <a:ln w="12700" cap="flat">
                <a:noFill/>
                <a:miter lim="400000"/>
              </a:ln>
              <a:effectLst/>
            </p:spPr>
            <p:txBody>
              <a:bodyPr wrap="square" lIns="50800" tIns="50800" rIns="50800" bIns="50800" numCol="1" anchor="ctr">
                <a:noAutofit/>
              </a:bodyPr>
              <a:lstStyle/>
              <a:p>
                <a:pPr algn="ctr" defTabSz="584200">
                  <a:lnSpc>
                    <a:spcPct val="100000"/>
                  </a:lnSpc>
                  <a:defRPr sz="2400" spc="0">
                    <a:solidFill>
                      <a:srgbClr val="FFFFFF"/>
                    </a:solidFill>
                    <a:effectLst>
                      <a:outerShdw blurRad="25400" dist="23998" dir="2700000" rotWithShape="0">
                        <a:srgbClr val="000000">
                          <a:alpha val="31034"/>
                        </a:srgbClr>
                      </a:outerShdw>
                    </a:effectLst>
                    <a:latin typeface="Helvetica Light"/>
                    <a:ea typeface="Helvetica Light"/>
                    <a:cs typeface="Helvetica Light"/>
                    <a:sym typeface="Helvetica Light"/>
                  </a:defRPr>
                </a:pPr>
                <a:endParaRPr/>
              </a:p>
            </p:txBody>
          </p:sp>
          <p:sp>
            <p:nvSpPr>
              <p:cNvPr id="25" name="Abgerundetes Rechteck">
                <a:extLst>
                  <a:ext uri="{FF2B5EF4-FFF2-40B4-BE49-F238E27FC236}">
                    <a16:creationId xmlns:a16="http://schemas.microsoft.com/office/drawing/2014/main" id="{08B3A4FA-9B6A-F547-8093-95519078AD85}"/>
                  </a:ext>
                </a:extLst>
              </p:cNvPr>
              <p:cNvSpPr/>
              <p:nvPr/>
            </p:nvSpPr>
            <p:spPr>
              <a:xfrm>
                <a:off x="48717" y="42711"/>
                <a:ext cx="7608649" cy="10603206"/>
              </a:xfrm>
              <a:prstGeom prst="roundRect">
                <a:avLst>
                  <a:gd name="adj" fmla="val 6704"/>
                </a:avLst>
              </a:prstGeom>
              <a:solidFill>
                <a:srgbClr val="111111"/>
              </a:solidFill>
              <a:ln w="12700" cap="flat">
                <a:noFill/>
                <a:miter lim="400000"/>
              </a:ln>
              <a:effectLst/>
            </p:spPr>
            <p:txBody>
              <a:bodyPr wrap="square" lIns="50800" tIns="50800" rIns="50800" bIns="50800" numCol="1" anchor="ctr">
                <a:noAutofit/>
              </a:bodyPr>
              <a:lstStyle/>
              <a:p>
                <a:pPr algn="ctr" defTabSz="584200">
                  <a:lnSpc>
                    <a:spcPct val="100000"/>
                  </a:lnSpc>
                  <a:defRPr sz="2400" spc="0">
                    <a:solidFill>
                      <a:srgbClr val="FFFFFF"/>
                    </a:solidFill>
                    <a:effectLst>
                      <a:outerShdw blurRad="25400" dist="23998" dir="2700000" rotWithShape="0">
                        <a:srgbClr val="000000">
                          <a:alpha val="31034"/>
                        </a:srgbClr>
                      </a:outerShdw>
                    </a:effectLst>
                    <a:latin typeface="Helvetica Light"/>
                    <a:ea typeface="Helvetica Light"/>
                    <a:cs typeface="Helvetica Light"/>
                    <a:sym typeface="Helvetica Light"/>
                  </a:defRPr>
                </a:pPr>
                <a:endParaRPr/>
              </a:p>
            </p:txBody>
          </p:sp>
          <p:sp>
            <p:nvSpPr>
              <p:cNvPr id="26" name="Abgerundetes Rechteck">
                <a:extLst>
                  <a:ext uri="{FF2B5EF4-FFF2-40B4-BE49-F238E27FC236}">
                    <a16:creationId xmlns:a16="http://schemas.microsoft.com/office/drawing/2014/main" id="{E04F9602-F4DB-AE4E-9179-7685BE58EB4D}"/>
                  </a:ext>
                </a:extLst>
              </p:cNvPr>
              <p:cNvSpPr/>
              <p:nvPr/>
            </p:nvSpPr>
            <p:spPr>
              <a:xfrm>
                <a:off x="386041" y="390969"/>
                <a:ext cx="6934003" cy="9906690"/>
              </a:xfrm>
              <a:prstGeom prst="roundRect">
                <a:avLst>
                  <a:gd name="adj" fmla="val 2237"/>
                </a:avLst>
              </a:prstGeom>
              <a:solidFill>
                <a:srgbClr val="261A1E"/>
              </a:solidFill>
              <a:ln w="12700" cap="flat">
                <a:noFill/>
                <a:miter lim="400000"/>
              </a:ln>
              <a:effectLst/>
            </p:spPr>
            <p:txBody>
              <a:bodyPr wrap="square" lIns="50800" tIns="50800" rIns="50800" bIns="50800" numCol="1" anchor="ctr">
                <a:noAutofit/>
              </a:bodyPr>
              <a:lstStyle/>
              <a:p>
                <a:pPr algn="ctr" defTabSz="584200">
                  <a:lnSpc>
                    <a:spcPct val="100000"/>
                  </a:lnSpc>
                  <a:defRPr sz="2400" spc="0">
                    <a:solidFill>
                      <a:srgbClr val="FFFFFF"/>
                    </a:solidFill>
                    <a:effectLst>
                      <a:outerShdw blurRad="25400" dist="23998" dir="2700000" rotWithShape="0">
                        <a:srgbClr val="000000">
                          <a:alpha val="31034"/>
                        </a:srgbClr>
                      </a:outerShdw>
                    </a:effectLst>
                    <a:latin typeface="Helvetica Light"/>
                    <a:ea typeface="Helvetica Light"/>
                    <a:cs typeface="Helvetica Light"/>
                    <a:sym typeface="Helvetica Light"/>
                  </a:defRPr>
                </a:pPr>
                <a:endParaRPr/>
              </a:p>
            </p:txBody>
          </p:sp>
        </p:grpSp>
      </p:grpSp>
      <p:sp>
        <p:nvSpPr>
          <p:cNvPr id="46" name="Text Placeholder 10"/>
          <p:cNvSpPr>
            <a:spLocks noGrp="1"/>
          </p:cNvSpPr>
          <p:nvPr>
            <p:ph type="body" sz="quarter" idx="13"/>
          </p:nvPr>
        </p:nvSpPr>
        <p:spPr>
          <a:xfrm>
            <a:off x="8464852" y="865415"/>
            <a:ext cx="3135500" cy="5065696"/>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7" name="Title Placeholder 1"/>
          <p:cNvSpPr>
            <a:spLocks noGrp="1"/>
          </p:cNvSpPr>
          <p:nvPr>
            <p:ph type="title" hasCustomPrompt="1"/>
          </p:nvPr>
        </p:nvSpPr>
        <p:spPr>
          <a:xfrm>
            <a:off x="529724" y="884322"/>
            <a:ext cx="3288043" cy="1422685"/>
          </a:xfrm>
          <a:prstGeom prst="rect">
            <a:avLst/>
          </a:prstGeom>
        </p:spPr>
        <p:txBody>
          <a:bodyPr vert="horz" lIns="91440" tIns="45720" rIns="91440" bIns="45720" rtlCol="0" anchor="t">
            <a:normAutofit/>
          </a:bodyPr>
          <a:lstStyle>
            <a:lvl1pPr>
              <a:defRPr>
                <a:solidFill>
                  <a:schemeClr val="tx2"/>
                </a:solidFill>
              </a:defRPr>
            </a:lvl1pPr>
          </a:lstStyle>
          <a:p>
            <a:r>
              <a:rPr lang="en-US"/>
              <a:t>CLICK TO EDIT MASTER TITLE STYLE</a:t>
            </a:r>
          </a:p>
        </p:txBody>
      </p:sp>
      <p:sp>
        <p:nvSpPr>
          <p:cNvPr id="3" name="Picture Placeholder 2"/>
          <p:cNvSpPr>
            <a:spLocks noGrp="1"/>
          </p:cNvSpPr>
          <p:nvPr>
            <p:ph type="pic" sz="quarter" idx="14"/>
          </p:nvPr>
        </p:nvSpPr>
        <p:spPr>
          <a:xfrm>
            <a:off x="4394434" y="1031875"/>
            <a:ext cx="3311525" cy="4732338"/>
          </a:xfrm>
          <a:solidFill>
            <a:schemeClr val="bg1"/>
          </a:solidFill>
        </p:spPr>
        <p:txBody>
          <a:bodyPr/>
          <a:lstStyle/>
          <a:p>
            <a:r>
              <a:rPr lang="en-US" dirty="0"/>
              <a:t>Click icon to add picture</a:t>
            </a:r>
          </a:p>
        </p:txBody>
      </p:sp>
      <p:sp>
        <p:nvSpPr>
          <p:cNvPr id="45" name="Text Placeholder 10"/>
          <p:cNvSpPr>
            <a:spLocks noGrp="1"/>
          </p:cNvSpPr>
          <p:nvPr>
            <p:ph type="body" sz="quarter" idx="15"/>
          </p:nvPr>
        </p:nvSpPr>
        <p:spPr>
          <a:xfrm>
            <a:off x="535503" y="2585033"/>
            <a:ext cx="3285870" cy="3366482"/>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1" name="Slide Number Placeholder 1">
            <a:extLst>
              <a:ext uri="{FF2B5EF4-FFF2-40B4-BE49-F238E27FC236}">
                <a16:creationId xmlns:a16="http://schemas.microsoft.com/office/drawing/2014/main" id="{A77D3B56-59EF-43C4-9810-0469BC0990E5}"/>
              </a:ext>
            </a:extLst>
          </p:cNvPr>
          <p:cNvSpPr>
            <a:spLocks noGrp="1"/>
          </p:cNvSpPr>
          <p:nvPr>
            <p:ph type="sldNum" sz="quarter" idx="4"/>
          </p:nvPr>
        </p:nvSpPr>
        <p:spPr>
          <a:xfrm>
            <a:off x="11695815" y="387169"/>
            <a:ext cx="496185" cy="236732"/>
          </a:xfrm>
          <a:prstGeom prst="rect">
            <a:avLst/>
          </a:prstGeom>
        </p:spPr>
        <p:txBody>
          <a:bodyPr vert="horz" lIns="91440" tIns="45720" rIns="91440" bIns="45720" rtlCol="0" anchor="ctr"/>
          <a:lstStyle>
            <a:lvl1pPr algn="ctr">
              <a:defRPr sz="1000" b="1">
                <a:solidFill>
                  <a:schemeClr val="tx2"/>
                </a:solidFill>
              </a:defRPr>
            </a:lvl1pPr>
          </a:lstStyle>
          <a:p>
            <a:fld id="{619ED4D7-5F20-42F3-A679-10C8506A671F}" type="slidenum">
              <a:rPr lang="en-US" smtClean="0"/>
              <a:pPr/>
              <a:t>‹#›</a:t>
            </a:fld>
            <a:endParaRPr lang="en-US"/>
          </a:p>
        </p:txBody>
      </p:sp>
    </p:spTree>
    <p:extLst>
      <p:ext uri="{BB962C8B-B14F-4D97-AF65-F5344CB8AC3E}">
        <p14:creationId xmlns:p14="http://schemas.microsoft.com/office/powerpoint/2010/main" val="4056677537"/>
      </p:ext>
    </p:extLst>
  </p:cSld>
  <p:clrMapOvr>
    <a:masterClrMapping/>
  </p:clrMapOvr>
  <p:extLst>
    <p:ext uri="{DCECCB84-F9BA-43D5-87BE-67443E8EF086}">
      <p15:sldGuideLst xmlns:p15="http://schemas.microsoft.com/office/powerpoint/2012/main">
        <p15:guide id="1" orient="horz" pos="4200">
          <p15:clr>
            <a:srgbClr val="FBAE40"/>
          </p15:clr>
        </p15:guide>
        <p15:guide id="2" pos="7560">
          <p15:clr>
            <a:srgbClr val="FBAE40"/>
          </p15:clr>
        </p15:guide>
        <p15:guide id="3" orient="horz" pos="120">
          <p15:clr>
            <a:srgbClr val="FBAE40"/>
          </p15:clr>
        </p15:guide>
        <p15:guide id="4" pos="408">
          <p15:clr>
            <a:srgbClr val="FBAE40"/>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6_Screen Devic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CCC505-E205-49E6-8A0A-319651B617DC}"/>
              </a:ext>
            </a:extLst>
          </p:cNvPr>
          <p:cNvSpPr/>
          <p:nvPr userDrawn="1"/>
        </p:nvSpPr>
        <p:spPr>
          <a:xfrm>
            <a:off x="10462437" y="0"/>
            <a:ext cx="17295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48" name="Text Placeholder 10"/>
          <p:cNvSpPr>
            <a:spLocks noGrp="1"/>
          </p:cNvSpPr>
          <p:nvPr>
            <p:ph type="body" sz="quarter" idx="13"/>
          </p:nvPr>
        </p:nvSpPr>
        <p:spPr>
          <a:xfrm>
            <a:off x="658333" y="2925813"/>
            <a:ext cx="5678672" cy="290553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9" name="Title Placeholder 1"/>
          <p:cNvSpPr>
            <a:spLocks noGrp="1"/>
          </p:cNvSpPr>
          <p:nvPr>
            <p:ph type="title" hasCustomPrompt="1"/>
          </p:nvPr>
        </p:nvSpPr>
        <p:spPr>
          <a:xfrm>
            <a:off x="658332" y="1385506"/>
            <a:ext cx="5678673" cy="1325563"/>
          </a:xfrm>
          <a:prstGeom prst="rect">
            <a:avLst/>
          </a:prstGeom>
        </p:spPr>
        <p:txBody>
          <a:bodyPr vert="horz" lIns="91440" tIns="45720" rIns="91440" bIns="45720" rtlCol="0" anchor="t">
            <a:normAutofit/>
          </a:bodyPr>
          <a:lstStyle/>
          <a:p>
            <a:r>
              <a:rPr lang="en-US"/>
              <a:t>CLICK TO EDIT MASTER TITLE STYLE</a:t>
            </a:r>
          </a:p>
        </p:txBody>
      </p:sp>
      <p:pic>
        <p:nvPicPr>
          <p:cNvPr id="50" name="Picture 6"/>
          <p:cNvPicPr>
            <a:picLocks noChangeAspect="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6475229" y="1839432"/>
            <a:ext cx="6169875" cy="3423683"/>
          </a:xfrm>
          <a:prstGeom prst="rect">
            <a:avLst/>
          </a:prstGeom>
          <a:noFill/>
          <a:ln>
            <a:noFill/>
          </a:ln>
          <a:effectLst>
            <a:outerShdw blurRad="254000" dist="38100" sx="101000" sy="101000" algn="l" rotWithShape="0">
              <a:prstClr val="black">
                <a:alpha val="26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Picture Placeholder 2"/>
          <p:cNvSpPr>
            <a:spLocks noGrp="1"/>
          </p:cNvSpPr>
          <p:nvPr>
            <p:ph type="pic" sz="quarter" idx="14"/>
          </p:nvPr>
        </p:nvSpPr>
        <p:spPr>
          <a:xfrm>
            <a:off x="7372952" y="2084173"/>
            <a:ext cx="4357730" cy="2759676"/>
          </a:xfrm>
        </p:spPr>
        <p:txBody>
          <a:bodyPr/>
          <a:lstStyle/>
          <a:p>
            <a:r>
              <a:rPr lang="en-US"/>
              <a:t>Click icon to add picture</a:t>
            </a:r>
          </a:p>
        </p:txBody>
      </p:sp>
      <p:pic>
        <p:nvPicPr>
          <p:cNvPr id="8" name="Picture 7" descr="F:\Mantu\Arp 2020\Amaris rebranding\Batch-1\logo-pink.png"/>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10635448" y="6107836"/>
            <a:ext cx="1405629" cy="421689"/>
          </a:xfrm>
          <a:prstGeom prst="rect">
            <a:avLst/>
          </a:prstGeom>
          <a:noFill/>
          <a:extLst>
            <a:ext uri="{909E8E84-426E-40DD-AFC4-6F175D3DCCD1}">
              <a14:hiddenFill xmlns:a14="http://schemas.microsoft.com/office/drawing/2010/main">
                <a:solidFill>
                  <a:srgbClr val="FFFFFF"/>
                </a:solidFill>
              </a14:hiddenFill>
            </a:ext>
          </a:extLst>
        </p:spPr>
      </p:pic>
      <p:sp>
        <p:nvSpPr>
          <p:cNvPr id="13" name="Rectangle: Top Corners Rounded 12">
            <a:extLst>
              <a:ext uri="{FF2B5EF4-FFF2-40B4-BE49-F238E27FC236}">
                <a16:creationId xmlns:a16="http://schemas.microsoft.com/office/drawing/2014/main" id="{C494DF1C-6DCC-4979-B6C2-64090DAE6975}"/>
              </a:ext>
            </a:extLst>
          </p:cNvPr>
          <p:cNvSpPr/>
          <p:nvPr userDrawn="1"/>
        </p:nvSpPr>
        <p:spPr>
          <a:xfrm rot="16200000">
            <a:off x="11788129" y="79565"/>
            <a:ext cx="246391" cy="561349"/>
          </a:xfrm>
          <a:prstGeom prst="round2SameRect">
            <a:avLst>
              <a:gd name="adj1" fmla="val 50000"/>
              <a:gd name="adj2" fmla="val 0"/>
            </a:avLst>
          </a:prstGeom>
          <a:solidFill>
            <a:srgbClr val="F5E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1">
            <a:extLst>
              <a:ext uri="{FF2B5EF4-FFF2-40B4-BE49-F238E27FC236}">
                <a16:creationId xmlns:a16="http://schemas.microsoft.com/office/drawing/2014/main" id="{67D6B3DD-191F-4396-86CF-45D8B414B99C}"/>
              </a:ext>
            </a:extLst>
          </p:cNvPr>
          <p:cNvSpPr>
            <a:spLocks noGrp="1"/>
          </p:cNvSpPr>
          <p:nvPr>
            <p:ph type="sldNum" sz="quarter" idx="4"/>
          </p:nvPr>
        </p:nvSpPr>
        <p:spPr>
          <a:xfrm>
            <a:off x="11695815" y="237044"/>
            <a:ext cx="496185" cy="236732"/>
          </a:xfrm>
          <a:prstGeom prst="rect">
            <a:avLst/>
          </a:prstGeom>
        </p:spPr>
        <p:txBody>
          <a:bodyPr vert="horz" lIns="91440" tIns="45720" rIns="91440" bIns="45720" rtlCol="0" anchor="ctr"/>
          <a:lstStyle>
            <a:lvl1pPr algn="ctr">
              <a:defRPr sz="1000" b="1">
                <a:solidFill>
                  <a:schemeClr val="tx2"/>
                </a:solidFill>
              </a:defRPr>
            </a:lvl1pPr>
          </a:lstStyle>
          <a:p>
            <a:fld id="{619ED4D7-5F20-42F3-A679-10C8506A671F}" type="slidenum">
              <a:rPr lang="en-US" smtClean="0"/>
              <a:pPr/>
              <a:t>‹#›</a:t>
            </a:fld>
            <a:endParaRPr lang="en-US"/>
          </a:p>
        </p:txBody>
      </p:sp>
    </p:spTree>
    <p:extLst>
      <p:ext uri="{BB962C8B-B14F-4D97-AF65-F5344CB8AC3E}">
        <p14:creationId xmlns:p14="http://schemas.microsoft.com/office/powerpoint/2010/main" val="2971249473"/>
      </p:ext>
    </p:extLst>
  </p:cSld>
  <p:clrMapOvr>
    <a:masterClrMapping/>
  </p:clrMapOvr>
  <p:extLst>
    <p:ext uri="{DCECCB84-F9BA-43D5-87BE-67443E8EF086}">
      <p15:sldGuideLst xmlns:p15="http://schemas.microsoft.com/office/powerpoint/2012/main">
        <p15:guide id="4" pos="408">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7_Lists">
    <p:spTree>
      <p:nvGrpSpPr>
        <p:cNvPr id="1" name=""/>
        <p:cNvGrpSpPr/>
        <p:nvPr/>
      </p:nvGrpSpPr>
      <p:grpSpPr>
        <a:xfrm>
          <a:off x="0" y="0"/>
          <a:ext cx="0" cy="0"/>
          <a:chOff x="0" y="0"/>
          <a:chExt cx="0" cy="0"/>
        </a:xfrm>
      </p:grpSpPr>
      <p:sp>
        <p:nvSpPr>
          <p:cNvPr id="34" name="Text Placeholder 10"/>
          <p:cNvSpPr>
            <a:spLocks noGrp="1"/>
          </p:cNvSpPr>
          <p:nvPr>
            <p:ph type="body" sz="quarter" idx="16" hasCustomPrompt="1"/>
          </p:nvPr>
        </p:nvSpPr>
        <p:spPr>
          <a:xfrm>
            <a:off x="671683" y="4102987"/>
            <a:ext cx="2443658" cy="1847806"/>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text styles</a:t>
            </a:r>
          </a:p>
        </p:txBody>
      </p:sp>
      <p:sp>
        <p:nvSpPr>
          <p:cNvPr id="35" name="Text Placeholder 10"/>
          <p:cNvSpPr>
            <a:spLocks noGrp="1"/>
          </p:cNvSpPr>
          <p:nvPr>
            <p:ph type="body" sz="quarter" idx="19" hasCustomPrompt="1"/>
          </p:nvPr>
        </p:nvSpPr>
        <p:spPr>
          <a:xfrm>
            <a:off x="671680" y="3492337"/>
            <a:ext cx="2443658" cy="532262"/>
          </a:xfrm>
        </p:spPr>
        <p:txBody>
          <a:bodyPr anchor="ctr">
            <a:normAutofit/>
          </a:bodyPr>
          <a:lstStyle>
            <a:lvl1pPr marL="0" indent="0" algn="ctr">
              <a:buFontTx/>
              <a:buNone/>
              <a:defRPr sz="1800" b="1">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text styles</a:t>
            </a:r>
          </a:p>
        </p:txBody>
      </p:sp>
      <p:sp>
        <p:nvSpPr>
          <p:cNvPr id="3" name="Picture Placeholder 2"/>
          <p:cNvSpPr>
            <a:spLocks noGrp="1"/>
          </p:cNvSpPr>
          <p:nvPr>
            <p:ph type="pic" sz="quarter" idx="28"/>
          </p:nvPr>
        </p:nvSpPr>
        <p:spPr>
          <a:xfrm>
            <a:off x="671001" y="767273"/>
            <a:ext cx="2455678" cy="2552478"/>
          </a:xfrm>
          <a:solidFill>
            <a:schemeClr val="bg2"/>
          </a:solidFill>
        </p:spPr>
        <p:txBody>
          <a:bodyPr/>
          <a:lstStyle>
            <a:lvl1pPr>
              <a:defRPr>
                <a:solidFill>
                  <a:schemeClr val="tx2"/>
                </a:solidFill>
              </a:defRPr>
            </a:lvl1pPr>
          </a:lstStyle>
          <a:p>
            <a:r>
              <a:rPr lang="en-US"/>
              <a:t>Click icon to add picture</a:t>
            </a:r>
          </a:p>
        </p:txBody>
      </p:sp>
      <p:sp>
        <p:nvSpPr>
          <p:cNvPr id="5" name="Picture Placeholder 4"/>
          <p:cNvSpPr>
            <a:spLocks noGrp="1"/>
          </p:cNvSpPr>
          <p:nvPr>
            <p:ph type="pic" sz="quarter" idx="29"/>
          </p:nvPr>
        </p:nvSpPr>
        <p:spPr>
          <a:xfrm>
            <a:off x="3434542" y="767273"/>
            <a:ext cx="2455676" cy="2518263"/>
          </a:xfrm>
          <a:solidFill>
            <a:schemeClr val="tx2"/>
          </a:solidFill>
        </p:spPr>
        <p:txBody>
          <a:bodyPr/>
          <a:lstStyle>
            <a:lvl1pPr>
              <a:defRPr>
                <a:solidFill>
                  <a:schemeClr val="bg2"/>
                </a:solidFill>
              </a:defRPr>
            </a:lvl1pPr>
          </a:lstStyle>
          <a:p>
            <a:r>
              <a:rPr lang="en-US"/>
              <a:t>Click icon to add picture</a:t>
            </a:r>
          </a:p>
        </p:txBody>
      </p:sp>
      <p:sp>
        <p:nvSpPr>
          <p:cNvPr id="9" name="Picture Placeholder 8"/>
          <p:cNvSpPr>
            <a:spLocks noGrp="1"/>
          </p:cNvSpPr>
          <p:nvPr>
            <p:ph type="pic" sz="quarter" idx="30"/>
          </p:nvPr>
        </p:nvSpPr>
        <p:spPr>
          <a:xfrm>
            <a:off x="6198081" y="767273"/>
            <a:ext cx="2466005" cy="2517557"/>
          </a:xfrm>
          <a:solidFill>
            <a:schemeClr val="bg2"/>
          </a:solidFill>
        </p:spPr>
        <p:txBody>
          <a:bodyPr/>
          <a:lstStyle/>
          <a:p>
            <a:r>
              <a:rPr lang="en-US"/>
              <a:t>Click icon to add picture</a:t>
            </a:r>
          </a:p>
        </p:txBody>
      </p:sp>
      <p:sp>
        <p:nvSpPr>
          <p:cNvPr id="11" name="Picture Placeholder 10"/>
          <p:cNvSpPr>
            <a:spLocks noGrp="1"/>
          </p:cNvSpPr>
          <p:nvPr>
            <p:ph type="pic" sz="quarter" idx="31"/>
          </p:nvPr>
        </p:nvSpPr>
        <p:spPr>
          <a:xfrm>
            <a:off x="8971949" y="767273"/>
            <a:ext cx="2461146" cy="2518186"/>
          </a:xfrm>
          <a:solidFill>
            <a:schemeClr val="tx2"/>
          </a:solidFill>
        </p:spPr>
        <p:txBody>
          <a:bodyPr/>
          <a:lstStyle>
            <a:lvl1pPr>
              <a:defRPr>
                <a:solidFill>
                  <a:schemeClr val="bg2"/>
                </a:solidFill>
              </a:defRPr>
            </a:lvl1pPr>
          </a:lstStyle>
          <a:p>
            <a:r>
              <a:rPr lang="en-US"/>
              <a:t>Click icon to add picture</a:t>
            </a:r>
          </a:p>
        </p:txBody>
      </p:sp>
      <p:sp>
        <p:nvSpPr>
          <p:cNvPr id="19" name="Text Placeholder 10"/>
          <p:cNvSpPr>
            <a:spLocks noGrp="1"/>
          </p:cNvSpPr>
          <p:nvPr>
            <p:ph type="body" sz="quarter" idx="32" hasCustomPrompt="1"/>
          </p:nvPr>
        </p:nvSpPr>
        <p:spPr>
          <a:xfrm>
            <a:off x="3425515" y="4102987"/>
            <a:ext cx="2443658" cy="1847806"/>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text styles</a:t>
            </a:r>
          </a:p>
        </p:txBody>
      </p:sp>
      <p:sp>
        <p:nvSpPr>
          <p:cNvPr id="20" name="Text Placeholder 10"/>
          <p:cNvSpPr>
            <a:spLocks noGrp="1"/>
          </p:cNvSpPr>
          <p:nvPr>
            <p:ph type="body" sz="quarter" idx="33" hasCustomPrompt="1"/>
          </p:nvPr>
        </p:nvSpPr>
        <p:spPr>
          <a:xfrm>
            <a:off x="3425512" y="3492337"/>
            <a:ext cx="2443658" cy="532262"/>
          </a:xfrm>
        </p:spPr>
        <p:txBody>
          <a:bodyPr anchor="ctr">
            <a:normAutofit/>
          </a:bodyPr>
          <a:lstStyle>
            <a:lvl1pPr marL="0" indent="0" algn="ctr">
              <a:buFontTx/>
              <a:buNone/>
              <a:defRPr sz="1800" b="1">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text styles</a:t>
            </a:r>
          </a:p>
        </p:txBody>
      </p:sp>
      <p:sp>
        <p:nvSpPr>
          <p:cNvPr id="21" name="Text Placeholder 10"/>
          <p:cNvSpPr>
            <a:spLocks noGrp="1"/>
          </p:cNvSpPr>
          <p:nvPr>
            <p:ph type="body" sz="quarter" idx="34" hasCustomPrompt="1"/>
          </p:nvPr>
        </p:nvSpPr>
        <p:spPr>
          <a:xfrm>
            <a:off x="6200613" y="4102987"/>
            <a:ext cx="2443658" cy="1847806"/>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text styles</a:t>
            </a:r>
          </a:p>
        </p:txBody>
      </p:sp>
      <p:sp>
        <p:nvSpPr>
          <p:cNvPr id="22" name="Text Placeholder 10"/>
          <p:cNvSpPr>
            <a:spLocks noGrp="1"/>
          </p:cNvSpPr>
          <p:nvPr>
            <p:ph type="body" sz="quarter" idx="35" hasCustomPrompt="1"/>
          </p:nvPr>
        </p:nvSpPr>
        <p:spPr>
          <a:xfrm>
            <a:off x="6200610" y="3492337"/>
            <a:ext cx="2443658" cy="532262"/>
          </a:xfrm>
        </p:spPr>
        <p:txBody>
          <a:bodyPr anchor="ctr">
            <a:normAutofit/>
          </a:bodyPr>
          <a:lstStyle>
            <a:lvl1pPr marL="0" indent="0" algn="ctr">
              <a:buFontTx/>
              <a:buNone/>
              <a:defRPr sz="1800" b="1">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text styles</a:t>
            </a:r>
          </a:p>
        </p:txBody>
      </p:sp>
      <p:sp>
        <p:nvSpPr>
          <p:cNvPr id="23" name="Text Placeholder 10"/>
          <p:cNvSpPr>
            <a:spLocks noGrp="1"/>
          </p:cNvSpPr>
          <p:nvPr>
            <p:ph type="body" sz="quarter" idx="36" hasCustomPrompt="1"/>
          </p:nvPr>
        </p:nvSpPr>
        <p:spPr>
          <a:xfrm>
            <a:off x="8975710" y="4102987"/>
            <a:ext cx="2443658" cy="1847806"/>
          </a:xfrm>
        </p:spPr>
        <p:txBody>
          <a:bodyP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text styles</a:t>
            </a:r>
          </a:p>
        </p:txBody>
      </p:sp>
      <p:sp>
        <p:nvSpPr>
          <p:cNvPr id="24" name="Text Placeholder 10"/>
          <p:cNvSpPr>
            <a:spLocks noGrp="1"/>
          </p:cNvSpPr>
          <p:nvPr>
            <p:ph type="body" sz="quarter" idx="37" hasCustomPrompt="1"/>
          </p:nvPr>
        </p:nvSpPr>
        <p:spPr>
          <a:xfrm>
            <a:off x="8975707" y="3492337"/>
            <a:ext cx="2443658" cy="532262"/>
          </a:xfrm>
        </p:spPr>
        <p:txBody>
          <a:bodyPr anchor="ctr">
            <a:normAutofit/>
          </a:bodyPr>
          <a:lstStyle>
            <a:lvl1pPr marL="0" indent="0" algn="ctr">
              <a:buFontTx/>
              <a:buNone/>
              <a:defRPr sz="1800" b="1">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text styles</a:t>
            </a:r>
          </a:p>
        </p:txBody>
      </p:sp>
      <p:sp>
        <p:nvSpPr>
          <p:cNvPr id="17" name="Slide Number Placeholder 1">
            <a:extLst>
              <a:ext uri="{FF2B5EF4-FFF2-40B4-BE49-F238E27FC236}">
                <a16:creationId xmlns:a16="http://schemas.microsoft.com/office/drawing/2014/main" id="{6E33F0C3-83BD-40B2-800C-8DD0114FB708}"/>
              </a:ext>
            </a:extLst>
          </p:cNvPr>
          <p:cNvSpPr>
            <a:spLocks noGrp="1"/>
          </p:cNvSpPr>
          <p:nvPr>
            <p:ph type="sldNum" sz="quarter" idx="4"/>
          </p:nvPr>
        </p:nvSpPr>
        <p:spPr>
          <a:xfrm>
            <a:off x="11695815" y="387170"/>
            <a:ext cx="496185" cy="236732"/>
          </a:xfrm>
          <a:prstGeom prst="rect">
            <a:avLst/>
          </a:prstGeom>
        </p:spPr>
        <p:txBody>
          <a:bodyPr vert="horz" lIns="91440" tIns="45720" rIns="91440" bIns="45720" rtlCol="0" anchor="ctr"/>
          <a:lstStyle>
            <a:lvl1pPr algn="ctr">
              <a:defRPr sz="1000" b="1">
                <a:solidFill>
                  <a:schemeClr val="tx2"/>
                </a:solidFill>
              </a:defRPr>
            </a:lvl1pPr>
          </a:lstStyle>
          <a:p>
            <a:fld id="{619ED4D7-5F20-42F3-A679-10C8506A671F}" type="slidenum">
              <a:rPr lang="en-US" smtClean="0"/>
              <a:pPr/>
              <a:t>‹#›</a:t>
            </a:fld>
            <a:endParaRPr lang="en-US"/>
          </a:p>
        </p:txBody>
      </p:sp>
    </p:spTree>
    <p:extLst>
      <p:ext uri="{BB962C8B-B14F-4D97-AF65-F5344CB8AC3E}">
        <p14:creationId xmlns:p14="http://schemas.microsoft.com/office/powerpoint/2010/main" val="741035991"/>
      </p:ext>
    </p:extLst>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9_Contact pag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0CCC505-E205-49E6-8A0A-319651B617DC}"/>
              </a:ext>
            </a:extLst>
          </p:cNvPr>
          <p:cNvSpPr/>
          <p:nvPr userDrawn="1"/>
        </p:nvSpPr>
        <p:spPr>
          <a:xfrm>
            <a:off x="1"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a:p>
        </p:txBody>
      </p:sp>
      <p:sp>
        <p:nvSpPr>
          <p:cNvPr id="12" name="Title Placeholder 1"/>
          <p:cNvSpPr>
            <a:spLocks noGrp="1"/>
          </p:cNvSpPr>
          <p:nvPr>
            <p:ph type="title" hasCustomPrompt="1"/>
          </p:nvPr>
        </p:nvSpPr>
        <p:spPr>
          <a:xfrm>
            <a:off x="3894318" y="784148"/>
            <a:ext cx="4403366" cy="1126508"/>
          </a:xfrm>
          <a:prstGeom prst="rect">
            <a:avLst/>
          </a:prstGeom>
        </p:spPr>
        <p:txBody>
          <a:bodyPr vert="horz" lIns="91440" tIns="45720" rIns="91440" bIns="45720" rtlCol="0" anchor="t">
            <a:normAutofit/>
          </a:bodyPr>
          <a:lstStyle>
            <a:lvl1pPr algn="ctr">
              <a:defRPr>
                <a:solidFill>
                  <a:schemeClr val="bg2"/>
                </a:solidFill>
              </a:defRPr>
            </a:lvl1pPr>
          </a:lstStyle>
          <a:p>
            <a:r>
              <a:rPr lang="en-US"/>
              <a:t>CLICK TO EDIT MASTER TITLE STYLE</a:t>
            </a:r>
          </a:p>
        </p:txBody>
      </p:sp>
      <p:sp>
        <p:nvSpPr>
          <p:cNvPr id="13" name="Text Placeholder 10"/>
          <p:cNvSpPr>
            <a:spLocks noGrp="1"/>
          </p:cNvSpPr>
          <p:nvPr>
            <p:ph type="body" sz="quarter" idx="17" hasCustomPrompt="1"/>
          </p:nvPr>
        </p:nvSpPr>
        <p:spPr>
          <a:xfrm>
            <a:off x="3184437" y="4892187"/>
            <a:ext cx="2642206" cy="896857"/>
          </a:xfrm>
        </p:spPr>
        <p:txBody>
          <a:bodyPr/>
          <a:lstStyle>
            <a:lvl1pPr marL="0" indent="0" algn="ctr">
              <a:buFontTx/>
              <a:buNone/>
              <a:defRPr>
                <a:solidFill>
                  <a:schemeClr val="bg2"/>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text styles</a:t>
            </a:r>
          </a:p>
        </p:txBody>
      </p:sp>
      <p:sp>
        <p:nvSpPr>
          <p:cNvPr id="14" name="Text Placeholder 10"/>
          <p:cNvSpPr>
            <a:spLocks noGrp="1"/>
          </p:cNvSpPr>
          <p:nvPr>
            <p:ph type="body" sz="quarter" idx="19" hasCustomPrompt="1"/>
          </p:nvPr>
        </p:nvSpPr>
        <p:spPr>
          <a:xfrm>
            <a:off x="3532785" y="4281537"/>
            <a:ext cx="1945511" cy="532262"/>
          </a:xfrm>
        </p:spPr>
        <p:txBody>
          <a:bodyPr anchor="b">
            <a:normAutofit/>
          </a:bodyPr>
          <a:lstStyle>
            <a:lvl1pPr marL="0" indent="0" algn="ctr">
              <a:buFontTx/>
              <a:buNone/>
              <a:defRPr sz="1800" b="1">
                <a:solidFill>
                  <a:schemeClr val="bg2"/>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text styles</a:t>
            </a:r>
          </a:p>
        </p:txBody>
      </p:sp>
      <p:sp>
        <p:nvSpPr>
          <p:cNvPr id="4" name="Picture Placeholder 3"/>
          <p:cNvSpPr>
            <a:spLocks noGrp="1"/>
          </p:cNvSpPr>
          <p:nvPr>
            <p:ph type="pic" sz="quarter" idx="22" hasCustomPrompt="1"/>
          </p:nvPr>
        </p:nvSpPr>
        <p:spPr>
          <a:xfrm>
            <a:off x="3782434" y="2669031"/>
            <a:ext cx="1446213" cy="1446212"/>
          </a:xfrm>
          <a:prstGeom prst="ellipse">
            <a:avLst/>
          </a:prstGeom>
          <a:ln w="28575">
            <a:solidFill>
              <a:schemeClr val="bg2"/>
            </a:solidFill>
          </a:ln>
        </p:spPr>
        <p:txBody>
          <a:bodyPr/>
          <a:lstStyle>
            <a:lvl1pPr algn="ctr">
              <a:defRPr>
                <a:solidFill>
                  <a:schemeClr val="bg2"/>
                </a:solidFill>
              </a:defRPr>
            </a:lvl1pPr>
          </a:lstStyle>
          <a:p>
            <a:r>
              <a:rPr lang="en-US"/>
              <a:t>Picture</a:t>
            </a:r>
          </a:p>
        </p:txBody>
      </p:sp>
      <p:sp>
        <p:nvSpPr>
          <p:cNvPr id="17" name="Text Placeholder 10"/>
          <p:cNvSpPr>
            <a:spLocks noGrp="1"/>
          </p:cNvSpPr>
          <p:nvPr>
            <p:ph type="body" sz="quarter" idx="23" hasCustomPrompt="1"/>
          </p:nvPr>
        </p:nvSpPr>
        <p:spPr>
          <a:xfrm>
            <a:off x="6308652" y="4892187"/>
            <a:ext cx="2642206" cy="896857"/>
          </a:xfrm>
        </p:spPr>
        <p:txBody>
          <a:bodyPr/>
          <a:lstStyle>
            <a:lvl1pPr marL="0" indent="0" algn="ctr">
              <a:buFontTx/>
              <a:buNone/>
              <a:defRPr>
                <a:solidFill>
                  <a:schemeClr val="bg2"/>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text styles</a:t>
            </a:r>
          </a:p>
        </p:txBody>
      </p:sp>
      <p:sp>
        <p:nvSpPr>
          <p:cNvPr id="19" name="Text Placeholder 10"/>
          <p:cNvSpPr>
            <a:spLocks noGrp="1"/>
          </p:cNvSpPr>
          <p:nvPr>
            <p:ph type="body" sz="quarter" idx="24" hasCustomPrompt="1"/>
          </p:nvPr>
        </p:nvSpPr>
        <p:spPr>
          <a:xfrm>
            <a:off x="6657000" y="4281537"/>
            <a:ext cx="1945511" cy="532262"/>
          </a:xfrm>
        </p:spPr>
        <p:txBody>
          <a:bodyPr anchor="b">
            <a:normAutofit/>
          </a:bodyPr>
          <a:lstStyle>
            <a:lvl1pPr marL="0" indent="0" algn="ctr">
              <a:buFontTx/>
              <a:buNone/>
              <a:defRPr sz="1800" b="1">
                <a:solidFill>
                  <a:schemeClr val="bg2"/>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text styles</a:t>
            </a:r>
          </a:p>
        </p:txBody>
      </p:sp>
      <p:sp>
        <p:nvSpPr>
          <p:cNvPr id="20" name="Picture Placeholder 3"/>
          <p:cNvSpPr>
            <a:spLocks noGrp="1"/>
          </p:cNvSpPr>
          <p:nvPr>
            <p:ph type="pic" sz="quarter" idx="25" hasCustomPrompt="1"/>
          </p:nvPr>
        </p:nvSpPr>
        <p:spPr>
          <a:xfrm>
            <a:off x="6906649" y="2669031"/>
            <a:ext cx="1446213" cy="1446212"/>
          </a:xfrm>
          <a:prstGeom prst="ellipse">
            <a:avLst/>
          </a:prstGeom>
          <a:ln w="28575">
            <a:solidFill>
              <a:schemeClr val="bg2"/>
            </a:solidFill>
          </a:ln>
        </p:spPr>
        <p:txBody>
          <a:bodyPr/>
          <a:lstStyle>
            <a:lvl1pPr algn="ctr">
              <a:defRPr>
                <a:solidFill>
                  <a:schemeClr val="bg2"/>
                </a:solidFill>
              </a:defRPr>
            </a:lvl1pPr>
          </a:lstStyle>
          <a:p>
            <a:r>
              <a:rPr lang="en-US"/>
              <a:t>Picture</a:t>
            </a:r>
          </a:p>
        </p:txBody>
      </p:sp>
      <p:pic>
        <p:nvPicPr>
          <p:cNvPr id="21" name="Picture 20" descr="F:\Mantu\Arp 2020\Amaris rebranding\Batch-1\logo-pink.png"/>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10635448" y="6107836"/>
            <a:ext cx="1405629" cy="421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5167298"/>
      </p:ext>
    </p:extLst>
  </p:cSld>
  <p:clrMapOvr>
    <a:masterClrMapping/>
  </p:clrMapOvr>
  <p:extLst>
    <p:ext uri="{DCECCB84-F9BA-43D5-87BE-67443E8EF086}">
      <p15:sldGuideLst xmlns:p15="http://schemas.microsoft.com/office/powerpoint/2012/main">
        <p15:guide id="1" orient="horz" pos="4200">
          <p15:clr>
            <a:srgbClr val="FBAE40"/>
          </p15:clr>
        </p15:guide>
        <p15:guide id="2" pos="7560">
          <p15:clr>
            <a:srgbClr val="FBAE40"/>
          </p15:clr>
        </p15:guide>
        <p15:guide id="3" orient="horz" pos="120">
          <p15:clr>
            <a:srgbClr val="FBAE40"/>
          </p15:clr>
        </p15:guide>
        <p15:guide id="4" pos="408">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0_Content page">
    <p:spTree>
      <p:nvGrpSpPr>
        <p:cNvPr id="1" name=""/>
        <p:cNvGrpSpPr/>
        <p:nvPr/>
      </p:nvGrpSpPr>
      <p:grpSpPr>
        <a:xfrm>
          <a:off x="0" y="0"/>
          <a:ext cx="0" cy="0"/>
          <a:chOff x="0" y="0"/>
          <a:chExt cx="0" cy="0"/>
        </a:xfrm>
      </p:grpSpPr>
      <p:sp>
        <p:nvSpPr>
          <p:cNvPr id="10" name="Title Placeholder 1"/>
          <p:cNvSpPr>
            <a:spLocks noGrp="1"/>
          </p:cNvSpPr>
          <p:nvPr>
            <p:ph type="title" hasCustomPrompt="1"/>
          </p:nvPr>
        </p:nvSpPr>
        <p:spPr>
          <a:xfrm>
            <a:off x="376672" y="602219"/>
            <a:ext cx="3648395" cy="1573822"/>
          </a:xfrm>
          <a:prstGeom prst="rect">
            <a:avLst/>
          </a:prstGeom>
        </p:spPr>
        <p:txBody>
          <a:bodyPr vert="horz" lIns="91440" tIns="45720" rIns="91440" bIns="45720" rtlCol="0" anchor="t">
            <a:normAutofit/>
          </a:bodyPr>
          <a:lstStyle/>
          <a:p>
            <a:r>
              <a:rPr lang="en-US"/>
              <a:t>CLICK TO EDIT MASTER TITLE STYLE</a:t>
            </a:r>
          </a:p>
        </p:txBody>
      </p:sp>
      <p:sp>
        <p:nvSpPr>
          <p:cNvPr id="13" name="Text Placeholder 10"/>
          <p:cNvSpPr>
            <a:spLocks noGrp="1"/>
          </p:cNvSpPr>
          <p:nvPr>
            <p:ph type="body" sz="quarter" idx="16"/>
          </p:nvPr>
        </p:nvSpPr>
        <p:spPr>
          <a:xfrm>
            <a:off x="376672" y="2440847"/>
            <a:ext cx="3648394" cy="351390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Picture Placeholder 3"/>
          <p:cNvSpPr>
            <a:spLocks noGrp="1"/>
          </p:cNvSpPr>
          <p:nvPr>
            <p:ph type="pic" sz="quarter" idx="17"/>
          </p:nvPr>
        </p:nvSpPr>
        <p:spPr>
          <a:xfrm>
            <a:off x="8631714" y="601663"/>
            <a:ext cx="2992437" cy="5353050"/>
          </a:xfrm>
        </p:spPr>
        <p:txBody>
          <a:bodyPr/>
          <a:lstStyle/>
          <a:p>
            <a:r>
              <a:rPr lang="en-US"/>
              <a:t>Click icon to add picture</a:t>
            </a:r>
          </a:p>
        </p:txBody>
      </p:sp>
      <p:sp>
        <p:nvSpPr>
          <p:cNvPr id="6" name="Picture Placeholder 5"/>
          <p:cNvSpPr>
            <a:spLocks noGrp="1"/>
          </p:cNvSpPr>
          <p:nvPr>
            <p:ph type="pic" sz="quarter" idx="18"/>
          </p:nvPr>
        </p:nvSpPr>
        <p:spPr>
          <a:xfrm>
            <a:off x="4217988" y="3098800"/>
            <a:ext cx="4227512" cy="2855913"/>
          </a:xfrm>
        </p:spPr>
        <p:txBody>
          <a:bodyPr/>
          <a:lstStyle/>
          <a:p>
            <a:r>
              <a:rPr lang="en-US"/>
              <a:t>Click icon to add picture</a:t>
            </a:r>
          </a:p>
        </p:txBody>
      </p:sp>
      <p:sp>
        <p:nvSpPr>
          <p:cNvPr id="21" name="Picture Placeholder 20"/>
          <p:cNvSpPr>
            <a:spLocks noGrp="1"/>
          </p:cNvSpPr>
          <p:nvPr>
            <p:ph type="pic" sz="quarter" idx="19"/>
          </p:nvPr>
        </p:nvSpPr>
        <p:spPr>
          <a:xfrm>
            <a:off x="6434208" y="601663"/>
            <a:ext cx="2017712" cy="2303462"/>
          </a:xfrm>
        </p:spPr>
        <p:txBody>
          <a:bodyPr/>
          <a:lstStyle/>
          <a:p>
            <a:r>
              <a:rPr lang="en-US"/>
              <a:t>Click icon to add picture</a:t>
            </a:r>
          </a:p>
        </p:txBody>
      </p:sp>
      <p:sp>
        <p:nvSpPr>
          <p:cNvPr id="23" name="Picture Placeholder 22"/>
          <p:cNvSpPr>
            <a:spLocks noGrp="1"/>
          </p:cNvSpPr>
          <p:nvPr>
            <p:ph type="pic" sz="quarter" idx="20"/>
          </p:nvPr>
        </p:nvSpPr>
        <p:spPr>
          <a:xfrm>
            <a:off x="4223746" y="601663"/>
            <a:ext cx="2017712" cy="2303462"/>
          </a:xfrm>
        </p:spPr>
        <p:txBody>
          <a:bodyPr/>
          <a:lstStyle/>
          <a:p>
            <a:r>
              <a:rPr lang="en-US"/>
              <a:t>Click icon to add picture</a:t>
            </a:r>
          </a:p>
        </p:txBody>
      </p:sp>
      <p:sp>
        <p:nvSpPr>
          <p:cNvPr id="14" name="Slide Number Placeholder 1">
            <a:extLst>
              <a:ext uri="{FF2B5EF4-FFF2-40B4-BE49-F238E27FC236}">
                <a16:creationId xmlns:a16="http://schemas.microsoft.com/office/drawing/2014/main" id="{7CDC5D96-4BE7-4E75-8948-E69A0BD344E6}"/>
              </a:ext>
            </a:extLst>
          </p:cNvPr>
          <p:cNvSpPr>
            <a:spLocks noGrp="1"/>
          </p:cNvSpPr>
          <p:nvPr>
            <p:ph type="sldNum" sz="quarter" idx="4"/>
          </p:nvPr>
        </p:nvSpPr>
        <p:spPr>
          <a:xfrm>
            <a:off x="11695815" y="369963"/>
            <a:ext cx="496185" cy="236732"/>
          </a:xfrm>
          <a:prstGeom prst="rect">
            <a:avLst/>
          </a:prstGeom>
        </p:spPr>
        <p:txBody>
          <a:bodyPr vert="horz" lIns="91440" tIns="45720" rIns="91440" bIns="45720" rtlCol="0" anchor="ctr"/>
          <a:lstStyle>
            <a:lvl1pPr algn="ctr">
              <a:defRPr sz="1000" b="1">
                <a:solidFill>
                  <a:schemeClr val="tx2"/>
                </a:solidFill>
              </a:defRPr>
            </a:lvl1pPr>
          </a:lstStyle>
          <a:p>
            <a:fld id="{619ED4D7-5F20-42F3-A679-10C8506A671F}" type="slidenum">
              <a:rPr lang="en-US" smtClean="0"/>
              <a:pPr/>
              <a:t>‹#›</a:t>
            </a:fld>
            <a:endParaRPr lang="en-US"/>
          </a:p>
        </p:txBody>
      </p:sp>
    </p:spTree>
    <p:extLst>
      <p:ext uri="{BB962C8B-B14F-4D97-AF65-F5344CB8AC3E}">
        <p14:creationId xmlns:p14="http://schemas.microsoft.com/office/powerpoint/2010/main" val="1058868999"/>
      </p:ext>
    </p:extLst>
  </p:cSld>
  <p:clrMapOvr>
    <a:masterClrMapping/>
  </p:clrMapOvr>
  <p:extLst>
    <p:ext uri="{DCECCB84-F9BA-43D5-87BE-67443E8EF086}">
      <p15:sldGuideLst xmlns:p15="http://schemas.microsoft.com/office/powerpoint/2012/main">
        <p15:guide id="3" orient="horz" pos="120">
          <p15:clr>
            <a:srgbClr val="FBAE40"/>
          </p15:clr>
        </p15:guide>
        <p15:guide id="4" pos="408">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43_Big Photo">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rgbClr val="F5E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F:\Mantu\Arp 2020\Amaris rebranding\Batch-1\e-4.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398033" y="86061"/>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36540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Section Slide">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7019597" y="4194230"/>
            <a:ext cx="4654952" cy="292709"/>
          </a:xfrm>
        </p:spPr>
        <p:txBody>
          <a:bodyPr>
            <a:spAutoFit/>
          </a:bodyPr>
          <a:lstStyle>
            <a:lvl1pPr marL="0" indent="0">
              <a:buFontTx/>
              <a:buNone/>
              <a:defRPr sz="1200" baseline="0"/>
            </a:lvl1pPr>
          </a:lstStyle>
          <a:p>
            <a:pPr lvl="0"/>
            <a:r>
              <a:rPr lang="en-US"/>
              <a:t>Edit</a:t>
            </a:r>
            <a:r>
              <a:rPr lang="vi-VN"/>
              <a:t> subtitle</a:t>
            </a:r>
            <a:endParaRPr lang="en-US"/>
          </a:p>
        </p:txBody>
      </p:sp>
      <p:sp>
        <p:nvSpPr>
          <p:cNvPr id="4" name="Text Placeholder 3"/>
          <p:cNvSpPr>
            <a:spLocks noGrp="1"/>
          </p:cNvSpPr>
          <p:nvPr>
            <p:ph type="body" sz="quarter" idx="12" hasCustomPrompt="1"/>
          </p:nvPr>
        </p:nvSpPr>
        <p:spPr>
          <a:xfrm>
            <a:off x="7019596" y="542260"/>
            <a:ext cx="2432747" cy="1862048"/>
          </a:xfrm>
        </p:spPr>
        <p:txBody>
          <a:bodyPr>
            <a:spAutoFit/>
          </a:bodyPr>
          <a:lstStyle>
            <a:lvl1pPr marL="0" indent="0" algn="l">
              <a:lnSpc>
                <a:spcPct val="100000"/>
              </a:lnSpc>
              <a:buNone/>
              <a:defRPr sz="11500" b="0">
                <a:solidFill>
                  <a:schemeClr val="accent2"/>
                </a:solidFill>
                <a:latin typeface="+mj-lt"/>
              </a:defRPr>
            </a:lvl1pPr>
          </a:lstStyle>
          <a:p>
            <a:pPr lvl="0"/>
            <a:r>
              <a:rPr lang="vi-VN"/>
              <a:t>00</a:t>
            </a:r>
            <a:endParaRPr lang="en-US"/>
          </a:p>
        </p:txBody>
      </p:sp>
      <p:sp>
        <p:nvSpPr>
          <p:cNvPr id="2" name="Rectangle 1"/>
          <p:cNvSpPr/>
          <p:nvPr userDrawn="1"/>
        </p:nvSpPr>
        <p:spPr>
          <a:xfrm>
            <a:off x="11573301" y="0"/>
            <a:ext cx="618699" cy="10099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2215783-4596-43D8-BDD3-789A3200AC0B}"/>
              </a:ext>
            </a:extLst>
          </p:cNvPr>
          <p:cNvSpPr/>
          <p:nvPr userDrawn="1"/>
        </p:nvSpPr>
        <p:spPr>
          <a:xfrm>
            <a:off x="438474" y="1669090"/>
            <a:ext cx="3646967" cy="3646967"/>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Placeholder 1"/>
          <p:cNvSpPr>
            <a:spLocks noGrp="1"/>
          </p:cNvSpPr>
          <p:nvPr>
            <p:ph type="title" hasCustomPrompt="1"/>
          </p:nvPr>
        </p:nvSpPr>
        <p:spPr>
          <a:xfrm>
            <a:off x="7019597" y="2315415"/>
            <a:ext cx="4654952" cy="1311128"/>
          </a:xfrm>
          <a:prstGeom prst="rect">
            <a:avLst/>
          </a:prstGeom>
        </p:spPr>
        <p:txBody>
          <a:bodyPr vert="horz" lIns="91440" tIns="45720" rIns="91440" bIns="45720" rtlCol="0" anchor="t">
            <a:spAutoFit/>
          </a:bodyPr>
          <a:lstStyle>
            <a:lvl1pPr>
              <a:defRPr sz="4400" b="0"/>
            </a:lvl1pPr>
          </a:lstStyle>
          <a:p>
            <a:r>
              <a:rPr lang="en-US"/>
              <a:t>Click to edit title style</a:t>
            </a:r>
          </a:p>
        </p:txBody>
      </p:sp>
      <p:sp>
        <p:nvSpPr>
          <p:cNvPr id="3" name="Picture Placeholder 2">
            <a:extLst>
              <a:ext uri="{FF2B5EF4-FFF2-40B4-BE49-F238E27FC236}">
                <a16:creationId xmlns:a16="http://schemas.microsoft.com/office/drawing/2014/main" id="{9191E87D-7425-D7B8-E35A-5FECC3CD8E91}"/>
              </a:ext>
            </a:extLst>
          </p:cNvPr>
          <p:cNvSpPr>
            <a:spLocks noGrp="1" noChangeAspect="1"/>
          </p:cNvSpPr>
          <p:nvPr>
            <p:ph type="pic" sz="quarter" idx="14"/>
          </p:nvPr>
        </p:nvSpPr>
        <p:spPr>
          <a:xfrm>
            <a:off x="1475441" y="1009934"/>
            <a:ext cx="5220000" cy="5220000"/>
          </a:xfrm>
          <a:prstGeom prst="ellipse">
            <a:avLst/>
          </a:prstGeom>
        </p:spPr>
        <p:txBody>
          <a:bodyPr/>
          <a:lstStyle/>
          <a:p>
            <a:endParaRPr lang="en-US"/>
          </a:p>
        </p:txBody>
      </p:sp>
    </p:spTree>
    <p:extLst>
      <p:ext uri="{BB962C8B-B14F-4D97-AF65-F5344CB8AC3E}">
        <p14:creationId xmlns:p14="http://schemas.microsoft.com/office/powerpoint/2010/main" val="2742207436"/>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Blank Slide">
    <p:spTree>
      <p:nvGrpSpPr>
        <p:cNvPr id="1" name=""/>
        <p:cNvGrpSpPr/>
        <p:nvPr/>
      </p:nvGrpSpPr>
      <p:grpSpPr>
        <a:xfrm>
          <a:off x="0" y="0"/>
          <a:ext cx="0" cy="0"/>
          <a:chOff x="0" y="0"/>
          <a:chExt cx="0" cy="0"/>
        </a:xfrm>
      </p:grpSpPr>
      <p:sp>
        <p:nvSpPr>
          <p:cNvPr id="5" name="Slide Number Placeholder 1">
            <a:extLst>
              <a:ext uri="{FF2B5EF4-FFF2-40B4-BE49-F238E27FC236}">
                <a16:creationId xmlns:a16="http://schemas.microsoft.com/office/drawing/2014/main" id="{4B71F17A-B7E3-456E-8BA3-AB42E8481FF1}"/>
              </a:ext>
            </a:extLst>
          </p:cNvPr>
          <p:cNvSpPr>
            <a:spLocks noGrp="1"/>
          </p:cNvSpPr>
          <p:nvPr>
            <p:ph type="sldNum" sz="quarter" idx="4"/>
          </p:nvPr>
        </p:nvSpPr>
        <p:spPr>
          <a:xfrm>
            <a:off x="11695815" y="400818"/>
            <a:ext cx="496185" cy="236732"/>
          </a:xfrm>
          <a:prstGeom prst="rect">
            <a:avLst/>
          </a:prstGeom>
        </p:spPr>
        <p:txBody>
          <a:bodyPr vert="horz" lIns="91440" tIns="45720" rIns="91440" bIns="45720" rtlCol="0" anchor="ctr"/>
          <a:lstStyle>
            <a:lvl1pPr algn="ctr">
              <a:defRPr sz="1000" b="1">
                <a:solidFill>
                  <a:schemeClr val="tx2"/>
                </a:solidFill>
              </a:defRPr>
            </a:lvl1pPr>
          </a:lstStyle>
          <a:p>
            <a:fld id="{619ED4D7-5F20-42F3-A679-10C8506A671F}" type="slidenum">
              <a:rPr lang="en-US" smtClean="0"/>
              <a:pPr/>
              <a:t>‹#›</a:t>
            </a:fld>
            <a:endParaRPr lang="en-US"/>
          </a:p>
        </p:txBody>
      </p:sp>
    </p:spTree>
    <p:extLst>
      <p:ext uri="{BB962C8B-B14F-4D97-AF65-F5344CB8AC3E}">
        <p14:creationId xmlns:p14="http://schemas.microsoft.com/office/powerpoint/2010/main" val="3941539987"/>
      </p:ext>
    </p:extLst>
  </p:cSld>
  <p:clrMapOvr>
    <a:masterClrMapping/>
  </p:clrMapOvr>
  <p:extLst>
    <p:ext uri="{DCECCB84-F9BA-43D5-87BE-67443E8EF086}">
      <p15:sldGuideLst xmlns:p15="http://schemas.microsoft.com/office/powerpoint/2012/main"/>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9_Big Photo">
    <p:spTree>
      <p:nvGrpSpPr>
        <p:cNvPr id="1" name=""/>
        <p:cNvGrpSpPr/>
        <p:nvPr/>
      </p:nvGrpSpPr>
      <p:grpSpPr>
        <a:xfrm>
          <a:off x="0" y="0"/>
          <a:ext cx="0" cy="0"/>
          <a:chOff x="0" y="0"/>
          <a:chExt cx="0" cy="0"/>
        </a:xfrm>
      </p:grpSpPr>
      <p:sp>
        <p:nvSpPr>
          <p:cNvPr id="8" name="Oval 7"/>
          <p:cNvSpPr/>
          <p:nvPr userDrawn="1"/>
        </p:nvSpPr>
        <p:spPr>
          <a:xfrm>
            <a:off x="3886019" y="170121"/>
            <a:ext cx="2732685" cy="2732685"/>
          </a:xfrm>
          <a:prstGeom prst="ellipse">
            <a:avLst/>
          </a:prstGeom>
          <a:solidFill>
            <a:srgbClr val="F5E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 Placeholder 10"/>
          <p:cNvSpPr>
            <a:spLocks noGrp="1"/>
          </p:cNvSpPr>
          <p:nvPr>
            <p:ph type="body" sz="quarter" idx="13"/>
          </p:nvPr>
        </p:nvSpPr>
        <p:spPr>
          <a:xfrm>
            <a:off x="5755872" y="2968846"/>
            <a:ext cx="5674128" cy="2910957"/>
          </a:xfrm>
        </p:spPr>
        <p:txBody>
          <a:bodyPr/>
          <a:lstStyle>
            <a:lvl1pPr algn="l">
              <a:defRPr/>
            </a:lvl1pPr>
            <a:lvl2pPr algn="l">
              <a:defRPr/>
            </a:lvl2pPr>
            <a:lvl3pPr algn="l">
              <a:defRPr/>
            </a:lvl3pPr>
            <a:lvl4pPr algn="l">
              <a:defRPr/>
            </a:lvl4pPr>
            <a:lvl5pPr algn="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Title Placeholder 1"/>
          <p:cNvSpPr>
            <a:spLocks noGrp="1"/>
          </p:cNvSpPr>
          <p:nvPr>
            <p:ph type="title" hasCustomPrompt="1"/>
          </p:nvPr>
        </p:nvSpPr>
        <p:spPr>
          <a:xfrm>
            <a:off x="5755870" y="1511300"/>
            <a:ext cx="5674129" cy="1098369"/>
          </a:xfrm>
          <a:prstGeom prst="rect">
            <a:avLst/>
          </a:prstGeom>
        </p:spPr>
        <p:txBody>
          <a:bodyPr vert="horz" lIns="91440" tIns="45720" rIns="91440" bIns="45720" rtlCol="0" anchor="t">
            <a:normAutofit/>
          </a:bodyPr>
          <a:lstStyle>
            <a:lvl1pPr algn="l">
              <a:defRPr/>
            </a:lvl1pPr>
          </a:lstStyle>
          <a:p>
            <a:r>
              <a:rPr lang="en-US"/>
              <a:t>CLICK TO EDIT MASTER TITLE STYLE</a:t>
            </a:r>
          </a:p>
        </p:txBody>
      </p:sp>
      <p:sp>
        <p:nvSpPr>
          <p:cNvPr id="3" name="Picture Placeholder 2"/>
          <p:cNvSpPr>
            <a:spLocks noGrp="1"/>
          </p:cNvSpPr>
          <p:nvPr>
            <p:ph type="pic" sz="quarter" idx="15"/>
          </p:nvPr>
        </p:nvSpPr>
        <p:spPr>
          <a:xfrm>
            <a:off x="385545" y="0"/>
            <a:ext cx="3112567" cy="4933950"/>
          </a:xfrm>
        </p:spPr>
        <p:txBody>
          <a:bodyPr/>
          <a:lstStyle/>
          <a:p>
            <a:r>
              <a:rPr lang="en-US"/>
              <a:t>Click icon to add picture</a:t>
            </a:r>
          </a:p>
        </p:txBody>
      </p:sp>
      <p:sp>
        <p:nvSpPr>
          <p:cNvPr id="7" name="Picture Placeholder 6"/>
          <p:cNvSpPr>
            <a:spLocks noGrp="1"/>
          </p:cNvSpPr>
          <p:nvPr>
            <p:ph type="pic" sz="quarter" idx="17"/>
          </p:nvPr>
        </p:nvSpPr>
        <p:spPr>
          <a:xfrm>
            <a:off x="3691772" y="1456919"/>
            <a:ext cx="1524000" cy="4933950"/>
          </a:xfrm>
        </p:spPr>
        <p:txBody>
          <a:bodyPr/>
          <a:lstStyle/>
          <a:p>
            <a:r>
              <a:rPr lang="en-US"/>
              <a:t>Click icon to add picture</a:t>
            </a:r>
          </a:p>
        </p:txBody>
      </p:sp>
      <p:sp>
        <p:nvSpPr>
          <p:cNvPr id="12" name="Slide Number Placeholder 1">
            <a:extLst>
              <a:ext uri="{FF2B5EF4-FFF2-40B4-BE49-F238E27FC236}">
                <a16:creationId xmlns:a16="http://schemas.microsoft.com/office/drawing/2014/main" id="{2D6152F2-D336-4609-99B7-FEE96BCE945C}"/>
              </a:ext>
            </a:extLst>
          </p:cNvPr>
          <p:cNvSpPr>
            <a:spLocks noGrp="1"/>
          </p:cNvSpPr>
          <p:nvPr>
            <p:ph type="sldNum" sz="quarter" idx="4"/>
          </p:nvPr>
        </p:nvSpPr>
        <p:spPr>
          <a:xfrm>
            <a:off x="11695815" y="400817"/>
            <a:ext cx="496185" cy="236732"/>
          </a:xfrm>
          <a:prstGeom prst="rect">
            <a:avLst/>
          </a:prstGeom>
        </p:spPr>
        <p:txBody>
          <a:bodyPr vert="horz" lIns="91440" tIns="45720" rIns="91440" bIns="45720" rtlCol="0" anchor="ctr"/>
          <a:lstStyle>
            <a:lvl1pPr algn="ctr">
              <a:defRPr sz="1000" b="1">
                <a:solidFill>
                  <a:schemeClr val="tx2"/>
                </a:solidFill>
              </a:defRPr>
            </a:lvl1pPr>
          </a:lstStyle>
          <a:p>
            <a:fld id="{619ED4D7-5F20-42F3-A679-10C8506A671F}" type="slidenum">
              <a:rPr lang="en-US" smtClean="0"/>
              <a:pPr/>
              <a:t>‹#›</a:t>
            </a:fld>
            <a:endParaRPr lang="en-US"/>
          </a:p>
        </p:txBody>
      </p:sp>
    </p:spTree>
    <p:extLst>
      <p:ext uri="{BB962C8B-B14F-4D97-AF65-F5344CB8AC3E}">
        <p14:creationId xmlns:p14="http://schemas.microsoft.com/office/powerpoint/2010/main" val="1435618975"/>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41_Big Photo">
    <p:spTree>
      <p:nvGrpSpPr>
        <p:cNvPr id="1" name=""/>
        <p:cNvGrpSpPr/>
        <p:nvPr/>
      </p:nvGrpSpPr>
      <p:grpSpPr>
        <a:xfrm>
          <a:off x="0" y="0"/>
          <a:ext cx="0" cy="0"/>
          <a:chOff x="0" y="0"/>
          <a:chExt cx="0" cy="0"/>
        </a:xfrm>
      </p:grpSpPr>
      <p:sp>
        <p:nvSpPr>
          <p:cNvPr id="5" name="Text Placeholder 4"/>
          <p:cNvSpPr>
            <a:spLocks noGrp="1"/>
          </p:cNvSpPr>
          <p:nvPr>
            <p:ph type="body" sz="quarter" idx="11"/>
          </p:nvPr>
        </p:nvSpPr>
        <p:spPr>
          <a:xfrm>
            <a:off x="5980670" y="2125363"/>
            <a:ext cx="5449329" cy="34992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Placeholder 1"/>
          <p:cNvSpPr>
            <a:spLocks noGrp="1"/>
          </p:cNvSpPr>
          <p:nvPr>
            <p:ph type="title" hasCustomPrompt="1"/>
          </p:nvPr>
        </p:nvSpPr>
        <p:spPr>
          <a:xfrm>
            <a:off x="5980670" y="669436"/>
            <a:ext cx="5449330" cy="1179247"/>
          </a:xfrm>
          <a:prstGeom prst="rect">
            <a:avLst/>
          </a:prstGeom>
        </p:spPr>
        <p:txBody>
          <a:bodyPr vert="horz" lIns="91440" tIns="45720" rIns="91440" bIns="45720" rtlCol="0" anchor="t">
            <a:normAutofit/>
          </a:bodyPr>
          <a:lstStyle/>
          <a:p>
            <a:r>
              <a:rPr lang="en-US"/>
              <a:t>CLICK TO EDIT MASTER TITLE STYLE</a:t>
            </a:r>
          </a:p>
        </p:txBody>
      </p:sp>
      <p:sp>
        <p:nvSpPr>
          <p:cNvPr id="8" name="Picture Placeholder 5">
            <a:extLst>
              <a:ext uri="{FF2B5EF4-FFF2-40B4-BE49-F238E27FC236}">
                <a16:creationId xmlns:a16="http://schemas.microsoft.com/office/drawing/2014/main" id="{BF79CC8E-614E-4CAD-A208-2E803E9B0C80}"/>
              </a:ext>
            </a:extLst>
          </p:cNvPr>
          <p:cNvSpPr>
            <a:spLocks noGrp="1"/>
          </p:cNvSpPr>
          <p:nvPr>
            <p:ph type="pic" sz="quarter" idx="10"/>
          </p:nvPr>
        </p:nvSpPr>
        <p:spPr>
          <a:xfrm>
            <a:off x="337751" y="510364"/>
            <a:ext cx="4985544" cy="5737401"/>
          </a:xfrm>
          <a:custGeom>
            <a:avLst/>
            <a:gdLst>
              <a:gd name="connsiteX0" fmla="*/ 4985544 w 4985544"/>
              <a:gd name="connsiteY0" fmla="*/ 0 h 5737401"/>
              <a:gd name="connsiteX1" fmla="*/ 4974338 w 4985544"/>
              <a:gd name="connsiteY1" fmla="*/ 5737401 h 5737401"/>
              <a:gd name="connsiteX2" fmla="*/ 0 w 4985544"/>
              <a:gd name="connsiteY2" fmla="*/ 2878405 h 5737401"/>
            </a:gdLst>
            <a:ahLst/>
            <a:cxnLst>
              <a:cxn ang="0">
                <a:pos x="connsiteX0" y="connsiteY0"/>
              </a:cxn>
              <a:cxn ang="0">
                <a:pos x="connsiteX1" y="connsiteY1"/>
              </a:cxn>
              <a:cxn ang="0">
                <a:pos x="connsiteX2" y="connsiteY2"/>
              </a:cxn>
            </a:cxnLst>
            <a:rect l="l" t="t" r="r" b="b"/>
            <a:pathLst>
              <a:path w="4985544" h="5737401">
                <a:moveTo>
                  <a:pt x="4985544" y="0"/>
                </a:moveTo>
                <a:lnTo>
                  <a:pt x="4974338" y="5737401"/>
                </a:lnTo>
                <a:lnTo>
                  <a:pt x="0" y="2878405"/>
                </a:lnTo>
                <a:close/>
              </a:path>
            </a:pathLst>
          </a:custGeom>
        </p:spPr>
        <p:txBody>
          <a:bodyPr wrap="square">
            <a:noAutofit/>
          </a:bodyPr>
          <a:lstStyle/>
          <a:p>
            <a:endParaRPr lang="en-US"/>
          </a:p>
        </p:txBody>
      </p:sp>
      <p:sp>
        <p:nvSpPr>
          <p:cNvPr id="6" name="Oval 5"/>
          <p:cNvSpPr/>
          <p:nvPr userDrawn="1"/>
        </p:nvSpPr>
        <p:spPr>
          <a:xfrm>
            <a:off x="1464180" y="5195756"/>
            <a:ext cx="2732685" cy="2732685"/>
          </a:xfrm>
          <a:prstGeom prst="ellipse">
            <a:avLst/>
          </a:prstGeom>
          <a:solidFill>
            <a:srgbClr val="F5E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Slide Number Placeholder 1">
            <a:extLst>
              <a:ext uri="{FF2B5EF4-FFF2-40B4-BE49-F238E27FC236}">
                <a16:creationId xmlns:a16="http://schemas.microsoft.com/office/drawing/2014/main" id="{D107BA6F-4748-414B-8803-5892118C2743}"/>
              </a:ext>
            </a:extLst>
          </p:cNvPr>
          <p:cNvSpPr>
            <a:spLocks noGrp="1"/>
          </p:cNvSpPr>
          <p:nvPr>
            <p:ph type="sldNum" sz="quarter" idx="4"/>
          </p:nvPr>
        </p:nvSpPr>
        <p:spPr>
          <a:xfrm>
            <a:off x="11695815" y="391998"/>
            <a:ext cx="496185" cy="236732"/>
          </a:xfrm>
          <a:prstGeom prst="rect">
            <a:avLst/>
          </a:prstGeom>
        </p:spPr>
        <p:txBody>
          <a:bodyPr vert="horz" lIns="91440" tIns="45720" rIns="91440" bIns="45720" rtlCol="0" anchor="ctr"/>
          <a:lstStyle>
            <a:lvl1pPr algn="ctr">
              <a:defRPr sz="1000" b="1">
                <a:solidFill>
                  <a:schemeClr val="tx2"/>
                </a:solidFill>
              </a:defRPr>
            </a:lvl1pPr>
          </a:lstStyle>
          <a:p>
            <a:fld id="{619ED4D7-5F20-42F3-A679-10C8506A671F}" type="slidenum">
              <a:rPr lang="en-US" smtClean="0"/>
              <a:pPr/>
              <a:t>‹#›</a:t>
            </a:fld>
            <a:endParaRPr lang="en-US"/>
          </a:p>
        </p:txBody>
      </p:sp>
    </p:spTree>
    <p:extLst>
      <p:ext uri="{BB962C8B-B14F-4D97-AF65-F5344CB8AC3E}">
        <p14:creationId xmlns:p14="http://schemas.microsoft.com/office/powerpoint/2010/main" val="352669174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42_Big Photo">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3" descr="F:\Mantu\Arp 2020\Amaris rebranding\Batch-1\e-3.png">
            <a:extLst>
              <a:ext uri="{FF2B5EF4-FFF2-40B4-BE49-F238E27FC236}">
                <a16:creationId xmlns:a16="http://schemas.microsoft.com/office/drawing/2014/main" id="{32D3B8C0-0C3A-4856-8F61-5905A302CBD3}"/>
              </a:ext>
            </a:extLst>
          </p:cNvPr>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1" y="0"/>
            <a:ext cx="12192001"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700217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44_Big Photo">
    <p:spTree>
      <p:nvGrpSpPr>
        <p:cNvPr id="1" name=""/>
        <p:cNvGrpSpPr/>
        <p:nvPr/>
      </p:nvGrpSpPr>
      <p:grpSpPr>
        <a:xfrm>
          <a:off x="0" y="0"/>
          <a:ext cx="0" cy="0"/>
          <a:chOff x="0" y="0"/>
          <a:chExt cx="0" cy="0"/>
        </a:xfrm>
      </p:grpSpPr>
      <p:sp>
        <p:nvSpPr>
          <p:cNvPr id="2" name="Rectangle 1"/>
          <p:cNvSpPr/>
          <p:nvPr userDrawn="1"/>
        </p:nvSpPr>
        <p:spPr>
          <a:xfrm>
            <a:off x="0" y="0"/>
            <a:ext cx="12192000" cy="6858000"/>
          </a:xfrm>
          <a:prstGeom prst="rect">
            <a:avLst/>
          </a:prstGeom>
          <a:solidFill>
            <a:srgbClr val="F5E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F:\Mantu\Arp 2020\Amaris rebranding\Batch-1\e-5.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488384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7_Basic Content">
    <p:spTree>
      <p:nvGrpSpPr>
        <p:cNvPr id="1" name=""/>
        <p:cNvGrpSpPr/>
        <p:nvPr/>
      </p:nvGrpSpPr>
      <p:grpSpPr>
        <a:xfrm>
          <a:off x="0" y="0"/>
          <a:ext cx="0" cy="0"/>
          <a:chOff x="0" y="0"/>
          <a:chExt cx="0" cy="0"/>
        </a:xfrm>
      </p:grpSpPr>
      <p:sp>
        <p:nvSpPr>
          <p:cNvPr id="5" name="Title Placeholder 1"/>
          <p:cNvSpPr>
            <a:spLocks noGrp="1"/>
          </p:cNvSpPr>
          <p:nvPr>
            <p:ph type="title" hasCustomPrompt="1"/>
          </p:nvPr>
        </p:nvSpPr>
        <p:spPr>
          <a:xfrm>
            <a:off x="658333" y="190501"/>
            <a:ext cx="10383916" cy="721672"/>
          </a:xfrm>
          <a:prstGeom prst="rect">
            <a:avLst/>
          </a:prstGeom>
        </p:spPr>
        <p:txBody>
          <a:bodyPr vert="horz" lIns="91440" tIns="45720" rIns="91440" bIns="45720" rtlCol="0" anchor="t">
            <a:normAutofit/>
          </a:bodyPr>
          <a:lstStyle/>
          <a:p>
            <a:r>
              <a:rPr lang="en-US"/>
              <a:t>CLICK TO EDIT MASTER TITLE STYLE</a:t>
            </a:r>
          </a:p>
        </p:txBody>
      </p:sp>
      <p:sp>
        <p:nvSpPr>
          <p:cNvPr id="11" name="Slide Number Placeholder 1">
            <a:extLst>
              <a:ext uri="{FF2B5EF4-FFF2-40B4-BE49-F238E27FC236}">
                <a16:creationId xmlns:a16="http://schemas.microsoft.com/office/drawing/2014/main" id="{38C8E730-7E16-48DB-B3AA-216ACE7953F6}"/>
              </a:ext>
            </a:extLst>
          </p:cNvPr>
          <p:cNvSpPr>
            <a:spLocks noGrp="1"/>
          </p:cNvSpPr>
          <p:nvPr>
            <p:ph type="sldNum" sz="quarter" idx="4"/>
          </p:nvPr>
        </p:nvSpPr>
        <p:spPr>
          <a:xfrm>
            <a:off x="11695815" y="400820"/>
            <a:ext cx="496185" cy="236732"/>
          </a:xfrm>
          <a:prstGeom prst="rect">
            <a:avLst/>
          </a:prstGeom>
        </p:spPr>
        <p:txBody>
          <a:bodyPr vert="horz" lIns="91440" tIns="45720" rIns="91440" bIns="45720" rtlCol="0" anchor="ctr"/>
          <a:lstStyle>
            <a:lvl1pPr algn="ctr">
              <a:defRPr sz="1000" b="1">
                <a:solidFill>
                  <a:schemeClr val="tx2"/>
                </a:solidFill>
              </a:defRPr>
            </a:lvl1pPr>
          </a:lstStyle>
          <a:p>
            <a:fld id="{619ED4D7-5F20-42F3-A679-10C8506A671F}" type="slidenum">
              <a:rPr lang="en-US" smtClean="0"/>
              <a:pPr/>
              <a:t>‹#›</a:t>
            </a:fld>
            <a:endParaRPr lang="en-US"/>
          </a:p>
        </p:txBody>
      </p:sp>
      <p:sp>
        <p:nvSpPr>
          <p:cNvPr id="44" name="Picture Placeholder 43">
            <a:extLst>
              <a:ext uri="{FF2B5EF4-FFF2-40B4-BE49-F238E27FC236}">
                <a16:creationId xmlns:a16="http://schemas.microsoft.com/office/drawing/2014/main" id="{411A7495-CCA6-4CDA-A26F-3C112875DC57}"/>
              </a:ext>
            </a:extLst>
          </p:cNvPr>
          <p:cNvSpPr>
            <a:spLocks noGrp="1"/>
          </p:cNvSpPr>
          <p:nvPr>
            <p:ph type="pic" sz="quarter" idx="10"/>
          </p:nvPr>
        </p:nvSpPr>
        <p:spPr>
          <a:xfrm>
            <a:off x="655474" y="1235320"/>
            <a:ext cx="785813" cy="787400"/>
          </a:xfrm>
          <a:prstGeom prst="ellipse">
            <a:avLst/>
          </a:prstGeom>
        </p:spPr>
        <p:txBody>
          <a:bodyPr>
            <a:normAutofit/>
          </a:bodyPr>
          <a:lstStyle>
            <a:lvl1pPr algn="ctr">
              <a:defRPr sz="700"/>
            </a:lvl1pPr>
          </a:lstStyle>
          <a:p>
            <a:endParaRPr lang="en-US"/>
          </a:p>
        </p:txBody>
      </p:sp>
      <p:sp>
        <p:nvSpPr>
          <p:cNvPr id="45" name="Picture Placeholder 43">
            <a:extLst>
              <a:ext uri="{FF2B5EF4-FFF2-40B4-BE49-F238E27FC236}">
                <a16:creationId xmlns:a16="http://schemas.microsoft.com/office/drawing/2014/main" id="{082784E8-5335-4FD6-BF82-5695CE9D9AE9}"/>
              </a:ext>
            </a:extLst>
          </p:cNvPr>
          <p:cNvSpPr>
            <a:spLocks noGrp="1"/>
          </p:cNvSpPr>
          <p:nvPr>
            <p:ph type="pic" sz="quarter" idx="11"/>
          </p:nvPr>
        </p:nvSpPr>
        <p:spPr>
          <a:xfrm>
            <a:off x="3043826" y="1223621"/>
            <a:ext cx="785813" cy="787400"/>
          </a:xfrm>
          <a:prstGeom prst="ellipse">
            <a:avLst/>
          </a:prstGeom>
        </p:spPr>
        <p:txBody>
          <a:bodyPr>
            <a:normAutofit/>
          </a:bodyPr>
          <a:lstStyle>
            <a:lvl1pPr algn="ctr">
              <a:defRPr sz="700"/>
            </a:lvl1pPr>
          </a:lstStyle>
          <a:p>
            <a:endParaRPr lang="en-US"/>
          </a:p>
        </p:txBody>
      </p:sp>
      <p:sp>
        <p:nvSpPr>
          <p:cNvPr id="46" name="Picture Placeholder 43">
            <a:extLst>
              <a:ext uri="{FF2B5EF4-FFF2-40B4-BE49-F238E27FC236}">
                <a16:creationId xmlns:a16="http://schemas.microsoft.com/office/drawing/2014/main" id="{7010504C-9280-45BC-89EA-4936115E9F57}"/>
              </a:ext>
            </a:extLst>
          </p:cNvPr>
          <p:cNvSpPr>
            <a:spLocks noGrp="1"/>
          </p:cNvSpPr>
          <p:nvPr>
            <p:ph type="pic" sz="quarter" idx="12"/>
          </p:nvPr>
        </p:nvSpPr>
        <p:spPr>
          <a:xfrm>
            <a:off x="5605177" y="1223621"/>
            <a:ext cx="785813" cy="787400"/>
          </a:xfrm>
          <a:prstGeom prst="ellipse">
            <a:avLst/>
          </a:prstGeom>
        </p:spPr>
        <p:txBody>
          <a:bodyPr>
            <a:normAutofit/>
          </a:bodyPr>
          <a:lstStyle>
            <a:lvl1pPr algn="ctr">
              <a:defRPr sz="700"/>
            </a:lvl1pPr>
          </a:lstStyle>
          <a:p>
            <a:endParaRPr lang="en-US"/>
          </a:p>
        </p:txBody>
      </p:sp>
      <p:sp>
        <p:nvSpPr>
          <p:cNvPr id="47" name="Picture Placeholder 43">
            <a:extLst>
              <a:ext uri="{FF2B5EF4-FFF2-40B4-BE49-F238E27FC236}">
                <a16:creationId xmlns:a16="http://schemas.microsoft.com/office/drawing/2014/main" id="{E24EC6F9-0185-48C1-9071-CEF2DBDD7C52}"/>
              </a:ext>
            </a:extLst>
          </p:cNvPr>
          <p:cNvSpPr>
            <a:spLocks noGrp="1"/>
          </p:cNvSpPr>
          <p:nvPr>
            <p:ph type="pic" sz="quarter" idx="13"/>
          </p:nvPr>
        </p:nvSpPr>
        <p:spPr>
          <a:xfrm>
            <a:off x="655474" y="2221600"/>
            <a:ext cx="785813" cy="787400"/>
          </a:xfrm>
          <a:prstGeom prst="ellipse">
            <a:avLst/>
          </a:prstGeom>
        </p:spPr>
        <p:txBody>
          <a:bodyPr>
            <a:normAutofit/>
          </a:bodyPr>
          <a:lstStyle>
            <a:lvl1pPr algn="ctr">
              <a:defRPr sz="700"/>
            </a:lvl1pPr>
          </a:lstStyle>
          <a:p>
            <a:endParaRPr lang="en-US"/>
          </a:p>
        </p:txBody>
      </p:sp>
      <p:sp>
        <p:nvSpPr>
          <p:cNvPr id="48" name="Picture Placeholder 43">
            <a:extLst>
              <a:ext uri="{FF2B5EF4-FFF2-40B4-BE49-F238E27FC236}">
                <a16:creationId xmlns:a16="http://schemas.microsoft.com/office/drawing/2014/main" id="{4BA906B8-FFF8-4F6C-930E-3B0A38745562}"/>
              </a:ext>
            </a:extLst>
          </p:cNvPr>
          <p:cNvSpPr>
            <a:spLocks noGrp="1"/>
          </p:cNvSpPr>
          <p:nvPr>
            <p:ph type="pic" sz="quarter" idx="14"/>
          </p:nvPr>
        </p:nvSpPr>
        <p:spPr>
          <a:xfrm>
            <a:off x="3043826" y="2209901"/>
            <a:ext cx="785813" cy="787400"/>
          </a:xfrm>
          <a:prstGeom prst="ellipse">
            <a:avLst/>
          </a:prstGeom>
        </p:spPr>
        <p:txBody>
          <a:bodyPr>
            <a:normAutofit/>
          </a:bodyPr>
          <a:lstStyle>
            <a:lvl1pPr algn="ctr">
              <a:defRPr sz="700"/>
            </a:lvl1pPr>
          </a:lstStyle>
          <a:p>
            <a:endParaRPr lang="en-US"/>
          </a:p>
        </p:txBody>
      </p:sp>
      <p:sp>
        <p:nvSpPr>
          <p:cNvPr id="49" name="Picture Placeholder 43">
            <a:extLst>
              <a:ext uri="{FF2B5EF4-FFF2-40B4-BE49-F238E27FC236}">
                <a16:creationId xmlns:a16="http://schemas.microsoft.com/office/drawing/2014/main" id="{0225B9FB-F462-4A10-A3F8-2D6F15378F9F}"/>
              </a:ext>
            </a:extLst>
          </p:cNvPr>
          <p:cNvSpPr>
            <a:spLocks noGrp="1"/>
          </p:cNvSpPr>
          <p:nvPr>
            <p:ph type="pic" sz="quarter" idx="15"/>
          </p:nvPr>
        </p:nvSpPr>
        <p:spPr>
          <a:xfrm>
            <a:off x="5605177" y="2209901"/>
            <a:ext cx="785813" cy="787400"/>
          </a:xfrm>
          <a:prstGeom prst="ellipse">
            <a:avLst/>
          </a:prstGeom>
        </p:spPr>
        <p:txBody>
          <a:bodyPr>
            <a:normAutofit/>
          </a:bodyPr>
          <a:lstStyle>
            <a:lvl1pPr algn="ctr">
              <a:defRPr sz="700"/>
            </a:lvl1pPr>
          </a:lstStyle>
          <a:p>
            <a:endParaRPr lang="en-US"/>
          </a:p>
        </p:txBody>
      </p:sp>
      <p:sp>
        <p:nvSpPr>
          <p:cNvPr id="52" name="Picture Placeholder 43">
            <a:extLst>
              <a:ext uri="{FF2B5EF4-FFF2-40B4-BE49-F238E27FC236}">
                <a16:creationId xmlns:a16="http://schemas.microsoft.com/office/drawing/2014/main" id="{BDCCA15A-2DE9-4826-9FCC-2ABD91E676F0}"/>
              </a:ext>
            </a:extLst>
          </p:cNvPr>
          <p:cNvSpPr>
            <a:spLocks noGrp="1"/>
          </p:cNvSpPr>
          <p:nvPr>
            <p:ph type="pic" sz="quarter" idx="16"/>
          </p:nvPr>
        </p:nvSpPr>
        <p:spPr>
          <a:xfrm>
            <a:off x="612123" y="4441581"/>
            <a:ext cx="785813" cy="787400"/>
          </a:xfrm>
          <a:prstGeom prst="ellipse">
            <a:avLst/>
          </a:prstGeom>
        </p:spPr>
        <p:txBody>
          <a:bodyPr>
            <a:normAutofit/>
          </a:bodyPr>
          <a:lstStyle>
            <a:lvl1pPr algn="ctr">
              <a:defRPr sz="700"/>
            </a:lvl1pPr>
          </a:lstStyle>
          <a:p>
            <a:endParaRPr lang="en-US"/>
          </a:p>
        </p:txBody>
      </p:sp>
      <p:sp>
        <p:nvSpPr>
          <p:cNvPr id="53" name="Picture Placeholder 43">
            <a:extLst>
              <a:ext uri="{FF2B5EF4-FFF2-40B4-BE49-F238E27FC236}">
                <a16:creationId xmlns:a16="http://schemas.microsoft.com/office/drawing/2014/main" id="{B720ACD7-B634-40AB-AA4F-A55C2A1E0DD0}"/>
              </a:ext>
            </a:extLst>
          </p:cNvPr>
          <p:cNvSpPr>
            <a:spLocks noGrp="1"/>
          </p:cNvSpPr>
          <p:nvPr>
            <p:ph type="pic" sz="quarter" idx="17"/>
          </p:nvPr>
        </p:nvSpPr>
        <p:spPr>
          <a:xfrm>
            <a:off x="638546" y="5435356"/>
            <a:ext cx="785813" cy="787400"/>
          </a:xfrm>
          <a:prstGeom prst="ellipse">
            <a:avLst/>
          </a:prstGeom>
        </p:spPr>
        <p:txBody>
          <a:bodyPr>
            <a:normAutofit/>
          </a:bodyPr>
          <a:lstStyle>
            <a:lvl1pPr algn="ctr">
              <a:defRPr sz="700"/>
            </a:lvl1pPr>
          </a:lstStyle>
          <a:p>
            <a:endParaRPr lang="en-US"/>
          </a:p>
        </p:txBody>
      </p:sp>
      <p:sp>
        <p:nvSpPr>
          <p:cNvPr id="54" name="Picture Placeholder 43">
            <a:extLst>
              <a:ext uri="{FF2B5EF4-FFF2-40B4-BE49-F238E27FC236}">
                <a16:creationId xmlns:a16="http://schemas.microsoft.com/office/drawing/2014/main" id="{95013140-8106-4927-8004-9FEEB54EE5E4}"/>
              </a:ext>
            </a:extLst>
          </p:cNvPr>
          <p:cNvSpPr>
            <a:spLocks noGrp="1"/>
          </p:cNvSpPr>
          <p:nvPr>
            <p:ph type="pic" sz="quarter" idx="18"/>
          </p:nvPr>
        </p:nvSpPr>
        <p:spPr>
          <a:xfrm>
            <a:off x="2221847" y="4441581"/>
            <a:ext cx="785813" cy="787400"/>
          </a:xfrm>
          <a:prstGeom prst="ellipse">
            <a:avLst/>
          </a:prstGeom>
        </p:spPr>
        <p:txBody>
          <a:bodyPr>
            <a:normAutofit/>
          </a:bodyPr>
          <a:lstStyle>
            <a:lvl1pPr algn="ctr">
              <a:defRPr sz="700"/>
            </a:lvl1pPr>
          </a:lstStyle>
          <a:p>
            <a:endParaRPr lang="en-US"/>
          </a:p>
        </p:txBody>
      </p:sp>
      <p:sp>
        <p:nvSpPr>
          <p:cNvPr id="55" name="Picture Placeholder 43">
            <a:extLst>
              <a:ext uri="{FF2B5EF4-FFF2-40B4-BE49-F238E27FC236}">
                <a16:creationId xmlns:a16="http://schemas.microsoft.com/office/drawing/2014/main" id="{DF42CEC0-BFFC-4235-9457-19255037846E}"/>
              </a:ext>
            </a:extLst>
          </p:cNvPr>
          <p:cNvSpPr>
            <a:spLocks noGrp="1"/>
          </p:cNvSpPr>
          <p:nvPr>
            <p:ph type="pic" sz="quarter" idx="19"/>
          </p:nvPr>
        </p:nvSpPr>
        <p:spPr>
          <a:xfrm>
            <a:off x="2248270" y="5435356"/>
            <a:ext cx="785813" cy="787400"/>
          </a:xfrm>
          <a:prstGeom prst="ellipse">
            <a:avLst/>
          </a:prstGeom>
        </p:spPr>
        <p:txBody>
          <a:bodyPr>
            <a:normAutofit/>
          </a:bodyPr>
          <a:lstStyle>
            <a:lvl1pPr algn="ctr">
              <a:defRPr sz="700"/>
            </a:lvl1pPr>
          </a:lstStyle>
          <a:p>
            <a:endParaRPr lang="en-US"/>
          </a:p>
        </p:txBody>
      </p:sp>
      <p:sp>
        <p:nvSpPr>
          <p:cNvPr id="56" name="Picture Placeholder 43">
            <a:extLst>
              <a:ext uri="{FF2B5EF4-FFF2-40B4-BE49-F238E27FC236}">
                <a16:creationId xmlns:a16="http://schemas.microsoft.com/office/drawing/2014/main" id="{6BE8AE2D-C337-4C89-BBF9-EDAA8A914A18}"/>
              </a:ext>
            </a:extLst>
          </p:cNvPr>
          <p:cNvSpPr>
            <a:spLocks noGrp="1"/>
          </p:cNvSpPr>
          <p:nvPr>
            <p:ph type="pic" sz="quarter" idx="20"/>
          </p:nvPr>
        </p:nvSpPr>
        <p:spPr>
          <a:xfrm>
            <a:off x="3742261" y="4441581"/>
            <a:ext cx="785813" cy="787400"/>
          </a:xfrm>
          <a:prstGeom prst="ellipse">
            <a:avLst/>
          </a:prstGeom>
        </p:spPr>
        <p:txBody>
          <a:bodyPr>
            <a:normAutofit/>
          </a:bodyPr>
          <a:lstStyle>
            <a:lvl1pPr algn="ctr">
              <a:defRPr sz="700"/>
            </a:lvl1pPr>
          </a:lstStyle>
          <a:p>
            <a:endParaRPr lang="en-US"/>
          </a:p>
        </p:txBody>
      </p:sp>
      <p:sp>
        <p:nvSpPr>
          <p:cNvPr id="57" name="Picture Placeholder 43">
            <a:extLst>
              <a:ext uri="{FF2B5EF4-FFF2-40B4-BE49-F238E27FC236}">
                <a16:creationId xmlns:a16="http://schemas.microsoft.com/office/drawing/2014/main" id="{23A123B3-0C2F-40D4-878C-4E598033983A}"/>
              </a:ext>
            </a:extLst>
          </p:cNvPr>
          <p:cNvSpPr>
            <a:spLocks noGrp="1"/>
          </p:cNvSpPr>
          <p:nvPr>
            <p:ph type="pic" sz="quarter" idx="21"/>
          </p:nvPr>
        </p:nvSpPr>
        <p:spPr>
          <a:xfrm>
            <a:off x="3768684" y="5435356"/>
            <a:ext cx="785813" cy="787400"/>
          </a:xfrm>
          <a:prstGeom prst="ellipse">
            <a:avLst/>
          </a:prstGeom>
        </p:spPr>
        <p:txBody>
          <a:bodyPr>
            <a:normAutofit/>
          </a:bodyPr>
          <a:lstStyle>
            <a:lvl1pPr algn="ctr">
              <a:defRPr sz="700"/>
            </a:lvl1pPr>
          </a:lstStyle>
          <a:p>
            <a:endParaRPr lang="en-US"/>
          </a:p>
        </p:txBody>
      </p:sp>
      <p:sp>
        <p:nvSpPr>
          <p:cNvPr id="58" name="Picture Placeholder 43">
            <a:extLst>
              <a:ext uri="{FF2B5EF4-FFF2-40B4-BE49-F238E27FC236}">
                <a16:creationId xmlns:a16="http://schemas.microsoft.com/office/drawing/2014/main" id="{40585D6D-37D2-41AC-BA0A-375AB523668E}"/>
              </a:ext>
            </a:extLst>
          </p:cNvPr>
          <p:cNvSpPr>
            <a:spLocks noGrp="1"/>
          </p:cNvSpPr>
          <p:nvPr>
            <p:ph type="pic" sz="quarter" idx="22"/>
          </p:nvPr>
        </p:nvSpPr>
        <p:spPr>
          <a:xfrm>
            <a:off x="5703093" y="4441581"/>
            <a:ext cx="785813" cy="787400"/>
          </a:xfrm>
          <a:prstGeom prst="ellipse">
            <a:avLst/>
          </a:prstGeom>
        </p:spPr>
        <p:txBody>
          <a:bodyPr>
            <a:normAutofit/>
          </a:bodyPr>
          <a:lstStyle>
            <a:lvl1pPr algn="ctr">
              <a:defRPr sz="700"/>
            </a:lvl1pPr>
          </a:lstStyle>
          <a:p>
            <a:endParaRPr lang="en-US"/>
          </a:p>
        </p:txBody>
      </p:sp>
      <p:sp>
        <p:nvSpPr>
          <p:cNvPr id="59" name="Picture Placeholder 43">
            <a:extLst>
              <a:ext uri="{FF2B5EF4-FFF2-40B4-BE49-F238E27FC236}">
                <a16:creationId xmlns:a16="http://schemas.microsoft.com/office/drawing/2014/main" id="{B183288A-6C37-4FD6-BBB3-7DA7ACCC4120}"/>
              </a:ext>
            </a:extLst>
          </p:cNvPr>
          <p:cNvSpPr>
            <a:spLocks noGrp="1"/>
          </p:cNvSpPr>
          <p:nvPr>
            <p:ph type="pic" sz="quarter" idx="23"/>
          </p:nvPr>
        </p:nvSpPr>
        <p:spPr>
          <a:xfrm>
            <a:off x="5703093" y="5435356"/>
            <a:ext cx="785813" cy="787400"/>
          </a:xfrm>
          <a:prstGeom prst="ellipse">
            <a:avLst/>
          </a:prstGeom>
        </p:spPr>
        <p:txBody>
          <a:bodyPr>
            <a:normAutofit/>
          </a:bodyPr>
          <a:lstStyle>
            <a:lvl1pPr algn="ctr">
              <a:defRPr sz="700"/>
            </a:lvl1pPr>
          </a:lstStyle>
          <a:p>
            <a:endParaRPr lang="en-US"/>
          </a:p>
        </p:txBody>
      </p:sp>
      <p:sp>
        <p:nvSpPr>
          <p:cNvPr id="60" name="Picture Placeholder 43">
            <a:extLst>
              <a:ext uri="{FF2B5EF4-FFF2-40B4-BE49-F238E27FC236}">
                <a16:creationId xmlns:a16="http://schemas.microsoft.com/office/drawing/2014/main" id="{0D61949B-94B0-477A-B071-87E36F5B18CC}"/>
              </a:ext>
            </a:extLst>
          </p:cNvPr>
          <p:cNvSpPr>
            <a:spLocks noGrp="1"/>
          </p:cNvSpPr>
          <p:nvPr>
            <p:ph type="pic" sz="quarter" idx="24"/>
          </p:nvPr>
        </p:nvSpPr>
        <p:spPr>
          <a:xfrm>
            <a:off x="7024816" y="4441581"/>
            <a:ext cx="785813" cy="787400"/>
          </a:xfrm>
          <a:prstGeom prst="ellipse">
            <a:avLst/>
          </a:prstGeom>
        </p:spPr>
        <p:txBody>
          <a:bodyPr>
            <a:normAutofit/>
          </a:bodyPr>
          <a:lstStyle>
            <a:lvl1pPr algn="ctr">
              <a:defRPr sz="700"/>
            </a:lvl1pPr>
          </a:lstStyle>
          <a:p>
            <a:endParaRPr lang="en-US"/>
          </a:p>
        </p:txBody>
      </p:sp>
      <p:sp>
        <p:nvSpPr>
          <p:cNvPr id="61" name="Picture Placeholder 43">
            <a:extLst>
              <a:ext uri="{FF2B5EF4-FFF2-40B4-BE49-F238E27FC236}">
                <a16:creationId xmlns:a16="http://schemas.microsoft.com/office/drawing/2014/main" id="{A0749A61-CEE0-4DF8-8E84-2EC5A4AD415A}"/>
              </a:ext>
            </a:extLst>
          </p:cNvPr>
          <p:cNvSpPr>
            <a:spLocks noGrp="1"/>
          </p:cNvSpPr>
          <p:nvPr>
            <p:ph type="pic" sz="quarter" idx="25"/>
          </p:nvPr>
        </p:nvSpPr>
        <p:spPr>
          <a:xfrm>
            <a:off x="7024816" y="5435356"/>
            <a:ext cx="785813" cy="787400"/>
          </a:xfrm>
          <a:prstGeom prst="ellipse">
            <a:avLst/>
          </a:prstGeom>
        </p:spPr>
        <p:txBody>
          <a:bodyPr>
            <a:normAutofit/>
          </a:bodyPr>
          <a:lstStyle>
            <a:lvl1pPr algn="ctr">
              <a:defRPr sz="700"/>
            </a:lvl1pPr>
          </a:lstStyle>
          <a:p>
            <a:endParaRPr lang="en-US"/>
          </a:p>
        </p:txBody>
      </p:sp>
      <p:sp>
        <p:nvSpPr>
          <p:cNvPr id="62" name="Picture Placeholder 43">
            <a:extLst>
              <a:ext uri="{FF2B5EF4-FFF2-40B4-BE49-F238E27FC236}">
                <a16:creationId xmlns:a16="http://schemas.microsoft.com/office/drawing/2014/main" id="{1A6B78A6-9351-458E-B853-46063EC35B81}"/>
              </a:ext>
            </a:extLst>
          </p:cNvPr>
          <p:cNvSpPr>
            <a:spLocks noGrp="1"/>
          </p:cNvSpPr>
          <p:nvPr>
            <p:ph type="pic" sz="quarter" idx="26"/>
          </p:nvPr>
        </p:nvSpPr>
        <p:spPr>
          <a:xfrm>
            <a:off x="8429667" y="4441581"/>
            <a:ext cx="785813" cy="787400"/>
          </a:xfrm>
          <a:prstGeom prst="ellipse">
            <a:avLst/>
          </a:prstGeom>
        </p:spPr>
        <p:txBody>
          <a:bodyPr>
            <a:normAutofit/>
          </a:bodyPr>
          <a:lstStyle>
            <a:lvl1pPr algn="ctr">
              <a:defRPr sz="700"/>
            </a:lvl1pPr>
          </a:lstStyle>
          <a:p>
            <a:endParaRPr lang="en-US"/>
          </a:p>
        </p:txBody>
      </p:sp>
      <p:sp>
        <p:nvSpPr>
          <p:cNvPr id="63" name="Picture Placeholder 43">
            <a:extLst>
              <a:ext uri="{FF2B5EF4-FFF2-40B4-BE49-F238E27FC236}">
                <a16:creationId xmlns:a16="http://schemas.microsoft.com/office/drawing/2014/main" id="{86E42CDD-9A0B-4AB8-9620-6DD502457B91}"/>
              </a:ext>
            </a:extLst>
          </p:cNvPr>
          <p:cNvSpPr>
            <a:spLocks noGrp="1"/>
          </p:cNvSpPr>
          <p:nvPr>
            <p:ph type="pic" sz="quarter" idx="27"/>
          </p:nvPr>
        </p:nvSpPr>
        <p:spPr>
          <a:xfrm>
            <a:off x="8429667" y="5435356"/>
            <a:ext cx="785813" cy="787400"/>
          </a:xfrm>
          <a:prstGeom prst="ellipse">
            <a:avLst/>
          </a:prstGeom>
        </p:spPr>
        <p:txBody>
          <a:bodyPr>
            <a:normAutofit/>
          </a:bodyPr>
          <a:lstStyle>
            <a:lvl1pPr algn="ctr">
              <a:defRPr sz="700"/>
            </a:lvl1pPr>
          </a:lstStyle>
          <a:p>
            <a:endParaRPr lang="en-US"/>
          </a:p>
        </p:txBody>
      </p:sp>
      <p:sp>
        <p:nvSpPr>
          <p:cNvPr id="64" name="Picture Placeholder 43">
            <a:extLst>
              <a:ext uri="{FF2B5EF4-FFF2-40B4-BE49-F238E27FC236}">
                <a16:creationId xmlns:a16="http://schemas.microsoft.com/office/drawing/2014/main" id="{5CBE483B-1B0E-4A12-B681-062FC7EABAE8}"/>
              </a:ext>
            </a:extLst>
          </p:cNvPr>
          <p:cNvSpPr>
            <a:spLocks noGrp="1"/>
          </p:cNvSpPr>
          <p:nvPr>
            <p:ph type="pic" sz="quarter" idx="28"/>
          </p:nvPr>
        </p:nvSpPr>
        <p:spPr>
          <a:xfrm>
            <a:off x="9726452" y="4441581"/>
            <a:ext cx="785813" cy="787400"/>
          </a:xfrm>
          <a:prstGeom prst="ellipse">
            <a:avLst/>
          </a:prstGeom>
        </p:spPr>
        <p:txBody>
          <a:bodyPr>
            <a:normAutofit/>
          </a:bodyPr>
          <a:lstStyle>
            <a:lvl1pPr algn="ctr">
              <a:defRPr sz="700"/>
            </a:lvl1pPr>
          </a:lstStyle>
          <a:p>
            <a:endParaRPr lang="en-US"/>
          </a:p>
        </p:txBody>
      </p:sp>
    </p:spTree>
    <p:extLst>
      <p:ext uri="{BB962C8B-B14F-4D97-AF65-F5344CB8AC3E}">
        <p14:creationId xmlns:p14="http://schemas.microsoft.com/office/powerpoint/2010/main" val="266811626"/>
      </p:ext>
    </p:extLst>
  </p:cSld>
  <p:clrMapOvr>
    <a:masterClrMapping/>
  </p:clrMapOvr>
  <p:extLst>
    <p:ext uri="{DCECCB84-F9BA-43D5-87BE-67443E8EF086}">
      <p15:sldGuideLst xmlns:p15="http://schemas.microsoft.com/office/powerpoint/2012/main">
        <p15:guide id="1" orient="horz" pos="4200">
          <p15:clr>
            <a:srgbClr val="FBAE40"/>
          </p15:clr>
        </p15:guide>
        <p15:guide id="2" pos="7560">
          <p15:clr>
            <a:srgbClr val="FBAE40"/>
          </p15:clr>
        </p15:guide>
        <p15:guide id="3" orient="horz" pos="120">
          <p15:clr>
            <a:srgbClr val="FBAE40"/>
          </p15:clr>
        </p15:guide>
        <p15:guide id="4" pos="408">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userDrawn="1">
  <p:cSld name="33_Lists">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842D4274-198F-4189-9721-15DAAA024328}"/>
              </a:ext>
            </a:extLst>
          </p:cNvPr>
          <p:cNvSpPr>
            <a:spLocks noGrp="1"/>
          </p:cNvSpPr>
          <p:nvPr>
            <p:ph type="sldNum" sz="quarter" idx="4"/>
          </p:nvPr>
        </p:nvSpPr>
        <p:spPr>
          <a:xfrm>
            <a:off x="11695815" y="237044"/>
            <a:ext cx="496185" cy="236732"/>
          </a:xfrm>
          <a:prstGeom prst="rect">
            <a:avLst/>
          </a:prstGeom>
        </p:spPr>
        <p:txBody>
          <a:bodyPr vert="horz" lIns="91440" tIns="45720" rIns="91440" bIns="45720" rtlCol="0" anchor="ctr"/>
          <a:lstStyle>
            <a:lvl1pPr algn="ctr">
              <a:defRPr sz="1000" b="1">
                <a:solidFill>
                  <a:schemeClr val="tx2"/>
                </a:solidFill>
              </a:defRPr>
            </a:lvl1pPr>
          </a:lstStyle>
          <a:p>
            <a:fld id="{619ED4D7-5F20-42F3-A679-10C8506A671F}" type="slidenum">
              <a:rPr lang="en-US" smtClean="0"/>
              <a:pPr/>
              <a:t>‹#›</a:t>
            </a:fld>
            <a:endParaRPr lang="en-US"/>
          </a:p>
        </p:txBody>
      </p:sp>
    </p:spTree>
    <p:extLst>
      <p:ext uri="{BB962C8B-B14F-4D97-AF65-F5344CB8AC3E}">
        <p14:creationId xmlns:p14="http://schemas.microsoft.com/office/powerpoint/2010/main" val="180244850"/>
      </p:ext>
    </p:extLst>
  </p:cSld>
  <p:clrMapOvr>
    <a:masterClrMapping/>
  </p:clrMapOvr>
  <p:extLst>
    <p:ext uri="{DCECCB84-F9BA-43D5-87BE-67443E8EF086}">
      <p15:sldGuideLst xmlns:p15="http://schemas.microsoft.com/office/powerpoint/2012/main">
        <p15:guide id="1" orient="horz" pos="4200">
          <p15:clr>
            <a:srgbClr val="FBAE40"/>
          </p15:clr>
        </p15:guide>
        <p15:guide id="2" pos="7560">
          <p15:clr>
            <a:srgbClr val="FBAE40"/>
          </p15:clr>
        </p15:guide>
        <p15:guide id="3" orient="horz" pos="120">
          <p15:clr>
            <a:srgbClr val="FBAE40"/>
          </p15:clr>
        </p15:guide>
        <p15:guide id="4" pos="408">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Basic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544013360"/>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userDrawn="1">
  <p:cSld name="Intro Slide">
    <p:spTree>
      <p:nvGrpSpPr>
        <p:cNvPr id="1" name=""/>
        <p:cNvGrpSpPr/>
        <p:nvPr/>
      </p:nvGrpSpPr>
      <p:grpSpPr>
        <a:xfrm>
          <a:off x="0" y="0"/>
          <a:ext cx="0" cy="0"/>
          <a:chOff x="0" y="0"/>
          <a:chExt cx="0" cy="0"/>
        </a:xfrm>
      </p:grpSpPr>
      <p:sp>
        <p:nvSpPr>
          <p:cNvPr id="2" name="Rectangle 1"/>
          <p:cNvSpPr/>
          <p:nvPr userDrawn="1"/>
        </p:nvSpPr>
        <p:spPr>
          <a:xfrm>
            <a:off x="0" y="0"/>
            <a:ext cx="12192000" cy="68580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4" descr="F:\Mantu\Arp 2020\Amaris rebranding\Batch-1\e-1.png"/>
          <p:cNvPicPr>
            <a:picLocks noChangeAspect="1" noChangeArrowheads="1"/>
          </p:cNvPicPr>
          <p:nvPr userDrawn="1"/>
        </p:nvPicPr>
        <p:blipFill>
          <a:blip r:embed="rId2">
            <a:extLst>
              <a:ext uri="{28A0092B-C50C-407E-A947-70E740481C1C}">
                <a14:useLocalDpi xmlns:a14="http://schemas.microsoft.com/office/drawing/2010/main"/>
              </a:ext>
            </a:extLst>
          </a:blip>
          <a:srcRect/>
          <a:stretch>
            <a:fillRect/>
          </a:stretch>
        </p:blipFill>
        <p:spPr bwMode="auto">
          <a:xfrm>
            <a:off x="0" y="1"/>
            <a:ext cx="12192000" cy="685800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A close up of text on a black background&#10;&#10;Description automatically generated">
            <a:extLst>
              <a:ext uri="{FF2B5EF4-FFF2-40B4-BE49-F238E27FC236}">
                <a16:creationId xmlns:a16="http://schemas.microsoft.com/office/drawing/2014/main" id="{07CB3254-81BC-C44D-9F58-3F01E04E14FC}"/>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2552560" y="1599828"/>
            <a:ext cx="6785665" cy="2359734"/>
          </a:xfrm>
          <a:prstGeom prst="rect">
            <a:avLst/>
          </a:prstGeom>
        </p:spPr>
      </p:pic>
      <p:pic>
        <p:nvPicPr>
          <p:cNvPr id="10" name="Picture 9" descr="A close up of text on a black background&#10;&#10;Description automatically generated">
            <a:extLst>
              <a:ext uri="{FF2B5EF4-FFF2-40B4-BE49-F238E27FC236}">
                <a16:creationId xmlns:a16="http://schemas.microsoft.com/office/drawing/2014/main" id="{2AF359A6-AD2B-E340-B377-1A987514094B}"/>
              </a:ext>
            </a:extLst>
          </p:cNvPr>
          <p:cNvPicPr>
            <a:picLocks noChangeAspect="1"/>
          </p:cNvPicPr>
          <p:nvPr userDrawn="1"/>
        </p:nvPicPr>
        <p:blipFill rotWithShape="1">
          <a:blip r:embed="rId4" cstate="screen">
            <a:extLst>
              <a:ext uri="{28A0092B-C50C-407E-A947-70E740481C1C}">
                <a14:useLocalDpi xmlns:a14="http://schemas.microsoft.com/office/drawing/2010/main"/>
              </a:ext>
            </a:extLst>
          </a:blip>
          <a:srcRect/>
          <a:stretch/>
        </p:blipFill>
        <p:spPr>
          <a:xfrm>
            <a:off x="554934" y="3873501"/>
            <a:ext cx="11082130" cy="1999640"/>
          </a:xfrm>
          <a:prstGeom prst="rect">
            <a:avLst/>
          </a:prstGeom>
        </p:spPr>
      </p:pic>
    </p:spTree>
    <p:extLst>
      <p:ext uri="{BB962C8B-B14F-4D97-AF65-F5344CB8AC3E}">
        <p14:creationId xmlns:p14="http://schemas.microsoft.com/office/powerpoint/2010/main" val="406362575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obj">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52D06A-31EA-4468-BFBD-E203DF5D1934}"/>
              </a:ext>
            </a:extLst>
          </p:cNvPr>
          <p:cNvSpPr>
            <a:spLocks noGrp="1"/>
          </p:cNvSpPr>
          <p:nvPr>
            <p:ph type="title"/>
          </p:nvPr>
        </p:nvSpPr>
        <p:spPr/>
        <p:txBody>
          <a:bodyPr/>
          <a:lstStyle/>
          <a:p>
            <a:r>
              <a:rPr lang="fr-FR"/>
              <a:t>Modifiez le style du titre</a:t>
            </a:r>
            <a:endParaRPr lang="en-US"/>
          </a:p>
        </p:txBody>
      </p:sp>
      <p:sp>
        <p:nvSpPr>
          <p:cNvPr id="3" name="Espace réservé du contenu 2">
            <a:extLst>
              <a:ext uri="{FF2B5EF4-FFF2-40B4-BE49-F238E27FC236}">
                <a16:creationId xmlns:a16="http://schemas.microsoft.com/office/drawing/2014/main" id="{A5455072-242B-47C2-9D49-0963F3694FA6}"/>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Espace réservé de la date 3">
            <a:extLst>
              <a:ext uri="{FF2B5EF4-FFF2-40B4-BE49-F238E27FC236}">
                <a16:creationId xmlns:a16="http://schemas.microsoft.com/office/drawing/2014/main" id="{1A1ABC29-3643-4393-AAF5-2EBC769E0455}"/>
              </a:ext>
            </a:extLst>
          </p:cNvPr>
          <p:cNvSpPr>
            <a:spLocks noGrp="1"/>
          </p:cNvSpPr>
          <p:nvPr>
            <p:ph type="dt" sz="half" idx="10"/>
          </p:nvPr>
        </p:nvSpPr>
        <p:spPr/>
        <p:txBody>
          <a:bodyPr/>
          <a:lstStyle/>
          <a:p>
            <a:fld id="{E9C238C4-9445-4E32-8A64-7BF7E7AEA518}" type="datetimeFigureOut">
              <a:rPr lang="en-US" smtClean="0"/>
              <a:t>7/6/2025</a:t>
            </a:fld>
            <a:endParaRPr lang="en-US"/>
          </a:p>
        </p:txBody>
      </p:sp>
      <p:sp>
        <p:nvSpPr>
          <p:cNvPr id="5" name="Espace réservé du pied de page 4">
            <a:extLst>
              <a:ext uri="{FF2B5EF4-FFF2-40B4-BE49-F238E27FC236}">
                <a16:creationId xmlns:a16="http://schemas.microsoft.com/office/drawing/2014/main" id="{AF22CB3D-A72A-42D0-AAED-135C6E9B822A}"/>
              </a:ext>
            </a:extLst>
          </p:cNvPr>
          <p:cNvSpPr>
            <a:spLocks noGrp="1"/>
          </p:cNvSpPr>
          <p:nvPr>
            <p:ph type="ftr" sz="quarter" idx="11"/>
          </p:nvPr>
        </p:nvSpPr>
        <p:spPr/>
        <p:txBody>
          <a:bodyPr/>
          <a:lstStyle/>
          <a:p>
            <a:endParaRPr lang="en-US"/>
          </a:p>
        </p:txBody>
      </p:sp>
      <p:sp>
        <p:nvSpPr>
          <p:cNvPr id="6" name="Espace réservé du numéro de diapositive 5">
            <a:extLst>
              <a:ext uri="{FF2B5EF4-FFF2-40B4-BE49-F238E27FC236}">
                <a16:creationId xmlns:a16="http://schemas.microsoft.com/office/drawing/2014/main" id="{94F5657C-3FA4-4CB7-85D2-5CF76E6C2F62}"/>
              </a:ext>
            </a:extLst>
          </p:cNvPr>
          <p:cNvSpPr>
            <a:spLocks noGrp="1"/>
          </p:cNvSpPr>
          <p:nvPr>
            <p:ph type="sldNum" sz="quarter" idx="12"/>
          </p:nvPr>
        </p:nvSpPr>
        <p:spPr/>
        <p:txBody>
          <a:bodyPr/>
          <a:lstStyle/>
          <a:p>
            <a:fld id="{CBFC8B2E-E153-47CE-BA98-08F56FE7267A}" type="slidenum">
              <a:rPr lang="en-US" smtClean="0"/>
              <a:t>‹#›</a:t>
            </a:fld>
            <a:endParaRPr lang="en-US"/>
          </a:p>
        </p:txBody>
      </p:sp>
    </p:spTree>
    <p:extLst>
      <p:ext uri="{BB962C8B-B14F-4D97-AF65-F5344CB8AC3E}">
        <p14:creationId xmlns:p14="http://schemas.microsoft.com/office/powerpoint/2010/main" val="507745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Section Slide">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7019597" y="4194230"/>
            <a:ext cx="4654952" cy="292709"/>
          </a:xfrm>
        </p:spPr>
        <p:txBody>
          <a:bodyPr>
            <a:spAutoFit/>
          </a:bodyPr>
          <a:lstStyle>
            <a:lvl1pPr marL="0" indent="0">
              <a:buFontTx/>
              <a:buNone/>
              <a:defRPr sz="1200" baseline="0"/>
            </a:lvl1pPr>
          </a:lstStyle>
          <a:p>
            <a:pPr lvl="0"/>
            <a:r>
              <a:rPr lang="en-US"/>
              <a:t>Edit</a:t>
            </a:r>
            <a:r>
              <a:rPr lang="vi-VN"/>
              <a:t> subtitle</a:t>
            </a:r>
            <a:endParaRPr lang="en-US"/>
          </a:p>
        </p:txBody>
      </p:sp>
      <p:sp>
        <p:nvSpPr>
          <p:cNvPr id="4" name="Text Placeholder 3"/>
          <p:cNvSpPr>
            <a:spLocks noGrp="1"/>
          </p:cNvSpPr>
          <p:nvPr>
            <p:ph type="body" sz="quarter" idx="12" hasCustomPrompt="1"/>
          </p:nvPr>
        </p:nvSpPr>
        <p:spPr>
          <a:xfrm>
            <a:off x="7019596" y="542260"/>
            <a:ext cx="2432747" cy="1862048"/>
          </a:xfrm>
        </p:spPr>
        <p:txBody>
          <a:bodyPr>
            <a:spAutoFit/>
          </a:bodyPr>
          <a:lstStyle>
            <a:lvl1pPr marL="0" indent="0" algn="l">
              <a:lnSpc>
                <a:spcPct val="100000"/>
              </a:lnSpc>
              <a:buNone/>
              <a:defRPr sz="11500" b="0">
                <a:solidFill>
                  <a:schemeClr val="accent1"/>
                </a:solidFill>
                <a:latin typeface="+mj-lt"/>
              </a:defRPr>
            </a:lvl1pPr>
          </a:lstStyle>
          <a:p>
            <a:pPr lvl="0"/>
            <a:r>
              <a:rPr lang="vi-VN"/>
              <a:t>00</a:t>
            </a:r>
            <a:endParaRPr lang="en-US"/>
          </a:p>
        </p:txBody>
      </p:sp>
      <p:sp>
        <p:nvSpPr>
          <p:cNvPr id="2" name="Rectangle 1"/>
          <p:cNvSpPr/>
          <p:nvPr userDrawn="1"/>
        </p:nvSpPr>
        <p:spPr>
          <a:xfrm>
            <a:off x="11573301" y="0"/>
            <a:ext cx="618699" cy="10099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52215783-4596-43D8-BDD3-789A3200AC0B}"/>
              </a:ext>
            </a:extLst>
          </p:cNvPr>
          <p:cNvSpPr/>
          <p:nvPr userDrawn="1"/>
        </p:nvSpPr>
        <p:spPr>
          <a:xfrm>
            <a:off x="438474" y="1669090"/>
            <a:ext cx="3646967" cy="364696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Placeholder 1"/>
          <p:cNvSpPr>
            <a:spLocks noGrp="1"/>
          </p:cNvSpPr>
          <p:nvPr>
            <p:ph type="title" hasCustomPrompt="1"/>
          </p:nvPr>
        </p:nvSpPr>
        <p:spPr>
          <a:xfrm>
            <a:off x="7019597" y="2315415"/>
            <a:ext cx="4654952" cy="1311128"/>
          </a:xfrm>
          <a:prstGeom prst="rect">
            <a:avLst/>
          </a:prstGeom>
        </p:spPr>
        <p:txBody>
          <a:bodyPr vert="horz" lIns="91440" tIns="45720" rIns="91440" bIns="45720" rtlCol="0" anchor="t">
            <a:spAutoFit/>
          </a:bodyPr>
          <a:lstStyle>
            <a:lvl1pPr>
              <a:defRPr sz="4400" b="0">
                <a:solidFill>
                  <a:schemeClr val="accent2"/>
                </a:solidFill>
              </a:defRPr>
            </a:lvl1pPr>
          </a:lstStyle>
          <a:p>
            <a:r>
              <a:rPr lang="en-US"/>
              <a:t>Click to edit title style</a:t>
            </a:r>
          </a:p>
        </p:txBody>
      </p:sp>
      <p:sp>
        <p:nvSpPr>
          <p:cNvPr id="3" name="Picture Placeholder 2">
            <a:extLst>
              <a:ext uri="{FF2B5EF4-FFF2-40B4-BE49-F238E27FC236}">
                <a16:creationId xmlns:a16="http://schemas.microsoft.com/office/drawing/2014/main" id="{2BA7C789-8016-F6DE-DF73-B4F1DED645D8}"/>
              </a:ext>
            </a:extLst>
          </p:cNvPr>
          <p:cNvSpPr>
            <a:spLocks noGrp="1" noChangeAspect="1"/>
          </p:cNvSpPr>
          <p:nvPr>
            <p:ph type="pic" sz="quarter" idx="14"/>
          </p:nvPr>
        </p:nvSpPr>
        <p:spPr>
          <a:xfrm>
            <a:off x="1475442" y="882573"/>
            <a:ext cx="5220000" cy="5220000"/>
          </a:xfrm>
          <a:prstGeom prst="ellipse">
            <a:avLst/>
          </a:prstGeom>
        </p:spPr>
        <p:txBody>
          <a:bodyPr/>
          <a:lstStyle/>
          <a:p>
            <a:endParaRPr lang="en-US"/>
          </a:p>
        </p:txBody>
      </p:sp>
    </p:spTree>
    <p:extLst>
      <p:ext uri="{BB962C8B-B14F-4D97-AF65-F5344CB8AC3E}">
        <p14:creationId xmlns:p14="http://schemas.microsoft.com/office/powerpoint/2010/main" val="421391366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1_Summary">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90C3D643-8B9C-4553-A6AD-E35529BE547B}"/>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 Placeholder 15"/>
          <p:cNvSpPr>
            <a:spLocks noGrp="1"/>
          </p:cNvSpPr>
          <p:nvPr>
            <p:ph type="body" sz="quarter" idx="23" hasCustomPrompt="1"/>
          </p:nvPr>
        </p:nvSpPr>
        <p:spPr>
          <a:xfrm>
            <a:off x="6596383" y="2601758"/>
            <a:ext cx="3825243" cy="314060"/>
          </a:xfrm>
          <a:noFill/>
          <a:effectLst/>
        </p:spPr>
        <p:txBody>
          <a:bodyPr anchor="b">
            <a:spAutoFit/>
          </a:bodyPr>
          <a:lstStyle>
            <a:lvl1pPr marL="0" indent="0">
              <a:lnSpc>
                <a:spcPct val="150000"/>
              </a:lnSpc>
              <a:buNone/>
              <a:defRPr>
                <a:solidFill>
                  <a:schemeClr val="accent1"/>
                </a:solidFill>
                <a:latin typeface="+mn-lt"/>
              </a:defRPr>
            </a:lvl1pPr>
            <a:lvl2pPr marL="457200" indent="0">
              <a:buFontTx/>
              <a:buNone/>
              <a:defRPr/>
            </a:lvl2pPr>
          </a:lstStyle>
          <a:p>
            <a:pPr lvl="0"/>
            <a:r>
              <a:rPr lang="en-US"/>
              <a:t>Edit your text</a:t>
            </a:r>
          </a:p>
        </p:txBody>
      </p:sp>
      <p:sp>
        <p:nvSpPr>
          <p:cNvPr id="18" name="Text Placeholder 15"/>
          <p:cNvSpPr>
            <a:spLocks noGrp="1"/>
          </p:cNvSpPr>
          <p:nvPr>
            <p:ph type="body" sz="quarter" idx="24" hasCustomPrompt="1"/>
          </p:nvPr>
        </p:nvSpPr>
        <p:spPr>
          <a:xfrm>
            <a:off x="6596383" y="3207236"/>
            <a:ext cx="3825243" cy="314060"/>
          </a:xfrm>
          <a:noFill/>
          <a:effectLst/>
        </p:spPr>
        <p:txBody>
          <a:bodyPr anchor="b">
            <a:spAutoFit/>
          </a:bodyPr>
          <a:lstStyle>
            <a:lvl1pPr marL="0" indent="0">
              <a:lnSpc>
                <a:spcPct val="150000"/>
              </a:lnSpc>
              <a:buNone/>
              <a:defRPr>
                <a:solidFill>
                  <a:schemeClr val="accent1"/>
                </a:solidFill>
                <a:latin typeface="+mn-lt"/>
              </a:defRPr>
            </a:lvl1pPr>
            <a:lvl2pPr marL="457200" indent="0">
              <a:buFontTx/>
              <a:buNone/>
              <a:defRPr/>
            </a:lvl2pPr>
          </a:lstStyle>
          <a:p>
            <a:pPr lvl="0"/>
            <a:r>
              <a:rPr lang="en-US"/>
              <a:t>Edit your text</a:t>
            </a:r>
          </a:p>
        </p:txBody>
      </p:sp>
      <p:sp>
        <p:nvSpPr>
          <p:cNvPr id="19" name="Text Placeholder 15"/>
          <p:cNvSpPr>
            <a:spLocks noGrp="1"/>
          </p:cNvSpPr>
          <p:nvPr>
            <p:ph type="body" sz="quarter" idx="25" hasCustomPrompt="1"/>
          </p:nvPr>
        </p:nvSpPr>
        <p:spPr>
          <a:xfrm>
            <a:off x="6596383" y="3812714"/>
            <a:ext cx="3825243" cy="314060"/>
          </a:xfrm>
          <a:noFill/>
          <a:effectLst/>
        </p:spPr>
        <p:txBody>
          <a:bodyPr anchor="b">
            <a:spAutoFit/>
          </a:bodyPr>
          <a:lstStyle>
            <a:lvl1pPr marL="0" indent="0">
              <a:lnSpc>
                <a:spcPct val="150000"/>
              </a:lnSpc>
              <a:buNone/>
              <a:defRPr>
                <a:solidFill>
                  <a:schemeClr val="accent1"/>
                </a:solidFill>
                <a:latin typeface="+mn-lt"/>
              </a:defRPr>
            </a:lvl1pPr>
            <a:lvl2pPr marL="457200" indent="0">
              <a:buFontTx/>
              <a:buNone/>
              <a:defRPr/>
            </a:lvl2pPr>
          </a:lstStyle>
          <a:p>
            <a:pPr lvl="0"/>
            <a:r>
              <a:rPr lang="en-US"/>
              <a:t>Edit your text</a:t>
            </a:r>
          </a:p>
        </p:txBody>
      </p:sp>
      <p:sp>
        <p:nvSpPr>
          <p:cNvPr id="20" name="Text Placeholder 15"/>
          <p:cNvSpPr>
            <a:spLocks noGrp="1"/>
          </p:cNvSpPr>
          <p:nvPr>
            <p:ph type="body" sz="quarter" idx="26" hasCustomPrompt="1"/>
          </p:nvPr>
        </p:nvSpPr>
        <p:spPr>
          <a:xfrm>
            <a:off x="6596383" y="4418192"/>
            <a:ext cx="3825243" cy="314060"/>
          </a:xfrm>
          <a:noFill/>
          <a:effectLst/>
        </p:spPr>
        <p:txBody>
          <a:bodyPr anchor="b">
            <a:spAutoFit/>
          </a:bodyPr>
          <a:lstStyle>
            <a:lvl1pPr marL="0" indent="0">
              <a:lnSpc>
                <a:spcPct val="150000"/>
              </a:lnSpc>
              <a:buNone/>
              <a:defRPr>
                <a:solidFill>
                  <a:schemeClr val="accent1"/>
                </a:solidFill>
                <a:latin typeface="+mn-lt"/>
              </a:defRPr>
            </a:lvl1pPr>
            <a:lvl2pPr marL="457200" indent="0">
              <a:buFontTx/>
              <a:buNone/>
              <a:defRPr/>
            </a:lvl2pPr>
          </a:lstStyle>
          <a:p>
            <a:pPr lvl="0"/>
            <a:r>
              <a:rPr lang="en-US"/>
              <a:t>Edit your text</a:t>
            </a:r>
          </a:p>
        </p:txBody>
      </p:sp>
      <p:sp>
        <p:nvSpPr>
          <p:cNvPr id="21" name="Text Placeholder 15"/>
          <p:cNvSpPr>
            <a:spLocks noGrp="1"/>
          </p:cNvSpPr>
          <p:nvPr>
            <p:ph type="body" sz="quarter" idx="27" hasCustomPrompt="1"/>
          </p:nvPr>
        </p:nvSpPr>
        <p:spPr>
          <a:xfrm>
            <a:off x="6596383" y="5023669"/>
            <a:ext cx="3825243" cy="314060"/>
          </a:xfrm>
          <a:noFill/>
          <a:effectLst/>
        </p:spPr>
        <p:txBody>
          <a:bodyPr anchor="b">
            <a:spAutoFit/>
          </a:bodyPr>
          <a:lstStyle>
            <a:lvl1pPr marL="0" indent="0">
              <a:lnSpc>
                <a:spcPct val="150000"/>
              </a:lnSpc>
              <a:buNone/>
              <a:defRPr>
                <a:solidFill>
                  <a:schemeClr val="accent1"/>
                </a:solidFill>
                <a:latin typeface="+mn-lt"/>
              </a:defRPr>
            </a:lvl1pPr>
            <a:lvl2pPr marL="457200" indent="0">
              <a:buFontTx/>
              <a:buNone/>
              <a:defRPr/>
            </a:lvl2pPr>
          </a:lstStyle>
          <a:p>
            <a:pPr lvl="0"/>
            <a:r>
              <a:rPr lang="en-US"/>
              <a:t>Edit your text</a:t>
            </a:r>
          </a:p>
        </p:txBody>
      </p:sp>
      <p:sp>
        <p:nvSpPr>
          <p:cNvPr id="16" name="Text Placeholder 48"/>
          <p:cNvSpPr>
            <a:spLocks noGrp="1"/>
          </p:cNvSpPr>
          <p:nvPr>
            <p:ph type="body" sz="quarter" idx="17" hasCustomPrompt="1"/>
          </p:nvPr>
        </p:nvSpPr>
        <p:spPr>
          <a:xfrm>
            <a:off x="6019336" y="1265939"/>
            <a:ext cx="4402290" cy="826893"/>
          </a:xfrm>
        </p:spPr>
        <p:txBody>
          <a:bodyPr anchor="ctr">
            <a:spAutoFit/>
          </a:bodyPr>
          <a:lstStyle>
            <a:lvl1pPr marL="0" indent="0" algn="l">
              <a:buNone/>
              <a:defRPr lang="en-US" sz="4400" b="0" kern="1200" dirty="0">
                <a:solidFill>
                  <a:schemeClr val="accent1"/>
                </a:solidFill>
                <a:latin typeface="+mj-lt"/>
                <a:ea typeface="+mn-ea"/>
                <a:cs typeface="+mn-cs"/>
              </a:defRPr>
            </a:lvl1pPr>
          </a:lstStyle>
          <a:p>
            <a:pPr lvl="0"/>
            <a:r>
              <a:rPr lang="en-CA"/>
              <a:t>Summary</a:t>
            </a:r>
            <a:endParaRPr lang="en-US"/>
          </a:p>
        </p:txBody>
      </p:sp>
      <p:sp>
        <p:nvSpPr>
          <p:cNvPr id="23" name="Text Placeholder 22"/>
          <p:cNvSpPr>
            <a:spLocks noGrp="1"/>
          </p:cNvSpPr>
          <p:nvPr>
            <p:ph type="body" sz="quarter" idx="28" hasCustomPrompt="1"/>
          </p:nvPr>
        </p:nvSpPr>
        <p:spPr>
          <a:xfrm>
            <a:off x="6019336" y="2366815"/>
            <a:ext cx="469900" cy="626518"/>
          </a:xfrm>
          <a:effectLst/>
        </p:spPr>
        <p:txBody>
          <a:bodyPr anchor="ctr">
            <a:spAutoFit/>
          </a:bodyPr>
          <a:lstStyle>
            <a:lvl1pPr marL="0" indent="0" algn="ctr">
              <a:buNone/>
              <a:defRPr sz="3200" b="0">
                <a:solidFill>
                  <a:schemeClr val="accent1"/>
                </a:solidFill>
                <a:effectLst/>
                <a:latin typeface="+mj-lt"/>
              </a:defRPr>
            </a:lvl1pPr>
          </a:lstStyle>
          <a:p>
            <a:pPr lvl="0"/>
            <a:r>
              <a:rPr lang="en-US"/>
              <a:t>1</a:t>
            </a:r>
          </a:p>
        </p:txBody>
      </p:sp>
      <p:sp>
        <p:nvSpPr>
          <p:cNvPr id="24" name="Text Placeholder 22"/>
          <p:cNvSpPr>
            <a:spLocks noGrp="1"/>
          </p:cNvSpPr>
          <p:nvPr>
            <p:ph type="body" sz="quarter" idx="29" hasCustomPrompt="1"/>
          </p:nvPr>
        </p:nvSpPr>
        <p:spPr>
          <a:xfrm>
            <a:off x="6019336" y="2964070"/>
            <a:ext cx="469900" cy="626518"/>
          </a:xfrm>
          <a:effectLst/>
        </p:spPr>
        <p:txBody>
          <a:bodyPr anchor="ctr">
            <a:spAutoFit/>
          </a:bodyPr>
          <a:lstStyle>
            <a:lvl1pPr marL="0" indent="0" algn="ctr">
              <a:buNone/>
              <a:defRPr sz="3200" b="0">
                <a:solidFill>
                  <a:schemeClr val="accent1"/>
                </a:solidFill>
                <a:effectLst/>
                <a:latin typeface="+mj-lt"/>
              </a:defRPr>
            </a:lvl1pPr>
          </a:lstStyle>
          <a:p>
            <a:pPr lvl="0"/>
            <a:r>
              <a:rPr lang="en-US"/>
              <a:t>2</a:t>
            </a:r>
          </a:p>
        </p:txBody>
      </p:sp>
      <p:sp>
        <p:nvSpPr>
          <p:cNvPr id="25" name="Text Placeholder 22"/>
          <p:cNvSpPr>
            <a:spLocks noGrp="1"/>
          </p:cNvSpPr>
          <p:nvPr>
            <p:ph type="body" sz="quarter" idx="30" hasCustomPrompt="1"/>
          </p:nvPr>
        </p:nvSpPr>
        <p:spPr>
          <a:xfrm>
            <a:off x="6019336" y="3593300"/>
            <a:ext cx="469900" cy="626518"/>
          </a:xfrm>
          <a:effectLst/>
        </p:spPr>
        <p:txBody>
          <a:bodyPr anchor="ctr">
            <a:spAutoFit/>
          </a:bodyPr>
          <a:lstStyle>
            <a:lvl1pPr marL="0" indent="0" algn="ctr">
              <a:buNone/>
              <a:defRPr sz="3200" b="0">
                <a:solidFill>
                  <a:schemeClr val="accent1"/>
                </a:solidFill>
                <a:effectLst/>
                <a:latin typeface="+mj-lt"/>
              </a:defRPr>
            </a:lvl1pPr>
          </a:lstStyle>
          <a:p>
            <a:pPr lvl="0"/>
            <a:r>
              <a:rPr lang="en-US"/>
              <a:t>3</a:t>
            </a:r>
          </a:p>
        </p:txBody>
      </p:sp>
      <p:sp>
        <p:nvSpPr>
          <p:cNvPr id="26" name="Text Placeholder 22"/>
          <p:cNvSpPr>
            <a:spLocks noGrp="1"/>
          </p:cNvSpPr>
          <p:nvPr>
            <p:ph type="body" sz="quarter" idx="31" hasCustomPrompt="1"/>
          </p:nvPr>
        </p:nvSpPr>
        <p:spPr>
          <a:xfrm>
            <a:off x="6019336" y="4169710"/>
            <a:ext cx="469900" cy="626518"/>
          </a:xfrm>
          <a:effectLst/>
        </p:spPr>
        <p:txBody>
          <a:bodyPr anchor="ctr">
            <a:spAutoFit/>
          </a:bodyPr>
          <a:lstStyle>
            <a:lvl1pPr marL="0" indent="0" algn="ctr">
              <a:buNone/>
              <a:defRPr sz="3200" b="0">
                <a:solidFill>
                  <a:schemeClr val="accent1"/>
                </a:solidFill>
                <a:effectLst/>
                <a:latin typeface="+mj-lt"/>
              </a:defRPr>
            </a:lvl1pPr>
          </a:lstStyle>
          <a:p>
            <a:pPr lvl="0"/>
            <a:r>
              <a:rPr lang="en-US"/>
              <a:t>4</a:t>
            </a:r>
          </a:p>
        </p:txBody>
      </p:sp>
      <p:sp>
        <p:nvSpPr>
          <p:cNvPr id="27" name="Text Placeholder 22"/>
          <p:cNvSpPr>
            <a:spLocks noGrp="1"/>
          </p:cNvSpPr>
          <p:nvPr>
            <p:ph type="body" sz="quarter" idx="32" hasCustomPrompt="1"/>
          </p:nvPr>
        </p:nvSpPr>
        <p:spPr>
          <a:xfrm>
            <a:off x="6019336" y="4806670"/>
            <a:ext cx="469900" cy="626518"/>
          </a:xfrm>
          <a:effectLst/>
        </p:spPr>
        <p:txBody>
          <a:bodyPr anchor="ctr">
            <a:spAutoFit/>
          </a:bodyPr>
          <a:lstStyle>
            <a:lvl1pPr marL="0" indent="0" algn="ctr">
              <a:buNone/>
              <a:defRPr sz="3200" b="0">
                <a:solidFill>
                  <a:schemeClr val="accent1"/>
                </a:solidFill>
                <a:effectLst/>
                <a:latin typeface="+mj-lt"/>
              </a:defRPr>
            </a:lvl1pPr>
          </a:lstStyle>
          <a:p>
            <a:pPr lvl="0"/>
            <a:r>
              <a:rPr lang="en-US"/>
              <a:t>5</a:t>
            </a:r>
          </a:p>
        </p:txBody>
      </p:sp>
      <p:grpSp>
        <p:nvGrpSpPr>
          <p:cNvPr id="9" name="Group 8">
            <a:extLst>
              <a:ext uri="{FF2B5EF4-FFF2-40B4-BE49-F238E27FC236}">
                <a16:creationId xmlns:a16="http://schemas.microsoft.com/office/drawing/2014/main" id="{A2A41A25-2509-4CC0-8800-9439AEB06C82}"/>
              </a:ext>
            </a:extLst>
          </p:cNvPr>
          <p:cNvGrpSpPr/>
          <p:nvPr userDrawn="1"/>
        </p:nvGrpSpPr>
        <p:grpSpPr>
          <a:xfrm>
            <a:off x="969594" y="973857"/>
            <a:ext cx="3968165" cy="5233461"/>
            <a:chOff x="1672252" y="1523902"/>
            <a:chExt cx="2833246" cy="3736660"/>
          </a:xfrm>
        </p:grpSpPr>
        <p:sp>
          <p:nvSpPr>
            <p:cNvPr id="4" name="Oval 3">
              <a:extLst>
                <a:ext uri="{FF2B5EF4-FFF2-40B4-BE49-F238E27FC236}">
                  <a16:creationId xmlns:a16="http://schemas.microsoft.com/office/drawing/2014/main" id="{EF481736-D9BE-47DE-B1BD-CE5D9ACF6D76}"/>
                </a:ext>
              </a:extLst>
            </p:cNvPr>
            <p:cNvSpPr/>
            <p:nvPr userDrawn="1"/>
          </p:nvSpPr>
          <p:spPr>
            <a:xfrm>
              <a:off x="1770374" y="1523902"/>
              <a:ext cx="1821194" cy="1821194"/>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783CFC3C-FD1B-476F-BF6A-DCD83FCB604F}"/>
                </a:ext>
              </a:extLst>
            </p:cNvPr>
            <p:cNvSpPr/>
            <p:nvPr userDrawn="1"/>
          </p:nvSpPr>
          <p:spPr>
            <a:xfrm>
              <a:off x="1928673" y="1726989"/>
              <a:ext cx="1770042" cy="1770042"/>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1FE38570-50CC-44AF-A43F-4B42CAB8349F}"/>
                </a:ext>
              </a:extLst>
            </p:cNvPr>
            <p:cNvSpPr/>
            <p:nvPr userDrawn="1"/>
          </p:nvSpPr>
          <p:spPr>
            <a:xfrm>
              <a:off x="1672252" y="2427316"/>
              <a:ext cx="2833246" cy="2833246"/>
            </a:xfrm>
            <a:prstGeom prst="ellipse">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310C221F-1646-4765-989B-12230D358DA2}"/>
                </a:ext>
              </a:extLst>
            </p:cNvPr>
            <p:cNvSpPr/>
            <p:nvPr userDrawn="1"/>
          </p:nvSpPr>
          <p:spPr>
            <a:xfrm>
              <a:off x="2119745" y="4260508"/>
              <a:ext cx="311493" cy="3114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F8B4514F-79E6-4CB6-90DA-A2BAB4F61241}"/>
                </a:ext>
              </a:extLst>
            </p:cNvPr>
            <p:cNvSpPr/>
            <p:nvPr userDrawn="1"/>
          </p:nvSpPr>
          <p:spPr>
            <a:xfrm>
              <a:off x="3955136" y="2203558"/>
              <a:ext cx="140832" cy="1408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9075418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3_Section Slide">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666422" y="4661904"/>
            <a:ext cx="4654952" cy="292709"/>
          </a:xfrm>
        </p:spPr>
        <p:txBody>
          <a:bodyPr>
            <a:spAutoFit/>
          </a:bodyPr>
          <a:lstStyle>
            <a:lvl1pPr marL="0" indent="0">
              <a:buFontTx/>
              <a:buNone/>
              <a:defRPr sz="1200" baseline="0"/>
            </a:lvl1pPr>
          </a:lstStyle>
          <a:p>
            <a:pPr lvl="0"/>
            <a:r>
              <a:rPr lang="en-US"/>
              <a:t>Edit</a:t>
            </a:r>
            <a:r>
              <a:rPr lang="vi-VN"/>
              <a:t> subtitle</a:t>
            </a:r>
            <a:endParaRPr lang="en-US"/>
          </a:p>
        </p:txBody>
      </p:sp>
      <p:sp>
        <p:nvSpPr>
          <p:cNvPr id="4" name="Text Placeholder 3"/>
          <p:cNvSpPr>
            <a:spLocks noGrp="1"/>
          </p:cNvSpPr>
          <p:nvPr>
            <p:ph type="body" sz="quarter" idx="12" hasCustomPrompt="1"/>
          </p:nvPr>
        </p:nvSpPr>
        <p:spPr>
          <a:xfrm>
            <a:off x="666421" y="1009934"/>
            <a:ext cx="2432747" cy="1862048"/>
          </a:xfrm>
        </p:spPr>
        <p:txBody>
          <a:bodyPr>
            <a:spAutoFit/>
          </a:bodyPr>
          <a:lstStyle>
            <a:lvl1pPr marL="0" indent="0" algn="l">
              <a:lnSpc>
                <a:spcPct val="100000"/>
              </a:lnSpc>
              <a:buNone/>
              <a:defRPr sz="11500" b="0">
                <a:solidFill>
                  <a:schemeClr val="accent2"/>
                </a:solidFill>
                <a:latin typeface="+mj-lt"/>
              </a:defRPr>
            </a:lvl1pPr>
          </a:lstStyle>
          <a:p>
            <a:pPr lvl="0"/>
            <a:r>
              <a:rPr lang="vi-VN"/>
              <a:t>00</a:t>
            </a:r>
            <a:endParaRPr lang="en-US"/>
          </a:p>
        </p:txBody>
      </p:sp>
      <p:sp>
        <p:nvSpPr>
          <p:cNvPr id="2" name="Rectangle 1"/>
          <p:cNvSpPr/>
          <p:nvPr userDrawn="1"/>
        </p:nvSpPr>
        <p:spPr>
          <a:xfrm>
            <a:off x="11573301" y="0"/>
            <a:ext cx="618699" cy="10099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Placeholder 1"/>
          <p:cNvSpPr>
            <a:spLocks noGrp="1"/>
          </p:cNvSpPr>
          <p:nvPr>
            <p:ph type="title" hasCustomPrompt="1"/>
          </p:nvPr>
        </p:nvSpPr>
        <p:spPr>
          <a:xfrm>
            <a:off x="666422" y="2783089"/>
            <a:ext cx="4654952" cy="1311128"/>
          </a:xfrm>
          <a:prstGeom prst="rect">
            <a:avLst/>
          </a:prstGeom>
        </p:spPr>
        <p:txBody>
          <a:bodyPr vert="horz" lIns="91440" tIns="45720" rIns="91440" bIns="45720" rtlCol="0" anchor="t">
            <a:spAutoFit/>
          </a:bodyPr>
          <a:lstStyle>
            <a:lvl1pPr>
              <a:defRPr sz="4400" b="0"/>
            </a:lvl1pPr>
          </a:lstStyle>
          <a:p>
            <a:r>
              <a:rPr lang="en-US"/>
              <a:t>Click to edit title style</a:t>
            </a:r>
          </a:p>
        </p:txBody>
      </p:sp>
      <p:sp>
        <p:nvSpPr>
          <p:cNvPr id="12" name="Oval 11">
            <a:extLst>
              <a:ext uri="{FF2B5EF4-FFF2-40B4-BE49-F238E27FC236}">
                <a16:creationId xmlns:a16="http://schemas.microsoft.com/office/drawing/2014/main" id="{0F9EBFB0-ED0B-461C-BB64-08C5D0239D76}"/>
              </a:ext>
            </a:extLst>
          </p:cNvPr>
          <p:cNvSpPr/>
          <p:nvPr userDrawn="1"/>
        </p:nvSpPr>
        <p:spPr>
          <a:xfrm>
            <a:off x="8835217" y="381567"/>
            <a:ext cx="3047433" cy="3047433"/>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2">
            <a:extLst>
              <a:ext uri="{FF2B5EF4-FFF2-40B4-BE49-F238E27FC236}">
                <a16:creationId xmlns:a16="http://schemas.microsoft.com/office/drawing/2014/main" id="{C7106493-C84D-449E-AA17-9E046D629C5D}"/>
              </a:ext>
            </a:extLst>
          </p:cNvPr>
          <p:cNvSpPr>
            <a:spLocks noGrp="1" noChangeAspect="1"/>
          </p:cNvSpPr>
          <p:nvPr>
            <p:ph type="pic" sz="quarter" idx="13"/>
          </p:nvPr>
        </p:nvSpPr>
        <p:spPr>
          <a:xfrm>
            <a:off x="5910936" y="1009934"/>
            <a:ext cx="5184000" cy="5184000"/>
          </a:xfrm>
          <a:prstGeom prst="ellipse">
            <a:avLst/>
          </a:prstGeom>
        </p:spPr>
        <p:txBody>
          <a:bodyPr/>
          <a:lstStyle/>
          <a:p>
            <a:endParaRPr lang="en-US"/>
          </a:p>
        </p:txBody>
      </p:sp>
    </p:spTree>
    <p:extLst>
      <p:ext uri="{BB962C8B-B14F-4D97-AF65-F5344CB8AC3E}">
        <p14:creationId xmlns:p14="http://schemas.microsoft.com/office/powerpoint/2010/main" val="3248590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Section Slide">
    <p:spTree>
      <p:nvGrpSpPr>
        <p:cNvPr id="1" name=""/>
        <p:cNvGrpSpPr/>
        <p:nvPr/>
      </p:nvGrpSpPr>
      <p:grpSpPr>
        <a:xfrm>
          <a:off x="0" y="0"/>
          <a:ext cx="0" cy="0"/>
          <a:chOff x="0" y="0"/>
          <a:chExt cx="0" cy="0"/>
        </a:xfrm>
      </p:grpSpPr>
      <p:sp>
        <p:nvSpPr>
          <p:cNvPr id="5" name="Text Placeholder 4"/>
          <p:cNvSpPr>
            <a:spLocks noGrp="1"/>
          </p:cNvSpPr>
          <p:nvPr>
            <p:ph type="body" sz="quarter" idx="11" hasCustomPrompt="1"/>
          </p:nvPr>
        </p:nvSpPr>
        <p:spPr>
          <a:xfrm>
            <a:off x="666422" y="4661904"/>
            <a:ext cx="4654952" cy="292709"/>
          </a:xfrm>
        </p:spPr>
        <p:txBody>
          <a:bodyPr>
            <a:spAutoFit/>
          </a:bodyPr>
          <a:lstStyle>
            <a:lvl1pPr marL="0" indent="0">
              <a:buFontTx/>
              <a:buNone/>
              <a:defRPr sz="1200" baseline="0"/>
            </a:lvl1pPr>
          </a:lstStyle>
          <a:p>
            <a:pPr lvl="0"/>
            <a:r>
              <a:rPr lang="en-US"/>
              <a:t>Edit</a:t>
            </a:r>
            <a:r>
              <a:rPr lang="vi-VN"/>
              <a:t> subtitle</a:t>
            </a:r>
            <a:endParaRPr lang="en-US"/>
          </a:p>
        </p:txBody>
      </p:sp>
      <p:sp>
        <p:nvSpPr>
          <p:cNvPr id="4" name="Text Placeholder 3"/>
          <p:cNvSpPr>
            <a:spLocks noGrp="1"/>
          </p:cNvSpPr>
          <p:nvPr>
            <p:ph type="body" sz="quarter" idx="12" hasCustomPrompt="1"/>
          </p:nvPr>
        </p:nvSpPr>
        <p:spPr>
          <a:xfrm>
            <a:off x="666421" y="1009934"/>
            <a:ext cx="2432747" cy="1862048"/>
          </a:xfrm>
        </p:spPr>
        <p:txBody>
          <a:bodyPr>
            <a:spAutoFit/>
          </a:bodyPr>
          <a:lstStyle>
            <a:lvl1pPr marL="0" indent="0" algn="l">
              <a:lnSpc>
                <a:spcPct val="100000"/>
              </a:lnSpc>
              <a:buNone/>
              <a:defRPr sz="11500" b="0">
                <a:solidFill>
                  <a:schemeClr val="accent1"/>
                </a:solidFill>
                <a:latin typeface="+mj-lt"/>
              </a:defRPr>
            </a:lvl1pPr>
          </a:lstStyle>
          <a:p>
            <a:pPr lvl="0"/>
            <a:r>
              <a:rPr lang="vi-VN"/>
              <a:t>00</a:t>
            </a:r>
            <a:endParaRPr lang="en-US"/>
          </a:p>
        </p:txBody>
      </p:sp>
      <p:sp>
        <p:nvSpPr>
          <p:cNvPr id="2" name="Rectangle 1"/>
          <p:cNvSpPr/>
          <p:nvPr userDrawn="1"/>
        </p:nvSpPr>
        <p:spPr>
          <a:xfrm>
            <a:off x="11573301" y="0"/>
            <a:ext cx="618699" cy="10099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itle Placeholder 1"/>
          <p:cNvSpPr>
            <a:spLocks noGrp="1"/>
          </p:cNvSpPr>
          <p:nvPr>
            <p:ph type="title" hasCustomPrompt="1"/>
          </p:nvPr>
        </p:nvSpPr>
        <p:spPr>
          <a:xfrm>
            <a:off x="666422" y="2783089"/>
            <a:ext cx="4654952" cy="1311128"/>
          </a:xfrm>
          <a:prstGeom prst="rect">
            <a:avLst/>
          </a:prstGeom>
        </p:spPr>
        <p:txBody>
          <a:bodyPr vert="horz" lIns="91440" tIns="45720" rIns="91440" bIns="45720" rtlCol="0" anchor="t">
            <a:spAutoFit/>
          </a:bodyPr>
          <a:lstStyle>
            <a:lvl1pPr>
              <a:defRPr sz="4400" b="0">
                <a:solidFill>
                  <a:schemeClr val="accent2"/>
                </a:solidFill>
              </a:defRPr>
            </a:lvl1pPr>
          </a:lstStyle>
          <a:p>
            <a:r>
              <a:rPr lang="en-US"/>
              <a:t>Click to edit title style</a:t>
            </a:r>
          </a:p>
        </p:txBody>
      </p:sp>
      <p:sp>
        <p:nvSpPr>
          <p:cNvPr id="12" name="Oval 11">
            <a:extLst>
              <a:ext uri="{FF2B5EF4-FFF2-40B4-BE49-F238E27FC236}">
                <a16:creationId xmlns:a16="http://schemas.microsoft.com/office/drawing/2014/main" id="{0F9EBFB0-ED0B-461C-BB64-08C5D0239D76}"/>
              </a:ext>
            </a:extLst>
          </p:cNvPr>
          <p:cNvSpPr/>
          <p:nvPr userDrawn="1"/>
        </p:nvSpPr>
        <p:spPr>
          <a:xfrm>
            <a:off x="8835217" y="381567"/>
            <a:ext cx="3047433" cy="3047433"/>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icture Placeholder 2">
            <a:extLst>
              <a:ext uri="{FF2B5EF4-FFF2-40B4-BE49-F238E27FC236}">
                <a16:creationId xmlns:a16="http://schemas.microsoft.com/office/drawing/2014/main" id="{C7106493-C84D-449E-AA17-9E046D629C5D}"/>
              </a:ext>
            </a:extLst>
          </p:cNvPr>
          <p:cNvSpPr>
            <a:spLocks noGrp="1" noChangeAspect="1"/>
          </p:cNvSpPr>
          <p:nvPr>
            <p:ph type="pic" sz="quarter" idx="13"/>
          </p:nvPr>
        </p:nvSpPr>
        <p:spPr>
          <a:xfrm>
            <a:off x="5910936" y="1009934"/>
            <a:ext cx="5220000" cy="5220000"/>
          </a:xfrm>
          <a:prstGeom prst="ellipse">
            <a:avLst/>
          </a:prstGeom>
        </p:spPr>
        <p:txBody>
          <a:bodyPr/>
          <a:lstStyle/>
          <a:p>
            <a:endParaRPr lang="en-US"/>
          </a:p>
        </p:txBody>
      </p:sp>
    </p:spTree>
    <p:extLst>
      <p:ext uri="{BB962C8B-B14F-4D97-AF65-F5344CB8AC3E}">
        <p14:creationId xmlns:p14="http://schemas.microsoft.com/office/powerpoint/2010/main" val="234713029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71"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61" Type="http://schemas.openxmlformats.org/officeDocument/2006/relationships/slideLayout" Target="../slideLayouts/slideLayout6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png"/><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33" name="Picture 9" descr="F:\Mantu\Arp 2020\Amaris rebranding\Batch-1\AC-rebranding-1.png"/>
          <p:cNvPicPr>
            <a:picLocks noChangeAspect="1" noChangeArrowheads="1"/>
          </p:cNvPicPr>
          <p:nvPr userDrawn="1"/>
        </p:nvPicPr>
        <p:blipFill rotWithShape="1">
          <a:blip r:embed="rId72" cstate="screen">
            <a:extLst>
              <a:ext uri="{28A0092B-C50C-407E-A947-70E740481C1C}">
                <a14:useLocalDpi xmlns:a14="http://schemas.microsoft.com/office/drawing/2010/main"/>
              </a:ext>
            </a:extLst>
          </a:blip>
          <a:srcRect r="-21054"/>
          <a:stretch/>
        </p:blipFill>
        <p:spPr bwMode="auto">
          <a:xfrm>
            <a:off x="11695814" y="388230"/>
            <a:ext cx="623776" cy="24639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F:\Mantu\Arp 2020\Amaris rebranding\Batch-1\logo-blue.png"/>
          <p:cNvPicPr>
            <a:picLocks noChangeAspect="1" noChangeArrowheads="1"/>
          </p:cNvPicPr>
          <p:nvPr userDrawn="1"/>
        </p:nvPicPr>
        <p:blipFill>
          <a:blip r:embed="rId73" cstate="screen">
            <a:extLst>
              <a:ext uri="{28A0092B-C50C-407E-A947-70E740481C1C}">
                <a14:useLocalDpi xmlns:a14="http://schemas.microsoft.com/office/drawing/2010/main"/>
              </a:ext>
            </a:extLst>
          </a:blip>
          <a:srcRect/>
          <a:stretch>
            <a:fillRect/>
          </a:stretch>
        </p:blipFill>
        <p:spPr bwMode="auto">
          <a:xfrm>
            <a:off x="10635448" y="6107836"/>
            <a:ext cx="1405629" cy="421689"/>
          </a:xfrm>
          <a:prstGeom prst="rect">
            <a:avLst/>
          </a:prstGeom>
          <a:noFill/>
          <a:extLst>
            <a:ext uri="{909E8E84-426E-40DD-AFC4-6F175D3DCCD1}">
              <a14:hiddenFill xmlns:a14="http://schemas.microsoft.com/office/drawing/2010/main">
                <a:solidFill>
                  <a:srgbClr val="FFFFFF"/>
                </a:solidFill>
              </a14:hiddenFill>
            </a:ext>
          </a:extLst>
        </p:spPr>
      </p:pic>
      <p:sp>
        <p:nvSpPr>
          <p:cNvPr id="11" name="Title Placeholder 1"/>
          <p:cNvSpPr>
            <a:spLocks noGrp="1"/>
          </p:cNvSpPr>
          <p:nvPr>
            <p:ph type="title"/>
          </p:nvPr>
        </p:nvSpPr>
        <p:spPr>
          <a:xfrm>
            <a:off x="838200" y="365126"/>
            <a:ext cx="10401300" cy="804648"/>
          </a:xfrm>
          <a:prstGeom prst="rect">
            <a:avLst/>
          </a:prstGeom>
        </p:spPr>
        <p:txBody>
          <a:bodyPr vert="horz" lIns="91440" tIns="45720" rIns="91440" bIns="45720" rtlCol="0" anchor="ctr">
            <a:normAutofit/>
          </a:bodyPr>
          <a:lstStyle/>
          <a:p>
            <a:r>
              <a:rPr lang="en-US"/>
              <a:t>Click To Edit Master Title Style</a:t>
            </a:r>
          </a:p>
        </p:txBody>
      </p:sp>
      <p:sp>
        <p:nvSpPr>
          <p:cNvPr id="12" name="Text Placeholder 2"/>
          <p:cNvSpPr>
            <a:spLocks noGrp="1"/>
          </p:cNvSpPr>
          <p:nvPr>
            <p:ph type="body" idx="1"/>
          </p:nvPr>
        </p:nvSpPr>
        <p:spPr>
          <a:xfrm>
            <a:off x="838200" y="1342768"/>
            <a:ext cx="10401300" cy="1586203"/>
          </a:xfrm>
          <a:prstGeom prst="rect">
            <a:avLst/>
          </a:prstGeom>
        </p:spPr>
        <p:txBody>
          <a:bodyPr vert="horz" lIns="91440" tIns="45720" rIns="91440" bIns="4572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Slide Number Placeholder 1"/>
          <p:cNvSpPr>
            <a:spLocks noGrp="1"/>
          </p:cNvSpPr>
          <p:nvPr>
            <p:ph type="sldNum" sz="quarter" idx="4"/>
          </p:nvPr>
        </p:nvSpPr>
        <p:spPr>
          <a:xfrm>
            <a:off x="11695814" y="388230"/>
            <a:ext cx="496185" cy="246391"/>
          </a:xfrm>
          <a:prstGeom prst="rect">
            <a:avLst/>
          </a:prstGeom>
        </p:spPr>
        <p:txBody>
          <a:bodyPr vert="horz" lIns="91440" tIns="45720" rIns="91440" bIns="45720" rtlCol="0" anchor="ctr"/>
          <a:lstStyle>
            <a:lvl1pPr algn="ctr">
              <a:defRPr sz="1100" b="1">
                <a:solidFill>
                  <a:schemeClr val="tx2"/>
                </a:solidFill>
              </a:defRPr>
            </a:lvl1pPr>
          </a:lstStyle>
          <a:p>
            <a:fld id="{619ED4D7-5F20-42F3-A679-10C8506A671F}" type="slidenum">
              <a:rPr lang="en-US" smtClean="0"/>
              <a:pPr/>
              <a:t>‹#›</a:t>
            </a:fld>
            <a:endParaRPr lang="en-US"/>
          </a:p>
        </p:txBody>
      </p:sp>
      <p:sp>
        <p:nvSpPr>
          <p:cNvPr id="4" name="TextBox 3">
            <a:extLst>
              <a:ext uri="{FF2B5EF4-FFF2-40B4-BE49-F238E27FC236}">
                <a16:creationId xmlns:a16="http://schemas.microsoft.com/office/drawing/2014/main" id="{F23CFCA4-6E9A-F78F-21E5-C80E6961A645}"/>
              </a:ext>
            </a:extLst>
          </p:cNvPr>
          <p:cNvSpPr txBox="1"/>
          <p:nvPr userDrawn="1">
            <p:extLst>
              <p:ext uri="{1162E1C5-73C7-4A58-AE30-91384D911F3F}">
                <p184:classification xmlns:p184="http://schemas.microsoft.com/office/powerpoint/2018/4/main" val="ftr"/>
              </p:ext>
            </p:extLst>
          </p:nvPr>
        </p:nvSpPr>
        <p:spPr>
          <a:xfrm>
            <a:off x="63500" y="6672580"/>
            <a:ext cx="1052513" cy="121920"/>
          </a:xfrm>
          <a:prstGeom prst="rect">
            <a:avLst/>
          </a:prstGeom>
        </p:spPr>
        <p:txBody>
          <a:bodyPr horzOverflow="overflow" lIns="0" tIns="0" rIns="0" bIns="0">
            <a:spAutoFit/>
          </a:bodyPr>
          <a:lstStyle/>
          <a:p>
            <a:pPr algn="l"/>
            <a:r>
              <a:rPr lang="en-GB" sz="800">
                <a:solidFill>
                  <a:srgbClr val="000000"/>
                </a:solidFill>
                <a:latin typeface="Calibri" panose="020F0502020204030204" pitchFamily="34" charset="0"/>
                <a:cs typeface="Calibri" panose="020F0502020204030204" pitchFamily="34" charset="0"/>
              </a:rPr>
              <a:t>Classified as Confidential</a:t>
            </a:r>
          </a:p>
        </p:txBody>
      </p:sp>
    </p:spTree>
    <p:extLst>
      <p:ext uri="{BB962C8B-B14F-4D97-AF65-F5344CB8AC3E}">
        <p14:creationId xmlns:p14="http://schemas.microsoft.com/office/powerpoint/2010/main" val="4135464523"/>
      </p:ext>
    </p:extLst>
  </p:cSld>
  <p:clrMap bg1="lt1" tx1="dk1" bg2="lt2" tx2="dk2" accent1="accent1" accent2="accent2" accent3="accent3" accent4="accent4" accent5="accent5" accent6="accent6" hlink="hlink" folHlink="folHlink"/>
  <p:sldLayoutIdLst>
    <p:sldLayoutId id="2147483716" r:id="rId1"/>
    <p:sldLayoutId id="2147483717" r:id="rId2"/>
    <p:sldLayoutId id="2147483718" r:id="rId3"/>
    <p:sldLayoutId id="2147483719" r:id="rId4"/>
    <p:sldLayoutId id="2147483720" r:id="rId5"/>
    <p:sldLayoutId id="2147483721" r:id="rId6"/>
    <p:sldLayoutId id="2147483722" r:id="rId7"/>
    <p:sldLayoutId id="2147483723" r:id="rId8"/>
    <p:sldLayoutId id="2147483724" r:id="rId9"/>
    <p:sldLayoutId id="2147483725" r:id="rId10"/>
    <p:sldLayoutId id="2147483726" r:id="rId11"/>
    <p:sldLayoutId id="2147483727" r:id="rId12"/>
    <p:sldLayoutId id="2147483728" r:id="rId13"/>
    <p:sldLayoutId id="2147483729" r:id="rId14"/>
    <p:sldLayoutId id="2147483730" r:id="rId15"/>
    <p:sldLayoutId id="2147483731" r:id="rId16"/>
    <p:sldLayoutId id="2147483732" r:id="rId17"/>
    <p:sldLayoutId id="2147483733" r:id="rId18"/>
    <p:sldLayoutId id="2147483734" r:id="rId19"/>
    <p:sldLayoutId id="2147483735" r:id="rId20"/>
    <p:sldLayoutId id="2147483736" r:id="rId21"/>
    <p:sldLayoutId id="2147483737" r:id="rId22"/>
    <p:sldLayoutId id="2147483738" r:id="rId23"/>
    <p:sldLayoutId id="2147483739" r:id="rId24"/>
    <p:sldLayoutId id="2147483740" r:id="rId25"/>
    <p:sldLayoutId id="2147483741" r:id="rId26"/>
    <p:sldLayoutId id="2147483742" r:id="rId27"/>
    <p:sldLayoutId id="2147483743" r:id="rId28"/>
    <p:sldLayoutId id="2147483744" r:id="rId29"/>
    <p:sldLayoutId id="2147483745" r:id="rId30"/>
    <p:sldLayoutId id="2147483746" r:id="rId31"/>
    <p:sldLayoutId id="2147483747" r:id="rId32"/>
    <p:sldLayoutId id="2147483794" r:id="rId33"/>
    <p:sldLayoutId id="2147483748" r:id="rId34"/>
    <p:sldLayoutId id="2147483749" r:id="rId35"/>
    <p:sldLayoutId id="2147483750" r:id="rId36"/>
    <p:sldLayoutId id="2147483751" r:id="rId37"/>
    <p:sldLayoutId id="2147483752" r:id="rId38"/>
    <p:sldLayoutId id="2147483753" r:id="rId39"/>
    <p:sldLayoutId id="2147483754" r:id="rId40"/>
    <p:sldLayoutId id="2147483755" r:id="rId41"/>
    <p:sldLayoutId id="2147483756" r:id="rId42"/>
    <p:sldLayoutId id="2147483757" r:id="rId43"/>
    <p:sldLayoutId id="2147483758" r:id="rId44"/>
    <p:sldLayoutId id="2147483759" r:id="rId45"/>
    <p:sldLayoutId id="2147483760" r:id="rId46"/>
    <p:sldLayoutId id="2147483761" r:id="rId47"/>
    <p:sldLayoutId id="2147483762" r:id="rId48"/>
    <p:sldLayoutId id="2147483763" r:id="rId49"/>
    <p:sldLayoutId id="2147483764" r:id="rId50"/>
    <p:sldLayoutId id="2147483765" r:id="rId51"/>
    <p:sldLayoutId id="2147483766" r:id="rId52"/>
    <p:sldLayoutId id="2147483767" r:id="rId53"/>
    <p:sldLayoutId id="2147483768" r:id="rId54"/>
    <p:sldLayoutId id="2147483769" r:id="rId55"/>
    <p:sldLayoutId id="2147483770" r:id="rId56"/>
    <p:sldLayoutId id="2147483771" r:id="rId57"/>
    <p:sldLayoutId id="2147483772" r:id="rId58"/>
    <p:sldLayoutId id="2147483773" r:id="rId59"/>
    <p:sldLayoutId id="2147483774" r:id="rId60"/>
    <p:sldLayoutId id="2147483775" r:id="rId61"/>
    <p:sldLayoutId id="2147483776" r:id="rId62"/>
    <p:sldLayoutId id="2147483777" r:id="rId63"/>
    <p:sldLayoutId id="2147483778" r:id="rId64"/>
    <p:sldLayoutId id="2147483780" r:id="rId65"/>
    <p:sldLayoutId id="2147483781" r:id="rId66"/>
    <p:sldLayoutId id="2147483786" r:id="rId67"/>
    <p:sldLayoutId id="2147483788" r:id="rId68"/>
    <p:sldLayoutId id="2147483791" r:id="rId69"/>
    <p:sldLayoutId id="2147483793" r:id="rId70"/>
  </p:sldLayoutIdLst>
  <p:hf hdr="0" ftr="0" dt="0"/>
  <p:txStyles>
    <p:titleStyle>
      <a:lvl1pPr algn="l" defTabSz="914400" rtl="0" eaLnBrk="1" latinLnBrk="0" hangingPunct="1">
        <a:lnSpc>
          <a:spcPct val="90000"/>
        </a:lnSpc>
        <a:spcBef>
          <a:spcPct val="0"/>
        </a:spcBef>
        <a:buNone/>
        <a:defRPr sz="3200" b="0" i="0" kern="1200" cap="none">
          <a:solidFill>
            <a:schemeClr val="accent1"/>
          </a:solidFill>
          <a:effectLst/>
          <a:latin typeface="+mj-lt"/>
          <a:ea typeface="+mj-ea"/>
          <a:cs typeface="Calibri" panose="020F0502020204030204" pitchFamily="34" charset="0"/>
        </a:defRPr>
      </a:lvl1pPr>
    </p:titleStyle>
    <p:bodyStyle>
      <a:lvl1pPr marL="285750" indent="-285750" algn="l" defTabSz="914400" rtl="0" eaLnBrk="1" latinLnBrk="0" hangingPunct="1">
        <a:lnSpc>
          <a:spcPct val="150000"/>
        </a:lnSpc>
        <a:spcBef>
          <a:spcPts val="1000"/>
        </a:spcBef>
        <a:buClr>
          <a:schemeClr val="accent1"/>
        </a:buClr>
        <a:buSzPct val="100000"/>
        <a:buFont typeface="Arial" panose="020B0604020202020204" pitchFamily="34" charset="0"/>
        <a:buChar char="•"/>
        <a:defRPr sz="1100" kern="1200">
          <a:solidFill>
            <a:schemeClr val="tx1">
              <a:lumMod val="75000"/>
              <a:lumOff val="25000"/>
            </a:schemeClr>
          </a:solidFill>
          <a:effectLst/>
          <a:latin typeface="+mn-lt"/>
          <a:ea typeface="+mn-ea"/>
          <a:cs typeface="Calibri Light" panose="020F0302020204030204" pitchFamily="34" charset="0"/>
        </a:defRPr>
      </a:lvl1pPr>
      <a:lvl2pPr marL="685800" indent="-228600" algn="l" defTabSz="914400" rtl="0" eaLnBrk="1" latinLnBrk="0" hangingPunct="1">
        <a:lnSpc>
          <a:spcPct val="150000"/>
        </a:lnSpc>
        <a:spcBef>
          <a:spcPts val="500"/>
        </a:spcBef>
        <a:buClr>
          <a:schemeClr val="accent2"/>
        </a:buClr>
        <a:buSzPct val="100000"/>
        <a:buFont typeface="Arial" panose="020B0604020202020204" pitchFamily="34" charset="0"/>
        <a:buChar char="•"/>
        <a:defRPr sz="1100" kern="1200" cap="none" baseline="0">
          <a:solidFill>
            <a:schemeClr val="tx1">
              <a:lumMod val="75000"/>
              <a:lumOff val="25000"/>
            </a:schemeClr>
          </a:solidFill>
          <a:effectLst/>
          <a:latin typeface="+mn-lt"/>
          <a:ea typeface="+mn-ea"/>
          <a:cs typeface="Calibri Light" panose="020F0302020204030204" pitchFamily="34" charset="0"/>
        </a:defRPr>
      </a:lvl2pPr>
      <a:lvl3pPr marL="1143000" indent="-228600" algn="l" defTabSz="914400" rtl="0" eaLnBrk="1" latinLnBrk="0" hangingPunct="1">
        <a:lnSpc>
          <a:spcPct val="150000"/>
        </a:lnSpc>
        <a:spcBef>
          <a:spcPts val="500"/>
        </a:spcBef>
        <a:buClr>
          <a:schemeClr val="accent1"/>
        </a:buClr>
        <a:buSzPct val="100000"/>
        <a:buFont typeface="Courier New" panose="02070309020205020404" pitchFamily="49" charset="0"/>
        <a:buChar char="o"/>
        <a:defRPr sz="1100" kern="1200">
          <a:solidFill>
            <a:schemeClr val="tx1">
              <a:lumMod val="75000"/>
              <a:lumOff val="25000"/>
            </a:schemeClr>
          </a:solidFill>
          <a:effectLst/>
          <a:latin typeface="+mn-lt"/>
          <a:ea typeface="+mn-ea"/>
          <a:cs typeface="Calibri Light" panose="020F0302020204030204" pitchFamily="34" charset="0"/>
        </a:defRPr>
      </a:lvl3pPr>
      <a:lvl4pPr marL="1600200" indent="-228600" algn="l" defTabSz="914400" rtl="0" eaLnBrk="1" latinLnBrk="0" hangingPunct="1">
        <a:lnSpc>
          <a:spcPct val="150000"/>
        </a:lnSpc>
        <a:spcBef>
          <a:spcPts val="500"/>
        </a:spcBef>
        <a:buClr>
          <a:schemeClr val="tx1">
            <a:lumMod val="50000"/>
            <a:lumOff val="50000"/>
          </a:schemeClr>
        </a:buClr>
        <a:buSzPct val="100000"/>
        <a:buFont typeface="Arial" panose="020B0604020202020204" pitchFamily="34" charset="0"/>
        <a:buChar char="•"/>
        <a:defRPr sz="1100" kern="1200" cap="none" baseline="0">
          <a:solidFill>
            <a:schemeClr val="tx1">
              <a:lumMod val="75000"/>
              <a:lumOff val="25000"/>
            </a:schemeClr>
          </a:solidFill>
          <a:effectLst/>
          <a:latin typeface="+mn-lt"/>
          <a:ea typeface="+mn-ea"/>
          <a:cs typeface="Calibri Light" panose="020F0302020204030204" pitchFamily="34" charset="0"/>
        </a:defRPr>
      </a:lvl4pPr>
      <a:lvl5pPr marL="2057400" indent="-228600" algn="l" defTabSz="914400" rtl="0" eaLnBrk="1" latinLnBrk="0" hangingPunct="1">
        <a:lnSpc>
          <a:spcPct val="150000"/>
        </a:lnSpc>
        <a:spcBef>
          <a:spcPts val="500"/>
        </a:spcBef>
        <a:buClr>
          <a:schemeClr val="tx1">
            <a:lumMod val="50000"/>
            <a:lumOff val="50000"/>
          </a:schemeClr>
        </a:buClr>
        <a:buSzPct val="100000"/>
        <a:buFont typeface="Wingdings" panose="05000000000000000000" pitchFamily="2" charset="2"/>
        <a:buChar char="§"/>
        <a:defRPr sz="1100" kern="1200">
          <a:solidFill>
            <a:schemeClr val="tx1">
              <a:lumMod val="75000"/>
              <a:lumOff val="25000"/>
            </a:schemeClr>
          </a:solidFill>
          <a:effectLst/>
          <a:latin typeface="+mn-lt"/>
          <a:ea typeface="+mn-ea"/>
          <a:cs typeface="Calibri Light" panose="020F0302020204030204" pitchFamily="34" charset="0"/>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200">
          <p15:clr>
            <a:srgbClr val="F26B43"/>
          </p15:clr>
        </p15:guide>
        <p15:guide id="2" orient="horz" pos="417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10.xml.rels><?xml version="1.0" encoding="UTF-8" standalone="yes"?>
<Relationships xmlns="http://schemas.openxmlformats.org/package/2006/relationships"><Relationship Id="rId2" Type="http://schemas.openxmlformats.org/officeDocument/2006/relationships/image" Target="../media/image50.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16.xml"/></Relationships>
</file>

<file path=ppt/slides/_rels/slide12.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3.jpeg"/><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3" Type="http://schemas.openxmlformats.org/officeDocument/2006/relationships/image" Target="../media/image54.png"/><Relationship Id="rId7" Type="http://schemas.openxmlformats.org/officeDocument/2006/relationships/image" Target="../media/image38.svg"/><Relationship Id="rId2" Type="http://schemas.microsoft.com/office/2018/10/relationships/comments" Target="../comments/modernComment_877_6433CB41.xml"/><Relationship Id="rId1" Type="http://schemas.openxmlformats.org/officeDocument/2006/relationships/slideLayout" Target="../slideLayouts/slideLayout11.xml"/><Relationship Id="rId6" Type="http://schemas.openxmlformats.org/officeDocument/2006/relationships/image" Target="../media/image37.png"/><Relationship Id="rId5" Type="http://schemas.openxmlformats.org/officeDocument/2006/relationships/image" Target="../media/image56.png"/><Relationship Id="rId4" Type="http://schemas.openxmlformats.org/officeDocument/2006/relationships/image" Target="../media/image55.png"/></Relationships>
</file>

<file path=ppt/slides/_rels/slide15.xml.rels><?xml version="1.0" encoding="UTF-8" standalone="yes"?>
<Relationships xmlns="http://schemas.openxmlformats.org/package/2006/relationships"><Relationship Id="rId2" Type="http://schemas.microsoft.com/office/2018/10/relationships/comments" Target="../comments/modernComment_86C_24156190.xml"/><Relationship Id="rId1" Type="http://schemas.openxmlformats.org/officeDocument/2006/relationships/slideLayout" Target="../slideLayouts/slideLayout1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image" Target="../media/image57.emf"/><Relationship Id="rId2" Type="http://schemas.microsoft.com/office/2018/10/relationships/comments" Target="../comments/modernComment_869_66A022D5.xml"/><Relationship Id="rId1" Type="http://schemas.openxmlformats.org/officeDocument/2006/relationships/slideLayout" Target="../slideLayouts/slideLayout11.xml"/><Relationship Id="rId4" Type="http://schemas.openxmlformats.org/officeDocument/2006/relationships/image" Target="../media/image58.emf"/></Relationships>
</file>

<file path=ppt/slides/_rels/slide18.xml.rels><?xml version="1.0" encoding="UTF-8" standalone="yes"?>
<Relationships xmlns="http://schemas.openxmlformats.org/package/2006/relationships"><Relationship Id="rId2" Type="http://schemas.openxmlformats.org/officeDocument/2006/relationships/image" Target="../media/image59.jpe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2" Type="http://schemas.openxmlformats.org/officeDocument/2006/relationships/image" Target="../media/image60.jpe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38.svg"/><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61.jpe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62.jpeg"/><Relationship Id="rId2" Type="http://schemas.microsoft.com/office/2018/10/relationships/comments" Target="../comments/modernComment_1A8_57817222.xml"/><Relationship Id="rId1" Type="http://schemas.openxmlformats.org/officeDocument/2006/relationships/slideLayout" Target="../slideLayouts/slideLayout9.xml"/></Relationships>
</file>

<file path=ppt/slides/_rels/slide23.xml.rels><?xml version="1.0" encoding="UTF-8" standalone="yes"?>
<Relationships xmlns="http://schemas.openxmlformats.org/package/2006/relationships"><Relationship Id="rId2" Type="http://schemas.openxmlformats.org/officeDocument/2006/relationships/image" Target="../media/image63.jpeg"/><Relationship Id="rId1" Type="http://schemas.openxmlformats.org/officeDocument/2006/relationships/slideLayout" Target="../slideLayouts/slideLayout20.xml"/></Relationships>
</file>

<file path=ppt/slides/_rels/slide24.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37.xml"/><Relationship Id="rId4" Type="http://schemas.openxmlformats.org/officeDocument/2006/relationships/image" Target="../media/image69.png"/></Relationships>
</file>

<file path=ppt/slides/_rels/slide27.xml.rels><?xml version="1.0" encoding="UTF-8" standalone="yes"?>
<Relationships xmlns="http://schemas.openxmlformats.org/package/2006/relationships"><Relationship Id="rId2" Type="http://schemas.openxmlformats.org/officeDocument/2006/relationships/image" Target="../media/image70.jpe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39.jpeg"/><Relationship Id="rId2" Type="http://schemas.microsoft.com/office/2018/10/relationships/comments" Target="../comments/modernComment_19D_1AF0BEF1.xml"/><Relationship Id="rId1" Type="http://schemas.openxmlformats.org/officeDocument/2006/relationships/slideLayout" Target="../slideLayouts/slideLayout32.xml"/><Relationship Id="rId6" Type="http://schemas.openxmlformats.org/officeDocument/2006/relationships/image" Target="../media/image42.jpeg"/><Relationship Id="rId5" Type="http://schemas.openxmlformats.org/officeDocument/2006/relationships/image" Target="../media/image41.jpeg"/><Relationship Id="rId4" Type="http://schemas.openxmlformats.org/officeDocument/2006/relationships/image" Target="../media/image40.jpeg"/></Relationships>
</file>

<file path=ppt/slides/_rels/slide30.xml.rels><?xml version="1.0" encoding="UTF-8" standalone="yes"?>
<Relationships xmlns="http://schemas.openxmlformats.org/package/2006/relationships"><Relationship Id="rId2" Type="http://schemas.microsoft.com/office/2018/10/relationships/comments" Target="../comments/modernComment_7FF649FA_ADCB6800.xml"/><Relationship Id="rId1" Type="http://schemas.openxmlformats.org/officeDocument/2006/relationships/slideLayout" Target="../slideLayouts/slideLayout11.xml"/></Relationships>
</file>

<file path=ppt/slides/_rels/slide31.xml.rels><?xml version="1.0" encoding="UTF-8" standalone="yes"?>
<Relationships xmlns="http://schemas.openxmlformats.org/package/2006/relationships"><Relationship Id="rId2" Type="http://schemas.openxmlformats.org/officeDocument/2006/relationships/image" Target="../media/image71.jpeg"/><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2" Type="http://schemas.openxmlformats.org/officeDocument/2006/relationships/image" Target="../media/image72.jpeg"/><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2" Type="http://schemas.openxmlformats.org/officeDocument/2006/relationships/image" Target="../media/image73.jpeg"/><Relationship Id="rId1" Type="http://schemas.openxmlformats.org/officeDocument/2006/relationships/slideLayout" Target="../slideLayouts/slideLayout19.xml"/></Relationships>
</file>

<file path=ppt/slides/_rels/slide36.xml.rels><?xml version="1.0" encoding="UTF-8" standalone="yes"?>
<Relationships xmlns="http://schemas.openxmlformats.org/package/2006/relationships"><Relationship Id="rId2" Type="http://schemas.openxmlformats.org/officeDocument/2006/relationships/image" Target="../media/image74.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8.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1.xml"/><Relationship Id="rId1" Type="http://schemas.openxmlformats.org/officeDocument/2006/relationships/slideLayout" Target="../slideLayouts/slideLayout70.xml"/></Relationships>
</file>

<file path=ppt/slides/_rels/slide7.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jpeg"/><Relationship Id="rId1" Type="http://schemas.openxmlformats.org/officeDocument/2006/relationships/slideLayout" Target="../slideLayouts/slideLayout25.xml"/><Relationship Id="rId5" Type="http://schemas.openxmlformats.org/officeDocument/2006/relationships/image" Target="../media/image48.jpeg"/><Relationship Id="rId4" Type="http://schemas.openxmlformats.org/officeDocument/2006/relationships/image" Target="../media/image47.jpeg"/></Relationships>
</file>

<file path=ppt/slides/_rels/slide9.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99357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2C2C5F0-9520-F2A3-410A-20AD01845EA8}"/>
              </a:ext>
            </a:extLst>
          </p:cNvPr>
          <p:cNvSpPr>
            <a:spLocks noGrp="1"/>
          </p:cNvSpPr>
          <p:nvPr>
            <p:ph type="body" sz="quarter" idx="11"/>
          </p:nvPr>
        </p:nvSpPr>
        <p:spPr/>
        <p:txBody>
          <a:bodyPr/>
          <a:lstStyle/>
          <a:p>
            <a:endParaRPr lang="en-GB"/>
          </a:p>
        </p:txBody>
      </p:sp>
      <p:sp>
        <p:nvSpPr>
          <p:cNvPr id="3" name="Text Placeholder 2">
            <a:extLst>
              <a:ext uri="{FF2B5EF4-FFF2-40B4-BE49-F238E27FC236}">
                <a16:creationId xmlns:a16="http://schemas.microsoft.com/office/drawing/2014/main" id="{72CF7ADC-EFD9-69C1-399A-C40BEFD5D5B6}"/>
              </a:ext>
            </a:extLst>
          </p:cNvPr>
          <p:cNvSpPr>
            <a:spLocks noGrp="1"/>
          </p:cNvSpPr>
          <p:nvPr>
            <p:ph type="body" sz="quarter" idx="12"/>
          </p:nvPr>
        </p:nvSpPr>
        <p:spPr/>
        <p:txBody>
          <a:bodyPr/>
          <a:lstStyle/>
          <a:p>
            <a:r>
              <a:rPr lang="fr-BE"/>
              <a:t>02</a:t>
            </a:r>
            <a:endParaRPr lang="en-GB"/>
          </a:p>
        </p:txBody>
      </p:sp>
      <p:sp>
        <p:nvSpPr>
          <p:cNvPr id="4" name="Title 3">
            <a:extLst>
              <a:ext uri="{FF2B5EF4-FFF2-40B4-BE49-F238E27FC236}">
                <a16:creationId xmlns:a16="http://schemas.microsoft.com/office/drawing/2014/main" id="{54E0C6B1-AF23-1F7A-8110-4806AA118638}"/>
              </a:ext>
            </a:extLst>
          </p:cNvPr>
          <p:cNvSpPr>
            <a:spLocks noGrp="1"/>
          </p:cNvSpPr>
          <p:nvPr>
            <p:ph type="title"/>
          </p:nvPr>
        </p:nvSpPr>
        <p:spPr>
          <a:xfrm>
            <a:off x="666422" y="2783089"/>
            <a:ext cx="4654952" cy="701731"/>
          </a:xfrm>
        </p:spPr>
        <p:txBody>
          <a:bodyPr/>
          <a:lstStyle/>
          <a:p>
            <a:r>
              <a:rPr lang="fr-BE"/>
              <a:t>Project Scope</a:t>
            </a:r>
            <a:endParaRPr lang="en-GB"/>
          </a:p>
        </p:txBody>
      </p:sp>
      <p:pic>
        <p:nvPicPr>
          <p:cNvPr id="7" name="Picture Placeholder 6" descr="A screen shot of a computer screen&#10;&#10;Description automatically generated with low confidence">
            <a:extLst>
              <a:ext uri="{FF2B5EF4-FFF2-40B4-BE49-F238E27FC236}">
                <a16:creationId xmlns:a16="http://schemas.microsoft.com/office/drawing/2014/main" id="{464FCBBF-5024-9E40-03E0-D1426D9BDEA3}"/>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25181902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BD05B584-9B7B-5AB0-8859-CA5BE103C4A7}"/>
              </a:ext>
            </a:extLst>
          </p:cNvPr>
          <p:cNvSpPr/>
          <p:nvPr/>
        </p:nvSpPr>
        <p:spPr>
          <a:xfrm>
            <a:off x="10313581" y="5816009"/>
            <a:ext cx="1878418" cy="990417"/>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Content Placeholder 1">
            <a:extLst>
              <a:ext uri="{FF2B5EF4-FFF2-40B4-BE49-F238E27FC236}">
                <a16:creationId xmlns:a16="http://schemas.microsoft.com/office/drawing/2014/main" id="{63B5D71A-8DD5-B46C-65A3-CA8040FFC6DE}"/>
              </a:ext>
            </a:extLst>
          </p:cNvPr>
          <p:cNvSpPr>
            <a:spLocks noGrp="1"/>
          </p:cNvSpPr>
          <p:nvPr>
            <p:ph sz="quarter" idx="10"/>
          </p:nvPr>
        </p:nvSpPr>
        <p:spPr>
          <a:xfrm>
            <a:off x="838200" y="928563"/>
            <a:ext cx="10591800" cy="567976"/>
          </a:xfrm>
        </p:spPr>
        <p:txBody>
          <a:bodyPr/>
          <a:lstStyle/>
          <a:p>
            <a:pPr marL="0" indent="0">
              <a:buNone/>
            </a:pPr>
            <a:r>
              <a:rPr lang="en-GB"/>
              <a:t>At Amaris, we propose a </a:t>
            </a:r>
            <a:r>
              <a:rPr lang="en-GB" b="1">
                <a:solidFill>
                  <a:schemeClr val="accent1"/>
                </a:solidFill>
              </a:rPr>
              <a:t>collaborative</a:t>
            </a:r>
            <a:r>
              <a:rPr lang="en-GB"/>
              <a:t> Front-Back model that leverages our global expertise to deliver efficient, cost-effective, and high-quality RPA solutions tailored to Danone's unique business needs.</a:t>
            </a:r>
          </a:p>
        </p:txBody>
      </p:sp>
      <p:sp>
        <p:nvSpPr>
          <p:cNvPr id="3" name="Slide Number Placeholder 2">
            <a:extLst>
              <a:ext uri="{FF2B5EF4-FFF2-40B4-BE49-F238E27FC236}">
                <a16:creationId xmlns:a16="http://schemas.microsoft.com/office/drawing/2014/main" id="{9729F49B-1740-29A8-E678-9C540F9D03A3}"/>
              </a:ext>
            </a:extLst>
          </p:cNvPr>
          <p:cNvSpPr>
            <a:spLocks noGrp="1"/>
          </p:cNvSpPr>
          <p:nvPr>
            <p:ph type="sldNum" sz="quarter" idx="4"/>
          </p:nvPr>
        </p:nvSpPr>
        <p:spPr/>
        <p:txBody>
          <a:bodyPr/>
          <a:lstStyle/>
          <a:p>
            <a:fld id="{619ED4D7-5F20-42F3-A679-10C8506A671F}" type="slidenum">
              <a:rPr lang="en-US" smtClean="0"/>
              <a:pPr/>
              <a:t>11</a:t>
            </a:fld>
            <a:endParaRPr lang="en-US"/>
          </a:p>
        </p:txBody>
      </p:sp>
      <p:sp>
        <p:nvSpPr>
          <p:cNvPr id="4" name="Content Placeholder 3">
            <a:extLst>
              <a:ext uri="{FF2B5EF4-FFF2-40B4-BE49-F238E27FC236}">
                <a16:creationId xmlns:a16="http://schemas.microsoft.com/office/drawing/2014/main" id="{913E7CAE-8728-1D3C-3633-97A407636FB9}"/>
              </a:ext>
            </a:extLst>
          </p:cNvPr>
          <p:cNvSpPr>
            <a:spLocks noGrp="1"/>
          </p:cNvSpPr>
          <p:nvPr>
            <p:ph sz="quarter" idx="11"/>
          </p:nvPr>
        </p:nvSpPr>
        <p:spPr>
          <a:xfrm>
            <a:off x="6335233" y="1570712"/>
            <a:ext cx="5094767" cy="4145879"/>
          </a:xfrm>
        </p:spPr>
        <p:txBody>
          <a:bodyPr/>
          <a:lstStyle/>
          <a:p>
            <a:pPr marL="0" indent="0" algn="ctr">
              <a:buNone/>
            </a:pPr>
            <a:r>
              <a:rPr lang="en-GB" sz="1200" b="1">
                <a:solidFill>
                  <a:schemeClr val="accent1"/>
                </a:solidFill>
              </a:rPr>
              <a:t>Back Office - RPA Centre of Excellence, Spain</a:t>
            </a:r>
          </a:p>
          <a:p>
            <a:pPr>
              <a:spcBef>
                <a:spcPts val="0"/>
              </a:spcBef>
            </a:pPr>
            <a:r>
              <a:rPr lang="en-GB" b="1">
                <a:solidFill>
                  <a:schemeClr val="accent2"/>
                </a:solidFill>
              </a:rPr>
              <a:t>Workload and Budget Estimation</a:t>
            </a:r>
            <a:r>
              <a:rPr lang="en-GB"/>
              <a:t>: Leveraging our RPA Centre of Excellence in Spain, we will provide precise workload and budget estimations based on the agreed rate card.</a:t>
            </a:r>
          </a:p>
          <a:p>
            <a:pPr>
              <a:spcBef>
                <a:spcPts val="0"/>
              </a:spcBef>
            </a:pPr>
            <a:r>
              <a:rPr lang="en-GB" b="1">
                <a:solidFill>
                  <a:schemeClr val="accent2"/>
                </a:solidFill>
              </a:rPr>
              <a:t>Environment Configuration</a:t>
            </a:r>
            <a:r>
              <a:rPr lang="en-GB"/>
              <a:t>: We will set up and configure the Development and Production environments as per the identified specifications.</a:t>
            </a:r>
          </a:p>
          <a:p>
            <a:pPr>
              <a:spcBef>
                <a:spcPts val="0"/>
              </a:spcBef>
            </a:pPr>
            <a:r>
              <a:rPr lang="en-GB" b="1">
                <a:solidFill>
                  <a:schemeClr val="accent2"/>
                </a:solidFill>
              </a:rPr>
              <a:t>Process Development</a:t>
            </a:r>
            <a:r>
              <a:rPr lang="en-GB"/>
              <a:t>: The identified processes will be developed and configured in the development environment.</a:t>
            </a:r>
          </a:p>
          <a:p>
            <a:pPr>
              <a:spcBef>
                <a:spcPts val="0"/>
              </a:spcBef>
            </a:pPr>
            <a:r>
              <a:rPr lang="en-GB" b="1">
                <a:solidFill>
                  <a:schemeClr val="accent2"/>
                </a:solidFill>
              </a:rPr>
              <a:t>Risk and Exception Management</a:t>
            </a:r>
            <a:r>
              <a:rPr lang="en-GB"/>
              <a:t>: Our team will identify, define, and implement controls for potential risks, failures, and exceptions during the automation process.</a:t>
            </a:r>
          </a:p>
          <a:p>
            <a:pPr>
              <a:spcBef>
                <a:spcPts val="0"/>
              </a:spcBef>
            </a:pPr>
            <a:r>
              <a:rPr lang="en-GB" b="1">
                <a:solidFill>
                  <a:schemeClr val="accent2"/>
                </a:solidFill>
              </a:rPr>
              <a:t>Process Stabilisation and Roll-out</a:t>
            </a:r>
            <a:r>
              <a:rPr lang="en-GB"/>
              <a:t>: Once the process is stabilized in the development environment, we will roll it out in the production environment, ensuring seamless integration and minimal disruption to Danone's operations.</a:t>
            </a:r>
          </a:p>
        </p:txBody>
      </p:sp>
      <p:sp>
        <p:nvSpPr>
          <p:cNvPr id="5" name="Title 4">
            <a:extLst>
              <a:ext uri="{FF2B5EF4-FFF2-40B4-BE49-F238E27FC236}">
                <a16:creationId xmlns:a16="http://schemas.microsoft.com/office/drawing/2014/main" id="{5AE7C98D-CD13-2ED6-5DC7-7D5BFD831A81}"/>
              </a:ext>
            </a:extLst>
          </p:cNvPr>
          <p:cNvSpPr>
            <a:spLocks noGrp="1"/>
          </p:cNvSpPr>
          <p:nvPr>
            <p:ph type="title"/>
          </p:nvPr>
        </p:nvSpPr>
        <p:spPr/>
        <p:txBody>
          <a:bodyPr/>
          <a:lstStyle/>
          <a:p>
            <a:r>
              <a:rPr lang="fr-BE"/>
              <a:t>Project Scope</a:t>
            </a:r>
            <a:endParaRPr lang="en-GB"/>
          </a:p>
        </p:txBody>
      </p:sp>
      <p:sp>
        <p:nvSpPr>
          <p:cNvPr id="6" name="Content Placeholder 1">
            <a:extLst>
              <a:ext uri="{FF2B5EF4-FFF2-40B4-BE49-F238E27FC236}">
                <a16:creationId xmlns:a16="http://schemas.microsoft.com/office/drawing/2014/main" id="{0C4CF1B3-277B-C4E5-4514-C29E78A459D5}"/>
              </a:ext>
            </a:extLst>
          </p:cNvPr>
          <p:cNvSpPr txBox="1">
            <a:spLocks/>
          </p:cNvSpPr>
          <p:nvPr/>
        </p:nvSpPr>
        <p:spPr>
          <a:xfrm>
            <a:off x="838200" y="1570712"/>
            <a:ext cx="5094767" cy="4276684"/>
          </a:xfrm>
          <a:prstGeom prst="rect">
            <a:avLst/>
          </a:prstGeom>
        </p:spPr>
        <p:txBody>
          <a:bodyPr vert="horz" lIns="91440" tIns="45720" rIns="91440" bIns="45720" rtlCol="0">
            <a:spAutoFit/>
          </a:bodyPr>
          <a:lstStyle>
            <a:lvl1pPr marL="285750" indent="-285750" algn="l" defTabSz="914400" rtl="0" eaLnBrk="1" latinLnBrk="0" hangingPunct="1">
              <a:lnSpc>
                <a:spcPct val="150000"/>
              </a:lnSpc>
              <a:spcBef>
                <a:spcPts val="1000"/>
              </a:spcBef>
              <a:buClr>
                <a:schemeClr val="accent1"/>
              </a:buClr>
              <a:buSzPct val="100000"/>
              <a:buFont typeface="Arial" panose="020B0604020202020204" pitchFamily="34" charset="0"/>
              <a:buChar char="•"/>
              <a:defRPr sz="1100" kern="1200">
                <a:solidFill>
                  <a:schemeClr val="tx1">
                    <a:lumMod val="75000"/>
                    <a:lumOff val="25000"/>
                  </a:schemeClr>
                </a:solidFill>
                <a:effectLst/>
                <a:latin typeface="+mn-lt"/>
                <a:ea typeface="+mn-ea"/>
                <a:cs typeface="Calibri Light" panose="020F0302020204030204" pitchFamily="34" charset="0"/>
              </a:defRPr>
            </a:lvl1pPr>
            <a:lvl2pPr marL="685800" indent="-228600" algn="l" defTabSz="914400" rtl="0" eaLnBrk="1" latinLnBrk="0" hangingPunct="1">
              <a:lnSpc>
                <a:spcPct val="150000"/>
              </a:lnSpc>
              <a:spcBef>
                <a:spcPts val="500"/>
              </a:spcBef>
              <a:buClr>
                <a:schemeClr val="accent2"/>
              </a:buClr>
              <a:buSzPct val="100000"/>
              <a:buFont typeface="Arial" panose="020B0604020202020204" pitchFamily="34" charset="0"/>
              <a:buChar char="•"/>
              <a:defRPr sz="1100" kern="1200" cap="none" baseline="0">
                <a:solidFill>
                  <a:schemeClr val="tx1">
                    <a:lumMod val="75000"/>
                    <a:lumOff val="25000"/>
                  </a:schemeClr>
                </a:solidFill>
                <a:effectLst/>
                <a:latin typeface="+mn-lt"/>
                <a:ea typeface="+mn-ea"/>
                <a:cs typeface="Calibri Light" panose="020F0302020204030204" pitchFamily="34" charset="0"/>
              </a:defRPr>
            </a:lvl2pPr>
            <a:lvl3pPr marL="1143000" indent="-228600" algn="l" defTabSz="914400" rtl="0" eaLnBrk="1" latinLnBrk="0" hangingPunct="1">
              <a:lnSpc>
                <a:spcPct val="150000"/>
              </a:lnSpc>
              <a:spcBef>
                <a:spcPts val="500"/>
              </a:spcBef>
              <a:buClr>
                <a:schemeClr val="accent1"/>
              </a:buClr>
              <a:buSzPct val="100000"/>
              <a:buFont typeface="Courier New" panose="02070309020205020404" pitchFamily="49" charset="0"/>
              <a:buChar char="o"/>
              <a:defRPr sz="1100" kern="1200">
                <a:solidFill>
                  <a:schemeClr val="tx1">
                    <a:lumMod val="75000"/>
                    <a:lumOff val="25000"/>
                  </a:schemeClr>
                </a:solidFill>
                <a:effectLst/>
                <a:latin typeface="+mn-lt"/>
                <a:ea typeface="+mn-ea"/>
                <a:cs typeface="Calibri Light" panose="020F0302020204030204" pitchFamily="34" charset="0"/>
              </a:defRPr>
            </a:lvl3pPr>
            <a:lvl4pPr marL="1600200" indent="-228600" algn="l" defTabSz="914400" rtl="0" eaLnBrk="1" latinLnBrk="0" hangingPunct="1">
              <a:lnSpc>
                <a:spcPct val="150000"/>
              </a:lnSpc>
              <a:spcBef>
                <a:spcPts val="500"/>
              </a:spcBef>
              <a:buClr>
                <a:schemeClr val="tx1">
                  <a:lumMod val="50000"/>
                  <a:lumOff val="50000"/>
                </a:schemeClr>
              </a:buClr>
              <a:buSzPct val="100000"/>
              <a:buFont typeface="Arial" panose="020B0604020202020204" pitchFamily="34" charset="0"/>
              <a:buChar char="•"/>
              <a:defRPr sz="1100" kern="1200" cap="none" baseline="0">
                <a:solidFill>
                  <a:schemeClr val="tx1">
                    <a:lumMod val="75000"/>
                    <a:lumOff val="25000"/>
                  </a:schemeClr>
                </a:solidFill>
                <a:effectLst/>
                <a:latin typeface="+mn-lt"/>
                <a:ea typeface="+mn-ea"/>
                <a:cs typeface="Calibri Light" panose="020F0302020204030204" pitchFamily="34" charset="0"/>
              </a:defRPr>
            </a:lvl4pPr>
            <a:lvl5pPr marL="2057400" indent="-228600" algn="l" defTabSz="914400" rtl="0" eaLnBrk="1" latinLnBrk="0" hangingPunct="1">
              <a:lnSpc>
                <a:spcPct val="150000"/>
              </a:lnSpc>
              <a:spcBef>
                <a:spcPts val="500"/>
              </a:spcBef>
              <a:buClr>
                <a:schemeClr val="tx1">
                  <a:lumMod val="50000"/>
                  <a:lumOff val="50000"/>
                </a:schemeClr>
              </a:buClr>
              <a:buSzPct val="100000"/>
              <a:buFont typeface="Wingdings" panose="05000000000000000000" pitchFamily="2" charset="2"/>
              <a:buChar char="§"/>
              <a:defRPr sz="1100" kern="1200">
                <a:solidFill>
                  <a:schemeClr val="tx1">
                    <a:lumMod val="75000"/>
                    <a:lumOff val="25000"/>
                  </a:schemeClr>
                </a:solidFill>
                <a:effectLst/>
                <a:latin typeface="+mn-lt"/>
                <a:ea typeface="+mn-ea"/>
                <a:cs typeface="Calibri Light" panose="020F0302020204030204" pitchFamily="34" charset="0"/>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None/>
            </a:pPr>
            <a:r>
              <a:rPr lang="en-GB" sz="1200" b="1">
                <a:solidFill>
                  <a:schemeClr val="accent1"/>
                </a:solidFill>
              </a:rPr>
              <a:t>Front Office - Japan</a:t>
            </a:r>
          </a:p>
          <a:p>
            <a:r>
              <a:rPr lang="en-GB" b="1">
                <a:solidFill>
                  <a:schemeClr val="accent2"/>
                </a:solidFill>
              </a:rPr>
              <a:t>Business Requirement Assessment</a:t>
            </a:r>
            <a:r>
              <a:rPr lang="en-GB"/>
              <a:t>: Our RPA Consultant, based in Japan, will work closely with Danone to understand their specific business requirements. This Consultant will assess the feasibility of each automation request, ensuring they align with Danone's strategic goals and operational needs.</a:t>
            </a:r>
          </a:p>
          <a:p>
            <a:r>
              <a:rPr lang="en-GB" b="1">
                <a:solidFill>
                  <a:schemeClr val="accent2"/>
                </a:solidFill>
              </a:rPr>
              <a:t>Process Analysis &amp; Design</a:t>
            </a:r>
            <a:r>
              <a:rPr lang="en-GB"/>
              <a:t>: Our team will perform an in-depth analysis of the existing processes, identify tasks, variations, risks, and necessary controls. This analysis will inform the detailed design of each process to be automated.</a:t>
            </a:r>
          </a:p>
          <a:p>
            <a:r>
              <a:rPr lang="en-GB" b="1">
                <a:solidFill>
                  <a:schemeClr val="accent2"/>
                </a:solidFill>
              </a:rPr>
              <a:t>Quality Control: </a:t>
            </a:r>
            <a:r>
              <a:rPr lang="en-GB"/>
              <a:t>After the back office has implemented the RPA solutions, our RPA Consultant will conduct a thorough quality assurance process. This ensures the solutions are functioning as expected, meeting the predefined standards, and adding value to Danone's operations.</a:t>
            </a:r>
          </a:p>
        </p:txBody>
      </p:sp>
      <p:sp>
        <p:nvSpPr>
          <p:cNvPr id="10" name="Oval 9">
            <a:extLst>
              <a:ext uri="{FF2B5EF4-FFF2-40B4-BE49-F238E27FC236}">
                <a16:creationId xmlns:a16="http://schemas.microsoft.com/office/drawing/2014/main" id="{2D3DB171-37BC-F1BC-7A57-BDDE4943B52E}"/>
              </a:ext>
            </a:extLst>
          </p:cNvPr>
          <p:cNvSpPr>
            <a:spLocks noChangeAspect="1"/>
          </p:cNvSpPr>
          <p:nvPr/>
        </p:nvSpPr>
        <p:spPr>
          <a:xfrm>
            <a:off x="-465075" y="4910549"/>
            <a:ext cx="1080000" cy="1080000"/>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Oval 10">
            <a:extLst>
              <a:ext uri="{FF2B5EF4-FFF2-40B4-BE49-F238E27FC236}">
                <a16:creationId xmlns:a16="http://schemas.microsoft.com/office/drawing/2014/main" id="{1EDF239A-DAF1-5A27-2E90-7CDE4BFEDF64}"/>
              </a:ext>
            </a:extLst>
          </p:cNvPr>
          <p:cNvSpPr>
            <a:spLocks noChangeAspect="1"/>
          </p:cNvSpPr>
          <p:nvPr/>
        </p:nvSpPr>
        <p:spPr>
          <a:xfrm>
            <a:off x="-2538971" y="6150586"/>
            <a:ext cx="10692000" cy="10692000"/>
          </a:xfrm>
          <a:prstGeom prst="ellipse">
            <a:avLst/>
          </a:prstGeom>
          <a:noFill/>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a:extLst>
              <a:ext uri="{FF2B5EF4-FFF2-40B4-BE49-F238E27FC236}">
                <a16:creationId xmlns:a16="http://schemas.microsoft.com/office/drawing/2014/main" id="{19BF9387-3AC0-5E66-9AFA-B6A5236AF188}"/>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4560740" y="5707824"/>
            <a:ext cx="2952000" cy="2952000"/>
          </a:xfrm>
          <a:prstGeom prst="ellipse">
            <a:avLst/>
          </a:prstGeom>
        </p:spPr>
      </p:pic>
    </p:spTree>
    <p:extLst>
      <p:ext uri="{BB962C8B-B14F-4D97-AF65-F5344CB8AC3E}">
        <p14:creationId xmlns:p14="http://schemas.microsoft.com/office/powerpoint/2010/main" val="3493288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389911DB-6FE1-4ACA-8A44-D78F5E1F5CE6}"/>
              </a:ext>
            </a:extLst>
          </p:cNvPr>
          <p:cNvSpPr>
            <a:spLocks noGrp="1"/>
          </p:cNvSpPr>
          <p:nvPr>
            <p:ph type="body" sz="quarter" idx="11"/>
          </p:nvPr>
        </p:nvSpPr>
        <p:spPr/>
        <p:txBody>
          <a:bodyPr/>
          <a:lstStyle/>
          <a:p>
            <a:endParaRPr lang="en-GB"/>
          </a:p>
        </p:txBody>
      </p:sp>
      <p:sp>
        <p:nvSpPr>
          <p:cNvPr id="3" name="Text Placeholder 2">
            <a:extLst>
              <a:ext uri="{FF2B5EF4-FFF2-40B4-BE49-F238E27FC236}">
                <a16:creationId xmlns:a16="http://schemas.microsoft.com/office/drawing/2014/main" id="{184D39A3-703D-45CD-AD76-3AC2619BFF02}"/>
              </a:ext>
            </a:extLst>
          </p:cNvPr>
          <p:cNvSpPr>
            <a:spLocks noGrp="1"/>
          </p:cNvSpPr>
          <p:nvPr>
            <p:ph type="body" sz="quarter" idx="12"/>
          </p:nvPr>
        </p:nvSpPr>
        <p:spPr>
          <a:xfrm>
            <a:off x="7019596" y="542260"/>
            <a:ext cx="2432747" cy="1862048"/>
          </a:xfrm>
        </p:spPr>
        <p:txBody>
          <a:bodyPr/>
          <a:lstStyle/>
          <a:p>
            <a:r>
              <a:rPr lang="fr-FR"/>
              <a:t>03</a:t>
            </a:r>
          </a:p>
        </p:txBody>
      </p:sp>
      <p:sp>
        <p:nvSpPr>
          <p:cNvPr id="4" name="Title 3">
            <a:extLst>
              <a:ext uri="{FF2B5EF4-FFF2-40B4-BE49-F238E27FC236}">
                <a16:creationId xmlns:a16="http://schemas.microsoft.com/office/drawing/2014/main" id="{6211A630-D0F0-40EB-9069-0D43475D6415}"/>
              </a:ext>
            </a:extLst>
          </p:cNvPr>
          <p:cNvSpPr>
            <a:spLocks noGrp="1"/>
          </p:cNvSpPr>
          <p:nvPr>
            <p:ph type="title"/>
          </p:nvPr>
        </p:nvSpPr>
        <p:spPr>
          <a:xfrm>
            <a:off x="7019597" y="2715465"/>
            <a:ext cx="4654952" cy="1311128"/>
          </a:xfrm>
        </p:spPr>
        <p:txBody>
          <a:bodyPr/>
          <a:lstStyle/>
          <a:p>
            <a:r>
              <a:rPr lang="en-GB"/>
              <a:t>Project Organisation</a:t>
            </a:r>
          </a:p>
        </p:txBody>
      </p:sp>
      <p:pic>
        <p:nvPicPr>
          <p:cNvPr id="7" name="Picture Placeholder 6" descr="A group of people standing next to a person&#10;&#10;Description automatically generated">
            <a:extLst>
              <a:ext uri="{FF2B5EF4-FFF2-40B4-BE49-F238E27FC236}">
                <a16:creationId xmlns:a16="http://schemas.microsoft.com/office/drawing/2014/main" id="{E85768C0-D89A-4A68-A8B2-50D66E777DAC}"/>
              </a:ext>
            </a:extLst>
          </p:cNvPr>
          <p:cNvPicPr>
            <a:picLocks noGrp="1" noChangeAspect="1"/>
          </p:cNvPicPr>
          <p:nvPr>
            <p:ph type="pic" sz="quarter" idx="4294967295"/>
          </p:nvPr>
        </p:nvPicPr>
        <p:blipFill rotWithShape="1">
          <a:blip r:embed="rId2" cstate="screen">
            <a:extLst>
              <a:ext uri="{28A0092B-C50C-407E-A947-70E740481C1C}">
                <a14:useLocalDpi xmlns:a14="http://schemas.microsoft.com/office/drawing/2010/main"/>
              </a:ext>
            </a:extLst>
          </a:blip>
          <a:srcRect/>
          <a:stretch/>
        </p:blipFill>
        <p:spPr>
          <a:xfrm>
            <a:off x="1666875" y="1214438"/>
            <a:ext cx="4429125" cy="4429125"/>
          </a:xfrm>
          <a:prstGeom prst="ellipse">
            <a:avLst/>
          </a:prstGeom>
        </p:spPr>
      </p:pic>
    </p:spTree>
    <p:extLst>
      <p:ext uri="{BB962C8B-B14F-4D97-AF65-F5344CB8AC3E}">
        <p14:creationId xmlns:p14="http://schemas.microsoft.com/office/powerpoint/2010/main" val="21425941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75E1C-4E35-6BC4-958A-09F344BC1429}"/>
              </a:ext>
            </a:extLst>
          </p:cNvPr>
          <p:cNvSpPr>
            <a:spLocks noGrp="1"/>
          </p:cNvSpPr>
          <p:nvPr>
            <p:ph type="title"/>
          </p:nvPr>
        </p:nvSpPr>
        <p:spPr>
          <a:xfrm>
            <a:off x="758653" y="1324136"/>
            <a:ext cx="5658552" cy="535531"/>
          </a:xfrm>
        </p:spPr>
        <p:txBody>
          <a:bodyPr/>
          <a:lstStyle/>
          <a:p>
            <a:r>
              <a:rPr lang="fr-BE"/>
              <a:t>Project Organisation</a:t>
            </a:r>
            <a:endParaRPr lang="en-GB"/>
          </a:p>
        </p:txBody>
      </p:sp>
      <p:sp>
        <p:nvSpPr>
          <p:cNvPr id="3" name="Text Placeholder 2">
            <a:extLst>
              <a:ext uri="{FF2B5EF4-FFF2-40B4-BE49-F238E27FC236}">
                <a16:creationId xmlns:a16="http://schemas.microsoft.com/office/drawing/2014/main" id="{56398BC2-47FA-925B-E8E4-139DD094724A}"/>
              </a:ext>
            </a:extLst>
          </p:cNvPr>
          <p:cNvSpPr>
            <a:spLocks noGrp="1"/>
          </p:cNvSpPr>
          <p:nvPr>
            <p:ph type="body" sz="quarter" idx="16"/>
          </p:nvPr>
        </p:nvSpPr>
        <p:spPr>
          <a:xfrm>
            <a:off x="758653" y="1859667"/>
            <a:ext cx="6200947" cy="5058949"/>
          </a:xfrm>
        </p:spPr>
        <p:txBody>
          <a:bodyPr/>
          <a:lstStyle/>
          <a:p>
            <a:pPr algn="just"/>
            <a:r>
              <a:rPr lang="en-GB" dirty="0"/>
              <a:t>In this chapter, we provide a comprehensive exploration of the project's operational structure and the process for managing requests. This framework will guide our collaborative journey with Danone during the RPA implementation.</a:t>
            </a:r>
          </a:p>
          <a:p>
            <a:pPr lvl="1" algn="just">
              <a:lnSpc>
                <a:spcPct val="100000"/>
              </a:lnSpc>
            </a:pPr>
            <a:r>
              <a:rPr lang="en-GB" b="1" dirty="0">
                <a:solidFill>
                  <a:schemeClr val="accent1"/>
                </a:solidFill>
              </a:rPr>
              <a:t>Team Structure</a:t>
            </a:r>
            <a:r>
              <a:rPr lang="en-GB" dirty="0"/>
              <a:t>: We'll first detail our organizational structure, laying out the different roles within our team and how they interact to support the project.</a:t>
            </a:r>
          </a:p>
          <a:p>
            <a:pPr lvl="1" algn="just">
              <a:lnSpc>
                <a:spcPct val="100000"/>
              </a:lnSpc>
            </a:pPr>
            <a:r>
              <a:rPr lang="en-GB" dirty="0"/>
              <a:t>Roles and Responsibilities: Next, we delve into the specific responsibilities of each team member, ensuring clarity and accountability, key for efficient coordination and seamless project execution.</a:t>
            </a:r>
          </a:p>
          <a:p>
            <a:pPr lvl="1" algn="just">
              <a:lnSpc>
                <a:spcPct val="100000"/>
              </a:lnSpc>
            </a:pPr>
            <a:r>
              <a:rPr lang="en-GB" b="1" dirty="0">
                <a:solidFill>
                  <a:schemeClr val="accent1"/>
                </a:solidFill>
              </a:rPr>
              <a:t>Request Process</a:t>
            </a:r>
            <a:r>
              <a:rPr lang="en-GB" dirty="0"/>
              <a:t>: This part illustrates the procedure for Danone to submit and manage requests. This guide will streamline communication and clarify operational timelines.</a:t>
            </a:r>
          </a:p>
          <a:p>
            <a:pPr lvl="1" algn="just">
              <a:lnSpc>
                <a:spcPct val="100000"/>
              </a:lnSpc>
            </a:pPr>
            <a:r>
              <a:rPr lang="en-GB" b="1" dirty="0">
                <a:solidFill>
                  <a:schemeClr val="accent1"/>
                </a:solidFill>
              </a:rPr>
              <a:t>RACI Matrix: </a:t>
            </a:r>
            <a:r>
              <a:rPr lang="en-GB" dirty="0"/>
              <a:t>We then present the RACI (Responsible, Accountable, Consulted, and Informed) Matrix, an instrumental tool to support decision-making and task execution. It offers a clear visualization of task assignment across the team, promoting transparency and shared understanding.</a:t>
            </a:r>
          </a:p>
          <a:p>
            <a:pPr lvl="1" algn="just">
              <a:lnSpc>
                <a:spcPct val="100000"/>
              </a:lnSpc>
            </a:pPr>
            <a:r>
              <a:rPr lang="en-GB" b="1" dirty="0">
                <a:solidFill>
                  <a:schemeClr val="accent1"/>
                </a:solidFill>
              </a:rPr>
              <a:t>Prerequisites</a:t>
            </a:r>
            <a:r>
              <a:rPr lang="en-GB" dirty="0"/>
              <a:t>: Both project and licensing prerequisites are then addressed, detailing what is expected from Danone to ensure smooth project progression and successful RPA implementation.</a:t>
            </a:r>
          </a:p>
          <a:p>
            <a:pPr lvl="1" algn="just">
              <a:lnSpc>
                <a:spcPct val="100000"/>
              </a:lnSpc>
            </a:pPr>
            <a:r>
              <a:rPr lang="en-GB" b="1" dirty="0">
                <a:solidFill>
                  <a:schemeClr val="accent1"/>
                </a:solidFill>
              </a:rPr>
              <a:t>Acceptance Criteria</a:t>
            </a:r>
            <a:r>
              <a:rPr lang="en-GB" dirty="0"/>
              <a:t>: Lastly, we define the criteria for acceptance, covering both documentation and User Acceptance Testing (UAT). These benchmarks outline the conditions the RPA solutions must meet to be considered complete, providing Danone with clear expectations of project outcomes.</a:t>
            </a:r>
          </a:p>
          <a:p>
            <a:pPr algn="just"/>
            <a:r>
              <a:rPr lang="en-GB" dirty="0"/>
              <a:t>Together, these elements form an integral project organization model that fosters transparency, collaboration, and successful outcomes.</a:t>
            </a:r>
          </a:p>
        </p:txBody>
      </p:sp>
      <p:pic>
        <p:nvPicPr>
          <p:cNvPr id="6" name="Picture Placeholder 5" descr="A group of people putting their hands together&#10;&#10;Description automatically generated">
            <a:extLst>
              <a:ext uri="{FF2B5EF4-FFF2-40B4-BE49-F238E27FC236}">
                <a16:creationId xmlns:a16="http://schemas.microsoft.com/office/drawing/2014/main" id="{59320340-4C6C-028E-76A0-814FB6FC747E}"/>
              </a:ext>
            </a:extLst>
          </p:cNvPr>
          <p:cNvPicPr>
            <a:picLocks noGrp="1" noChangeAspect="1"/>
          </p:cNvPicPr>
          <p:nvPr>
            <p:ph type="pic" sz="quarter" idx="17"/>
          </p:nvPr>
        </p:nvPicPr>
        <p:blipFill>
          <a:blip r:embed="rId2"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1967997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9119E37-8763-736B-72A3-C8E9D599E914}"/>
              </a:ext>
            </a:extLst>
          </p:cNvPr>
          <p:cNvSpPr>
            <a:spLocks noGrp="1"/>
          </p:cNvSpPr>
          <p:nvPr>
            <p:ph type="sldNum" sz="quarter" idx="4"/>
          </p:nvPr>
        </p:nvSpPr>
        <p:spPr/>
        <p:txBody>
          <a:bodyPr/>
          <a:lstStyle/>
          <a:p>
            <a:fld id="{619ED4D7-5F20-42F3-A679-10C8506A671F}" type="slidenum">
              <a:rPr lang="en-GB" smtClean="0"/>
              <a:pPr/>
              <a:t>14</a:t>
            </a:fld>
            <a:endParaRPr lang="en-GB"/>
          </a:p>
        </p:txBody>
      </p:sp>
      <p:sp>
        <p:nvSpPr>
          <p:cNvPr id="3" name="Title 2">
            <a:extLst>
              <a:ext uri="{FF2B5EF4-FFF2-40B4-BE49-F238E27FC236}">
                <a16:creationId xmlns:a16="http://schemas.microsoft.com/office/drawing/2014/main" id="{3A099F6F-8334-F13B-D88B-0E483834CFEE}"/>
              </a:ext>
            </a:extLst>
          </p:cNvPr>
          <p:cNvSpPr>
            <a:spLocks noGrp="1"/>
          </p:cNvSpPr>
          <p:nvPr>
            <p:ph type="title"/>
          </p:nvPr>
        </p:nvSpPr>
        <p:spPr>
          <a:xfrm>
            <a:off x="838200" y="365126"/>
            <a:ext cx="9861645" cy="867930"/>
          </a:xfrm>
        </p:spPr>
        <p:txBody>
          <a:bodyPr/>
          <a:lstStyle/>
          <a:p>
            <a:r>
              <a:rPr lang="en-GB"/>
              <a:t>Project Organisation</a:t>
            </a:r>
            <a:br>
              <a:rPr lang="en-GB"/>
            </a:br>
            <a:r>
              <a:rPr lang="en-GB" sz="2400" b="1">
                <a:solidFill>
                  <a:schemeClr val="accent2"/>
                </a:solidFill>
              </a:rPr>
              <a:t>Team Organisation</a:t>
            </a:r>
            <a:endParaRPr lang="en-GB" b="1">
              <a:solidFill>
                <a:schemeClr val="accent2"/>
              </a:solidFill>
            </a:endParaRPr>
          </a:p>
        </p:txBody>
      </p:sp>
      <p:sp>
        <p:nvSpPr>
          <p:cNvPr id="79" name="Content Placeholder 78">
            <a:extLst>
              <a:ext uri="{FF2B5EF4-FFF2-40B4-BE49-F238E27FC236}">
                <a16:creationId xmlns:a16="http://schemas.microsoft.com/office/drawing/2014/main" id="{691B9274-0429-0B5F-013C-8069742AB095}"/>
              </a:ext>
            </a:extLst>
          </p:cNvPr>
          <p:cNvSpPr>
            <a:spLocks noGrp="1"/>
          </p:cNvSpPr>
          <p:nvPr>
            <p:ph sz="quarter" idx="10"/>
          </p:nvPr>
        </p:nvSpPr>
        <p:spPr>
          <a:xfrm>
            <a:off x="838200" y="1364509"/>
            <a:ext cx="3219311" cy="2273251"/>
          </a:xfrm>
        </p:spPr>
        <p:txBody>
          <a:bodyPr/>
          <a:lstStyle/>
          <a:p>
            <a:r>
              <a:rPr lang="en-GB" sz="1200"/>
              <a:t>In this slide, we present the organization chart that outlines the structure of our project team. The chart demonstrates the hierarchy and reporting relationships, delineating who is responsible for what, and how different roles interact with each other.</a:t>
            </a:r>
          </a:p>
        </p:txBody>
      </p:sp>
      <p:sp>
        <p:nvSpPr>
          <p:cNvPr id="32" name="Rounded Rectangle 12">
            <a:extLst>
              <a:ext uri="{FF2B5EF4-FFF2-40B4-BE49-F238E27FC236}">
                <a16:creationId xmlns:a16="http://schemas.microsoft.com/office/drawing/2014/main" id="{091828EB-8870-909F-090D-CB643544FBB8}"/>
              </a:ext>
            </a:extLst>
          </p:cNvPr>
          <p:cNvSpPr/>
          <p:nvPr/>
        </p:nvSpPr>
        <p:spPr>
          <a:xfrm>
            <a:off x="4249199" y="1457381"/>
            <a:ext cx="2486836" cy="593114"/>
          </a:xfrm>
          <a:prstGeom prst="rect">
            <a:avLst/>
          </a:prstGeom>
          <a:solidFill>
            <a:schemeClr val="bg1"/>
          </a:solidFill>
          <a:ln>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22">
              <a:defRPr/>
            </a:pPr>
            <a:r>
              <a:rPr lang="en-GB" sz="1200" b="1">
                <a:solidFill>
                  <a:prstClr val="white"/>
                </a:solidFill>
                <a:cs typeface="Calibri Light" panose="020F0302020204030204" pitchFamily="34" charset="0"/>
              </a:rPr>
              <a:t>Chef de / Delivery manager</a:t>
            </a:r>
            <a:endParaRPr lang="en-GB" sz="900">
              <a:solidFill>
                <a:prstClr val="white"/>
              </a:solidFill>
              <a:cs typeface="Calibri Light" panose="020F0302020204030204" pitchFamily="34" charset="0"/>
            </a:endParaRPr>
          </a:p>
        </p:txBody>
      </p:sp>
      <p:sp>
        <p:nvSpPr>
          <p:cNvPr id="33" name="Rectangle 32">
            <a:extLst>
              <a:ext uri="{FF2B5EF4-FFF2-40B4-BE49-F238E27FC236}">
                <a16:creationId xmlns:a16="http://schemas.microsoft.com/office/drawing/2014/main" id="{E7C4598C-F11B-F68D-FA08-EE3077B8EC57}"/>
              </a:ext>
            </a:extLst>
          </p:cNvPr>
          <p:cNvSpPr/>
          <p:nvPr/>
        </p:nvSpPr>
        <p:spPr>
          <a:xfrm>
            <a:off x="4249200" y="2033716"/>
            <a:ext cx="2486836" cy="2936010"/>
          </a:xfrm>
          <a:prstGeom prst="rect">
            <a:avLst/>
          </a:prstGeom>
          <a:ln>
            <a:solidFill>
              <a:schemeClr val="accent1"/>
            </a:solidFill>
            <a:prstDash val="solid"/>
          </a:ln>
        </p:spPr>
        <p:style>
          <a:lnRef idx="2">
            <a:schemeClr val="accent2"/>
          </a:lnRef>
          <a:fillRef idx="1">
            <a:schemeClr val="lt1"/>
          </a:fillRef>
          <a:effectRef idx="0">
            <a:schemeClr val="accent2"/>
          </a:effectRef>
          <a:fontRef idx="minor">
            <a:schemeClr val="dk1"/>
          </a:fontRef>
        </p:style>
        <p:txBody>
          <a:bodyPr rtlCol="0" anchor="ctr"/>
          <a:lstStyle/>
          <a:p>
            <a:pPr defTabSz="914422" fontAlgn="base">
              <a:defRPr/>
            </a:pPr>
            <a:endParaRPr lang="en-GB" sz="1000">
              <a:solidFill>
                <a:schemeClr val="tx1">
                  <a:lumMod val="75000"/>
                  <a:lumOff val="25000"/>
                </a:schemeClr>
              </a:solidFill>
              <a:cs typeface="Calibri Light" panose="020F0302020204030204" pitchFamily="34" charset="0"/>
            </a:endParaRPr>
          </a:p>
        </p:txBody>
      </p:sp>
      <p:sp>
        <p:nvSpPr>
          <p:cNvPr id="31" name="Rounded Rectangle 109">
            <a:extLst>
              <a:ext uri="{FF2B5EF4-FFF2-40B4-BE49-F238E27FC236}">
                <a16:creationId xmlns:a16="http://schemas.microsoft.com/office/drawing/2014/main" id="{08C18E0C-A7D4-416F-654A-4B21E93CB62F}"/>
              </a:ext>
            </a:extLst>
          </p:cNvPr>
          <p:cNvSpPr/>
          <p:nvPr/>
        </p:nvSpPr>
        <p:spPr>
          <a:xfrm>
            <a:off x="4405847" y="2354681"/>
            <a:ext cx="2173541" cy="492210"/>
          </a:xfrm>
          <a:prstGeom prst="rect">
            <a:avLst/>
          </a:prstGeom>
          <a:no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defTabSz="914422" fontAlgn="base">
              <a:lnSpc>
                <a:spcPct val="120000"/>
              </a:lnSpc>
              <a:buClr>
                <a:schemeClr val="accent1"/>
              </a:buClr>
              <a:buSzPct val="100000"/>
              <a:defRPr/>
            </a:pPr>
            <a:r>
              <a:rPr lang="en-GB" sz="1400" b="1">
                <a:solidFill>
                  <a:schemeClr val="tx2"/>
                </a:solidFill>
                <a:cs typeface="Calibri Light" panose="020F0302020204030204" pitchFamily="34" charset="0"/>
              </a:rPr>
              <a:t>KEY ACCOUNT MANAGER</a:t>
            </a:r>
          </a:p>
        </p:txBody>
      </p:sp>
      <p:sp>
        <p:nvSpPr>
          <p:cNvPr id="35" name="Rectangle: Rounded Corners 4">
            <a:extLst>
              <a:ext uri="{FF2B5EF4-FFF2-40B4-BE49-F238E27FC236}">
                <a16:creationId xmlns:a16="http://schemas.microsoft.com/office/drawing/2014/main" id="{678F1E7C-92AD-45C4-539D-A53FBCA92ADA}"/>
              </a:ext>
            </a:extLst>
          </p:cNvPr>
          <p:cNvSpPr txBox="1"/>
          <p:nvPr/>
        </p:nvSpPr>
        <p:spPr>
          <a:xfrm>
            <a:off x="6961802" y="1457381"/>
            <a:ext cx="4967335" cy="3512346"/>
          </a:xfrm>
          <a:prstGeom prst="rect">
            <a:avLst/>
          </a:prstGeom>
          <a:solidFill>
            <a:schemeClr val="bg1"/>
          </a:solidFill>
          <a:ln w="12700">
            <a:solidFill>
              <a:srgbClr val="E30613"/>
            </a:solidFill>
          </a:ln>
        </p:spPr>
        <p:style>
          <a:lnRef idx="0">
            <a:scrgbClr r="0" g="0" b="0"/>
          </a:lnRef>
          <a:fillRef idx="0">
            <a:scrgbClr r="0" g="0" b="0"/>
          </a:fillRef>
          <a:effectRef idx="0">
            <a:scrgbClr r="0" g="0" b="0"/>
          </a:effectRef>
          <a:fontRef idx="minor">
            <a:schemeClr val="lt1"/>
          </a:fontRef>
        </p:style>
        <p:txBody>
          <a:bodyPr spcFirstLastPara="0" vert="horz" wrap="square" lIns="10160" tIns="10160" rIns="10160" bIns="10160" numCol="1" spcCol="1270" anchor="ctr" anchorCtr="0">
            <a:noAutofit/>
          </a:bodyPr>
          <a:lstStyle/>
          <a:p>
            <a:pPr defTabSz="711218">
              <a:lnSpc>
                <a:spcPct val="90000"/>
              </a:lnSpc>
              <a:spcBef>
                <a:spcPct val="0"/>
              </a:spcBef>
              <a:spcAft>
                <a:spcPct val="35000"/>
              </a:spcAft>
            </a:pPr>
            <a:r>
              <a:rPr lang="en-GB" i="1"/>
              <a:t>	</a:t>
            </a:r>
            <a:endParaRPr lang="en-GB"/>
          </a:p>
        </p:txBody>
      </p:sp>
      <p:sp>
        <p:nvSpPr>
          <p:cNvPr id="83" name="Rounded Rectangle 38">
            <a:extLst>
              <a:ext uri="{FF2B5EF4-FFF2-40B4-BE49-F238E27FC236}">
                <a16:creationId xmlns:a16="http://schemas.microsoft.com/office/drawing/2014/main" id="{DE102770-3733-9488-6465-FB5DDA9CDE64}"/>
              </a:ext>
            </a:extLst>
          </p:cNvPr>
          <p:cNvSpPr/>
          <p:nvPr/>
        </p:nvSpPr>
        <p:spPr>
          <a:xfrm>
            <a:off x="9181188" y="2885008"/>
            <a:ext cx="2514626" cy="1065077"/>
          </a:xfrm>
          <a:prstGeom prst="rect">
            <a:avLst/>
          </a:prstGeom>
          <a:solidFill>
            <a:schemeClr val="accent3">
              <a:lumMod val="20000"/>
              <a:lumOff val="80000"/>
              <a:alpha val="50196"/>
            </a:schemeClr>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22">
              <a:defRPr/>
            </a:pPr>
            <a:endParaRPr lang="en-GB" sz="1200" b="1">
              <a:solidFill>
                <a:schemeClr val="accent1"/>
              </a:solidFill>
              <a:cs typeface="Calibri Light" panose="020F0302020204030204" pitchFamily="34" charset="0"/>
            </a:endParaRPr>
          </a:p>
        </p:txBody>
      </p:sp>
      <p:sp>
        <p:nvSpPr>
          <p:cNvPr id="36" name="Rounded Rectangle 109">
            <a:extLst>
              <a:ext uri="{FF2B5EF4-FFF2-40B4-BE49-F238E27FC236}">
                <a16:creationId xmlns:a16="http://schemas.microsoft.com/office/drawing/2014/main" id="{FC27ADA5-EA88-1824-42BC-BF7460529059}"/>
              </a:ext>
            </a:extLst>
          </p:cNvPr>
          <p:cNvSpPr/>
          <p:nvPr/>
        </p:nvSpPr>
        <p:spPr>
          <a:xfrm>
            <a:off x="7216782" y="2152007"/>
            <a:ext cx="1538316" cy="897557"/>
          </a:xfrm>
          <a:prstGeom prst="rect">
            <a:avLst/>
          </a:prstGeom>
          <a:solidFill>
            <a:schemeClr val="bg1"/>
          </a:solidFill>
          <a:ln w="6350">
            <a:solidFill>
              <a:srgbClr val="E30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22">
              <a:defRPr/>
            </a:pPr>
            <a:r>
              <a:rPr lang="en-GB" sz="1400" b="1">
                <a:gradFill flip="none" rotWithShape="1">
                  <a:gsLst>
                    <a:gs pos="0">
                      <a:srgbClr val="273580"/>
                    </a:gs>
                    <a:gs pos="100000">
                      <a:srgbClr val="3680C0"/>
                    </a:gs>
                  </a:gsLst>
                  <a:lin ang="5400000" scaled="1"/>
                  <a:tileRect/>
                </a:gradFill>
                <a:cs typeface="Calibri Light" panose="020F0302020204030204" pitchFamily="34" charset="0"/>
              </a:rPr>
              <a:t>PURCHASING</a:t>
            </a:r>
          </a:p>
        </p:txBody>
      </p:sp>
      <p:pic>
        <p:nvPicPr>
          <p:cNvPr id="38" name="Picture 4">
            <a:extLst>
              <a:ext uri="{FF2B5EF4-FFF2-40B4-BE49-F238E27FC236}">
                <a16:creationId xmlns:a16="http://schemas.microsoft.com/office/drawing/2014/main" id="{506BFC6E-9C2A-71E0-C7C7-071D8336307F}"/>
              </a:ext>
            </a:extLst>
          </p:cNvPr>
          <p:cNvPicPr>
            <a:picLocks noChangeAspect="1"/>
          </p:cNvPicPr>
          <p:nvPr/>
        </p:nvPicPr>
        <p:blipFill>
          <a:blip r:embed="rId3"/>
          <a:srcRect/>
          <a:stretch/>
        </p:blipFill>
        <p:spPr>
          <a:xfrm>
            <a:off x="4701430" y="1366595"/>
            <a:ext cx="1519453" cy="683900"/>
          </a:xfrm>
          <a:prstGeom prst="rect">
            <a:avLst/>
          </a:prstGeom>
        </p:spPr>
      </p:pic>
      <p:cxnSp>
        <p:nvCxnSpPr>
          <p:cNvPr id="39" name="Connecteur droit avec flèche 21">
            <a:extLst>
              <a:ext uri="{FF2B5EF4-FFF2-40B4-BE49-F238E27FC236}">
                <a16:creationId xmlns:a16="http://schemas.microsoft.com/office/drawing/2014/main" id="{E7CAF33A-22D2-A3F1-2C30-E305A586A2AA}"/>
              </a:ext>
            </a:extLst>
          </p:cNvPr>
          <p:cNvCxnSpPr>
            <a:cxnSpLocks/>
            <a:stCxn id="36" idx="1"/>
            <a:endCxn id="31" idx="3"/>
          </p:cNvCxnSpPr>
          <p:nvPr/>
        </p:nvCxnSpPr>
        <p:spPr>
          <a:xfrm flipH="1">
            <a:off x="6579388" y="2600786"/>
            <a:ext cx="637394" cy="1"/>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Connecteur en angle 29">
            <a:extLst>
              <a:ext uri="{FF2B5EF4-FFF2-40B4-BE49-F238E27FC236}">
                <a16:creationId xmlns:a16="http://schemas.microsoft.com/office/drawing/2014/main" id="{EC3777F5-730E-92A2-58D2-97624B33D2BF}"/>
              </a:ext>
            </a:extLst>
          </p:cNvPr>
          <p:cNvCxnSpPr>
            <a:cxnSpLocks/>
            <a:stCxn id="44" idx="1"/>
            <a:endCxn id="42" idx="3"/>
          </p:cNvCxnSpPr>
          <p:nvPr/>
        </p:nvCxnSpPr>
        <p:spPr>
          <a:xfrm rot="10800000" flipV="1">
            <a:off x="8755097" y="3370182"/>
            <a:ext cx="603610" cy="422385"/>
          </a:xfrm>
          <a:prstGeom prst="bentConnector3">
            <a:avLst>
              <a:gd name="adj1" fmla="val 66248"/>
            </a:avLst>
          </a:prstGeom>
          <a:ln>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41" name="Rounded Rectangle 12">
            <a:extLst>
              <a:ext uri="{FF2B5EF4-FFF2-40B4-BE49-F238E27FC236}">
                <a16:creationId xmlns:a16="http://schemas.microsoft.com/office/drawing/2014/main" id="{F7D512E8-3A02-E715-FA20-90845F94C486}"/>
              </a:ext>
            </a:extLst>
          </p:cNvPr>
          <p:cNvSpPr/>
          <p:nvPr/>
        </p:nvSpPr>
        <p:spPr>
          <a:xfrm>
            <a:off x="6961801" y="1457381"/>
            <a:ext cx="4967334" cy="593114"/>
          </a:xfrm>
          <a:prstGeom prst="rect">
            <a:avLst/>
          </a:prstGeom>
          <a:solidFill>
            <a:schemeClr val="bg1"/>
          </a:solidFill>
          <a:ln>
            <a:solidFill>
              <a:srgbClr val="E306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22">
              <a:defRPr/>
            </a:pPr>
            <a:endParaRPr lang="en-GB" sz="900">
              <a:solidFill>
                <a:prstClr val="white"/>
              </a:solidFill>
              <a:cs typeface="Calibri Light" panose="020F0302020204030204" pitchFamily="34" charset="0"/>
            </a:endParaRPr>
          </a:p>
        </p:txBody>
      </p:sp>
      <p:sp>
        <p:nvSpPr>
          <p:cNvPr id="42" name="Rounded Rectangle 109">
            <a:extLst>
              <a:ext uri="{FF2B5EF4-FFF2-40B4-BE49-F238E27FC236}">
                <a16:creationId xmlns:a16="http://schemas.microsoft.com/office/drawing/2014/main" id="{3978BBEB-3496-EAE7-F93C-E64E7F17EC7F}"/>
              </a:ext>
            </a:extLst>
          </p:cNvPr>
          <p:cNvSpPr/>
          <p:nvPr/>
        </p:nvSpPr>
        <p:spPr>
          <a:xfrm>
            <a:off x="7216781" y="3343787"/>
            <a:ext cx="1538316" cy="897557"/>
          </a:xfrm>
          <a:prstGeom prst="rect">
            <a:avLst/>
          </a:prstGeom>
          <a:solidFill>
            <a:schemeClr val="bg1"/>
          </a:solidFill>
          <a:ln w="6350">
            <a:solidFill>
              <a:srgbClr val="E3061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422"/>
            <a:r>
              <a:rPr lang="en-GB" sz="1400" b="1">
                <a:gradFill flip="none" rotWithShape="1">
                  <a:gsLst>
                    <a:gs pos="0">
                      <a:srgbClr val="273580"/>
                    </a:gs>
                    <a:gs pos="100000">
                      <a:srgbClr val="3680C0"/>
                    </a:gs>
                  </a:gsLst>
                  <a:lin ang="5400000" scaled="1"/>
                  <a:tileRect/>
                </a:gradFill>
                <a:cs typeface="Calibri Light" panose="020F0302020204030204" pitchFamily="34" charset="0"/>
              </a:rPr>
              <a:t>IT DEPARTMENT</a:t>
            </a:r>
          </a:p>
        </p:txBody>
      </p:sp>
      <p:sp>
        <p:nvSpPr>
          <p:cNvPr id="43" name="Rounded Rectangle 109">
            <a:extLst>
              <a:ext uri="{FF2B5EF4-FFF2-40B4-BE49-F238E27FC236}">
                <a16:creationId xmlns:a16="http://schemas.microsoft.com/office/drawing/2014/main" id="{1BB24A25-B4DA-C01E-AEB0-3864AA9AF88E}"/>
              </a:ext>
            </a:extLst>
          </p:cNvPr>
          <p:cNvSpPr/>
          <p:nvPr/>
        </p:nvSpPr>
        <p:spPr>
          <a:xfrm>
            <a:off x="4412446" y="4260528"/>
            <a:ext cx="2173541" cy="492211"/>
          </a:xfrm>
          <a:prstGeom prst="rect">
            <a:avLst/>
          </a:prstGeom>
          <a:no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defTabSz="914422" fontAlgn="base">
              <a:lnSpc>
                <a:spcPct val="120000"/>
              </a:lnSpc>
              <a:buClr>
                <a:schemeClr val="accent1"/>
              </a:buClr>
              <a:buSzPct val="100000"/>
              <a:defRPr/>
            </a:pPr>
            <a:r>
              <a:rPr lang="en-GB" sz="1400" b="1">
                <a:solidFill>
                  <a:schemeClr val="tx2"/>
                </a:solidFill>
                <a:cs typeface="Calibri Light" panose="020F0302020204030204" pitchFamily="34" charset="0"/>
              </a:rPr>
              <a:t>DELIVERY MANAGER</a:t>
            </a:r>
          </a:p>
        </p:txBody>
      </p:sp>
      <p:sp>
        <p:nvSpPr>
          <p:cNvPr id="44" name="Rounded Rectangle 109">
            <a:extLst>
              <a:ext uri="{FF2B5EF4-FFF2-40B4-BE49-F238E27FC236}">
                <a16:creationId xmlns:a16="http://schemas.microsoft.com/office/drawing/2014/main" id="{D8BD3543-4F79-1096-CABC-FBFD9B16D7BD}"/>
              </a:ext>
            </a:extLst>
          </p:cNvPr>
          <p:cNvSpPr/>
          <p:nvPr/>
        </p:nvSpPr>
        <p:spPr>
          <a:xfrm>
            <a:off x="9358708" y="3070837"/>
            <a:ext cx="2173541" cy="598689"/>
          </a:xfrm>
          <a:prstGeom prst="rect">
            <a:avLst/>
          </a:prstGeom>
          <a:solidFill>
            <a:schemeClr val="bg1"/>
          </a:solid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marL="0" lvl="1" algn="ctr" defTabSz="914422" fontAlgn="base">
              <a:lnSpc>
                <a:spcPct val="120000"/>
              </a:lnSpc>
              <a:buClr>
                <a:schemeClr val="accent1"/>
              </a:buClr>
              <a:buSzPct val="100000"/>
              <a:defRPr/>
            </a:pPr>
            <a:r>
              <a:rPr lang="en-GB" sz="1400" b="1">
                <a:solidFill>
                  <a:schemeClr val="tx2"/>
                </a:solidFill>
                <a:cs typeface="Calibri Light"/>
              </a:rPr>
              <a:t>RPA Consultant</a:t>
            </a:r>
          </a:p>
          <a:p>
            <a:pPr marL="0" lvl="1" algn="ctr" defTabSz="914422" fontAlgn="base">
              <a:lnSpc>
                <a:spcPct val="120000"/>
              </a:lnSpc>
              <a:buClr>
                <a:schemeClr val="accent1"/>
              </a:buClr>
              <a:buSzPct val="100000"/>
              <a:defRPr/>
            </a:pPr>
            <a:r>
              <a:rPr lang="en-GB" sz="1400" b="1">
                <a:solidFill>
                  <a:schemeClr val="tx2"/>
                </a:solidFill>
                <a:cs typeface="Calibri Light"/>
              </a:rPr>
              <a:t>(Front)</a:t>
            </a:r>
          </a:p>
        </p:txBody>
      </p:sp>
      <p:sp>
        <p:nvSpPr>
          <p:cNvPr id="46" name="Rounded Rectangle 109">
            <a:extLst>
              <a:ext uri="{FF2B5EF4-FFF2-40B4-BE49-F238E27FC236}">
                <a16:creationId xmlns:a16="http://schemas.microsoft.com/office/drawing/2014/main" id="{6DF14B4E-5178-6EDF-895F-47514FA22ACB}"/>
              </a:ext>
            </a:extLst>
          </p:cNvPr>
          <p:cNvSpPr/>
          <p:nvPr/>
        </p:nvSpPr>
        <p:spPr>
          <a:xfrm>
            <a:off x="4412446" y="3097682"/>
            <a:ext cx="2173541" cy="492211"/>
          </a:xfrm>
          <a:prstGeom prst="rect">
            <a:avLst/>
          </a:prstGeom>
          <a:noFill/>
          <a:ln w="9525">
            <a:solidFill>
              <a:schemeClr val="accent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lvl="1" algn="ctr" defTabSz="914422" fontAlgn="base">
              <a:lnSpc>
                <a:spcPct val="120000"/>
              </a:lnSpc>
              <a:buClr>
                <a:schemeClr val="accent1"/>
              </a:buClr>
              <a:buSzPct val="100000"/>
              <a:defRPr/>
            </a:pPr>
            <a:r>
              <a:rPr lang="en-GB" sz="1400" b="1">
                <a:solidFill>
                  <a:schemeClr val="tx2"/>
                </a:solidFill>
                <a:cs typeface="Calibri Light" panose="020F0302020204030204" pitchFamily="34" charset="0"/>
              </a:rPr>
              <a:t>MANAGER</a:t>
            </a:r>
          </a:p>
        </p:txBody>
      </p:sp>
      <p:cxnSp>
        <p:nvCxnSpPr>
          <p:cNvPr id="47" name="Connecteur droit avec flèche 27">
            <a:extLst>
              <a:ext uri="{FF2B5EF4-FFF2-40B4-BE49-F238E27FC236}">
                <a16:creationId xmlns:a16="http://schemas.microsoft.com/office/drawing/2014/main" id="{868BB21D-E485-11C7-D3B1-DD0372E4AABF}"/>
              </a:ext>
            </a:extLst>
          </p:cNvPr>
          <p:cNvCxnSpPr>
            <a:cxnSpLocks/>
          </p:cNvCxnSpPr>
          <p:nvPr/>
        </p:nvCxnSpPr>
        <p:spPr>
          <a:xfrm flipH="1">
            <a:off x="6585987" y="3256430"/>
            <a:ext cx="2772720" cy="0"/>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Connecteur droit avec flèche 32">
            <a:extLst>
              <a:ext uri="{FF2B5EF4-FFF2-40B4-BE49-F238E27FC236}">
                <a16:creationId xmlns:a16="http://schemas.microsoft.com/office/drawing/2014/main" id="{B16A5A35-8764-86D8-7C0D-1B7381BC6E7E}"/>
              </a:ext>
            </a:extLst>
          </p:cNvPr>
          <p:cNvCxnSpPr>
            <a:cxnSpLocks/>
            <a:stCxn id="46" idx="2"/>
            <a:endCxn id="43" idx="0"/>
          </p:cNvCxnSpPr>
          <p:nvPr/>
        </p:nvCxnSpPr>
        <p:spPr>
          <a:xfrm>
            <a:off x="5499217" y="3589893"/>
            <a:ext cx="0" cy="670635"/>
          </a:xfrm>
          <a:prstGeom prst="straightConnector1">
            <a:avLst/>
          </a:prstGeom>
          <a:ln>
            <a:solidFill>
              <a:schemeClr val="tx2"/>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Connecteur en angle 40">
            <a:extLst>
              <a:ext uri="{FF2B5EF4-FFF2-40B4-BE49-F238E27FC236}">
                <a16:creationId xmlns:a16="http://schemas.microsoft.com/office/drawing/2014/main" id="{85739761-6937-6C0C-6216-3AA95D65C79D}"/>
              </a:ext>
            </a:extLst>
          </p:cNvPr>
          <p:cNvCxnSpPr>
            <a:cxnSpLocks/>
            <a:endCxn id="43" idx="3"/>
          </p:cNvCxnSpPr>
          <p:nvPr/>
        </p:nvCxnSpPr>
        <p:spPr>
          <a:xfrm rot="10800000" flipV="1">
            <a:off x="6585987" y="3589893"/>
            <a:ext cx="2768860" cy="916741"/>
          </a:xfrm>
          <a:prstGeom prst="bentConnector3">
            <a:avLst>
              <a:gd name="adj1" fmla="val 10715"/>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Connecteur en angle 42">
            <a:extLst>
              <a:ext uri="{FF2B5EF4-FFF2-40B4-BE49-F238E27FC236}">
                <a16:creationId xmlns:a16="http://schemas.microsoft.com/office/drawing/2014/main" id="{13BD4974-5E00-0F19-1C2D-6FF264A7DE58}"/>
              </a:ext>
            </a:extLst>
          </p:cNvPr>
          <p:cNvCxnSpPr>
            <a:cxnSpLocks/>
            <a:stCxn id="46" idx="3"/>
            <a:endCxn id="42" idx="1"/>
          </p:cNvCxnSpPr>
          <p:nvPr/>
        </p:nvCxnSpPr>
        <p:spPr>
          <a:xfrm>
            <a:off x="6585987" y="3343787"/>
            <a:ext cx="630794" cy="448779"/>
          </a:xfrm>
          <a:prstGeom prst="bentConnector3">
            <a:avLst>
              <a:gd name="adj1" fmla="val 50000"/>
            </a:avLst>
          </a:prstGeom>
          <a:ln>
            <a:solidFill>
              <a:schemeClr val="tx1">
                <a:lumMod val="50000"/>
                <a:lumOff val="5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1" name="Rounded Rectangle 38">
            <a:extLst>
              <a:ext uri="{FF2B5EF4-FFF2-40B4-BE49-F238E27FC236}">
                <a16:creationId xmlns:a16="http://schemas.microsoft.com/office/drawing/2014/main" id="{940CE5FB-97C9-0852-A330-1949F820D48E}"/>
              </a:ext>
            </a:extLst>
          </p:cNvPr>
          <p:cNvSpPr/>
          <p:nvPr/>
        </p:nvSpPr>
        <p:spPr>
          <a:xfrm>
            <a:off x="6127318" y="5067272"/>
            <a:ext cx="3377578" cy="1489102"/>
          </a:xfrm>
          <a:prstGeom prst="rect">
            <a:avLst/>
          </a:prstGeom>
          <a:solidFill>
            <a:schemeClr val="accent3">
              <a:lumMod val="20000"/>
              <a:lumOff val="80000"/>
              <a:alpha val="50196"/>
            </a:schemeClr>
          </a:solidFill>
          <a:ln>
            <a:solidFill>
              <a:schemeClr val="tx2"/>
            </a:solidFill>
            <a:prstDash val="dash"/>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defTabSz="914422">
              <a:defRPr/>
            </a:pPr>
            <a:r>
              <a:rPr lang="en-GB" sz="1600" b="1">
                <a:solidFill>
                  <a:schemeClr val="accent1"/>
                </a:solidFill>
                <a:cs typeface="Calibri Light"/>
              </a:rPr>
              <a:t>RPA Center of Excellence </a:t>
            </a:r>
            <a:endParaRPr lang="en-GB" sz="1600" b="1">
              <a:solidFill>
                <a:schemeClr val="accent1"/>
              </a:solidFill>
              <a:cs typeface="Calibri Light" panose="020F0302020204030204" pitchFamily="34" charset="0"/>
            </a:endParaRPr>
          </a:p>
          <a:p>
            <a:pPr algn="ctr" defTabSz="914422">
              <a:defRPr/>
            </a:pPr>
            <a:endParaRPr lang="en-GB" sz="1200" b="1">
              <a:solidFill>
                <a:schemeClr val="accent1"/>
              </a:solidFill>
              <a:cs typeface="Calibri Light" panose="020F0302020204030204" pitchFamily="34" charset="0"/>
            </a:endParaRPr>
          </a:p>
          <a:p>
            <a:pPr algn="ctr" defTabSz="914422">
              <a:defRPr/>
            </a:pPr>
            <a:r>
              <a:rPr lang="en-GB" sz="1200" b="1">
                <a:solidFill>
                  <a:schemeClr val="accent1"/>
                </a:solidFill>
                <a:cs typeface="Calibri Light"/>
              </a:rPr>
              <a:t>Project Manager</a:t>
            </a:r>
          </a:p>
          <a:p>
            <a:pPr algn="ctr" defTabSz="914422">
              <a:defRPr/>
            </a:pPr>
            <a:r>
              <a:rPr lang="en-GB" sz="1200" b="1">
                <a:solidFill>
                  <a:schemeClr val="accent1"/>
                </a:solidFill>
                <a:cs typeface="Calibri Light"/>
              </a:rPr>
              <a:t>RPA Analyst</a:t>
            </a:r>
          </a:p>
          <a:p>
            <a:pPr algn="ctr" defTabSz="914422">
              <a:defRPr/>
            </a:pPr>
            <a:r>
              <a:rPr lang="en-GB" sz="1200" b="1">
                <a:solidFill>
                  <a:schemeClr val="accent1"/>
                </a:solidFill>
                <a:cs typeface="Calibri Light"/>
              </a:rPr>
              <a:t>RPA Developer</a:t>
            </a:r>
            <a:endParaRPr lang="en-GB" sz="1200" b="1">
              <a:solidFill>
                <a:schemeClr val="accent1"/>
              </a:solidFill>
              <a:cs typeface="Calibri Light" panose="020F0302020204030204" pitchFamily="34" charset="0"/>
            </a:endParaRPr>
          </a:p>
          <a:p>
            <a:pPr algn="ctr" defTabSz="914422">
              <a:defRPr/>
            </a:pPr>
            <a:r>
              <a:rPr lang="en-GB" sz="1200" b="1">
                <a:solidFill>
                  <a:schemeClr val="accent1"/>
                </a:solidFill>
                <a:cs typeface="Calibri Light"/>
              </a:rPr>
              <a:t>RPA Maintenance Eng.</a:t>
            </a:r>
          </a:p>
        </p:txBody>
      </p:sp>
      <p:cxnSp>
        <p:nvCxnSpPr>
          <p:cNvPr id="52" name="Connecteur en angle 48">
            <a:extLst>
              <a:ext uri="{FF2B5EF4-FFF2-40B4-BE49-F238E27FC236}">
                <a16:creationId xmlns:a16="http://schemas.microsoft.com/office/drawing/2014/main" id="{492D1DCA-BFCB-DE1D-4D49-DD370727EB82}"/>
              </a:ext>
            </a:extLst>
          </p:cNvPr>
          <p:cNvCxnSpPr>
            <a:cxnSpLocks/>
            <a:stCxn id="51" idx="1"/>
            <a:endCxn id="43" idx="2"/>
          </p:cNvCxnSpPr>
          <p:nvPr/>
        </p:nvCxnSpPr>
        <p:spPr>
          <a:xfrm rot="10800000">
            <a:off x="5499218" y="4752739"/>
            <a:ext cx="628101" cy="1059084"/>
          </a:xfrm>
          <a:prstGeom prst="bentConnector2">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Connecteur en angle 51">
            <a:extLst>
              <a:ext uri="{FF2B5EF4-FFF2-40B4-BE49-F238E27FC236}">
                <a16:creationId xmlns:a16="http://schemas.microsoft.com/office/drawing/2014/main" id="{0CB597A3-2A46-55F5-E8FB-46A2D6303A35}"/>
              </a:ext>
            </a:extLst>
          </p:cNvPr>
          <p:cNvCxnSpPr>
            <a:cxnSpLocks/>
            <a:stCxn id="51" idx="3"/>
            <a:endCxn id="44" idx="2"/>
          </p:cNvCxnSpPr>
          <p:nvPr/>
        </p:nvCxnSpPr>
        <p:spPr>
          <a:xfrm flipV="1">
            <a:off x="9504896" y="3669526"/>
            <a:ext cx="940583" cy="2142297"/>
          </a:xfrm>
          <a:prstGeom prst="bentConnector2">
            <a:avLst/>
          </a:prstGeom>
          <a:ln>
            <a:prstDash val="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65" name="Picture 64" descr="A red circle on a white background&#10;&#10;Description automatically generated with medium confidence">
            <a:extLst>
              <a:ext uri="{FF2B5EF4-FFF2-40B4-BE49-F238E27FC236}">
                <a16:creationId xmlns:a16="http://schemas.microsoft.com/office/drawing/2014/main" id="{2EC62638-75E8-D0D0-81B8-4069E1E3623D}"/>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9480593" y="3225240"/>
            <a:ext cx="301881" cy="301881"/>
          </a:xfrm>
          <a:prstGeom prst="ellipse">
            <a:avLst/>
          </a:prstGeom>
        </p:spPr>
      </p:pic>
      <p:pic>
        <p:nvPicPr>
          <p:cNvPr id="67" name="Picture 66" descr="A flag with a red and yellow stripe&#10;&#10;Description automatically generated with low confidence">
            <a:extLst>
              <a:ext uri="{FF2B5EF4-FFF2-40B4-BE49-F238E27FC236}">
                <a16:creationId xmlns:a16="http://schemas.microsoft.com/office/drawing/2014/main" id="{974DACAF-CA6E-7F7C-B8AC-67DC32A1A024}"/>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9127990" y="5200806"/>
            <a:ext cx="301881" cy="301881"/>
          </a:xfrm>
          <a:prstGeom prst="ellipse">
            <a:avLst/>
          </a:prstGeom>
        </p:spPr>
      </p:pic>
      <p:pic>
        <p:nvPicPr>
          <p:cNvPr id="68" name="Picture 67" descr="A flag with a red and yellow stripe&#10;&#10;Description automatically generated with low confidence">
            <a:extLst>
              <a:ext uri="{FF2B5EF4-FFF2-40B4-BE49-F238E27FC236}">
                <a16:creationId xmlns:a16="http://schemas.microsoft.com/office/drawing/2014/main" id="{A9EC5675-29AC-C196-5890-FD3D7E4318D1}"/>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6247181" y="4355693"/>
            <a:ext cx="301881" cy="301881"/>
          </a:xfrm>
          <a:prstGeom prst="ellipse">
            <a:avLst/>
          </a:prstGeom>
        </p:spPr>
      </p:pic>
      <p:pic>
        <p:nvPicPr>
          <p:cNvPr id="69" name="Picture 68" descr="A red circle on a white background&#10;&#10;Description automatically generated with medium confidence">
            <a:extLst>
              <a:ext uri="{FF2B5EF4-FFF2-40B4-BE49-F238E27FC236}">
                <a16:creationId xmlns:a16="http://schemas.microsoft.com/office/drawing/2014/main" id="{DE82FBF4-E583-B09D-7250-AB1C4ABACB97}"/>
              </a:ext>
            </a:extLst>
          </p:cNvPr>
          <p:cNvPicPr>
            <a:picLocks noChangeAspect="1"/>
          </p:cNvPicPr>
          <p:nvPr/>
        </p:nvPicPr>
        <p:blipFill rotWithShape="1">
          <a:blip r:embed="rId4" cstate="screen">
            <a:extLst>
              <a:ext uri="{28A0092B-C50C-407E-A947-70E740481C1C}">
                <a14:useLocalDpi xmlns:a14="http://schemas.microsoft.com/office/drawing/2010/main"/>
              </a:ext>
            </a:extLst>
          </a:blip>
          <a:srcRect/>
          <a:stretch/>
        </p:blipFill>
        <p:spPr>
          <a:xfrm>
            <a:off x="6209081" y="3184655"/>
            <a:ext cx="301881" cy="301881"/>
          </a:xfrm>
          <a:prstGeom prst="ellipse">
            <a:avLst/>
          </a:prstGeom>
        </p:spPr>
      </p:pic>
      <p:sp>
        <p:nvSpPr>
          <p:cNvPr id="82" name="Rectangle 81">
            <a:extLst>
              <a:ext uri="{FF2B5EF4-FFF2-40B4-BE49-F238E27FC236}">
                <a16:creationId xmlns:a16="http://schemas.microsoft.com/office/drawing/2014/main" id="{FC04FE34-1D59-AB34-6BB9-5CD5480AB785}"/>
              </a:ext>
            </a:extLst>
          </p:cNvPr>
          <p:cNvSpPr/>
          <p:nvPr/>
        </p:nvSpPr>
        <p:spPr>
          <a:xfrm>
            <a:off x="6127317" y="6321337"/>
            <a:ext cx="1089464" cy="21447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050" i="1">
                <a:solidFill>
                  <a:schemeClr val="accent1"/>
                </a:solidFill>
              </a:rPr>
              <a:t>Back Office</a:t>
            </a:r>
          </a:p>
        </p:txBody>
      </p:sp>
      <p:sp>
        <p:nvSpPr>
          <p:cNvPr id="84" name="Rectangle 83">
            <a:extLst>
              <a:ext uri="{FF2B5EF4-FFF2-40B4-BE49-F238E27FC236}">
                <a16:creationId xmlns:a16="http://schemas.microsoft.com/office/drawing/2014/main" id="{2A3FE703-F499-6DD9-B62E-55E28B5D97E8}"/>
              </a:ext>
            </a:extLst>
          </p:cNvPr>
          <p:cNvSpPr/>
          <p:nvPr/>
        </p:nvSpPr>
        <p:spPr>
          <a:xfrm>
            <a:off x="9181187" y="3716945"/>
            <a:ext cx="1089464" cy="21447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GB" sz="1050" i="1">
                <a:solidFill>
                  <a:schemeClr val="accent1"/>
                </a:solidFill>
              </a:rPr>
              <a:t>Front Office</a:t>
            </a:r>
          </a:p>
        </p:txBody>
      </p:sp>
      <p:sp>
        <p:nvSpPr>
          <p:cNvPr id="85" name="Content Placeholder 78">
            <a:extLst>
              <a:ext uri="{FF2B5EF4-FFF2-40B4-BE49-F238E27FC236}">
                <a16:creationId xmlns:a16="http://schemas.microsoft.com/office/drawing/2014/main" id="{97AE46E7-F94F-6120-943F-599A12EBC019}"/>
              </a:ext>
            </a:extLst>
          </p:cNvPr>
          <p:cNvSpPr txBox="1">
            <a:spLocks/>
          </p:cNvSpPr>
          <p:nvPr/>
        </p:nvSpPr>
        <p:spPr>
          <a:xfrm>
            <a:off x="1712964" y="6526919"/>
            <a:ext cx="11007633" cy="334259"/>
          </a:xfrm>
          <a:prstGeom prst="rect">
            <a:avLst/>
          </a:prstGeom>
        </p:spPr>
        <p:txBody>
          <a:bodyPr vert="horz" wrap="square" lIns="91440" tIns="45720" rIns="91440" bIns="45720" rtlCol="0">
            <a:spAutoFit/>
          </a:bodyPr>
          <a:lstStyle>
            <a:lvl1pPr marL="285750" indent="-285750" algn="l" defTabSz="914400" rtl="0" eaLnBrk="1" latinLnBrk="0" hangingPunct="1">
              <a:lnSpc>
                <a:spcPct val="150000"/>
              </a:lnSpc>
              <a:spcBef>
                <a:spcPts val="1000"/>
              </a:spcBef>
              <a:buClr>
                <a:schemeClr val="accent1"/>
              </a:buClr>
              <a:buSzPct val="100000"/>
              <a:buFont typeface="Arial" panose="020B0604020202020204" pitchFamily="34" charset="0"/>
              <a:buChar char="•"/>
              <a:defRPr sz="1100" kern="1200">
                <a:solidFill>
                  <a:schemeClr val="tx1">
                    <a:lumMod val="75000"/>
                    <a:lumOff val="25000"/>
                  </a:schemeClr>
                </a:solidFill>
                <a:effectLst/>
                <a:latin typeface="+mn-lt"/>
                <a:ea typeface="+mn-ea"/>
                <a:cs typeface="Calibri Light" panose="020F0302020204030204" pitchFamily="34" charset="0"/>
              </a:defRPr>
            </a:lvl1pPr>
            <a:lvl2pPr marL="685800" indent="-228600" algn="l" defTabSz="914400" rtl="0" eaLnBrk="1" latinLnBrk="0" hangingPunct="1">
              <a:lnSpc>
                <a:spcPct val="150000"/>
              </a:lnSpc>
              <a:spcBef>
                <a:spcPts val="500"/>
              </a:spcBef>
              <a:buClr>
                <a:schemeClr val="accent2"/>
              </a:buClr>
              <a:buSzPct val="100000"/>
              <a:buFont typeface="Arial" panose="020B0604020202020204" pitchFamily="34" charset="0"/>
              <a:buChar char="•"/>
              <a:defRPr sz="1100" kern="1200" cap="none" baseline="0">
                <a:solidFill>
                  <a:schemeClr val="tx1">
                    <a:lumMod val="75000"/>
                    <a:lumOff val="25000"/>
                  </a:schemeClr>
                </a:solidFill>
                <a:effectLst/>
                <a:latin typeface="+mn-lt"/>
                <a:ea typeface="+mn-ea"/>
                <a:cs typeface="Calibri Light" panose="020F0302020204030204" pitchFamily="34" charset="0"/>
              </a:defRPr>
            </a:lvl2pPr>
            <a:lvl3pPr marL="1143000" indent="-228600" algn="l" defTabSz="914400" rtl="0" eaLnBrk="1" latinLnBrk="0" hangingPunct="1">
              <a:lnSpc>
                <a:spcPct val="150000"/>
              </a:lnSpc>
              <a:spcBef>
                <a:spcPts val="500"/>
              </a:spcBef>
              <a:buClr>
                <a:schemeClr val="accent1"/>
              </a:buClr>
              <a:buSzPct val="100000"/>
              <a:buFont typeface="Courier New" panose="02070309020205020404" pitchFamily="49" charset="0"/>
              <a:buChar char="o"/>
              <a:defRPr sz="1100" kern="1200">
                <a:solidFill>
                  <a:schemeClr val="tx1">
                    <a:lumMod val="75000"/>
                    <a:lumOff val="25000"/>
                  </a:schemeClr>
                </a:solidFill>
                <a:effectLst/>
                <a:latin typeface="+mn-lt"/>
                <a:ea typeface="+mn-ea"/>
                <a:cs typeface="Calibri Light" panose="020F0302020204030204" pitchFamily="34" charset="0"/>
              </a:defRPr>
            </a:lvl3pPr>
            <a:lvl4pPr marL="1600200" indent="-228600" algn="l" defTabSz="914400" rtl="0" eaLnBrk="1" latinLnBrk="0" hangingPunct="1">
              <a:lnSpc>
                <a:spcPct val="150000"/>
              </a:lnSpc>
              <a:spcBef>
                <a:spcPts val="500"/>
              </a:spcBef>
              <a:buClr>
                <a:schemeClr val="tx1">
                  <a:lumMod val="50000"/>
                  <a:lumOff val="50000"/>
                </a:schemeClr>
              </a:buClr>
              <a:buSzPct val="100000"/>
              <a:buFont typeface="Arial" panose="020B0604020202020204" pitchFamily="34" charset="0"/>
              <a:buChar char="•"/>
              <a:defRPr sz="1100" kern="1200" cap="none" baseline="0">
                <a:solidFill>
                  <a:schemeClr val="tx1">
                    <a:lumMod val="75000"/>
                    <a:lumOff val="25000"/>
                  </a:schemeClr>
                </a:solidFill>
                <a:effectLst/>
                <a:latin typeface="+mn-lt"/>
                <a:ea typeface="+mn-ea"/>
                <a:cs typeface="Calibri Light" panose="020F0302020204030204" pitchFamily="34" charset="0"/>
              </a:defRPr>
            </a:lvl4pPr>
            <a:lvl5pPr marL="2057400" indent="-228600" algn="l" defTabSz="914400" rtl="0" eaLnBrk="1" latinLnBrk="0" hangingPunct="1">
              <a:lnSpc>
                <a:spcPct val="150000"/>
              </a:lnSpc>
              <a:spcBef>
                <a:spcPts val="500"/>
              </a:spcBef>
              <a:buClr>
                <a:schemeClr val="tx1">
                  <a:lumMod val="50000"/>
                  <a:lumOff val="50000"/>
                </a:schemeClr>
              </a:buClr>
              <a:buSzPct val="100000"/>
              <a:buFont typeface="Wingdings" panose="05000000000000000000" pitchFamily="2" charset="2"/>
              <a:buChar char="§"/>
              <a:defRPr sz="1100" kern="1200">
                <a:solidFill>
                  <a:schemeClr val="tx1">
                    <a:lumMod val="75000"/>
                    <a:lumOff val="25000"/>
                  </a:schemeClr>
                </a:solidFill>
                <a:effectLst/>
                <a:latin typeface="+mn-lt"/>
                <a:ea typeface="+mn-ea"/>
                <a:cs typeface="Calibri Light" panose="020F0302020204030204" pitchFamily="34" charset="0"/>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buNone/>
            </a:pPr>
            <a:r>
              <a:rPr lang="en-GB" sz="1200" b="1">
                <a:solidFill>
                  <a:schemeClr val="accent1"/>
                </a:solidFill>
              </a:rPr>
              <a:t>NOTE:</a:t>
            </a:r>
            <a:r>
              <a:rPr lang="en-GB" sz="1200"/>
              <a:t> </a:t>
            </a:r>
            <a:r>
              <a:rPr lang="en-GB" sz="1200" i="1"/>
              <a:t>Depending on the complexity of the project, the quantity of resources allocated from the Centre of excellence may vary accordingly</a:t>
            </a:r>
          </a:p>
        </p:txBody>
      </p:sp>
      <p:pic>
        <p:nvPicPr>
          <p:cNvPr id="87" name="Graphic 86">
            <a:extLst>
              <a:ext uri="{FF2B5EF4-FFF2-40B4-BE49-F238E27FC236}">
                <a16:creationId xmlns:a16="http://schemas.microsoft.com/office/drawing/2014/main" id="{97C77F2D-697A-7D64-CEF4-B5D7E01DF85A}"/>
              </a:ext>
            </a:extLst>
          </p:cNvPr>
          <p:cNvPicPr>
            <a:picLocks noChangeAspect="1"/>
          </p:cNvPicPr>
          <p:nvPr/>
        </p:nvPicPr>
        <p:blipFill>
          <a:blip r:embed="rId6" cstate="screen">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8636215" y="1504238"/>
            <a:ext cx="1587311" cy="499399"/>
          </a:xfrm>
          <a:prstGeom prst="rect">
            <a:avLst/>
          </a:prstGeom>
        </p:spPr>
      </p:pic>
    </p:spTree>
    <p:extLst>
      <p:ext uri="{BB962C8B-B14F-4D97-AF65-F5344CB8AC3E}">
        <p14:creationId xmlns:p14="http://schemas.microsoft.com/office/powerpoint/2010/main" val="1681115969"/>
      </p:ext>
    </p:extLst>
  </p:cSld>
  <p:clrMapOvr>
    <a:masterClrMapping/>
  </p:clrMapOvr>
  <p:extLst>
    <p:ext uri="{6950BFC3-D8DA-4A85-94F7-54DA5524770B}">
      <p188:commentRel xmlns:p188="http://schemas.microsoft.com/office/powerpoint/2018/8/main" r:id="rId2"/>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813ABC-B412-6F8C-EE3B-8BE39881BE7F}"/>
              </a:ext>
            </a:extLst>
          </p:cNvPr>
          <p:cNvSpPr>
            <a:spLocks noGrp="1"/>
          </p:cNvSpPr>
          <p:nvPr>
            <p:ph type="sldNum" sz="quarter" idx="4"/>
          </p:nvPr>
        </p:nvSpPr>
        <p:spPr/>
        <p:txBody>
          <a:bodyPr/>
          <a:lstStyle/>
          <a:p>
            <a:fld id="{619ED4D7-5F20-42F3-A679-10C8506A671F}" type="slidenum">
              <a:rPr lang="en-US" smtClean="0"/>
              <a:pPr/>
              <a:t>15</a:t>
            </a:fld>
            <a:endParaRPr lang="en-US"/>
          </a:p>
        </p:txBody>
      </p:sp>
      <p:sp>
        <p:nvSpPr>
          <p:cNvPr id="3" name="Title 2">
            <a:extLst>
              <a:ext uri="{FF2B5EF4-FFF2-40B4-BE49-F238E27FC236}">
                <a16:creationId xmlns:a16="http://schemas.microsoft.com/office/drawing/2014/main" id="{DFB44003-ACE1-3A48-8CDD-A774CC271EF4}"/>
              </a:ext>
            </a:extLst>
          </p:cNvPr>
          <p:cNvSpPr>
            <a:spLocks noGrp="1"/>
          </p:cNvSpPr>
          <p:nvPr>
            <p:ph type="title"/>
          </p:nvPr>
        </p:nvSpPr>
        <p:spPr>
          <a:xfrm>
            <a:off x="838200" y="365126"/>
            <a:ext cx="9861645" cy="867930"/>
          </a:xfrm>
        </p:spPr>
        <p:txBody>
          <a:bodyPr/>
          <a:lstStyle/>
          <a:p>
            <a:r>
              <a:rPr lang="fr-BE"/>
              <a:t>Project Organisation</a:t>
            </a:r>
            <a:br>
              <a:rPr lang="fr-BE"/>
            </a:br>
            <a:r>
              <a:rPr lang="fr-BE" sz="2400" b="1" err="1">
                <a:solidFill>
                  <a:schemeClr val="accent2"/>
                </a:solidFill>
              </a:rPr>
              <a:t>Roles</a:t>
            </a:r>
            <a:r>
              <a:rPr lang="fr-BE" sz="2400" b="1">
                <a:solidFill>
                  <a:schemeClr val="accent2"/>
                </a:solidFill>
              </a:rPr>
              <a:t> and </a:t>
            </a:r>
            <a:r>
              <a:rPr lang="fr-BE" sz="2400" b="1" err="1">
                <a:solidFill>
                  <a:schemeClr val="accent2"/>
                </a:solidFill>
              </a:rPr>
              <a:t>Responsabilities</a:t>
            </a:r>
            <a:endParaRPr lang="en-GB" b="1">
              <a:solidFill>
                <a:schemeClr val="accent2"/>
              </a:solidFill>
            </a:endParaRPr>
          </a:p>
        </p:txBody>
      </p:sp>
      <p:sp>
        <p:nvSpPr>
          <p:cNvPr id="4" name="Content Placeholder 3">
            <a:extLst>
              <a:ext uri="{FF2B5EF4-FFF2-40B4-BE49-F238E27FC236}">
                <a16:creationId xmlns:a16="http://schemas.microsoft.com/office/drawing/2014/main" id="{B03FC18A-B1E5-9359-B73C-92A6A422A11E}"/>
              </a:ext>
            </a:extLst>
          </p:cNvPr>
          <p:cNvSpPr>
            <a:spLocks noGrp="1"/>
          </p:cNvSpPr>
          <p:nvPr>
            <p:ph sz="quarter" idx="10"/>
          </p:nvPr>
        </p:nvSpPr>
        <p:spPr>
          <a:xfrm>
            <a:off x="838200" y="1336687"/>
            <a:ext cx="11252200" cy="4543103"/>
          </a:xfrm>
        </p:spPr>
        <p:txBody>
          <a:bodyPr/>
          <a:lstStyle/>
          <a:p>
            <a:pPr marL="0" lvl="0" indent="0" algn="just">
              <a:lnSpc>
                <a:spcPct val="115000"/>
              </a:lnSpc>
              <a:spcBef>
                <a:spcPts val="600"/>
              </a:spcBef>
              <a:buClr>
                <a:srgbClr val="272774"/>
              </a:buClr>
              <a:buNone/>
            </a:pPr>
            <a:r>
              <a:rPr lang="en-GB" sz="1100" dirty="0">
                <a:solidFill>
                  <a:srgbClr val="262626"/>
                </a:solidFill>
                <a:effectLst/>
                <a:latin typeface="Century Gothic" panose="020B0502020202020204" pitchFamily="34" charset="0"/>
                <a:ea typeface="Century Gothic" panose="020B0502020202020204" pitchFamily="34" charset="0"/>
                <a:cs typeface="Times New Roman" panose="02020603050405020304" pitchFamily="18" charset="0"/>
              </a:rPr>
              <a:t>Understanding the roles within our project team is pivotal to the seamless execution of the RPA implementation. Each team member, from the Account Manager to the Production Team, plays a crucial role that fosters collaboration, accountability, and effective communication. Below is an outline of these roles and their respective responsibilities.</a:t>
            </a:r>
          </a:p>
          <a:p>
            <a:pPr algn="just">
              <a:lnSpc>
                <a:spcPct val="115000"/>
              </a:lnSpc>
              <a:spcBef>
                <a:spcPts val="600"/>
              </a:spcBef>
              <a:buClr>
                <a:srgbClr val="272774"/>
              </a:buClr>
            </a:pPr>
            <a:r>
              <a:rPr lang="en-GB" sz="1100" b="1" dirty="0">
                <a:solidFill>
                  <a:schemeClr val="accent1"/>
                </a:solidFill>
                <a:effectLst/>
                <a:latin typeface="Century Gothic" panose="020B0502020202020204" pitchFamily="34" charset="0"/>
                <a:ea typeface="Century Gothic" panose="020B0502020202020204" pitchFamily="34" charset="0"/>
                <a:cs typeface="Times New Roman" panose="02020603050405020304" pitchFamily="18" charset="0"/>
              </a:rPr>
              <a:t>Account Manager</a:t>
            </a:r>
            <a:r>
              <a:rPr lang="en-GB" sz="1100" dirty="0">
                <a:solidFill>
                  <a:srgbClr val="262626"/>
                </a:solidFill>
                <a:effectLst/>
                <a:latin typeface="Century Gothic" panose="020B0502020202020204" pitchFamily="34" charset="0"/>
                <a:ea typeface="Century Gothic" panose="020B0502020202020204" pitchFamily="34" charset="0"/>
                <a:cs typeface="Times New Roman" panose="02020603050405020304" pitchFamily="18" charset="0"/>
              </a:rPr>
              <a:t>: Charged with overseeing the respect of the contract, the Account Manager also shapes the global account strategy and supervises its execution in collaboration with the Delivery Manager.</a:t>
            </a:r>
          </a:p>
          <a:p>
            <a:pPr algn="just">
              <a:lnSpc>
                <a:spcPct val="115000"/>
              </a:lnSpc>
              <a:spcBef>
                <a:spcPts val="600"/>
              </a:spcBef>
              <a:buClr>
                <a:srgbClr val="272774"/>
              </a:buClr>
            </a:pPr>
            <a:endParaRPr lang="en-GB" sz="1100" dirty="0">
              <a:solidFill>
                <a:srgbClr val="262626"/>
              </a:solidFill>
              <a:effectLst/>
              <a:latin typeface="Century Gothic" panose="020B0502020202020204" pitchFamily="34" charset="0"/>
              <a:ea typeface="Century Gothic" panose="020B0502020202020204" pitchFamily="34" charset="0"/>
              <a:cs typeface="Times New Roman" panose="02020603050405020304" pitchFamily="18" charset="0"/>
            </a:endParaRPr>
          </a:p>
          <a:p>
            <a:pPr algn="just">
              <a:lnSpc>
                <a:spcPct val="115000"/>
              </a:lnSpc>
              <a:spcBef>
                <a:spcPts val="600"/>
              </a:spcBef>
              <a:buClr>
                <a:srgbClr val="272774"/>
              </a:buClr>
            </a:pPr>
            <a:r>
              <a:rPr lang="en-GB" sz="1100" b="1" dirty="0">
                <a:solidFill>
                  <a:schemeClr val="accent1"/>
                </a:solidFill>
                <a:effectLst/>
                <a:latin typeface="Century Gothic" panose="020B0502020202020204" pitchFamily="34" charset="0"/>
                <a:ea typeface="Century Gothic" panose="020B0502020202020204" pitchFamily="34" charset="0"/>
                <a:cs typeface="Times New Roman" panose="02020603050405020304" pitchFamily="18" charset="0"/>
              </a:rPr>
              <a:t>Delivery Manager (DM)</a:t>
            </a:r>
            <a:r>
              <a:rPr lang="en-GB" sz="1100" dirty="0">
                <a:solidFill>
                  <a:srgbClr val="262626"/>
                </a:solidFill>
                <a:effectLst/>
                <a:latin typeface="Century Gothic" panose="020B0502020202020204" pitchFamily="34" charset="0"/>
                <a:ea typeface="Century Gothic" panose="020B0502020202020204" pitchFamily="34" charset="0"/>
                <a:cs typeface="Times New Roman" panose="02020603050405020304" pitchFamily="18" charset="0"/>
              </a:rPr>
              <a:t>: The DM is a linchpin in steering the project, ensuring the smooth execution of all tasks performed by Amaris. As the primary contractual liaison for Danone, the DM offers the first level of escalation for service contract performance concerns and provides a comprehensive dashboard of service packages.</a:t>
            </a:r>
          </a:p>
          <a:p>
            <a:pPr algn="just">
              <a:lnSpc>
                <a:spcPct val="115000"/>
              </a:lnSpc>
              <a:spcBef>
                <a:spcPts val="600"/>
              </a:spcBef>
              <a:buClr>
                <a:srgbClr val="272774"/>
              </a:buClr>
            </a:pPr>
            <a:r>
              <a:rPr lang="en-GB" sz="1100" b="1" dirty="0">
                <a:solidFill>
                  <a:schemeClr val="accent2"/>
                </a:solidFill>
                <a:effectLst/>
                <a:latin typeface="Century Gothic" panose="020B0502020202020204" pitchFamily="34" charset="0"/>
                <a:ea typeface="Century Gothic" panose="020B0502020202020204" pitchFamily="34" charset="0"/>
                <a:cs typeface="Times New Roman" panose="02020603050405020304" pitchFamily="18" charset="0"/>
              </a:rPr>
              <a:t>Front Office:</a:t>
            </a:r>
          </a:p>
          <a:p>
            <a:pPr lvl="1" algn="just">
              <a:lnSpc>
                <a:spcPct val="115000"/>
              </a:lnSpc>
              <a:spcBef>
                <a:spcPts val="600"/>
              </a:spcBef>
            </a:pPr>
            <a:r>
              <a:rPr lang="en-GB" b="1" dirty="0">
                <a:solidFill>
                  <a:schemeClr val="accent1"/>
                </a:solidFill>
                <a:effectLst/>
                <a:latin typeface="Century Gothic" panose="020B0502020202020204" pitchFamily="34" charset="0"/>
                <a:ea typeface="Century Gothic" panose="020B0502020202020204" pitchFamily="34" charset="0"/>
                <a:cs typeface="Times New Roman" panose="02020603050405020304" pitchFamily="18" charset="0"/>
              </a:rPr>
              <a:t>RPA Consultant </a:t>
            </a:r>
            <a:r>
              <a:rPr lang="en-GB" dirty="0">
                <a:solidFill>
                  <a:srgbClr val="262626"/>
                </a:solidFill>
                <a:effectLst/>
                <a:latin typeface="Century Gothic" panose="020B0502020202020204" pitchFamily="34" charset="0"/>
                <a:ea typeface="Century Gothic" panose="020B0502020202020204" pitchFamily="34" charset="0"/>
                <a:cs typeface="Times New Roman" panose="02020603050405020304" pitchFamily="18" charset="0"/>
              </a:rPr>
              <a:t>is entrusted with gathering business requirements, informing the Centre of Excellence, and reviewing its outputs before client submission. He is also the Single Point of Contact (SPOC) for Danone</a:t>
            </a:r>
          </a:p>
          <a:p>
            <a:pPr algn="just">
              <a:lnSpc>
                <a:spcPct val="115000"/>
              </a:lnSpc>
              <a:spcBef>
                <a:spcPts val="600"/>
              </a:spcBef>
              <a:buClr>
                <a:srgbClr val="272774"/>
              </a:buClr>
            </a:pPr>
            <a:r>
              <a:rPr lang="en-GB" sz="1100" b="1" dirty="0">
                <a:solidFill>
                  <a:schemeClr val="accent2"/>
                </a:solidFill>
                <a:effectLst/>
                <a:latin typeface="Century Gothic" panose="020B0502020202020204" pitchFamily="34" charset="0"/>
                <a:ea typeface="Century Gothic" panose="020B0502020202020204" pitchFamily="34" charset="0"/>
                <a:cs typeface="Times New Roman" panose="02020603050405020304" pitchFamily="18" charset="0"/>
              </a:rPr>
              <a:t>Back Office (Production Team):</a:t>
            </a:r>
          </a:p>
          <a:p>
            <a:pPr lvl="1" algn="just">
              <a:lnSpc>
                <a:spcPct val="115000"/>
              </a:lnSpc>
              <a:spcBef>
                <a:spcPts val="600"/>
              </a:spcBef>
            </a:pPr>
            <a:r>
              <a:rPr lang="en-GB" b="1" dirty="0">
                <a:solidFill>
                  <a:schemeClr val="accent1"/>
                </a:solidFill>
                <a:effectLst/>
                <a:latin typeface="Century Gothic" panose="020B0502020202020204" pitchFamily="34" charset="0"/>
                <a:ea typeface="Century Gothic" panose="020B0502020202020204" pitchFamily="34" charset="0"/>
                <a:cs typeface="Times New Roman" panose="02020603050405020304" pitchFamily="18" charset="0"/>
              </a:rPr>
              <a:t>Project Manager</a:t>
            </a:r>
            <a:r>
              <a:rPr lang="en-GB" dirty="0">
                <a:solidFill>
                  <a:srgbClr val="262626"/>
                </a:solidFill>
                <a:effectLst/>
                <a:latin typeface="Century Gothic" panose="020B0502020202020204" pitchFamily="34" charset="0"/>
                <a:ea typeface="Century Gothic" panose="020B0502020202020204" pitchFamily="34" charset="0"/>
                <a:cs typeface="Times New Roman" panose="02020603050405020304" pitchFamily="18" charset="0"/>
              </a:rPr>
              <a:t>: Tasked with operational project tracking</a:t>
            </a:r>
          </a:p>
          <a:p>
            <a:pPr lvl="1" algn="just">
              <a:lnSpc>
                <a:spcPct val="115000"/>
              </a:lnSpc>
              <a:spcBef>
                <a:spcPts val="600"/>
              </a:spcBef>
            </a:pPr>
            <a:r>
              <a:rPr lang="en-GB" b="1" dirty="0">
                <a:solidFill>
                  <a:schemeClr val="accent1"/>
                </a:solidFill>
                <a:effectLst/>
                <a:latin typeface="Century Gothic" panose="020B0502020202020204" pitchFamily="34" charset="0"/>
                <a:ea typeface="Century Gothic" panose="020B0502020202020204" pitchFamily="34" charset="0"/>
                <a:cs typeface="Times New Roman" panose="02020603050405020304" pitchFamily="18" charset="0"/>
              </a:rPr>
              <a:t>RPA Analyst</a:t>
            </a:r>
            <a:r>
              <a:rPr lang="en-GB" dirty="0">
                <a:solidFill>
                  <a:srgbClr val="262626"/>
                </a:solidFill>
                <a:effectLst/>
                <a:latin typeface="Century Gothic" panose="020B0502020202020204" pitchFamily="34" charset="0"/>
                <a:ea typeface="Century Gothic" panose="020B0502020202020204" pitchFamily="34" charset="0"/>
                <a:cs typeface="Times New Roman" panose="02020603050405020304" pitchFamily="18" charset="0"/>
              </a:rPr>
              <a:t>: The RPA Analyst performs functional analysis of the process to be automated, ensuring a robust understanding of each requirement.</a:t>
            </a:r>
          </a:p>
          <a:p>
            <a:pPr lvl="1" algn="just">
              <a:lnSpc>
                <a:spcPct val="115000"/>
              </a:lnSpc>
              <a:spcBef>
                <a:spcPts val="600"/>
              </a:spcBef>
            </a:pPr>
            <a:r>
              <a:rPr lang="en-GB" b="1" dirty="0">
                <a:solidFill>
                  <a:schemeClr val="accent1"/>
                </a:solidFill>
                <a:effectLst/>
                <a:latin typeface="Century Gothic" panose="020B0502020202020204" pitchFamily="34" charset="0"/>
                <a:ea typeface="Century Gothic" panose="020B0502020202020204" pitchFamily="34" charset="0"/>
                <a:cs typeface="Times New Roman" panose="02020603050405020304" pitchFamily="18" charset="0"/>
              </a:rPr>
              <a:t>RPA Developer</a:t>
            </a:r>
            <a:r>
              <a:rPr lang="en-GB" dirty="0">
                <a:solidFill>
                  <a:srgbClr val="262626"/>
                </a:solidFill>
                <a:effectLst/>
                <a:latin typeface="Century Gothic" panose="020B0502020202020204" pitchFamily="34" charset="0"/>
                <a:ea typeface="Century Gothic" panose="020B0502020202020204" pitchFamily="34" charset="0"/>
                <a:cs typeface="Times New Roman" panose="02020603050405020304" pitchFamily="18" charset="0"/>
              </a:rPr>
              <a:t>: The RPA Developer constructs the automation based on the Process Definition Document (PDD) outlined by the RPA Analyst and validated by the Danone Business Team. They test the automation in the Development Server and carry out its implementation in the Production Server.</a:t>
            </a:r>
          </a:p>
          <a:p>
            <a:pPr lvl="1" algn="just">
              <a:lnSpc>
                <a:spcPct val="115000"/>
              </a:lnSpc>
              <a:spcBef>
                <a:spcPts val="600"/>
              </a:spcBef>
            </a:pPr>
            <a:r>
              <a:rPr lang="en-GB" b="1" dirty="0">
                <a:solidFill>
                  <a:schemeClr val="accent1"/>
                </a:solidFill>
                <a:effectLst/>
                <a:latin typeface="Century Gothic" panose="020B0502020202020204" pitchFamily="34" charset="0"/>
                <a:ea typeface="Century Gothic" panose="020B0502020202020204" pitchFamily="34" charset="0"/>
                <a:cs typeface="Times New Roman" panose="02020603050405020304" pitchFamily="18" charset="0"/>
              </a:rPr>
              <a:t>RPA Maintenance Engineer</a:t>
            </a:r>
            <a:r>
              <a:rPr lang="en-GB" dirty="0">
                <a:solidFill>
                  <a:srgbClr val="262626"/>
                </a:solidFill>
                <a:effectLst/>
                <a:latin typeface="Century Gothic" panose="020B0502020202020204" pitchFamily="34" charset="0"/>
                <a:ea typeface="Century Gothic" panose="020B0502020202020204" pitchFamily="34" charset="0"/>
                <a:cs typeface="Times New Roman" panose="02020603050405020304" pitchFamily="18" charset="0"/>
              </a:rPr>
              <a:t>: Once the robots are operational, the RPA Maintenance Engineer oversees their regular upkeep to ensure ongoing performance and efficiency during the run phase.</a:t>
            </a:r>
          </a:p>
        </p:txBody>
      </p:sp>
      <p:sp>
        <p:nvSpPr>
          <p:cNvPr id="5" name="Content Placeholder 3">
            <a:extLst>
              <a:ext uri="{FF2B5EF4-FFF2-40B4-BE49-F238E27FC236}">
                <a16:creationId xmlns:a16="http://schemas.microsoft.com/office/drawing/2014/main" id="{ADAF199A-4392-53CB-AC1F-A74F7D94B68B}"/>
              </a:ext>
            </a:extLst>
          </p:cNvPr>
          <p:cNvSpPr txBox="1">
            <a:spLocks/>
          </p:cNvSpPr>
          <p:nvPr/>
        </p:nvSpPr>
        <p:spPr>
          <a:xfrm>
            <a:off x="1663165" y="6260727"/>
            <a:ext cx="8865669" cy="464294"/>
          </a:xfrm>
          <a:prstGeom prst="rect">
            <a:avLst/>
          </a:prstGeom>
        </p:spPr>
        <p:txBody>
          <a:bodyPr vert="horz" wrap="square" lIns="91440" tIns="45720" rIns="91440" bIns="45720" rtlCol="0">
            <a:spAutoFit/>
          </a:bodyPr>
          <a:lstStyle>
            <a:lvl1pPr marL="285750" indent="-285750" algn="l" defTabSz="914400" rtl="0" eaLnBrk="1" latinLnBrk="0" hangingPunct="1">
              <a:lnSpc>
                <a:spcPct val="150000"/>
              </a:lnSpc>
              <a:spcBef>
                <a:spcPts val="1000"/>
              </a:spcBef>
              <a:buClr>
                <a:schemeClr val="accent1"/>
              </a:buClr>
              <a:buSzPct val="100000"/>
              <a:buFont typeface="Arial" panose="020B0604020202020204" pitchFamily="34" charset="0"/>
              <a:buChar char="•"/>
              <a:defRPr sz="1100" kern="1200">
                <a:solidFill>
                  <a:schemeClr val="tx1">
                    <a:lumMod val="75000"/>
                    <a:lumOff val="25000"/>
                  </a:schemeClr>
                </a:solidFill>
                <a:effectLst/>
                <a:latin typeface="+mn-lt"/>
                <a:ea typeface="+mn-ea"/>
                <a:cs typeface="Calibri Light" panose="020F0302020204030204" pitchFamily="34" charset="0"/>
              </a:defRPr>
            </a:lvl1pPr>
            <a:lvl2pPr marL="685800" indent="-228600" algn="l" defTabSz="914400" rtl="0" eaLnBrk="1" latinLnBrk="0" hangingPunct="1">
              <a:lnSpc>
                <a:spcPct val="150000"/>
              </a:lnSpc>
              <a:spcBef>
                <a:spcPts val="500"/>
              </a:spcBef>
              <a:buClr>
                <a:schemeClr val="accent2"/>
              </a:buClr>
              <a:buSzPct val="100000"/>
              <a:buFont typeface="Arial" panose="020B0604020202020204" pitchFamily="34" charset="0"/>
              <a:buChar char="•"/>
              <a:defRPr sz="1100" kern="1200" cap="none" baseline="0">
                <a:solidFill>
                  <a:schemeClr val="tx1">
                    <a:lumMod val="75000"/>
                    <a:lumOff val="25000"/>
                  </a:schemeClr>
                </a:solidFill>
                <a:effectLst/>
                <a:latin typeface="+mn-lt"/>
                <a:ea typeface="+mn-ea"/>
                <a:cs typeface="Calibri Light" panose="020F0302020204030204" pitchFamily="34" charset="0"/>
              </a:defRPr>
            </a:lvl2pPr>
            <a:lvl3pPr marL="1143000" indent="-228600" algn="l" defTabSz="914400" rtl="0" eaLnBrk="1" latinLnBrk="0" hangingPunct="1">
              <a:lnSpc>
                <a:spcPct val="150000"/>
              </a:lnSpc>
              <a:spcBef>
                <a:spcPts val="500"/>
              </a:spcBef>
              <a:buClr>
                <a:schemeClr val="accent1"/>
              </a:buClr>
              <a:buSzPct val="100000"/>
              <a:buFont typeface="Courier New" panose="02070309020205020404" pitchFamily="49" charset="0"/>
              <a:buChar char="o"/>
              <a:defRPr sz="1100" kern="1200">
                <a:solidFill>
                  <a:schemeClr val="tx1">
                    <a:lumMod val="75000"/>
                    <a:lumOff val="25000"/>
                  </a:schemeClr>
                </a:solidFill>
                <a:effectLst/>
                <a:latin typeface="+mn-lt"/>
                <a:ea typeface="+mn-ea"/>
                <a:cs typeface="Calibri Light" panose="020F0302020204030204" pitchFamily="34" charset="0"/>
              </a:defRPr>
            </a:lvl3pPr>
            <a:lvl4pPr marL="1600200" indent="-228600" algn="l" defTabSz="914400" rtl="0" eaLnBrk="1" latinLnBrk="0" hangingPunct="1">
              <a:lnSpc>
                <a:spcPct val="150000"/>
              </a:lnSpc>
              <a:spcBef>
                <a:spcPts val="500"/>
              </a:spcBef>
              <a:buClr>
                <a:schemeClr val="tx1">
                  <a:lumMod val="50000"/>
                  <a:lumOff val="50000"/>
                </a:schemeClr>
              </a:buClr>
              <a:buSzPct val="100000"/>
              <a:buFont typeface="Arial" panose="020B0604020202020204" pitchFamily="34" charset="0"/>
              <a:buChar char="•"/>
              <a:defRPr sz="1100" kern="1200" cap="none" baseline="0">
                <a:solidFill>
                  <a:schemeClr val="tx1">
                    <a:lumMod val="75000"/>
                    <a:lumOff val="25000"/>
                  </a:schemeClr>
                </a:solidFill>
                <a:effectLst/>
                <a:latin typeface="+mn-lt"/>
                <a:ea typeface="+mn-ea"/>
                <a:cs typeface="Calibri Light" panose="020F0302020204030204" pitchFamily="34" charset="0"/>
              </a:defRPr>
            </a:lvl4pPr>
            <a:lvl5pPr marL="2057400" indent="-228600" algn="l" defTabSz="914400" rtl="0" eaLnBrk="1" latinLnBrk="0" hangingPunct="1">
              <a:lnSpc>
                <a:spcPct val="150000"/>
              </a:lnSpc>
              <a:spcBef>
                <a:spcPts val="500"/>
              </a:spcBef>
              <a:buClr>
                <a:schemeClr val="tx1">
                  <a:lumMod val="50000"/>
                  <a:lumOff val="50000"/>
                </a:schemeClr>
              </a:buClr>
              <a:buSzPct val="100000"/>
              <a:buFont typeface="Wingdings" panose="05000000000000000000" pitchFamily="2" charset="2"/>
              <a:buChar char="§"/>
              <a:defRPr sz="1100" kern="1200">
                <a:solidFill>
                  <a:schemeClr val="tx1">
                    <a:lumMod val="75000"/>
                    <a:lumOff val="25000"/>
                  </a:schemeClr>
                </a:solidFill>
                <a:effectLst/>
                <a:latin typeface="+mn-lt"/>
                <a:ea typeface="+mn-ea"/>
                <a:cs typeface="Calibri Light" panose="020F0302020204030204" pitchFamily="34" charset="0"/>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lnSpc>
                <a:spcPct val="115000"/>
              </a:lnSpc>
              <a:spcBef>
                <a:spcPts val="600"/>
              </a:spcBef>
              <a:buClr>
                <a:srgbClr val="272774"/>
              </a:buClr>
              <a:buFont typeface="Arial" panose="020B0604020202020204" pitchFamily="34" charset="0"/>
              <a:buNone/>
            </a:pPr>
            <a:r>
              <a:rPr lang="en-GB" b="1">
                <a:solidFill>
                  <a:schemeClr val="accent1"/>
                </a:solidFill>
                <a:latin typeface="Century Gothic" panose="020B0502020202020204" pitchFamily="34" charset="0"/>
                <a:ea typeface="Century Gothic" panose="020B0502020202020204" pitchFamily="34" charset="0"/>
                <a:cs typeface="Times New Roman" panose="02020603050405020304" pitchFamily="18" charset="0"/>
              </a:rPr>
              <a:t>Each role within our team is meticulously aligned to bring about successful project execution, and we remain committed to driving this project towards its objectives with our collaborative approach.</a:t>
            </a:r>
            <a:endParaRPr lang="en-GB" b="1">
              <a:solidFill>
                <a:schemeClr val="accent1"/>
              </a:solidFill>
            </a:endParaRPr>
          </a:p>
        </p:txBody>
      </p:sp>
    </p:spTree>
    <p:extLst>
      <p:ext uri="{BB962C8B-B14F-4D97-AF65-F5344CB8AC3E}">
        <p14:creationId xmlns:p14="http://schemas.microsoft.com/office/powerpoint/2010/main" val="605381008"/>
      </p:ext>
    </p:extLst>
  </p:cSld>
  <p:clrMapOvr>
    <a:masterClrMapping/>
  </p:clrMapOvr>
  <p:extLst>
    <p:ext uri="{6950BFC3-D8DA-4A85-94F7-54DA5524770B}">
      <p188:commentRel xmlns:p188="http://schemas.microsoft.com/office/powerpoint/2018/8/main" r:id="rId2"/>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A299E672-7AB7-4BDF-ABFD-C97E5F51560C}"/>
              </a:ext>
            </a:extLst>
          </p:cNvPr>
          <p:cNvSpPr>
            <a:spLocks/>
          </p:cNvSpPr>
          <p:nvPr/>
        </p:nvSpPr>
        <p:spPr>
          <a:xfrm>
            <a:off x="3277092" y="1526149"/>
            <a:ext cx="2880000" cy="526928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Rectangle 6">
            <a:extLst>
              <a:ext uri="{FF2B5EF4-FFF2-40B4-BE49-F238E27FC236}">
                <a16:creationId xmlns:a16="http://schemas.microsoft.com/office/drawing/2014/main" id="{81C20DE8-59E1-4B2F-B8F3-30F5EC96E763}"/>
              </a:ext>
            </a:extLst>
          </p:cNvPr>
          <p:cNvSpPr>
            <a:spLocks/>
          </p:cNvSpPr>
          <p:nvPr/>
        </p:nvSpPr>
        <p:spPr>
          <a:xfrm>
            <a:off x="3277092" y="1193534"/>
            <a:ext cx="2880000" cy="360000"/>
          </a:xfrm>
          <a:prstGeom prst="rect">
            <a:avLst/>
          </a:prstGeom>
          <a:gradFill flip="none" rotWithShape="1">
            <a:gsLst>
              <a:gs pos="0">
                <a:srgbClr val="3783C2"/>
              </a:gs>
              <a:gs pos="48000">
                <a:srgbClr val="22418C"/>
              </a:gs>
              <a:gs pos="100000">
                <a:schemeClr val="accent1">
                  <a:lumMod val="60000"/>
                </a:schemeClr>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rgbClr val="E30613"/>
                </a:solidFill>
                <a:cs typeface="Arial" panose="020B0604020202020204" pitchFamily="34" charset="0"/>
              </a:rPr>
              <a:t>DANONE</a:t>
            </a:r>
          </a:p>
        </p:txBody>
      </p:sp>
      <p:sp>
        <p:nvSpPr>
          <p:cNvPr id="44" name="Rectangle 43">
            <a:extLst>
              <a:ext uri="{FF2B5EF4-FFF2-40B4-BE49-F238E27FC236}">
                <a16:creationId xmlns:a16="http://schemas.microsoft.com/office/drawing/2014/main" id="{08474147-EEEE-4146-8535-CF0677B61ADC}"/>
              </a:ext>
            </a:extLst>
          </p:cNvPr>
          <p:cNvSpPr>
            <a:spLocks/>
          </p:cNvSpPr>
          <p:nvPr/>
        </p:nvSpPr>
        <p:spPr>
          <a:xfrm>
            <a:off x="6273559" y="1526148"/>
            <a:ext cx="2880000" cy="52692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5" name="Rectangle 44">
            <a:extLst>
              <a:ext uri="{FF2B5EF4-FFF2-40B4-BE49-F238E27FC236}">
                <a16:creationId xmlns:a16="http://schemas.microsoft.com/office/drawing/2014/main" id="{A37A3F40-C68B-FD4C-81FE-21686C6D7951}"/>
              </a:ext>
            </a:extLst>
          </p:cNvPr>
          <p:cNvSpPr>
            <a:spLocks/>
          </p:cNvSpPr>
          <p:nvPr/>
        </p:nvSpPr>
        <p:spPr>
          <a:xfrm>
            <a:off x="6273559" y="1193534"/>
            <a:ext cx="2880000" cy="360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rgbClr val="E30613"/>
                </a:solidFill>
                <a:cs typeface="Arial" panose="020B0604020202020204" pitchFamily="34" charset="0"/>
              </a:rPr>
              <a:t>DANONE</a:t>
            </a:r>
            <a:r>
              <a:rPr lang="en-GB" b="1">
                <a:cs typeface="Arial" panose="020B0604020202020204" pitchFamily="34" charset="0"/>
              </a:rPr>
              <a:t> </a:t>
            </a:r>
            <a:r>
              <a:rPr lang="en-GB" b="1">
                <a:solidFill>
                  <a:schemeClr val="tx1">
                    <a:lumMod val="50000"/>
                    <a:lumOff val="50000"/>
                  </a:schemeClr>
                </a:solidFill>
                <a:cs typeface="Arial" panose="020B0604020202020204" pitchFamily="34" charset="0"/>
              </a:rPr>
              <a:t>/</a:t>
            </a:r>
            <a:r>
              <a:rPr lang="en-GB" b="1">
                <a:cs typeface="Arial" panose="020B0604020202020204" pitchFamily="34" charset="0"/>
              </a:rPr>
              <a:t> </a:t>
            </a:r>
            <a:r>
              <a:rPr lang="en-GB" b="1">
                <a:solidFill>
                  <a:schemeClr val="accent2"/>
                </a:solidFill>
                <a:cs typeface="Arial" panose="020B0604020202020204" pitchFamily="34" charset="0"/>
              </a:rPr>
              <a:t>AMARIS</a:t>
            </a:r>
          </a:p>
        </p:txBody>
      </p:sp>
      <p:sp>
        <p:nvSpPr>
          <p:cNvPr id="46" name="Rectangle 45">
            <a:extLst>
              <a:ext uri="{FF2B5EF4-FFF2-40B4-BE49-F238E27FC236}">
                <a16:creationId xmlns:a16="http://schemas.microsoft.com/office/drawing/2014/main" id="{92C4955D-56D1-F44C-95B7-B70CC4CA2DEB}"/>
              </a:ext>
            </a:extLst>
          </p:cNvPr>
          <p:cNvSpPr>
            <a:spLocks/>
          </p:cNvSpPr>
          <p:nvPr/>
        </p:nvSpPr>
        <p:spPr>
          <a:xfrm>
            <a:off x="9272663" y="1526148"/>
            <a:ext cx="2880000" cy="526928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7" name="Rectangle 46">
            <a:extLst>
              <a:ext uri="{FF2B5EF4-FFF2-40B4-BE49-F238E27FC236}">
                <a16:creationId xmlns:a16="http://schemas.microsoft.com/office/drawing/2014/main" id="{DFF96192-BF58-8749-B571-381976A2EF45}"/>
              </a:ext>
            </a:extLst>
          </p:cNvPr>
          <p:cNvSpPr>
            <a:spLocks/>
          </p:cNvSpPr>
          <p:nvPr/>
        </p:nvSpPr>
        <p:spPr>
          <a:xfrm>
            <a:off x="9272663" y="1193534"/>
            <a:ext cx="2880000" cy="360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b="1">
                <a:solidFill>
                  <a:schemeClr val="accent2"/>
                </a:solidFill>
                <a:cs typeface="Arial" panose="020B0604020202020204" pitchFamily="34" charset="0"/>
              </a:rPr>
              <a:t>AMARIS CONSULTING</a:t>
            </a:r>
          </a:p>
        </p:txBody>
      </p:sp>
      <p:sp>
        <p:nvSpPr>
          <p:cNvPr id="48" name="Rectangle: Rounded Corners 10">
            <a:extLst>
              <a:ext uri="{FF2B5EF4-FFF2-40B4-BE49-F238E27FC236}">
                <a16:creationId xmlns:a16="http://schemas.microsoft.com/office/drawing/2014/main" id="{46CCA242-5382-1D40-AF08-9D90A460D4F4}"/>
              </a:ext>
            </a:extLst>
          </p:cNvPr>
          <p:cNvSpPr>
            <a:spLocks noChangeAspect="1"/>
          </p:cNvSpPr>
          <p:nvPr/>
        </p:nvSpPr>
        <p:spPr>
          <a:xfrm>
            <a:off x="3837988" y="1661849"/>
            <a:ext cx="1758209" cy="421024"/>
          </a:xfrm>
          <a:prstGeom prst="flowChartTerminator">
            <a:avLst/>
          </a:prstGeom>
          <a:solidFill>
            <a:schemeClr val="bg1"/>
          </a:solidFill>
          <a:ln>
            <a:solidFill>
              <a:srgbClr val="E306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rgbClr val="22418C"/>
                </a:solidFill>
              </a:rPr>
              <a:t>Request</a:t>
            </a:r>
          </a:p>
        </p:txBody>
      </p:sp>
      <p:sp>
        <p:nvSpPr>
          <p:cNvPr id="49" name="Rectangle 48">
            <a:extLst>
              <a:ext uri="{FF2B5EF4-FFF2-40B4-BE49-F238E27FC236}">
                <a16:creationId xmlns:a16="http://schemas.microsoft.com/office/drawing/2014/main" id="{B77B900E-8E28-E84B-8C8D-F62D670F91FA}"/>
              </a:ext>
            </a:extLst>
          </p:cNvPr>
          <p:cNvSpPr>
            <a:spLocks noChangeAspect="1"/>
          </p:cNvSpPr>
          <p:nvPr/>
        </p:nvSpPr>
        <p:spPr>
          <a:xfrm>
            <a:off x="5481737" y="1678364"/>
            <a:ext cx="413504" cy="223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solidFill>
                  <a:schemeClr val="bg1">
                    <a:lumMod val="50000"/>
                  </a:schemeClr>
                </a:solidFill>
              </a:rPr>
              <a:t>T0</a:t>
            </a:r>
          </a:p>
        </p:txBody>
      </p:sp>
      <p:sp>
        <p:nvSpPr>
          <p:cNvPr id="50" name="Rectangle: Rounded Corners 12">
            <a:extLst>
              <a:ext uri="{FF2B5EF4-FFF2-40B4-BE49-F238E27FC236}">
                <a16:creationId xmlns:a16="http://schemas.microsoft.com/office/drawing/2014/main" id="{C5F285DA-0B90-A749-A823-8F9E1AF4ECA6}"/>
              </a:ext>
            </a:extLst>
          </p:cNvPr>
          <p:cNvSpPr>
            <a:spLocks noChangeAspect="1"/>
          </p:cNvSpPr>
          <p:nvPr/>
        </p:nvSpPr>
        <p:spPr>
          <a:xfrm>
            <a:off x="9833559" y="1661849"/>
            <a:ext cx="1758209" cy="421024"/>
          </a:xfrm>
          <a:prstGeom prst="round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accent1"/>
                </a:solidFill>
              </a:rPr>
              <a:t>Analysis of the request</a:t>
            </a:r>
          </a:p>
        </p:txBody>
      </p:sp>
      <p:cxnSp>
        <p:nvCxnSpPr>
          <p:cNvPr id="51" name="Straight Arrow Connector 14">
            <a:extLst>
              <a:ext uri="{FF2B5EF4-FFF2-40B4-BE49-F238E27FC236}">
                <a16:creationId xmlns:a16="http://schemas.microsoft.com/office/drawing/2014/main" id="{DAC67D1E-8EE0-5246-8708-EAD09D9C6042}"/>
              </a:ext>
            </a:extLst>
          </p:cNvPr>
          <p:cNvCxnSpPr>
            <a:cxnSpLocks noChangeAspect="1"/>
            <a:stCxn id="48" idx="3"/>
            <a:endCxn id="50" idx="1"/>
          </p:cNvCxnSpPr>
          <p:nvPr/>
        </p:nvCxnSpPr>
        <p:spPr>
          <a:xfrm>
            <a:off x="5596197" y="1872361"/>
            <a:ext cx="4237362"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4" name="Rectangle: Rounded Corners 13">
            <a:extLst>
              <a:ext uri="{FF2B5EF4-FFF2-40B4-BE49-F238E27FC236}">
                <a16:creationId xmlns:a16="http://schemas.microsoft.com/office/drawing/2014/main" id="{14DA17D0-9ECF-8849-9E34-00E41D8DCB4F}"/>
              </a:ext>
            </a:extLst>
          </p:cNvPr>
          <p:cNvSpPr>
            <a:spLocks noChangeAspect="1"/>
          </p:cNvSpPr>
          <p:nvPr/>
        </p:nvSpPr>
        <p:spPr>
          <a:xfrm>
            <a:off x="7051724" y="1957589"/>
            <a:ext cx="1323671" cy="571343"/>
          </a:xfrm>
          <a:prstGeom prst="roundRect">
            <a:avLst/>
          </a:prstGeom>
          <a:solidFill>
            <a:schemeClr val="bg1"/>
          </a:solidFill>
          <a:ln>
            <a:gradFill flip="none" rotWithShape="1">
              <a:gsLst>
                <a:gs pos="0">
                  <a:srgbClr val="E30613"/>
                </a:gs>
                <a:gs pos="100000">
                  <a:schemeClr val="accent2"/>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a:gradFill>
                  <a:gsLst>
                    <a:gs pos="0">
                      <a:srgbClr val="3680C0"/>
                    </a:gs>
                    <a:gs pos="100000">
                      <a:schemeClr val="accent1"/>
                    </a:gs>
                  </a:gsLst>
                  <a:lin ang="0" scaled="1"/>
                </a:gradFill>
              </a:rPr>
              <a:t>Requirements qualification Meeting</a:t>
            </a:r>
          </a:p>
        </p:txBody>
      </p:sp>
      <p:cxnSp>
        <p:nvCxnSpPr>
          <p:cNvPr id="56" name="Connecteur en angle 55">
            <a:extLst>
              <a:ext uri="{FF2B5EF4-FFF2-40B4-BE49-F238E27FC236}">
                <a16:creationId xmlns:a16="http://schemas.microsoft.com/office/drawing/2014/main" id="{2B33EFE8-09F8-C441-8926-4C1E25F156E9}"/>
              </a:ext>
            </a:extLst>
          </p:cNvPr>
          <p:cNvCxnSpPr>
            <a:cxnSpLocks noChangeAspect="1"/>
            <a:stCxn id="50" idx="2"/>
            <a:endCxn id="54" idx="3"/>
          </p:cNvCxnSpPr>
          <p:nvPr/>
        </p:nvCxnSpPr>
        <p:spPr>
          <a:xfrm rot="5400000">
            <a:off x="9463836" y="994433"/>
            <a:ext cx="160388" cy="2337269"/>
          </a:xfrm>
          <a:prstGeom prst="bent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7" name="Rectangle: Rounded Corners 13">
            <a:extLst>
              <a:ext uri="{FF2B5EF4-FFF2-40B4-BE49-F238E27FC236}">
                <a16:creationId xmlns:a16="http://schemas.microsoft.com/office/drawing/2014/main" id="{E0869AC1-B12C-D246-8236-1037B91DEF73}"/>
              </a:ext>
            </a:extLst>
          </p:cNvPr>
          <p:cNvSpPr>
            <a:spLocks noChangeAspect="1"/>
          </p:cNvSpPr>
          <p:nvPr/>
        </p:nvSpPr>
        <p:spPr>
          <a:xfrm>
            <a:off x="9833559" y="2411651"/>
            <a:ext cx="1758209" cy="658135"/>
          </a:xfrm>
          <a:prstGeom prst="round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a:solidFill>
                  <a:schemeClr val="accent1"/>
                </a:solidFill>
              </a:rPr>
              <a:t>Description of the solution and submission of the financial proposal</a:t>
            </a:r>
          </a:p>
        </p:txBody>
      </p:sp>
      <p:cxnSp>
        <p:nvCxnSpPr>
          <p:cNvPr id="58" name="Connecteur en angle 57">
            <a:extLst>
              <a:ext uri="{FF2B5EF4-FFF2-40B4-BE49-F238E27FC236}">
                <a16:creationId xmlns:a16="http://schemas.microsoft.com/office/drawing/2014/main" id="{1FD827DF-CBED-1F4C-944C-7DAE941CD2B2}"/>
              </a:ext>
            </a:extLst>
          </p:cNvPr>
          <p:cNvCxnSpPr>
            <a:cxnSpLocks noChangeAspect="1"/>
            <a:stCxn id="54" idx="2"/>
            <a:endCxn id="57" idx="1"/>
          </p:cNvCxnSpPr>
          <p:nvPr/>
        </p:nvCxnSpPr>
        <p:spPr>
          <a:xfrm rot="16200000" flipH="1">
            <a:off x="8667666" y="1574825"/>
            <a:ext cx="211787" cy="2119999"/>
          </a:xfrm>
          <a:prstGeom prst="bent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1" name="Rectangle: Rounded Corners 11">
            <a:extLst>
              <a:ext uri="{FF2B5EF4-FFF2-40B4-BE49-F238E27FC236}">
                <a16:creationId xmlns:a16="http://schemas.microsoft.com/office/drawing/2014/main" id="{CF82D109-DC5B-4B40-8AEA-0D05E7A90879}"/>
              </a:ext>
            </a:extLst>
          </p:cNvPr>
          <p:cNvSpPr>
            <a:spLocks noChangeAspect="1"/>
          </p:cNvSpPr>
          <p:nvPr/>
        </p:nvSpPr>
        <p:spPr>
          <a:xfrm>
            <a:off x="3837988" y="2984196"/>
            <a:ext cx="1758209" cy="421024"/>
          </a:xfrm>
          <a:prstGeom prst="roundRect">
            <a:avLst/>
          </a:prstGeom>
          <a:solidFill>
            <a:schemeClr val="bg1"/>
          </a:solidFill>
          <a:ln>
            <a:solidFill>
              <a:srgbClr val="E306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CA" sz="1000">
                <a:solidFill>
                  <a:srgbClr val="22418C"/>
                </a:solidFill>
              </a:rPr>
              <a:t>Proposal review</a:t>
            </a:r>
          </a:p>
        </p:txBody>
      </p:sp>
      <p:sp>
        <p:nvSpPr>
          <p:cNvPr id="62" name="Rectangle 61">
            <a:extLst>
              <a:ext uri="{FF2B5EF4-FFF2-40B4-BE49-F238E27FC236}">
                <a16:creationId xmlns:a16="http://schemas.microsoft.com/office/drawing/2014/main" id="{3859D88C-E0D1-6D4F-B64B-8399272CA8B7}"/>
              </a:ext>
            </a:extLst>
          </p:cNvPr>
          <p:cNvSpPr>
            <a:spLocks noChangeAspect="1"/>
          </p:cNvSpPr>
          <p:nvPr/>
        </p:nvSpPr>
        <p:spPr>
          <a:xfrm>
            <a:off x="5303766" y="2915448"/>
            <a:ext cx="2050640" cy="39144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bg1">
                    <a:lumMod val="50000"/>
                  </a:schemeClr>
                </a:solidFill>
              </a:rPr>
              <a:t>T0 + 7 days max</a:t>
            </a:r>
          </a:p>
        </p:txBody>
      </p:sp>
      <p:cxnSp>
        <p:nvCxnSpPr>
          <p:cNvPr id="63" name="Connecteur en angle 62">
            <a:extLst>
              <a:ext uri="{FF2B5EF4-FFF2-40B4-BE49-F238E27FC236}">
                <a16:creationId xmlns:a16="http://schemas.microsoft.com/office/drawing/2014/main" id="{591E3725-126E-2949-9E8F-B3D192ADB252}"/>
              </a:ext>
            </a:extLst>
          </p:cNvPr>
          <p:cNvCxnSpPr>
            <a:cxnSpLocks noChangeAspect="1"/>
            <a:stCxn id="57" idx="2"/>
            <a:endCxn id="61" idx="3"/>
          </p:cNvCxnSpPr>
          <p:nvPr/>
        </p:nvCxnSpPr>
        <p:spPr>
          <a:xfrm rot="5400000">
            <a:off x="8091970" y="574014"/>
            <a:ext cx="124922" cy="5116467"/>
          </a:xfrm>
          <a:prstGeom prst="bent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7" name="Diamond 19">
            <a:extLst>
              <a:ext uri="{FF2B5EF4-FFF2-40B4-BE49-F238E27FC236}">
                <a16:creationId xmlns:a16="http://schemas.microsoft.com/office/drawing/2014/main" id="{96AD5879-01BF-2648-AEE6-A4B1BF6D256E}"/>
              </a:ext>
            </a:extLst>
          </p:cNvPr>
          <p:cNvSpPr>
            <a:spLocks noChangeAspect="1"/>
          </p:cNvSpPr>
          <p:nvPr/>
        </p:nvSpPr>
        <p:spPr>
          <a:xfrm>
            <a:off x="3608052" y="3813462"/>
            <a:ext cx="2218081" cy="958432"/>
          </a:xfrm>
          <a:prstGeom prst="diamond">
            <a:avLst/>
          </a:prstGeom>
          <a:solidFill>
            <a:schemeClr val="bg1"/>
          </a:solidFill>
          <a:ln>
            <a:solidFill>
              <a:srgbClr val="E306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000">
                <a:solidFill>
                  <a:srgbClr val="22418C"/>
                </a:solidFill>
              </a:rPr>
              <a:t>Decision to select one of the proposed solutions</a:t>
            </a:r>
            <a:endParaRPr lang="en-US" sz="1000">
              <a:solidFill>
                <a:srgbClr val="22418C"/>
              </a:solidFill>
            </a:endParaRPr>
          </a:p>
        </p:txBody>
      </p:sp>
      <p:cxnSp>
        <p:nvCxnSpPr>
          <p:cNvPr id="71" name="Straight Arrow Connector 18">
            <a:extLst>
              <a:ext uri="{FF2B5EF4-FFF2-40B4-BE49-F238E27FC236}">
                <a16:creationId xmlns:a16="http://schemas.microsoft.com/office/drawing/2014/main" id="{92A92504-3DEE-EF45-9621-24FD307498C9}"/>
              </a:ext>
            </a:extLst>
          </p:cNvPr>
          <p:cNvCxnSpPr>
            <a:cxnSpLocks noChangeAspect="1"/>
            <a:stCxn id="61" idx="2"/>
            <a:endCxn id="67" idx="0"/>
          </p:cNvCxnSpPr>
          <p:nvPr/>
        </p:nvCxnSpPr>
        <p:spPr>
          <a:xfrm>
            <a:off x="4717093" y="3405220"/>
            <a:ext cx="0" cy="408242"/>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5" name="Rectangle: Rounded Corners 24">
            <a:extLst>
              <a:ext uri="{FF2B5EF4-FFF2-40B4-BE49-F238E27FC236}">
                <a16:creationId xmlns:a16="http://schemas.microsoft.com/office/drawing/2014/main" id="{6080B4DC-BEE3-A74A-87CC-FA7AB2DF7899}"/>
              </a:ext>
            </a:extLst>
          </p:cNvPr>
          <p:cNvSpPr>
            <a:spLocks noChangeAspect="1"/>
          </p:cNvSpPr>
          <p:nvPr/>
        </p:nvSpPr>
        <p:spPr>
          <a:xfrm>
            <a:off x="6834455" y="4593629"/>
            <a:ext cx="1758209" cy="484828"/>
          </a:xfrm>
          <a:prstGeom prst="roundRect">
            <a:avLst/>
          </a:prstGeom>
          <a:solidFill>
            <a:schemeClr val="bg1"/>
          </a:solidFill>
          <a:ln>
            <a:gradFill flip="none" rotWithShape="1">
              <a:gsLst>
                <a:gs pos="0">
                  <a:srgbClr val="E30613"/>
                </a:gs>
                <a:gs pos="100000">
                  <a:schemeClr val="accent2"/>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GB" sz="1000">
                <a:gradFill>
                  <a:gsLst>
                    <a:gs pos="0">
                      <a:srgbClr val="3680C0"/>
                    </a:gs>
                    <a:gs pos="100000">
                      <a:schemeClr val="accent1"/>
                    </a:gs>
                  </a:gsLst>
                  <a:lin ang="0" scaled="1"/>
                </a:gradFill>
              </a:rPr>
              <a:t>Organization of a technical meeting to present the solution</a:t>
            </a:r>
          </a:p>
        </p:txBody>
      </p:sp>
      <p:sp>
        <p:nvSpPr>
          <p:cNvPr id="76" name="Rectangle: Rounded Corners 25">
            <a:extLst>
              <a:ext uri="{FF2B5EF4-FFF2-40B4-BE49-F238E27FC236}">
                <a16:creationId xmlns:a16="http://schemas.microsoft.com/office/drawing/2014/main" id="{2D683C7B-6CD7-DB4C-AAC6-F282169CDE26}"/>
              </a:ext>
            </a:extLst>
          </p:cNvPr>
          <p:cNvSpPr>
            <a:spLocks noChangeAspect="1"/>
          </p:cNvSpPr>
          <p:nvPr/>
        </p:nvSpPr>
        <p:spPr>
          <a:xfrm>
            <a:off x="9833559" y="4036118"/>
            <a:ext cx="1758209" cy="513121"/>
          </a:xfrm>
          <a:prstGeom prst="roundRect">
            <a:avLst/>
          </a:prstGeom>
          <a:solidFill>
            <a:schemeClr val="bg1"/>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chemeClr val="accent1"/>
                </a:solidFill>
              </a:rPr>
              <a:t>Analysis and understanding reasons for rejection</a:t>
            </a:r>
          </a:p>
        </p:txBody>
      </p:sp>
      <p:cxnSp>
        <p:nvCxnSpPr>
          <p:cNvPr id="77" name="Straight Arrow Connector 18">
            <a:extLst>
              <a:ext uri="{FF2B5EF4-FFF2-40B4-BE49-F238E27FC236}">
                <a16:creationId xmlns:a16="http://schemas.microsoft.com/office/drawing/2014/main" id="{3655D6C2-295D-2448-8492-2AF54B4C7A3B}"/>
              </a:ext>
            </a:extLst>
          </p:cNvPr>
          <p:cNvCxnSpPr>
            <a:cxnSpLocks noChangeAspect="1"/>
            <a:stCxn id="67" idx="3"/>
            <a:endCxn id="76" idx="1"/>
          </p:cNvCxnSpPr>
          <p:nvPr/>
        </p:nvCxnSpPr>
        <p:spPr>
          <a:xfrm>
            <a:off x="5826133" y="4292678"/>
            <a:ext cx="4007426" cy="1"/>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Connecteur en angle 79">
            <a:extLst>
              <a:ext uri="{FF2B5EF4-FFF2-40B4-BE49-F238E27FC236}">
                <a16:creationId xmlns:a16="http://schemas.microsoft.com/office/drawing/2014/main" id="{4572E065-4197-9A4E-84D8-91150F6C1E1F}"/>
              </a:ext>
            </a:extLst>
          </p:cNvPr>
          <p:cNvCxnSpPr>
            <a:cxnSpLocks noChangeAspect="1"/>
            <a:stCxn id="67" idx="2"/>
            <a:endCxn id="75" idx="1"/>
          </p:cNvCxnSpPr>
          <p:nvPr/>
        </p:nvCxnSpPr>
        <p:spPr>
          <a:xfrm rot="16200000" flipH="1">
            <a:off x="5743700" y="3745287"/>
            <a:ext cx="64149" cy="2117362"/>
          </a:xfrm>
          <a:prstGeom prst="bent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8" name="Rectangle 97">
            <a:extLst>
              <a:ext uri="{FF2B5EF4-FFF2-40B4-BE49-F238E27FC236}">
                <a16:creationId xmlns:a16="http://schemas.microsoft.com/office/drawing/2014/main" id="{E69FE549-F67C-2940-844B-ED883D304A17}"/>
              </a:ext>
            </a:extLst>
          </p:cNvPr>
          <p:cNvSpPr>
            <a:spLocks noChangeAspect="1"/>
          </p:cNvSpPr>
          <p:nvPr/>
        </p:nvSpPr>
        <p:spPr>
          <a:xfrm>
            <a:off x="4239421" y="4653422"/>
            <a:ext cx="624383" cy="3377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solidFill>
                  <a:schemeClr val="bg1">
                    <a:lumMod val="50000"/>
                  </a:schemeClr>
                </a:solidFill>
              </a:rPr>
              <a:t>Yes</a:t>
            </a:r>
          </a:p>
        </p:txBody>
      </p:sp>
      <p:sp>
        <p:nvSpPr>
          <p:cNvPr id="99" name="Rectangle 98">
            <a:extLst>
              <a:ext uri="{FF2B5EF4-FFF2-40B4-BE49-F238E27FC236}">
                <a16:creationId xmlns:a16="http://schemas.microsoft.com/office/drawing/2014/main" id="{CD97B610-67F3-B74E-A1B1-0D3E938E2CF2}"/>
              </a:ext>
            </a:extLst>
          </p:cNvPr>
          <p:cNvSpPr>
            <a:spLocks noChangeAspect="1"/>
          </p:cNvSpPr>
          <p:nvPr/>
        </p:nvSpPr>
        <p:spPr>
          <a:xfrm>
            <a:off x="5669369" y="4270969"/>
            <a:ext cx="413504" cy="223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solidFill>
                  <a:schemeClr val="bg1">
                    <a:lumMod val="50000"/>
                  </a:schemeClr>
                </a:solidFill>
              </a:rPr>
              <a:t>No</a:t>
            </a:r>
          </a:p>
        </p:txBody>
      </p:sp>
      <p:sp>
        <p:nvSpPr>
          <p:cNvPr id="104" name="Rectangle: Rounded Corners 33">
            <a:extLst>
              <a:ext uri="{FF2B5EF4-FFF2-40B4-BE49-F238E27FC236}">
                <a16:creationId xmlns:a16="http://schemas.microsoft.com/office/drawing/2014/main" id="{C1BDB718-1D5C-E046-B7CC-08891FBD1521}"/>
              </a:ext>
            </a:extLst>
          </p:cNvPr>
          <p:cNvSpPr>
            <a:spLocks noChangeAspect="1"/>
          </p:cNvSpPr>
          <p:nvPr/>
        </p:nvSpPr>
        <p:spPr>
          <a:xfrm>
            <a:off x="6834455" y="6198321"/>
            <a:ext cx="1758209" cy="484828"/>
          </a:xfrm>
          <a:prstGeom prst="roundRect">
            <a:avLst/>
          </a:prstGeom>
          <a:solidFill>
            <a:schemeClr val="bg1"/>
          </a:solidFill>
          <a:ln>
            <a:gradFill flip="none" rotWithShape="1">
              <a:gsLst>
                <a:gs pos="0">
                  <a:srgbClr val="E30613"/>
                </a:gs>
                <a:gs pos="100000">
                  <a:schemeClr val="accent2"/>
                </a:gs>
              </a:gsLst>
              <a:lin ang="0" scaled="1"/>
              <a:tileRect/>
            </a:gra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a:gradFill>
                  <a:gsLst>
                    <a:gs pos="0">
                      <a:srgbClr val="3680C0"/>
                    </a:gs>
                    <a:gs pos="100000">
                      <a:schemeClr val="accent1"/>
                    </a:gs>
                  </a:gsLst>
                  <a:lin ang="0" scaled="1"/>
                </a:gradFill>
              </a:rPr>
              <a:t>Organization of a kick-off meeting for the request</a:t>
            </a:r>
            <a:endParaRPr lang="fr-FR" sz="1000">
              <a:gradFill>
                <a:gsLst>
                  <a:gs pos="0">
                    <a:srgbClr val="3680C0"/>
                  </a:gs>
                  <a:gs pos="100000">
                    <a:schemeClr val="accent1"/>
                  </a:gs>
                </a:gsLst>
                <a:lin ang="0" scaled="1"/>
              </a:gradFill>
            </a:endParaRPr>
          </a:p>
        </p:txBody>
      </p:sp>
      <p:sp>
        <p:nvSpPr>
          <p:cNvPr id="105" name="Flowchart: Terminator 104">
            <a:extLst>
              <a:ext uri="{FF2B5EF4-FFF2-40B4-BE49-F238E27FC236}">
                <a16:creationId xmlns:a16="http://schemas.microsoft.com/office/drawing/2014/main" id="{E9667C5C-CCCD-5140-A7A8-CAB7E9255AD9}"/>
              </a:ext>
            </a:extLst>
          </p:cNvPr>
          <p:cNvSpPr>
            <a:spLocks noChangeAspect="1"/>
          </p:cNvSpPr>
          <p:nvPr/>
        </p:nvSpPr>
        <p:spPr>
          <a:xfrm>
            <a:off x="10030215" y="6198321"/>
            <a:ext cx="1364896" cy="484828"/>
          </a:xfrm>
          <a:prstGeom prst="flowChartTerminator">
            <a:avLst/>
          </a:prstGeom>
          <a:solidFill>
            <a:schemeClr val="bg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a:solidFill>
                  <a:schemeClr val="tx1"/>
                </a:solidFill>
              </a:rPr>
              <a:t>Sponsorship</a:t>
            </a:r>
          </a:p>
          <a:p>
            <a:pPr algn="ctr"/>
            <a:r>
              <a:rPr lang="en-US" sz="1000">
                <a:solidFill>
                  <a:schemeClr val="tx1"/>
                </a:solidFill>
              </a:rPr>
              <a:t>Integration guide</a:t>
            </a:r>
          </a:p>
        </p:txBody>
      </p:sp>
      <p:sp>
        <p:nvSpPr>
          <p:cNvPr id="106" name="Rectangle 105">
            <a:extLst>
              <a:ext uri="{FF2B5EF4-FFF2-40B4-BE49-F238E27FC236}">
                <a16:creationId xmlns:a16="http://schemas.microsoft.com/office/drawing/2014/main" id="{B824DE28-6E99-D84E-872D-249F03B0D0FA}"/>
              </a:ext>
            </a:extLst>
          </p:cNvPr>
          <p:cNvSpPr>
            <a:spLocks noChangeAspect="1"/>
          </p:cNvSpPr>
          <p:nvPr/>
        </p:nvSpPr>
        <p:spPr>
          <a:xfrm>
            <a:off x="10030215" y="3323863"/>
            <a:ext cx="1364896" cy="513121"/>
          </a:xfrm>
          <a:prstGeom prst="rect">
            <a:avLst/>
          </a:prstGeom>
          <a:solidFill>
            <a:schemeClr val="bg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US" sz="1000">
                <a:solidFill>
                  <a:schemeClr val="tx1"/>
                </a:solidFill>
              </a:rPr>
              <a:t>Search of alternative solutions</a:t>
            </a:r>
          </a:p>
        </p:txBody>
      </p:sp>
      <p:sp>
        <p:nvSpPr>
          <p:cNvPr id="107" name="Rectangle 106">
            <a:extLst>
              <a:ext uri="{FF2B5EF4-FFF2-40B4-BE49-F238E27FC236}">
                <a16:creationId xmlns:a16="http://schemas.microsoft.com/office/drawing/2014/main" id="{3E47E7CC-0ED9-A449-93A8-F95DF374988E}"/>
              </a:ext>
            </a:extLst>
          </p:cNvPr>
          <p:cNvSpPr>
            <a:spLocks noChangeAspect="1"/>
          </p:cNvSpPr>
          <p:nvPr/>
        </p:nvSpPr>
        <p:spPr>
          <a:xfrm>
            <a:off x="4186124" y="6245287"/>
            <a:ext cx="666923" cy="3607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solidFill>
                  <a:schemeClr val="bg1">
                    <a:lumMod val="50000"/>
                  </a:schemeClr>
                </a:solidFill>
              </a:rPr>
              <a:t>Yes</a:t>
            </a:r>
          </a:p>
        </p:txBody>
      </p:sp>
      <p:sp>
        <p:nvSpPr>
          <p:cNvPr id="108" name="Rectangle 107">
            <a:extLst>
              <a:ext uri="{FF2B5EF4-FFF2-40B4-BE49-F238E27FC236}">
                <a16:creationId xmlns:a16="http://schemas.microsoft.com/office/drawing/2014/main" id="{18DCFB3A-8922-9348-B4D0-30AEA6E44469}"/>
              </a:ext>
            </a:extLst>
          </p:cNvPr>
          <p:cNvSpPr>
            <a:spLocks noChangeAspect="1"/>
          </p:cNvSpPr>
          <p:nvPr/>
        </p:nvSpPr>
        <p:spPr>
          <a:xfrm>
            <a:off x="5682757" y="5807763"/>
            <a:ext cx="413504" cy="22366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000">
                <a:solidFill>
                  <a:schemeClr val="bg1">
                    <a:lumMod val="50000"/>
                  </a:schemeClr>
                </a:solidFill>
              </a:rPr>
              <a:t>No</a:t>
            </a:r>
          </a:p>
        </p:txBody>
      </p:sp>
      <p:cxnSp>
        <p:nvCxnSpPr>
          <p:cNvPr id="112" name="Connecteur en angle 111">
            <a:extLst>
              <a:ext uri="{FF2B5EF4-FFF2-40B4-BE49-F238E27FC236}">
                <a16:creationId xmlns:a16="http://schemas.microsoft.com/office/drawing/2014/main" id="{D65D7FC0-DEE5-F044-B9ED-3B1A6E69AA42}"/>
              </a:ext>
            </a:extLst>
          </p:cNvPr>
          <p:cNvCxnSpPr>
            <a:cxnSpLocks noChangeAspect="1"/>
            <a:stCxn id="177" idx="3"/>
            <a:endCxn id="76" idx="2"/>
          </p:cNvCxnSpPr>
          <p:nvPr/>
        </p:nvCxnSpPr>
        <p:spPr>
          <a:xfrm flipV="1">
            <a:off x="5826133" y="4549239"/>
            <a:ext cx="4886531" cy="1281850"/>
          </a:xfrm>
          <a:prstGeom prst="bent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Connecteur en angle 119">
            <a:extLst>
              <a:ext uri="{FF2B5EF4-FFF2-40B4-BE49-F238E27FC236}">
                <a16:creationId xmlns:a16="http://schemas.microsoft.com/office/drawing/2014/main" id="{65A519C0-EA3B-A245-BB8D-196B1FF637DB}"/>
              </a:ext>
            </a:extLst>
          </p:cNvPr>
          <p:cNvCxnSpPr>
            <a:cxnSpLocks noChangeAspect="1"/>
            <a:stCxn id="75" idx="2"/>
            <a:endCxn id="177" idx="0"/>
          </p:cNvCxnSpPr>
          <p:nvPr/>
        </p:nvCxnSpPr>
        <p:spPr>
          <a:xfrm rot="5400000">
            <a:off x="6078619" y="3716932"/>
            <a:ext cx="273416" cy="2996467"/>
          </a:xfrm>
          <a:prstGeom prst="bentConnector3">
            <a:avLst>
              <a:gd name="adj1" fmla="val 50000"/>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Connecteur en angle 128">
            <a:extLst>
              <a:ext uri="{FF2B5EF4-FFF2-40B4-BE49-F238E27FC236}">
                <a16:creationId xmlns:a16="http://schemas.microsoft.com/office/drawing/2014/main" id="{0CE776AB-E184-C548-BD6F-72B07C096FEB}"/>
              </a:ext>
            </a:extLst>
          </p:cNvPr>
          <p:cNvCxnSpPr>
            <a:cxnSpLocks noChangeAspect="1"/>
            <a:stCxn id="177" idx="2"/>
            <a:endCxn id="104" idx="1"/>
          </p:cNvCxnSpPr>
          <p:nvPr/>
        </p:nvCxnSpPr>
        <p:spPr>
          <a:xfrm rot="16200000" flipH="1">
            <a:off x="5710559" y="5316839"/>
            <a:ext cx="130430" cy="2117362"/>
          </a:xfrm>
          <a:prstGeom prst="bent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Connecteur en angle 137">
            <a:extLst>
              <a:ext uri="{FF2B5EF4-FFF2-40B4-BE49-F238E27FC236}">
                <a16:creationId xmlns:a16="http://schemas.microsoft.com/office/drawing/2014/main" id="{1EB2C74C-AF5F-3140-8D11-20BEE6E48188}"/>
              </a:ext>
            </a:extLst>
          </p:cNvPr>
          <p:cNvCxnSpPr>
            <a:cxnSpLocks noChangeAspect="1"/>
            <a:stCxn id="76" idx="0"/>
            <a:endCxn id="106" idx="2"/>
          </p:cNvCxnSpPr>
          <p:nvPr/>
        </p:nvCxnSpPr>
        <p:spPr>
          <a:xfrm rot="16200000" flipV="1">
            <a:off x="10613097" y="3936550"/>
            <a:ext cx="199134" cy="1"/>
          </a:xfrm>
          <a:prstGeom prst="bentConnector3">
            <a:avLst>
              <a:gd name="adj1" fmla="val 50000"/>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Connecteur en angle 141">
            <a:extLst>
              <a:ext uri="{FF2B5EF4-FFF2-40B4-BE49-F238E27FC236}">
                <a16:creationId xmlns:a16="http://schemas.microsoft.com/office/drawing/2014/main" id="{CFFAF04A-1D30-544E-8DFF-6BDA3EF82013}"/>
              </a:ext>
            </a:extLst>
          </p:cNvPr>
          <p:cNvCxnSpPr>
            <a:cxnSpLocks noChangeAspect="1"/>
            <a:stCxn id="106" idx="3"/>
            <a:endCxn id="57" idx="3"/>
          </p:cNvCxnSpPr>
          <p:nvPr/>
        </p:nvCxnSpPr>
        <p:spPr>
          <a:xfrm flipV="1">
            <a:off x="11395111" y="2740719"/>
            <a:ext cx="196657" cy="839705"/>
          </a:xfrm>
          <a:prstGeom prst="bentConnector3">
            <a:avLst>
              <a:gd name="adj1" fmla="val 216243"/>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Connector 37">
            <a:extLst>
              <a:ext uri="{FF2B5EF4-FFF2-40B4-BE49-F238E27FC236}">
                <a16:creationId xmlns:a16="http://schemas.microsoft.com/office/drawing/2014/main" id="{BC5DD7D8-0A00-5B45-ADF7-36164E7B2E05}"/>
              </a:ext>
            </a:extLst>
          </p:cNvPr>
          <p:cNvCxnSpPr>
            <a:cxnSpLocks noChangeAspect="1"/>
            <a:stCxn id="104" idx="3"/>
            <a:endCxn id="105" idx="1"/>
          </p:cNvCxnSpPr>
          <p:nvPr/>
        </p:nvCxnSpPr>
        <p:spPr>
          <a:xfrm>
            <a:off x="8592664" y="6440735"/>
            <a:ext cx="1437551"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177" name="Diamond 19">
            <a:extLst>
              <a:ext uri="{FF2B5EF4-FFF2-40B4-BE49-F238E27FC236}">
                <a16:creationId xmlns:a16="http://schemas.microsoft.com/office/drawing/2014/main" id="{3386B95A-611E-BC4D-897E-686070FC22E4}"/>
              </a:ext>
            </a:extLst>
          </p:cNvPr>
          <p:cNvSpPr>
            <a:spLocks noChangeAspect="1"/>
          </p:cNvSpPr>
          <p:nvPr/>
        </p:nvSpPr>
        <p:spPr>
          <a:xfrm>
            <a:off x="3608052" y="5351873"/>
            <a:ext cx="2218081" cy="958432"/>
          </a:xfrm>
          <a:prstGeom prst="diamond">
            <a:avLst/>
          </a:prstGeom>
          <a:solidFill>
            <a:schemeClr val="bg1"/>
          </a:solidFill>
          <a:ln>
            <a:solidFill>
              <a:srgbClr val="E3061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00">
                <a:solidFill>
                  <a:srgbClr val="22418C"/>
                </a:solidFill>
              </a:rPr>
              <a:t>Decision</a:t>
            </a:r>
          </a:p>
          <a:p>
            <a:pPr algn="ctr"/>
            <a:r>
              <a:rPr lang="en-US" sz="1000">
                <a:solidFill>
                  <a:srgbClr val="22418C"/>
                </a:solidFill>
              </a:rPr>
              <a:t>Go/ No Go</a:t>
            </a:r>
          </a:p>
        </p:txBody>
      </p:sp>
      <p:sp>
        <p:nvSpPr>
          <p:cNvPr id="14" name="Title 13">
            <a:extLst>
              <a:ext uri="{FF2B5EF4-FFF2-40B4-BE49-F238E27FC236}">
                <a16:creationId xmlns:a16="http://schemas.microsoft.com/office/drawing/2014/main" id="{44584749-6854-D0C9-5CD2-41455779FB1E}"/>
              </a:ext>
            </a:extLst>
          </p:cNvPr>
          <p:cNvSpPr>
            <a:spLocks noGrp="1"/>
          </p:cNvSpPr>
          <p:nvPr>
            <p:ph type="title"/>
          </p:nvPr>
        </p:nvSpPr>
        <p:spPr/>
        <p:txBody>
          <a:bodyPr/>
          <a:lstStyle/>
          <a:p>
            <a:r>
              <a:rPr lang="fr-BE"/>
              <a:t>Project Organisation</a:t>
            </a:r>
            <a:br>
              <a:rPr lang="fr-BE"/>
            </a:br>
            <a:r>
              <a:rPr lang="fr-BE" sz="2400" b="1" err="1">
                <a:solidFill>
                  <a:schemeClr val="accent2"/>
                </a:solidFill>
              </a:rPr>
              <a:t>Request</a:t>
            </a:r>
            <a:r>
              <a:rPr lang="fr-BE" sz="2400" b="1">
                <a:solidFill>
                  <a:schemeClr val="accent2"/>
                </a:solidFill>
              </a:rPr>
              <a:t> Process</a:t>
            </a:r>
            <a:endParaRPr lang="en-GB" b="1">
              <a:solidFill>
                <a:schemeClr val="accent2"/>
              </a:solidFill>
            </a:endParaRPr>
          </a:p>
        </p:txBody>
      </p:sp>
      <p:sp>
        <p:nvSpPr>
          <p:cNvPr id="16" name="Content Placeholder 15">
            <a:extLst>
              <a:ext uri="{FF2B5EF4-FFF2-40B4-BE49-F238E27FC236}">
                <a16:creationId xmlns:a16="http://schemas.microsoft.com/office/drawing/2014/main" id="{01744578-4FC8-4735-7349-6B8C37E6B9CF}"/>
              </a:ext>
            </a:extLst>
          </p:cNvPr>
          <p:cNvSpPr>
            <a:spLocks noGrp="1"/>
          </p:cNvSpPr>
          <p:nvPr>
            <p:ph sz="quarter" idx="10"/>
          </p:nvPr>
        </p:nvSpPr>
        <p:spPr>
          <a:xfrm>
            <a:off x="838200" y="1291053"/>
            <a:ext cx="2438892" cy="1329723"/>
          </a:xfrm>
        </p:spPr>
        <p:txBody>
          <a:bodyPr/>
          <a:lstStyle/>
          <a:p>
            <a:pPr marL="0" indent="0">
              <a:buNone/>
            </a:pPr>
            <a:r>
              <a:rPr lang="en-GB"/>
              <a:t>The diagram illustrates the procedural flow between Danone and Amaris Consulting for the initiation of a new process development request</a:t>
            </a:r>
            <a:r>
              <a:rPr lang="fr-BE"/>
              <a:t>:</a:t>
            </a:r>
            <a:endParaRPr lang="en-GB"/>
          </a:p>
        </p:txBody>
      </p:sp>
    </p:spTree>
    <p:extLst>
      <p:ext uri="{BB962C8B-B14F-4D97-AF65-F5344CB8AC3E}">
        <p14:creationId xmlns:p14="http://schemas.microsoft.com/office/powerpoint/2010/main" val="2167364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813ABC-B412-6F8C-EE3B-8BE39881BE7F}"/>
              </a:ext>
            </a:extLst>
          </p:cNvPr>
          <p:cNvSpPr>
            <a:spLocks noGrp="1"/>
          </p:cNvSpPr>
          <p:nvPr>
            <p:ph type="sldNum" sz="quarter" idx="4"/>
          </p:nvPr>
        </p:nvSpPr>
        <p:spPr/>
        <p:txBody>
          <a:bodyPr/>
          <a:lstStyle/>
          <a:p>
            <a:fld id="{619ED4D7-5F20-42F3-A679-10C8506A671F}" type="slidenum">
              <a:rPr lang="en-US" smtClean="0"/>
              <a:pPr/>
              <a:t>17</a:t>
            </a:fld>
            <a:endParaRPr lang="en-US"/>
          </a:p>
        </p:txBody>
      </p:sp>
      <p:sp>
        <p:nvSpPr>
          <p:cNvPr id="3" name="Title 2">
            <a:extLst>
              <a:ext uri="{FF2B5EF4-FFF2-40B4-BE49-F238E27FC236}">
                <a16:creationId xmlns:a16="http://schemas.microsoft.com/office/drawing/2014/main" id="{DFB44003-ACE1-3A48-8CDD-A774CC271EF4}"/>
              </a:ext>
            </a:extLst>
          </p:cNvPr>
          <p:cNvSpPr>
            <a:spLocks noGrp="1"/>
          </p:cNvSpPr>
          <p:nvPr>
            <p:ph type="title"/>
          </p:nvPr>
        </p:nvSpPr>
        <p:spPr>
          <a:xfrm>
            <a:off x="838200" y="365126"/>
            <a:ext cx="9861645" cy="867930"/>
          </a:xfrm>
        </p:spPr>
        <p:txBody>
          <a:bodyPr/>
          <a:lstStyle/>
          <a:p>
            <a:r>
              <a:rPr lang="fr-BE"/>
              <a:t>Project Organisation</a:t>
            </a:r>
            <a:br>
              <a:rPr lang="fr-BE"/>
            </a:br>
            <a:r>
              <a:rPr lang="fr-BE" sz="2400" b="1">
                <a:solidFill>
                  <a:schemeClr val="accent2"/>
                </a:solidFill>
              </a:rPr>
              <a:t>RACI</a:t>
            </a:r>
            <a:endParaRPr lang="en-GB" b="1">
              <a:solidFill>
                <a:schemeClr val="accent2"/>
              </a:solidFill>
            </a:endParaRPr>
          </a:p>
        </p:txBody>
      </p:sp>
      <p:sp>
        <p:nvSpPr>
          <p:cNvPr id="4" name="Content Placeholder 3">
            <a:extLst>
              <a:ext uri="{FF2B5EF4-FFF2-40B4-BE49-F238E27FC236}">
                <a16:creationId xmlns:a16="http://schemas.microsoft.com/office/drawing/2014/main" id="{B03FC18A-B1E5-9359-B73C-92A6A422A11E}"/>
              </a:ext>
            </a:extLst>
          </p:cNvPr>
          <p:cNvSpPr>
            <a:spLocks noGrp="1"/>
          </p:cNvSpPr>
          <p:nvPr>
            <p:ph sz="quarter" idx="10"/>
          </p:nvPr>
        </p:nvSpPr>
        <p:spPr>
          <a:xfrm>
            <a:off x="838201" y="1364510"/>
            <a:ext cx="3714946" cy="1273297"/>
          </a:xfrm>
        </p:spPr>
        <p:txBody>
          <a:bodyPr/>
          <a:lstStyle/>
          <a:p>
            <a:pPr marL="0" indent="0">
              <a:buNone/>
            </a:pPr>
            <a:r>
              <a:rPr lang="en-GB" sz="1800">
                <a:solidFill>
                  <a:srgbClr val="262626"/>
                </a:solidFill>
                <a:effectLst/>
                <a:latin typeface="Century Gothic" panose="020B0502020202020204" pitchFamily="34" charset="0"/>
                <a:ea typeface="Century Gothic" panose="020B0502020202020204" pitchFamily="34" charset="0"/>
                <a:cs typeface="Times New Roman" panose="02020603050405020304" pitchFamily="18" charset="0"/>
              </a:rPr>
              <a:t>This project involves different actors. Amaris proposes the following matrix of responsibilities.</a:t>
            </a:r>
            <a:endParaRPr lang="en-US" sz="1800">
              <a:solidFill>
                <a:srgbClr val="262626"/>
              </a:solidFill>
              <a:effectLst/>
              <a:latin typeface="Century Gothic" panose="020B0502020202020204" pitchFamily="34" charset="0"/>
              <a:ea typeface="Century Gothic" panose="020B0502020202020204" pitchFamily="34" charset="0"/>
              <a:cs typeface="Times New Roman" panose="02020603050405020304" pitchFamily="18" charset="0"/>
            </a:endParaRPr>
          </a:p>
          <a:p>
            <a:endParaRPr lang="en-GB"/>
          </a:p>
        </p:txBody>
      </p:sp>
      <p:pic>
        <p:nvPicPr>
          <p:cNvPr id="6" name="Picture 5">
            <a:extLst>
              <a:ext uri="{FF2B5EF4-FFF2-40B4-BE49-F238E27FC236}">
                <a16:creationId xmlns:a16="http://schemas.microsoft.com/office/drawing/2014/main" id="{F00F7B1C-9D10-D801-C290-B6EE9CE510B7}"/>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t="81346"/>
          <a:stretch/>
        </p:blipFill>
        <p:spPr bwMode="auto">
          <a:xfrm>
            <a:off x="2525279" y="5351160"/>
            <a:ext cx="7661205" cy="1273297"/>
          </a:xfrm>
          <a:prstGeom prst="rect">
            <a:avLst/>
          </a:prstGeom>
          <a:noFill/>
          <a:ln>
            <a:noFill/>
          </a:ln>
          <a:extLst>
            <a:ext uri="{53640926-AAD7-44D8-BBD7-CCE9431645EC}">
              <a14:shadowObscured xmlns:a14="http://schemas.microsoft.com/office/drawing/2010/main"/>
            </a:ext>
          </a:extLst>
        </p:spPr>
      </p:pic>
      <p:pic>
        <p:nvPicPr>
          <p:cNvPr id="14" name="Picture 13">
            <a:extLst>
              <a:ext uri="{FF2B5EF4-FFF2-40B4-BE49-F238E27FC236}">
                <a16:creationId xmlns:a16="http://schemas.microsoft.com/office/drawing/2014/main" id="{C6E9B58C-1E10-6FE5-0AAB-57B28CFA1718}"/>
              </a:ext>
            </a:extLst>
          </p:cNvPr>
          <p:cNvPicPr>
            <a:picLocks noChangeAspect="1"/>
          </p:cNvPicPr>
          <p:nvPr/>
        </p:nvPicPr>
        <p:blipFill>
          <a:blip r:embed="rId4"/>
          <a:stretch>
            <a:fillRect/>
          </a:stretch>
        </p:blipFill>
        <p:spPr>
          <a:xfrm>
            <a:off x="4553147" y="327994"/>
            <a:ext cx="6848475" cy="4619625"/>
          </a:xfrm>
          <a:prstGeom prst="rect">
            <a:avLst/>
          </a:prstGeom>
        </p:spPr>
      </p:pic>
    </p:spTree>
    <p:extLst>
      <p:ext uri="{BB962C8B-B14F-4D97-AF65-F5344CB8AC3E}">
        <p14:creationId xmlns:p14="http://schemas.microsoft.com/office/powerpoint/2010/main" val="1721770709"/>
      </p:ext>
    </p:extLst>
  </p:cSld>
  <p:clrMapOvr>
    <a:masterClrMapping/>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813ABC-B412-6F8C-EE3B-8BE39881BE7F}"/>
              </a:ext>
            </a:extLst>
          </p:cNvPr>
          <p:cNvSpPr>
            <a:spLocks noGrp="1"/>
          </p:cNvSpPr>
          <p:nvPr>
            <p:ph type="sldNum" sz="quarter" idx="4"/>
          </p:nvPr>
        </p:nvSpPr>
        <p:spPr/>
        <p:txBody>
          <a:bodyPr/>
          <a:lstStyle/>
          <a:p>
            <a:fld id="{619ED4D7-5F20-42F3-A679-10C8506A671F}" type="slidenum">
              <a:rPr lang="en-US" smtClean="0"/>
              <a:pPr/>
              <a:t>18</a:t>
            </a:fld>
            <a:endParaRPr lang="en-US"/>
          </a:p>
        </p:txBody>
      </p:sp>
      <p:sp>
        <p:nvSpPr>
          <p:cNvPr id="3" name="Title 2">
            <a:extLst>
              <a:ext uri="{FF2B5EF4-FFF2-40B4-BE49-F238E27FC236}">
                <a16:creationId xmlns:a16="http://schemas.microsoft.com/office/drawing/2014/main" id="{DFB44003-ACE1-3A48-8CDD-A774CC271EF4}"/>
              </a:ext>
            </a:extLst>
          </p:cNvPr>
          <p:cNvSpPr>
            <a:spLocks noGrp="1"/>
          </p:cNvSpPr>
          <p:nvPr>
            <p:ph type="title"/>
          </p:nvPr>
        </p:nvSpPr>
        <p:spPr>
          <a:xfrm>
            <a:off x="838200" y="365126"/>
            <a:ext cx="9861645" cy="867930"/>
          </a:xfrm>
        </p:spPr>
        <p:txBody>
          <a:bodyPr/>
          <a:lstStyle/>
          <a:p>
            <a:r>
              <a:rPr lang="fr-BE"/>
              <a:t>Project Organisation</a:t>
            </a:r>
            <a:br>
              <a:rPr lang="fr-BE"/>
            </a:br>
            <a:r>
              <a:rPr lang="fr-BE" sz="2400" b="1" err="1">
                <a:solidFill>
                  <a:schemeClr val="accent2"/>
                </a:solidFill>
              </a:rPr>
              <a:t>Prerequsites</a:t>
            </a:r>
            <a:endParaRPr lang="en-GB" b="1">
              <a:solidFill>
                <a:schemeClr val="accent2"/>
              </a:solidFill>
            </a:endParaRPr>
          </a:p>
        </p:txBody>
      </p:sp>
      <p:sp>
        <p:nvSpPr>
          <p:cNvPr id="4" name="Content Placeholder 3">
            <a:extLst>
              <a:ext uri="{FF2B5EF4-FFF2-40B4-BE49-F238E27FC236}">
                <a16:creationId xmlns:a16="http://schemas.microsoft.com/office/drawing/2014/main" id="{B03FC18A-B1E5-9359-B73C-92A6A422A11E}"/>
              </a:ext>
            </a:extLst>
          </p:cNvPr>
          <p:cNvSpPr>
            <a:spLocks noGrp="1"/>
          </p:cNvSpPr>
          <p:nvPr>
            <p:ph sz="quarter" idx="10"/>
          </p:nvPr>
        </p:nvSpPr>
        <p:spPr>
          <a:xfrm>
            <a:off x="838200" y="1364510"/>
            <a:ext cx="10857614" cy="3267626"/>
          </a:xfrm>
        </p:spPr>
        <p:txBody>
          <a:bodyPr/>
          <a:lstStyle/>
          <a:p>
            <a:pPr marL="0" indent="0" algn="just">
              <a:spcBef>
                <a:spcPts val="600"/>
              </a:spcBef>
              <a:spcAft>
                <a:spcPts val="600"/>
              </a:spcAft>
              <a:buNone/>
            </a:pPr>
            <a:r>
              <a:rPr lang="en-GB" sz="1400" dirty="0">
                <a:solidFill>
                  <a:srgbClr val="262626"/>
                </a:solidFill>
                <a:effectLst/>
                <a:latin typeface="Century Gothic" panose="020B0502020202020204" pitchFamily="34" charset="0"/>
                <a:ea typeface="Century Gothic" panose="020B0502020202020204" pitchFamily="34" charset="0"/>
                <a:cs typeface="Times New Roman" panose="02020603050405020304" pitchFamily="18" charset="0"/>
              </a:rPr>
              <a:t>To ensure a seamless and efficient process, it's essential that </a:t>
            </a:r>
            <a:r>
              <a:rPr lang="en-GB" sz="1400" b="1" dirty="0">
                <a:solidFill>
                  <a:schemeClr val="accent1"/>
                </a:solidFill>
                <a:effectLst/>
                <a:latin typeface="Century Gothic" panose="020B0502020202020204" pitchFamily="34" charset="0"/>
                <a:ea typeface="Century Gothic" panose="020B0502020202020204" pitchFamily="34" charset="0"/>
                <a:cs typeface="Times New Roman" panose="02020603050405020304" pitchFamily="18" charset="0"/>
              </a:rPr>
              <a:t>all prerequisites be firmly established prior to the commencement of any RPA project</a:t>
            </a:r>
            <a:r>
              <a:rPr lang="en-GB" sz="1400" dirty="0">
                <a:solidFill>
                  <a:srgbClr val="262626"/>
                </a:solidFill>
                <a:effectLst/>
                <a:latin typeface="Century Gothic" panose="020B0502020202020204" pitchFamily="34" charset="0"/>
                <a:ea typeface="Century Gothic" panose="020B0502020202020204" pitchFamily="34" charset="0"/>
                <a:cs typeface="Times New Roman" panose="02020603050405020304" pitchFamily="18" charset="0"/>
              </a:rPr>
              <a:t>. This slide elucidates the vital software and hardware requirements for successful project implementation.</a:t>
            </a:r>
          </a:p>
          <a:p>
            <a:pPr marL="0" indent="0" algn="just">
              <a:spcBef>
                <a:spcPts val="600"/>
              </a:spcBef>
              <a:spcAft>
                <a:spcPts val="600"/>
              </a:spcAft>
              <a:buNone/>
            </a:pPr>
            <a:r>
              <a:rPr lang="en-GB" sz="1400" dirty="0">
                <a:solidFill>
                  <a:srgbClr val="262626"/>
                </a:solidFill>
                <a:effectLst/>
                <a:latin typeface="Century Gothic" panose="020B0502020202020204" pitchFamily="34" charset="0"/>
                <a:ea typeface="Century Gothic" panose="020B0502020202020204" pitchFamily="34" charset="0"/>
                <a:cs typeface="Times New Roman" panose="02020603050405020304" pitchFamily="18" charset="0"/>
              </a:rPr>
              <a:t>These requirements include </a:t>
            </a:r>
            <a:r>
              <a:rPr lang="en-GB" sz="1400" b="1" dirty="0">
                <a:solidFill>
                  <a:schemeClr val="accent1"/>
                </a:solidFill>
                <a:effectLst/>
                <a:latin typeface="Century Gothic" panose="020B0502020202020204" pitchFamily="34" charset="0"/>
                <a:ea typeface="Century Gothic" panose="020B0502020202020204" pitchFamily="34" charset="0"/>
                <a:cs typeface="Times New Roman" panose="02020603050405020304" pitchFamily="18" charset="0"/>
              </a:rPr>
              <a:t>specific licensing details for UiPath</a:t>
            </a:r>
            <a:r>
              <a:rPr lang="en-GB" sz="1400" dirty="0">
                <a:solidFill>
                  <a:srgbClr val="262626"/>
                </a:solidFill>
                <a:effectLst/>
                <a:latin typeface="Century Gothic" panose="020B0502020202020204" pitchFamily="34" charset="0"/>
                <a:ea typeface="Century Gothic" panose="020B0502020202020204" pitchFamily="34" charset="0"/>
                <a:cs typeface="Times New Roman" panose="02020603050405020304" pitchFamily="18" charset="0"/>
              </a:rPr>
              <a:t>, our chosen RPA tool. For an optimal development process, we necessitate the </a:t>
            </a:r>
            <a:r>
              <a:rPr lang="en-GB" sz="1400" b="1" dirty="0">
                <a:solidFill>
                  <a:schemeClr val="accent1"/>
                </a:solidFill>
                <a:effectLst/>
                <a:latin typeface="Century Gothic" panose="020B0502020202020204" pitchFamily="34" charset="0"/>
                <a:ea typeface="Century Gothic" panose="020B0502020202020204" pitchFamily="34" charset="0"/>
                <a:cs typeface="Times New Roman" panose="02020603050405020304" pitchFamily="18" charset="0"/>
              </a:rPr>
              <a:t>setup of separate Development and Production servers</a:t>
            </a:r>
            <a:r>
              <a:rPr lang="en-GB" sz="1400" dirty="0">
                <a:solidFill>
                  <a:srgbClr val="262626"/>
                </a:solidFill>
                <a:effectLst/>
                <a:latin typeface="Century Gothic" panose="020B0502020202020204" pitchFamily="34" charset="0"/>
                <a:ea typeface="Century Gothic" panose="020B0502020202020204" pitchFamily="34" charset="0"/>
                <a:cs typeface="Times New Roman" panose="02020603050405020304" pitchFamily="18" charset="0"/>
              </a:rPr>
              <a:t>. Danone will be responsible for configuring an Unattended Robot on the Production server and installing UiPath Studio on the Development server.</a:t>
            </a:r>
          </a:p>
          <a:p>
            <a:pPr marL="0" indent="0" algn="just">
              <a:spcBef>
                <a:spcPts val="600"/>
              </a:spcBef>
              <a:spcAft>
                <a:spcPts val="600"/>
              </a:spcAft>
              <a:buNone/>
            </a:pPr>
            <a:r>
              <a:rPr lang="en-GB" sz="1400" dirty="0">
                <a:solidFill>
                  <a:srgbClr val="262626"/>
                </a:solidFill>
                <a:effectLst/>
                <a:latin typeface="Century Gothic" panose="020B0502020202020204" pitchFamily="34" charset="0"/>
                <a:ea typeface="Century Gothic" panose="020B0502020202020204" pitchFamily="34" charset="0"/>
                <a:cs typeface="Times New Roman" panose="02020603050405020304" pitchFamily="18" charset="0"/>
              </a:rPr>
              <a:t>A key requirement for both servers is </a:t>
            </a:r>
            <a:r>
              <a:rPr lang="en-GB" sz="1400" b="1" dirty="0">
                <a:solidFill>
                  <a:schemeClr val="accent1"/>
                </a:solidFill>
                <a:effectLst/>
                <a:latin typeface="Century Gothic" panose="020B0502020202020204" pitchFamily="34" charset="0"/>
                <a:ea typeface="Century Gothic" panose="020B0502020202020204" pitchFamily="34" charset="0"/>
                <a:cs typeface="Times New Roman" panose="02020603050405020304" pitchFamily="18" charset="0"/>
              </a:rPr>
              <a:t>internet connectivity</a:t>
            </a:r>
            <a:r>
              <a:rPr lang="en-GB" sz="1400" dirty="0">
                <a:solidFill>
                  <a:srgbClr val="262626"/>
                </a:solidFill>
                <a:effectLst/>
                <a:latin typeface="Century Gothic" panose="020B0502020202020204" pitchFamily="34" charset="0"/>
                <a:ea typeface="Century Gothic" panose="020B0502020202020204" pitchFamily="34" charset="0"/>
                <a:cs typeface="Times New Roman" panose="02020603050405020304" pitchFamily="18" charset="0"/>
              </a:rPr>
              <a:t>, which is essential for successful deployment and execution of the automation processes, as well as necessary updates and maintenance. Please note, all these prerequisites must be addressed before the RPA development phase begins to ensure a smooth, efficient, and successful project execution.</a:t>
            </a:r>
            <a:endParaRPr lang="en-GB" sz="1050" dirty="0"/>
          </a:p>
        </p:txBody>
      </p:sp>
      <p:pic>
        <p:nvPicPr>
          <p:cNvPr id="6" name="Picture 5" descr="Close-up of blue and yellow cables&#10;&#10;Description automatically generated with low confidence">
            <a:extLst>
              <a:ext uri="{FF2B5EF4-FFF2-40B4-BE49-F238E27FC236}">
                <a16:creationId xmlns:a16="http://schemas.microsoft.com/office/drawing/2014/main" id="{72BBD802-7929-C27F-94A3-FCCB47130E68}"/>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320800" y="4810259"/>
            <a:ext cx="4500000" cy="4500000"/>
          </a:xfrm>
          <a:prstGeom prst="ellipse">
            <a:avLst/>
          </a:prstGeom>
        </p:spPr>
      </p:pic>
      <p:sp>
        <p:nvSpPr>
          <p:cNvPr id="7" name="Oval 6">
            <a:extLst>
              <a:ext uri="{FF2B5EF4-FFF2-40B4-BE49-F238E27FC236}">
                <a16:creationId xmlns:a16="http://schemas.microsoft.com/office/drawing/2014/main" id="{38C97AE2-00A3-3239-7108-A44DFB418F28}"/>
              </a:ext>
            </a:extLst>
          </p:cNvPr>
          <p:cNvSpPr>
            <a:spLocks noChangeAspect="1"/>
          </p:cNvSpPr>
          <p:nvPr/>
        </p:nvSpPr>
        <p:spPr>
          <a:xfrm>
            <a:off x="4505122" y="6318000"/>
            <a:ext cx="1080000" cy="1080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81847928-65D0-2E22-73BF-E175FEEA2603}"/>
              </a:ext>
            </a:extLst>
          </p:cNvPr>
          <p:cNvSpPr>
            <a:spLocks noChangeAspect="1"/>
          </p:cNvSpPr>
          <p:nvPr/>
        </p:nvSpPr>
        <p:spPr>
          <a:xfrm>
            <a:off x="3245645" y="4924559"/>
            <a:ext cx="14004000" cy="14004000"/>
          </a:xfrm>
          <a:prstGeom prst="ellipse">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035072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813ABC-B412-6F8C-EE3B-8BE39881BE7F}"/>
              </a:ext>
            </a:extLst>
          </p:cNvPr>
          <p:cNvSpPr>
            <a:spLocks noGrp="1"/>
          </p:cNvSpPr>
          <p:nvPr>
            <p:ph type="sldNum" sz="quarter" idx="4"/>
          </p:nvPr>
        </p:nvSpPr>
        <p:spPr/>
        <p:txBody>
          <a:bodyPr/>
          <a:lstStyle/>
          <a:p>
            <a:fld id="{619ED4D7-5F20-42F3-A679-10C8506A671F}" type="slidenum">
              <a:rPr lang="en-US" smtClean="0"/>
              <a:pPr/>
              <a:t>19</a:t>
            </a:fld>
            <a:endParaRPr lang="en-US"/>
          </a:p>
        </p:txBody>
      </p:sp>
      <p:sp>
        <p:nvSpPr>
          <p:cNvPr id="3" name="Title 2">
            <a:extLst>
              <a:ext uri="{FF2B5EF4-FFF2-40B4-BE49-F238E27FC236}">
                <a16:creationId xmlns:a16="http://schemas.microsoft.com/office/drawing/2014/main" id="{DFB44003-ACE1-3A48-8CDD-A774CC271EF4}"/>
              </a:ext>
            </a:extLst>
          </p:cNvPr>
          <p:cNvSpPr>
            <a:spLocks noGrp="1"/>
          </p:cNvSpPr>
          <p:nvPr>
            <p:ph type="title"/>
          </p:nvPr>
        </p:nvSpPr>
        <p:spPr>
          <a:xfrm>
            <a:off x="838200" y="365126"/>
            <a:ext cx="9861645" cy="867930"/>
          </a:xfrm>
        </p:spPr>
        <p:txBody>
          <a:bodyPr/>
          <a:lstStyle/>
          <a:p>
            <a:r>
              <a:rPr lang="fr-BE"/>
              <a:t>Project Organisation</a:t>
            </a:r>
            <a:br>
              <a:rPr lang="fr-BE"/>
            </a:br>
            <a:r>
              <a:rPr lang="fr-BE" sz="2400" b="1" err="1">
                <a:solidFill>
                  <a:schemeClr val="accent2"/>
                </a:solidFill>
              </a:rPr>
              <a:t>Prerequsites</a:t>
            </a:r>
            <a:r>
              <a:rPr lang="fr-BE" sz="2400" b="1">
                <a:solidFill>
                  <a:schemeClr val="accent2"/>
                </a:solidFill>
              </a:rPr>
              <a:t> - Licences</a:t>
            </a:r>
            <a:endParaRPr lang="en-GB" b="1">
              <a:solidFill>
                <a:schemeClr val="accent2"/>
              </a:solidFill>
            </a:endParaRPr>
          </a:p>
        </p:txBody>
      </p:sp>
      <p:sp>
        <p:nvSpPr>
          <p:cNvPr id="4" name="Content Placeholder 3">
            <a:extLst>
              <a:ext uri="{FF2B5EF4-FFF2-40B4-BE49-F238E27FC236}">
                <a16:creationId xmlns:a16="http://schemas.microsoft.com/office/drawing/2014/main" id="{B03FC18A-B1E5-9359-B73C-92A6A422A11E}"/>
              </a:ext>
            </a:extLst>
          </p:cNvPr>
          <p:cNvSpPr>
            <a:spLocks noGrp="1"/>
          </p:cNvSpPr>
          <p:nvPr>
            <p:ph sz="quarter" idx="10"/>
          </p:nvPr>
        </p:nvSpPr>
        <p:spPr>
          <a:xfrm>
            <a:off x="838200" y="1364510"/>
            <a:ext cx="9861645" cy="6336222"/>
          </a:xfrm>
        </p:spPr>
        <p:txBody>
          <a:bodyPr/>
          <a:lstStyle/>
          <a:p>
            <a:pPr marL="0" indent="0" algn="just">
              <a:spcBef>
                <a:spcPts val="600"/>
              </a:spcBef>
              <a:spcAft>
                <a:spcPts val="600"/>
              </a:spcAft>
              <a:buNone/>
            </a:pPr>
            <a:r>
              <a:rPr lang="en-GB" sz="1200" dirty="0">
                <a:solidFill>
                  <a:srgbClr val="262626"/>
                </a:solidFill>
                <a:effectLst/>
                <a:latin typeface="Century Gothic" panose="020B0502020202020204" pitchFamily="34" charset="0"/>
                <a:ea typeface="Century Gothic" panose="020B0502020202020204" pitchFamily="34" charset="0"/>
                <a:cs typeface="Times New Roman" panose="02020603050405020304" pitchFamily="18" charset="0"/>
              </a:rPr>
              <a:t>To ensure successful development and execution of the RPA project, the following licenses are necessary. Please note these are to be provided by Danone and are not incorporated within this proposal:</a:t>
            </a:r>
          </a:p>
          <a:p>
            <a:pPr algn="just">
              <a:spcBef>
                <a:spcPts val="600"/>
              </a:spcBef>
              <a:spcAft>
                <a:spcPts val="600"/>
              </a:spcAft>
            </a:pPr>
            <a:r>
              <a:rPr lang="en-GB" sz="1200" b="1" dirty="0">
                <a:solidFill>
                  <a:schemeClr val="accent1"/>
                </a:solidFill>
                <a:effectLst/>
                <a:latin typeface="Century Gothic" panose="020B0502020202020204" pitchFamily="34" charset="0"/>
                <a:ea typeface="Century Gothic" panose="020B0502020202020204" pitchFamily="34" charset="0"/>
                <a:cs typeface="Times New Roman" panose="02020603050405020304" pitchFamily="18" charset="0"/>
              </a:rPr>
              <a:t>One (1) Orchestrator for the Production Server:</a:t>
            </a:r>
            <a:r>
              <a:rPr lang="en-GB" sz="1200" dirty="0">
                <a:solidFill>
                  <a:srgbClr val="262626"/>
                </a:solidFill>
                <a:effectLst/>
                <a:latin typeface="Century Gothic" panose="020B0502020202020204" pitchFamily="34" charset="0"/>
                <a:ea typeface="Century Gothic" panose="020B0502020202020204" pitchFamily="34" charset="0"/>
                <a:cs typeface="Times New Roman" panose="02020603050405020304" pitchFamily="18" charset="0"/>
              </a:rPr>
              <a:t> This orchestrator is required to manage the Robot in the Production environment.</a:t>
            </a:r>
          </a:p>
          <a:p>
            <a:pPr algn="just">
              <a:spcBef>
                <a:spcPts val="600"/>
              </a:spcBef>
              <a:spcAft>
                <a:spcPts val="600"/>
              </a:spcAft>
            </a:pPr>
            <a:r>
              <a:rPr lang="en-GB" sz="1200" b="1" dirty="0">
                <a:solidFill>
                  <a:schemeClr val="accent1"/>
                </a:solidFill>
                <a:effectLst/>
                <a:latin typeface="Century Gothic" panose="020B0502020202020204" pitchFamily="34" charset="0"/>
                <a:ea typeface="Century Gothic" panose="020B0502020202020204" pitchFamily="34" charset="0"/>
                <a:cs typeface="Times New Roman" panose="02020603050405020304" pitchFamily="18" charset="0"/>
              </a:rPr>
              <a:t>One (1) Automation Developer for the Development Server</a:t>
            </a:r>
            <a:r>
              <a:rPr lang="en-GB" sz="1200" dirty="0">
                <a:solidFill>
                  <a:srgbClr val="262626"/>
                </a:solidFill>
                <a:effectLst/>
                <a:latin typeface="Century Gothic" panose="020B0502020202020204" pitchFamily="34" charset="0"/>
                <a:ea typeface="Century Gothic" panose="020B0502020202020204" pitchFamily="34" charset="0"/>
                <a:cs typeface="Times New Roman" panose="02020603050405020304" pitchFamily="18" charset="0"/>
              </a:rPr>
              <a:t>: This license enables the operation of the Development tool.</a:t>
            </a:r>
          </a:p>
          <a:p>
            <a:pPr algn="just">
              <a:spcBef>
                <a:spcPts val="600"/>
              </a:spcBef>
              <a:spcAft>
                <a:spcPts val="600"/>
              </a:spcAft>
            </a:pPr>
            <a:r>
              <a:rPr lang="en-GB" sz="1200" b="1" dirty="0">
                <a:solidFill>
                  <a:schemeClr val="accent1"/>
                </a:solidFill>
                <a:effectLst/>
                <a:latin typeface="Century Gothic" panose="020B0502020202020204" pitchFamily="34" charset="0"/>
                <a:ea typeface="Century Gothic" panose="020B0502020202020204" pitchFamily="34" charset="0"/>
                <a:cs typeface="Times New Roman" panose="02020603050405020304" pitchFamily="18" charset="0"/>
              </a:rPr>
              <a:t>One (1) Unattended Robot for the Production Server</a:t>
            </a:r>
            <a:r>
              <a:rPr lang="en-GB" sz="1200" dirty="0">
                <a:solidFill>
                  <a:srgbClr val="262626"/>
                </a:solidFill>
                <a:effectLst/>
                <a:latin typeface="Century Gothic" panose="020B0502020202020204" pitchFamily="34" charset="0"/>
                <a:ea typeface="Century Gothic" panose="020B0502020202020204" pitchFamily="34" charset="0"/>
                <a:cs typeface="Times New Roman" panose="02020603050405020304" pitchFamily="18" charset="0"/>
              </a:rPr>
              <a:t>: This allows the execution of the automated processes in the Production environment.</a:t>
            </a:r>
          </a:p>
          <a:p>
            <a:pPr marL="0" indent="0" algn="just">
              <a:spcBef>
                <a:spcPts val="600"/>
              </a:spcBef>
              <a:spcAft>
                <a:spcPts val="600"/>
              </a:spcAft>
              <a:buNone/>
            </a:pPr>
            <a:r>
              <a:rPr lang="en-GB" sz="1200" dirty="0">
                <a:solidFill>
                  <a:srgbClr val="262626"/>
                </a:solidFill>
                <a:effectLst/>
                <a:latin typeface="Century Gothic" panose="020B0502020202020204" pitchFamily="34" charset="0"/>
                <a:ea typeface="Century Gothic" panose="020B0502020202020204" pitchFamily="34" charset="0"/>
                <a:cs typeface="Times New Roman" panose="02020603050405020304" pitchFamily="18" charset="0"/>
              </a:rPr>
              <a:t>The proposal is predicated on the deployment of a single Robot. However, if upon execution, Amaris discerns that the tasks assigned to the Robot exceed a 24-hour operation cycle, a recalculation will be necessary to determine the exact number of Robots required to handle the workload fully.</a:t>
            </a:r>
          </a:p>
          <a:p>
            <a:pPr marL="0" indent="0" algn="just">
              <a:spcBef>
                <a:spcPts val="600"/>
              </a:spcBef>
              <a:spcAft>
                <a:spcPts val="600"/>
              </a:spcAft>
              <a:buNone/>
            </a:pPr>
            <a:r>
              <a:rPr lang="en-GB" sz="1200" dirty="0">
                <a:solidFill>
                  <a:srgbClr val="262626"/>
                </a:solidFill>
                <a:effectLst/>
                <a:latin typeface="Century Gothic" panose="020B0502020202020204" pitchFamily="34" charset="0"/>
                <a:ea typeface="Century Gothic" panose="020B0502020202020204" pitchFamily="34" charset="0"/>
                <a:cs typeface="Times New Roman" panose="02020603050405020304" pitchFamily="18" charset="0"/>
              </a:rPr>
              <a:t>It's important to note that the number of Production licenses may vary depending on the volume of work assigned to the Robot. This flexibility allows us to adapt to evolving project needs and deliver the most efficient solution.</a:t>
            </a:r>
          </a:p>
          <a:p>
            <a:pPr marL="0" indent="0" algn="just">
              <a:spcBef>
                <a:spcPts val="600"/>
              </a:spcBef>
              <a:spcAft>
                <a:spcPts val="600"/>
              </a:spcAft>
              <a:buNone/>
            </a:pPr>
            <a:endParaRPr lang="en-GB" sz="1200" dirty="0">
              <a:solidFill>
                <a:srgbClr val="262626"/>
              </a:solidFill>
              <a:effectLst/>
              <a:latin typeface="Century Gothic" panose="020B0502020202020204" pitchFamily="34" charset="0"/>
              <a:ea typeface="Century Gothic" panose="020B0502020202020204" pitchFamily="34" charset="0"/>
              <a:cs typeface="Times New Roman" panose="02020603050405020304" pitchFamily="18" charset="0"/>
            </a:endParaRPr>
          </a:p>
          <a:p>
            <a:pPr marL="0" indent="0" algn="just">
              <a:spcBef>
                <a:spcPts val="600"/>
              </a:spcBef>
              <a:spcAft>
                <a:spcPts val="600"/>
              </a:spcAft>
              <a:buNone/>
            </a:pPr>
            <a:endParaRPr lang="en-GB" sz="1200" dirty="0">
              <a:solidFill>
                <a:srgbClr val="262626"/>
              </a:solidFill>
              <a:effectLst/>
              <a:latin typeface="Century Gothic" panose="020B0502020202020204" pitchFamily="34" charset="0"/>
              <a:ea typeface="Century Gothic" panose="020B0502020202020204" pitchFamily="34" charset="0"/>
              <a:cs typeface="Times New Roman" panose="02020603050405020304" pitchFamily="18" charset="0"/>
            </a:endParaRPr>
          </a:p>
          <a:p>
            <a:pPr marL="0" indent="0" algn="just">
              <a:spcBef>
                <a:spcPts val="600"/>
              </a:spcBef>
              <a:spcAft>
                <a:spcPts val="600"/>
              </a:spcAft>
              <a:buNone/>
            </a:pPr>
            <a:endParaRPr lang="en-GB" sz="1200" dirty="0">
              <a:solidFill>
                <a:srgbClr val="262626"/>
              </a:solidFill>
              <a:effectLst/>
              <a:latin typeface="Century Gothic" panose="020B0502020202020204" pitchFamily="34" charset="0"/>
              <a:ea typeface="Century Gothic" panose="020B0502020202020204" pitchFamily="34" charset="0"/>
              <a:cs typeface="Times New Roman" panose="02020603050405020304" pitchFamily="18" charset="0"/>
            </a:endParaRPr>
          </a:p>
          <a:p>
            <a:pPr marL="0" indent="0" algn="just">
              <a:spcBef>
                <a:spcPts val="600"/>
              </a:spcBef>
              <a:spcAft>
                <a:spcPts val="600"/>
              </a:spcAft>
              <a:buNone/>
            </a:pPr>
            <a:endParaRPr lang="en-GB" sz="1200" dirty="0">
              <a:solidFill>
                <a:srgbClr val="262626"/>
              </a:solidFill>
              <a:effectLst/>
              <a:latin typeface="Century Gothic" panose="020B0502020202020204" pitchFamily="34" charset="0"/>
              <a:ea typeface="Century Gothic" panose="020B0502020202020204" pitchFamily="34" charset="0"/>
              <a:cs typeface="Times New Roman" panose="02020603050405020304" pitchFamily="18" charset="0"/>
            </a:endParaRPr>
          </a:p>
          <a:p>
            <a:endParaRPr lang="en-GB" dirty="0"/>
          </a:p>
        </p:txBody>
      </p:sp>
      <p:pic>
        <p:nvPicPr>
          <p:cNvPr id="6" name="Picture 5" descr="A picture containing text, coffee cup, mug, computer&#10;&#10;Description automatically generated">
            <a:extLst>
              <a:ext uri="{FF2B5EF4-FFF2-40B4-BE49-F238E27FC236}">
                <a16:creationId xmlns:a16="http://schemas.microsoft.com/office/drawing/2014/main" id="{430E769C-96AC-B594-7D27-182E42D0368C}"/>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0775950" y="2794000"/>
            <a:ext cx="2832100" cy="2832100"/>
          </a:xfrm>
          <a:prstGeom prst="ellipse">
            <a:avLst/>
          </a:prstGeom>
        </p:spPr>
      </p:pic>
    </p:spTree>
    <p:extLst>
      <p:ext uri="{BB962C8B-B14F-4D97-AF65-F5344CB8AC3E}">
        <p14:creationId xmlns:p14="http://schemas.microsoft.com/office/powerpoint/2010/main" val="34371813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D93CD8E6-6809-451D-AB8E-7969A784346C}"/>
              </a:ext>
            </a:extLst>
          </p:cNvPr>
          <p:cNvSpPr>
            <a:spLocks noGrp="1"/>
          </p:cNvSpPr>
          <p:nvPr>
            <p:ph type="body" sz="quarter" idx="10"/>
          </p:nvPr>
        </p:nvSpPr>
        <p:spPr/>
        <p:txBody>
          <a:bodyPr>
            <a:normAutofit fontScale="62500" lnSpcReduction="20000"/>
          </a:bodyPr>
          <a:lstStyle/>
          <a:p>
            <a:r>
              <a:rPr lang="fr-FR" sz="4100" dirty="0"/>
              <a:t>Addendum A:</a:t>
            </a:r>
          </a:p>
          <a:p>
            <a:r>
              <a:rPr lang="fr-FR" sz="4100" dirty="0"/>
              <a:t>RPA Service Centre</a:t>
            </a:r>
          </a:p>
          <a:p>
            <a:endParaRPr lang="fr-FR" sz="1800" dirty="0"/>
          </a:p>
          <a:p>
            <a:pPr algn="ctr"/>
            <a:r>
              <a:rPr lang="fr-FR" sz="4100" dirty="0"/>
              <a:t>V3.0</a:t>
            </a:r>
          </a:p>
        </p:txBody>
      </p:sp>
      <p:sp>
        <p:nvSpPr>
          <p:cNvPr id="7" name="Rectangle 6">
            <a:extLst>
              <a:ext uri="{FF2B5EF4-FFF2-40B4-BE49-F238E27FC236}">
                <a16:creationId xmlns:a16="http://schemas.microsoft.com/office/drawing/2014/main" id="{FB75F6E0-F4CB-4776-B47A-F483CB0EFE2A}"/>
              </a:ext>
            </a:extLst>
          </p:cNvPr>
          <p:cNvSpPr/>
          <p:nvPr/>
        </p:nvSpPr>
        <p:spPr>
          <a:xfrm>
            <a:off x="281050" y="6063670"/>
            <a:ext cx="6096000" cy="600164"/>
          </a:xfrm>
          <a:prstGeom prst="rect">
            <a:avLst/>
          </a:prstGeom>
        </p:spPr>
        <p:txBody>
          <a:bodyPr>
            <a:spAutoFit/>
          </a:bodyPr>
          <a:lstStyle/>
          <a:p>
            <a:pPr>
              <a:spcBef>
                <a:spcPts val="600"/>
              </a:spcBef>
              <a:tabLst>
                <a:tab pos="2971800" algn="ctr"/>
                <a:tab pos="5943600" algn="r"/>
                <a:tab pos="5490845" algn="l"/>
                <a:tab pos="5943600" algn="r"/>
              </a:tabLst>
            </a:pPr>
            <a:r>
              <a:rPr lang="fr-FR" sz="1400" dirty="0">
                <a:solidFill>
                  <a:schemeClr val="bg1"/>
                </a:solidFill>
                <a:ea typeface="Calibri" panose="020F0502020204030204" pitchFamily="34" charset="0"/>
                <a:cs typeface="Times New Roman" panose="02020603050405020304" pitchFamily="18" charset="0"/>
              </a:rPr>
              <a:t>C2 – confidentiel	</a:t>
            </a:r>
          </a:p>
          <a:p>
            <a:pPr>
              <a:spcBef>
                <a:spcPts val="600"/>
              </a:spcBef>
              <a:tabLst>
                <a:tab pos="2971800" algn="ctr"/>
                <a:tab pos="5943600" algn="r"/>
                <a:tab pos="5490845" algn="l"/>
                <a:tab pos="5943600" algn="r"/>
              </a:tabLst>
            </a:pPr>
            <a:r>
              <a:rPr lang="fr-FR" sz="1400" dirty="0">
                <a:solidFill>
                  <a:schemeClr val="bg1"/>
                </a:solidFill>
                <a:ea typeface="Calibri" panose="020F0502020204030204" pitchFamily="34" charset="0"/>
                <a:cs typeface="Times New Roman" panose="02020603050405020304" pitchFamily="18" charset="0"/>
              </a:rPr>
              <a:t>TARGET : CLIENT – PRESALES AMARIS </a:t>
            </a:r>
            <a:endParaRPr lang="fr-FR" sz="2000" dirty="0">
              <a:solidFill>
                <a:schemeClr val="bg1"/>
              </a:solidFill>
              <a:effectLst/>
              <a:ea typeface="Calibri" panose="020F0502020204030204" pitchFamily="34" charset="0"/>
              <a:cs typeface="Times New Roman" panose="02020603050405020304" pitchFamily="18" charset="0"/>
            </a:endParaRPr>
          </a:p>
        </p:txBody>
      </p:sp>
      <p:sp>
        <p:nvSpPr>
          <p:cNvPr id="2" name="Oval 1">
            <a:extLst>
              <a:ext uri="{FF2B5EF4-FFF2-40B4-BE49-F238E27FC236}">
                <a16:creationId xmlns:a16="http://schemas.microsoft.com/office/drawing/2014/main" id="{6DA2DD87-CF0F-2858-206F-B0B73DCDF624}"/>
              </a:ext>
            </a:extLst>
          </p:cNvPr>
          <p:cNvSpPr>
            <a:spLocks noChangeAspect="1"/>
          </p:cNvSpPr>
          <p:nvPr/>
        </p:nvSpPr>
        <p:spPr>
          <a:xfrm>
            <a:off x="5076936" y="-6022586"/>
            <a:ext cx="8244000" cy="824400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Graphic 3">
            <a:extLst>
              <a:ext uri="{FF2B5EF4-FFF2-40B4-BE49-F238E27FC236}">
                <a16:creationId xmlns:a16="http://schemas.microsoft.com/office/drawing/2014/main" id="{921EDE6C-7E08-7D67-7C55-A6BA7DCAC709}"/>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7432032" y="279131"/>
            <a:ext cx="3533808" cy="1111805"/>
          </a:xfrm>
          <a:prstGeom prst="rect">
            <a:avLst/>
          </a:prstGeom>
        </p:spPr>
      </p:pic>
    </p:spTree>
    <p:extLst>
      <p:ext uri="{BB962C8B-B14F-4D97-AF65-F5344CB8AC3E}">
        <p14:creationId xmlns:p14="http://schemas.microsoft.com/office/powerpoint/2010/main" val="7207010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813ABC-B412-6F8C-EE3B-8BE39881BE7F}"/>
              </a:ext>
            </a:extLst>
          </p:cNvPr>
          <p:cNvSpPr>
            <a:spLocks noGrp="1"/>
          </p:cNvSpPr>
          <p:nvPr>
            <p:ph type="sldNum" sz="quarter" idx="4"/>
          </p:nvPr>
        </p:nvSpPr>
        <p:spPr/>
        <p:txBody>
          <a:bodyPr/>
          <a:lstStyle/>
          <a:p>
            <a:fld id="{619ED4D7-5F20-42F3-A679-10C8506A671F}" type="slidenum">
              <a:rPr lang="en-US" smtClean="0"/>
              <a:pPr/>
              <a:t>20</a:t>
            </a:fld>
            <a:endParaRPr lang="en-US"/>
          </a:p>
        </p:txBody>
      </p:sp>
      <p:sp>
        <p:nvSpPr>
          <p:cNvPr id="3" name="Title 2">
            <a:extLst>
              <a:ext uri="{FF2B5EF4-FFF2-40B4-BE49-F238E27FC236}">
                <a16:creationId xmlns:a16="http://schemas.microsoft.com/office/drawing/2014/main" id="{DFB44003-ACE1-3A48-8CDD-A774CC271EF4}"/>
              </a:ext>
            </a:extLst>
          </p:cNvPr>
          <p:cNvSpPr>
            <a:spLocks noGrp="1"/>
          </p:cNvSpPr>
          <p:nvPr>
            <p:ph type="title"/>
          </p:nvPr>
        </p:nvSpPr>
        <p:spPr>
          <a:xfrm>
            <a:off x="838200" y="365126"/>
            <a:ext cx="9861645" cy="867930"/>
          </a:xfrm>
        </p:spPr>
        <p:txBody>
          <a:bodyPr/>
          <a:lstStyle/>
          <a:p>
            <a:r>
              <a:rPr lang="fr-BE"/>
              <a:t>Project Organisation</a:t>
            </a:r>
            <a:br>
              <a:rPr lang="fr-BE"/>
            </a:br>
            <a:r>
              <a:rPr lang="fr-BE" sz="2400" b="1">
                <a:solidFill>
                  <a:schemeClr val="accent2"/>
                </a:solidFill>
              </a:rPr>
              <a:t>Acceptance </a:t>
            </a:r>
            <a:r>
              <a:rPr lang="fr-BE" sz="2400" b="1" err="1">
                <a:solidFill>
                  <a:schemeClr val="accent2"/>
                </a:solidFill>
              </a:rPr>
              <a:t>Criteria</a:t>
            </a:r>
            <a:r>
              <a:rPr lang="fr-BE" sz="2400" b="1">
                <a:solidFill>
                  <a:schemeClr val="accent2"/>
                </a:solidFill>
              </a:rPr>
              <a:t> - Documentation</a:t>
            </a:r>
            <a:endParaRPr lang="en-GB" b="1">
              <a:solidFill>
                <a:schemeClr val="accent2"/>
              </a:solidFill>
            </a:endParaRPr>
          </a:p>
        </p:txBody>
      </p:sp>
      <p:sp>
        <p:nvSpPr>
          <p:cNvPr id="4" name="Content Placeholder 3">
            <a:extLst>
              <a:ext uri="{FF2B5EF4-FFF2-40B4-BE49-F238E27FC236}">
                <a16:creationId xmlns:a16="http://schemas.microsoft.com/office/drawing/2014/main" id="{B03FC18A-B1E5-9359-B73C-92A6A422A11E}"/>
              </a:ext>
            </a:extLst>
          </p:cNvPr>
          <p:cNvSpPr>
            <a:spLocks noGrp="1"/>
          </p:cNvSpPr>
          <p:nvPr>
            <p:ph sz="quarter" idx="10"/>
          </p:nvPr>
        </p:nvSpPr>
        <p:spPr>
          <a:xfrm>
            <a:off x="838200" y="1364510"/>
            <a:ext cx="9766300" cy="4539704"/>
          </a:xfrm>
        </p:spPr>
        <p:txBody>
          <a:bodyPr/>
          <a:lstStyle/>
          <a:p>
            <a:pPr marL="0" indent="0" algn="just">
              <a:spcBef>
                <a:spcPts val="600"/>
              </a:spcBef>
              <a:spcAft>
                <a:spcPts val="600"/>
              </a:spcAft>
              <a:buNone/>
            </a:pPr>
            <a:r>
              <a:rPr lang="en-GB" sz="1200" dirty="0">
                <a:solidFill>
                  <a:srgbClr val="262626"/>
                </a:solidFill>
                <a:effectLst/>
                <a:latin typeface="Century Gothic" panose="020B0502020202020204" pitchFamily="34" charset="0"/>
                <a:ea typeface="Century Gothic" panose="020B0502020202020204" pitchFamily="34" charset="0"/>
                <a:cs typeface="Times New Roman" panose="02020603050405020304" pitchFamily="18" charset="0"/>
              </a:rPr>
              <a:t>To ensure a transparent and efficient feedback process, we have the following criteria in place:</a:t>
            </a:r>
          </a:p>
          <a:p>
            <a:pPr marL="0" indent="0" algn="just">
              <a:spcBef>
                <a:spcPts val="600"/>
              </a:spcBef>
              <a:spcAft>
                <a:spcPts val="600"/>
              </a:spcAft>
              <a:buNone/>
            </a:pPr>
            <a:endParaRPr lang="en-GB" sz="1200" dirty="0">
              <a:solidFill>
                <a:srgbClr val="262626"/>
              </a:solidFill>
              <a:effectLst/>
              <a:latin typeface="Century Gothic" panose="020B0502020202020204" pitchFamily="34" charset="0"/>
              <a:ea typeface="Century Gothic" panose="020B0502020202020204" pitchFamily="34" charset="0"/>
              <a:cs typeface="Times New Roman" panose="02020603050405020304" pitchFamily="18" charset="0"/>
            </a:endParaRPr>
          </a:p>
          <a:p>
            <a:pPr algn="just">
              <a:spcBef>
                <a:spcPts val="600"/>
              </a:spcBef>
              <a:spcAft>
                <a:spcPts val="600"/>
              </a:spcAft>
            </a:pPr>
            <a:r>
              <a:rPr lang="en-GB" sz="1200" b="1" dirty="0">
                <a:solidFill>
                  <a:schemeClr val="accent1"/>
                </a:solidFill>
                <a:effectLst/>
                <a:latin typeface="Century Gothic" panose="020B0502020202020204" pitchFamily="34" charset="0"/>
                <a:ea typeface="Century Gothic" panose="020B0502020202020204" pitchFamily="34" charset="0"/>
                <a:cs typeface="Times New Roman" panose="02020603050405020304" pitchFamily="18" charset="0"/>
              </a:rPr>
              <a:t>Document Feedback</a:t>
            </a:r>
            <a:r>
              <a:rPr lang="en-GB" sz="1200" dirty="0">
                <a:solidFill>
                  <a:srgbClr val="262626"/>
                </a:solidFill>
                <a:effectLst/>
                <a:latin typeface="Century Gothic" panose="020B0502020202020204" pitchFamily="34" charset="0"/>
                <a:ea typeface="Century Gothic" panose="020B0502020202020204" pitchFamily="34" charset="0"/>
                <a:cs typeface="Times New Roman" panose="02020603050405020304" pitchFamily="18" charset="0"/>
              </a:rPr>
              <a:t>: Following the submission of any document by Amaris, Danone is responsible for providing feedback or suggesting updates within five (5) working days. Amaris will make amendments based on this feedback once per document. If no feedback is received within the specified timeframe, Amaris will assume the document meets Danone’s expectations and consider it approved as-is.</a:t>
            </a:r>
          </a:p>
          <a:p>
            <a:pPr algn="just">
              <a:spcBef>
                <a:spcPts val="600"/>
              </a:spcBef>
              <a:spcAft>
                <a:spcPts val="600"/>
              </a:spcAft>
            </a:pPr>
            <a:r>
              <a:rPr lang="en-GB" sz="1200" b="1" dirty="0">
                <a:solidFill>
                  <a:schemeClr val="accent1"/>
                </a:solidFill>
                <a:effectLst/>
                <a:latin typeface="Century Gothic" panose="020B0502020202020204" pitchFamily="34" charset="0"/>
                <a:ea typeface="Century Gothic" panose="020B0502020202020204" pitchFamily="34" charset="0"/>
                <a:cs typeface="Times New Roman" panose="02020603050405020304" pitchFamily="18" charset="0"/>
              </a:rPr>
              <a:t>Deliverable Acceptance</a:t>
            </a:r>
            <a:r>
              <a:rPr lang="en-GB" sz="1200" dirty="0">
                <a:solidFill>
                  <a:srgbClr val="262626"/>
                </a:solidFill>
                <a:effectLst/>
                <a:latin typeface="Century Gothic" panose="020B0502020202020204" pitchFamily="34" charset="0"/>
                <a:ea typeface="Century Gothic" panose="020B0502020202020204" pitchFamily="34" charset="0"/>
                <a:cs typeface="Times New Roman" panose="02020603050405020304" pitchFamily="18" charset="0"/>
              </a:rPr>
              <a:t>: Acceptance of project deliverables will be formalized through an Acceptance Minute. This document will be signed by both parties within the agreed timeframe, affirming the completion and approval of the deliverable.</a:t>
            </a:r>
          </a:p>
          <a:p>
            <a:pPr marL="0" indent="0" algn="just">
              <a:spcBef>
                <a:spcPts val="600"/>
              </a:spcBef>
              <a:spcAft>
                <a:spcPts val="600"/>
              </a:spcAft>
              <a:buNone/>
            </a:pPr>
            <a:endParaRPr lang="en-GB" sz="1200" dirty="0">
              <a:solidFill>
                <a:srgbClr val="262626"/>
              </a:solidFill>
              <a:effectLst/>
              <a:latin typeface="Century Gothic" panose="020B0502020202020204" pitchFamily="34" charset="0"/>
              <a:ea typeface="Century Gothic" panose="020B0502020202020204" pitchFamily="34" charset="0"/>
              <a:cs typeface="Times New Roman" panose="02020603050405020304" pitchFamily="18" charset="0"/>
            </a:endParaRPr>
          </a:p>
          <a:p>
            <a:pPr marL="0" indent="0" algn="just">
              <a:spcBef>
                <a:spcPts val="600"/>
              </a:spcBef>
              <a:spcAft>
                <a:spcPts val="600"/>
              </a:spcAft>
              <a:buNone/>
            </a:pPr>
            <a:endParaRPr lang="en-GB" sz="1200" dirty="0">
              <a:solidFill>
                <a:srgbClr val="262626"/>
              </a:solidFill>
              <a:effectLst/>
              <a:latin typeface="Century Gothic" panose="020B0502020202020204" pitchFamily="34" charset="0"/>
              <a:ea typeface="Century Gothic" panose="020B0502020202020204" pitchFamily="34" charset="0"/>
              <a:cs typeface="Times New Roman" panose="02020603050405020304" pitchFamily="18" charset="0"/>
            </a:endParaRPr>
          </a:p>
          <a:p>
            <a:pPr marL="400050" lvl="1" indent="0" algn="just">
              <a:lnSpc>
                <a:spcPct val="100000"/>
              </a:lnSpc>
              <a:spcBef>
                <a:spcPts val="0"/>
              </a:spcBef>
              <a:buNone/>
            </a:pPr>
            <a:r>
              <a:rPr lang="en-GB" sz="1200" dirty="0">
                <a:solidFill>
                  <a:srgbClr val="262626"/>
                </a:solidFill>
                <a:effectLst/>
                <a:latin typeface="Century Gothic" panose="020B0502020202020204" pitchFamily="34" charset="0"/>
                <a:ea typeface="Century Gothic" panose="020B0502020202020204" pitchFamily="34" charset="0"/>
                <a:cs typeface="Times New Roman" panose="02020603050405020304" pitchFamily="18" charset="0"/>
              </a:rPr>
              <a:t>Please Note: As part of our commitment to transparency and regular communication, Danone will </a:t>
            </a:r>
          </a:p>
          <a:p>
            <a:pPr marL="400050" lvl="1" indent="0" algn="just">
              <a:lnSpc>
                <a:spcPct val="100000"/>
              </a:lnSpc>
              <a:spcBef>
                <a:spcPts val="0"/>
              </a:spcBef>
              <a:buNone/>
            </a:pPr>
            <a:r>
              <a:rPr lang="en-GB" sz="1200" dirty="0">
                <a:solidFill>
                  <a:srgbClr val="262626"/>
                </a:solidFill>
                <a:effectLst/>
                <a:latin typeface="Century Gothic" panose="020B0502020202020204" pitchFamily="34" charset="0"/>
                <a:ea typeface="Century Gothic" panose="020B0502020202020204" pitchFamily="34" charset="0"/>
                <a:cs typeface="Times New Roman" panose="02020603050405020304" pitchFamily="18" charset="0"/>
              </a:rPr>
              <a:t>receive all Minutes of Meeting within five (5) working days following any meeting or committee session. </a:t>
            </a:r>
          </a:p>
          <a:p>
            <a:pPr marL="400050" lvl="1" indent="0" algn="just">
              <a:lnSpc>
                <a:spcPct val="100000"/>
              </a:lnSpc>
              <a:spcBef>
                <a:spcPts val="0"/>
              </a:spcBef>
              <a:buNone/>
            </a:pPr>
            <a:r>
              <a:rPr lang="en-GB" sz="1200" dirty="0">
                <a:solidFill>
                  <a:srgbClr val="262626"/>
                </a:solidFill>
                <a:effectLst/>
                <a:latin typeface="Century Gothic" panose="020B0502020202020204" pitchFamily="34" charset="0"/>
                <a:ea typeface="Century Gothic" panose="020B0502020202020204" pitchFamily="34" charset="0"/>
                <a:cs typeface="Times New Roman" panose="02020603050405020304" pitchFamily="18" charset="0"/>
              </a:rPr>
              <a:t>This will ensure all parties are aligned and informed on the project's progress.</a:t>
            </a:r>
            <a:endParaRPr lang="en-GB" sz="1200" dirty="0"/>
          </a:p>
        </p:txBody>
      </p:sp>
      <p:pic>
        <p:nvPicPr>
          <p:cNvPr id="6" name="Picture 5" descr="A person signing papers on a table&#10;&#10;Description automatically generated with low confidence">
            <a:extLst>
              <a:ext uri="{FF2B5EF4-FFF2-40B4-BE49-F238E27FC236}">
                <a16:creationId xmlns:a16="http://schemas.microsoft.com/office/drawing/2014/main" id="{8F95F6E4-0A78-856C-8153-2B74C415F3B4}"/>
              </a:ext>
            </a:extLst>
          </p:cNvPr>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9064700" y="3911668"/>
            <a:ext cx="4248000" cy="4248000"/>
          </a:xfrm>
          <a:prstGeom prst="ellipse">
            <a:avLst/>
          </a:prstGeom>
        </p:spPr>
      </p:pic>
    </p:spTree>
    <p:extLst>
      <p:ext uri="{BB962C8B-B14F-4D97-AF65-F5344CB8AC3E}">
        <p14:creationId xmlns:p14="http://schemas.microsoft.com/office/powerpoint/2010/main" val="35089362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F813ABC-B412-6F8C-EE3B-8BE39881BE7F}"/>
              </a:ext>
            </a:extLst>
          </p:cNvPr>
          <p:cNvSpPr>
            <a:spLocks noGrp="1"/>
          </p:cNvSpPr>
          <p:nvPr>
            <p:ph type="sldNum" sz="quarter" idx="4"/>
          </p:nvPr>
        </p:nvSpPr>
        <p:spPr/>
        <p:txBody>
          <a:bodyPr/>
          <a:lstStyle/>
          <a:p>
            <a:fld id="{619ED4D7-5F20-42F3-A679-10C8506A671F}" type="slidenum">
              <a:rPr lang="en-US" smtClean="0"/>
              <a:pPr/>
              <a:t>21</a:t>
            </a:fld>
            <a:endParaRPr lang="en-US"/>
          </a:p>
        </p:txBody>
      </p:sp>
      <p:sp>
        <p:nvSpPr>
          <p:cNvPr id="3" name="Title 2">
            <a:extLst>
              <a:ext uri="{FF2B5EF4-FFF2-40B4-BE49-F238E27FC236}">
                <a16:creationId xmlns:a16="http://schemas.microsoft.com/office/drawing/2014/main" id="{DFB44003-ACE1-3A48-8CDD-A774CC271EF4}"/>
              </a:ext>
            </a:extLst>
          </p:cNvPr>
          <p:cNvSpPr>
            <a:spLocks noGrp="1"/>
          </p:cNvSpPr>
          <p:nvPr>
            <p:ph type="title"/>
          </p:nvPr>
        </p:nvSpPr>
        <p:spPr>
          <a:xfrm>
            <a:off x="838200" y="365126"/>
            <a:ext cx="9861645" cy="867930"/>
          </a:xfrm>
        </p:spPr>
        <p:txBody>
          <a:bodyPr/>
          <a:lstStyle/>
          <a:p>
            <a:r>
              <a:rPr lang="fr-BE"/>
              <a:t>Project Organisation</a:t>
            </a:r>
            <a:br>
              <a:rPr lang="fr-BE"/>
            </a:br>
            <a:r>
              <a:rPr lang="fr-BE" sz="2400" b="1">
                <a:solidFill>
                  <a:schemeClr val="accent2"/>
                </a:solidFill>
              </a:rPr>
              <a:t>Acceptance </a:t>
            </a:r>
            <a:r>
              <a:rPr lang="fr-BE" sz="2400" b="1" err="1">
                <a:solidFill>
                  <a:schemeClr val="accent2"/>
                </a:solidFill>
              </a:rPr>
              <a:t>Criteria</a:t>
            </a:r>
            <a:r>
              <a:rPr lang="fr-BE" sz="2400" b="1">
                <a:solidFill>
                  <a:schemeClr val="accent2"/>
                </a:solidFill>
              </a:rPr>
              <a:t> - UAT</a:t>
            </a:r>
            <a:endParaRPr lang="en-GB" b="1">
              <a:solidFill>
                <a:schemeClr val="accent2"/>
              </a:solidFill>
            </a:endParaRPr>
          </a:p>
        </p:txBody>
      </p:sp>
      <p:sp>
        <p:nvSpPr>
          <p:cNvPr id="4" name="Content Placeholder 3">
            <a:extLst>
              <a:ext uri="{FF2B5EF4-FFF2-40B4-BE49-F238E27FC236}">
                <a16:creationId xmlns:a16="http://schemas.microsoft.com/office/drawing/2014/main" id="{B03FC18A-B1E5-9359-B73C-92A6A422A11E}"/>
              </a:ext>
            </a:extLst>
          </p:cNvPr>
          <p:cNvSpPr>
            <a:spLocks noGrp="1"/>
          </p:cNvSpPr>
          <p:nvPr>
            <p:ph sz="quarter" idx="10"/>
          </p:nvPr>
        </p:nvSpPr>
        <p:spPr>
          <a:xfrm>
            <a:off x="838200" y="1364510"/>
            <a:ext cx="11087100" cy="4030462"/>
          </a:xfrm>
        </p:spPr>
        <p:txBody>
          <a:bodyPr/>
          <a:lstStyle/>
          <a:p>
            <a:pPr algn="just">
              <a:spcBef>
                <a:spcPts val="600"/>
              </a:spcBef>
              <a:spcAft>
                <a:spcPts val="600"/>
              </a:spcAft>
            </a:pPr>
            <a:r>
              <a:rPr lang="en-GB" sz="1100" dirty="0">
                <a:solidFill>
                  <a:srgbClr val="262626"/>
                </a:solidFill>
                <a:effectLst/>
                <a:latin typeface="Century Gothic" panose="020B0502020202020204" pitchFamily="34" charset="0"/>
                <a:ea typeface="Century Gothic" panose="020B0502020202020204" pitchFamily="34" charset="0"/>
                <a:cs typeface="Times New Roman" panose="02020603050405020304" pitchFamily="18" charset="0"/>
              </a:rPr>
              <a:t>The final stage in the delivery of our RPA solution is the User Acceptance Test (UAT). This phase, coordinated by Amaris, allows Danone to validate the functionality of the solution and ensure the absence of any critical bugs.</a:t>
            </a:r>
          </a:p>
          <a:p>
            <a:pPr algn="just">
              <a:spcBef>
                <a:spcPts val="600"/>
              </a:spcBef>
              <a:spcAft>
                <a:spcPts val="600"/>
              </a:spcAft>
            </a:pPr>
            <a:endParaRPr lang="en-GB" sz="1100" dirty="0">
              <a:solidFill>
                <a:srgbClr val="262626"/>
              </a:solidFill>
              <a:effectLst/>
              <a:latin typeface="Century Gothic" panose="020B0502020202020204" pitchFamily="34" charset="0"/>
              <a:ea typeface="Century Gothic" panose="020B0502020202020204" pitchFamily="34" charset="0"/>
              <a:cs typeface="Times New Roman" panose="02020603050405020304" pitchFamily="18" charset="0"/>
            </a:endParaRPr>
          </a:p>
          <a:p>
            <a:pPr algn="just">
              <a:spcBef>
                <a:spcPts val="600"/>
              </a:spcBef>
              <a:spcAft>
                <a:spcPts val="600"/>
              </a:spcAft>
            </a:pPr>
            <a:r>
              <a:rPr lang="en-GB" sz="1100" dirty="0">
                <a:solidFill>
                  <a:srgbClr val="262626"/>
                </a:solidFill>
                <a:effectLst/>
                <a:latin typeface="Century Gothic" panose="020B0502020202020204" pitchFamily="34" charset="0"/>
                <a:ea typeface="Century Gothic" panose="020B0502020202020204" pitchFamily="34" charset="0"/>
                <a:cs typeface="Times New Roman" panose="02020603050405020304" pitchFamily="18" charset="0"/>
              </a:rPr>
              <a:t>The UAT process is outlined as follows:</a:t>
            </a:r>
          </a:p>
          <a:p>
            <a:pPr lvl="1" algn="just">
              <a:spcBef>
                <a:spcPts val="600"/>
              </a:spcBef>
              <a:spcAft>
                <a:spcPts val="600"/>
              </a:spcAft>
            </a:pPr>
            <a:r>
              <a:rPr lang="en-GB" b="1" dirty="0">
                <a:solidFill>
                  <a:schemeClr val="accent1"/>
                </a:solidFill>
                <a:effectLst/>
                <a:latin typeface="Century Gothic" panose="020B0502020202020204" pitchFamily="34" charset="0"/>
                <a:ea typeface="Century Gothic" panose="020B0502020202020204" pitchFamily="34" charset="0"/>
                <a:cs typeface="Times New Roman" panose="02020603050405020304" pitchFamily="18" charset="0"/>
              </a:rPr>
              <a:t>Scheduling UAT</a:t>
            </a:r>
            <a:r>
              <a:rPr lang="en-GB" dirty="0">
                <a:solidFill>
                  <a:srgbClr val="262626"/>
                </a:solidFill>
                <a:effectLst/>
                <a:latin typeface="Century Gothic" panose="020B0502020202020204" pitchFamily="34" charset="0"/>
                <a:ea typeface="Century Gothic" panose="020B0502020202020204" pitchFamily="34" charset="0"/>
                <a:cs typeface="Times New Roman" panose="02020603050405020304" pitchFamily="18" charset="0"/>
              </a:rPr>
              <a:t>: When the deliverable is ready for UAT, Amaris will notify Danone at least three (3) weeks in advance to schedule the UAT. Danone is required to confirm the UAT date within ten (10) business days of this notification. If no response is received within this period, the proposed UAT date will be automatically confirmed. If the suggested UAT date is inconvenient for Danone, a rescheduling can be arranged, within a maximum of one (1) month from the initial request.</a:t>
            </a:r>
          </a:p>
          <a:p>
            <a:pPr lvl="1" algn="just">
              <a:spcBef>
                <a:spcPts val="600"/>
              </a:spcBef>
              <a:spcAft>
                <a:spcPts val="600"/>
              </a:spcAft>
            </a:pPr>
            <a:r>
              <a:rPr lang="en-GB" b="1" dirty="0">
                <a:solidFill>
                  <a:schemeClr val="accent1"/>
                </a:solidFill>
                <a:effectLst/>
                <a:latin typeface="Century Gothic" panose="020B0502020202020204" pitchFamily="34" charset="0"/>
                <a:ea typeface="Century Gothic" panose="020B0502020202020204" pitchFamily="34" charset="0"/>
                <a:cs typeface="Times New Roman" panose="02020603050405020304" pitchFamily="18" charset="0"/>
              </a:rPr>
              <a:t>Finalizing UAT and Delivery</a:t>
            </a:r>
            <a:r>
              <a:rPr lang="en-GB" dirty="0">
                <a:solidFill>
                  <a:srgbClr val="262626"/>
                </a:solidFill>
                <a:effectLst/>
                <a:latin typeface="Century Gothic" panose="020B0502020202020204" pitchFamily="34" charset="0"/>
                <a:ea typeface="Century Gothic" panose="020B0502020202020204" pitchFamily="34" charset="0"/>
                <a:cs typeface="Times New Roman" panose="02020603050405020304" pitchFamily="18" charset="0"/>
              </a:rPr>
              <a:t>: Upon conclusion of the UAT, Amaris will deliver the Solution and all associated documents. The deliverable is considered accepted when Danone signs the UAT acceptance document and the confirmation of receipt for the Solution.</a:t>
            </a:r>
          </a:p>
          <a:p>
            <a:pPr algn="just">
              <a:spcBef>
                <a:spcPts val="600"/>
              </a:spcBef>
              <a:spcAft>
                <a:spcPts val="600"/>
              </a:spcAft>
            </a:pPr>
            <a:r>
              <a:rPr lang="en-GB" dirty="0">
                <a:solidFill>
                  <a:srgbClr val="262626"/>
                </a:solidFill>
                <a:effectLst/>
                <a:latin typeface="Century Gothic" panose="020B0502020202020204" pitchFamily="34" charset="0"/>
                <a:ea typeface="Century Gothic" panose="020B0502020202020204" pitchFamily="34" charset="0"/>
                <a:cs typeface="Times New Roman" panose="02020603050405020304" pitchFamily="18" charset="0"/>
              </a:rPr>
              <a:t>This rigorous process is designed to ensure that the final product not only meets but surpasses Danone's expectations, enabling a smoother and more efficient workflow.</a:t>
            </a:r>
            <a:endParaRPr lang="en-GB" dirty="0"/>
          </a:p>
        </p:txBody>
      </p:sp>
    </p:spTree>
    <p:extLst>
      <p:ext uri="{BB962C8B-B14F-4D97-AF65-F5344CB8AC3E}">
        <p14:creationId xmlns:p14="http://schemas.microsoft.com/office/powerpoint/2010/main" val="3964744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811FC33-D3D9-4B05-A5E3-4B566A96EBF7}"/>
              </a:ext>
            </a:extLst>
          </p:cNvPr>
          <p:cNvSpPr>
            <a:spLocks noGrp="1"/>
          </p:cNvSpPr>
          <p:nvPr>
            <p:ph type="body" sz="quarter" idx="12"/>
          </p:nvPr>
        </p:nvSpPr>
        <p:spPr/>
        <p:txBody>
          <a:bodyPr/>
          <a:lstStyle/>
          <a:p>
            <a:r>
              <a:rPr lang="en-GB"/>
              <a:t>05</a:t>
            </a:r>
          </a:p>
        </p:txBody>
      </p:sp>
      <p:sp>
        <p:nvSpPr>
          <p:cNvPr id="4" name="Title 3">
            <a:extLst>
              <a:ext uri="{FF2B5EF4-FFF2-40B4-BE49-F238E27FC236}">
                <a16:creationId xmlns:a16="http://schemas.microsoft.com/office/drawing/2014/main" id="{0061B74C-9062-4F10-9885-A8B7D1D4D0A3}"/>
              </a:ext>
            </a:extLst>
          </p:cNvPr>
          <p:cNvSpPr>
            <a:spLocks noGrp="1"/>
          </p:cNvSpPr>
          <p:nvPr>
            <p:ph type="title"/>
          </p:nvPr>
        </p:nvSpPr>
        <p:spPr>
          <a:xfrm>
            <a:off x="666422" y="3367825"/>
            <a:ext cx="4654952" cy="1311128"/>
          </a:xfrm>
        </p:spPr>
        <p:txBody>
          <a:bodyPr/>
          <a:lstStyle/>
          <a:p>
            <a:r>
              <a:rPr lang="en-GB"/>
              <a:t>Project management</a:t>
            </a:r>
          </a:p>
        </p:txBody>
      </p:sp>
      <p:pic>
        <p:nvPicPr>
          <p:cNvPr id="7" name="Picture Placeholder 6" descr="A picture containing person, person, table, front&#10;&#10;Description automatically generated">
            <a:extLst>
              <a:ext uri="{FF2B5EF4-FFF2-40B4-BE49-F238E27FC236}">
                <a16:creationId xmlns:a16="http://schemas.microsoft.com/office/drawing/2014/main" id="{091192A9-37B8-48A8-BB70-489449DD82B0}"/>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6" name="Espace réservé du texte 5">
            <a:extLst>
              <a:ext uri="{FF2B5EF4-FFF2-40B4-BE49-F238E27FC236}">
                <a16:creationId xmlns:a16="http://schemas.microsoft.com/office/drawing/2014/main" id="{7BCD4412-B337-E64C-B61B-4A6D304C2DA3}"/>
              </a:ext>
            </a:extLst>
          </p:cNvPr>
          <p:cNvSpPr>
            <a:spLocks noGrp="1"/>
          </p:cNvSpPr>
          <p:nvPr>
            <p:ph type="body" sz="quarter" idx="11"/>
          </p:nvPr>
        </p:nvSpPr>
        <p:spPr/>
        <p:txBody>
          <a:bodyPr/>
          <a:lstStyle/>
          <a:p>
            <a:endParaRPr lang="fr-FR"/>
          </a:p>
        </p:txBody>
      </p:sp>
    </p:spTree>
    <p:extLst>
      <p:ext uri="{BB962C8B-B14F-4D97-AF65-F5344CB8AC3E}">
        <p14:creationId xmlns:p14="http://schemas.microsoft.com/office/powerpoint/2010/main" val="1468101154"/>
      </p:ext>
    </p:extLst>
  </p:cSld>
  <p:clrMapOvr>
    <a:masterClrMapping/>
  </p:clrMapOvr>
  <p:extLst>
    <p:ext uri="{6950BFC3-D8DA-4A85-94F7-54DA5524770B}">
      <p188:commentRel xmlns:p188="http://schemas.microsoft.com/office/powerpoint/2018/8/main" r:id="rId2"/>
    </p:ext>
  </p:extLs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13939C9-B0AE-26C2-3E40-5E4CC52B28A1}"/>
              </a:ext>
            </a:extLst>
          </p:cNvPr>
          <p:cNvSpPr>
            <a:spLocks noGrp="1"/>
          </p:cNvSpPr>
          <p:nvPr>
            <p:ph type="title"/>
          </p:nvPr>
        </p:nvSpPr>
        <p:spPr>
          <a:xfrm>
            <a:off x="4507116" y="1120870"/>
            <a:ext cx="7189922" cy="535531"/>
          </a:xfrm>
        </p:spPr>
        <p:txBody>
          <a:bodyPr/>
          <a:lstStyle/>
          <a:p>
            <a:r>
              <a:rPr lang="fr-BE"/>
              <a:t>Project Management</a:t>
            </a:r>
            <a:endParaRPr lang="en-GB"/>
          </a:p>
        </p:txBody>
      </p:sp>
      <p:sp>
        <p:nvSpPr>
          <p:cNvPr id="4" name="Content Placeholder 3">
            <a:extLst>
              <a:ext uri="{FF2B5EF4-FFF2-40B4-BE49-F238E27FC236}">
                <a16:creationId xmlns:a16="http://schemas.microsoft.com/office/drawing/2014/main" id="{3B8ADED4-4E27-B523-254C-C996D943CFEB}"/>
              </a:ext>
            </a:extLst>
          </p:cNvPr>
          <p:cNvSpPr>
            <a:spLocks noGrp="1"/>
          </p:cNvSpPr>
          <p:nvPr>
            <p:ph type="body" sz="quarter" idx="16"/>
          </p:nvPr>
        </p:nvSpPr>
        <p:spPr>
          <a:xfrm>
            <a:off x="4513961" y="1703545"/>
            <a:ext cx="7181853" cy="3713837"/>
          </a:xfrm>
        </p:spPr>
        <p:txBody>
          <a:bodyPr/>
          <a:lstStyle/>
          <a:p>
            <a:r>
              <a:rPr lang="en-GB"/>
              <a:t>This chapter of the proposal, titled Project Management, meticulously elucidates the critical processes and methodologies that underpin our collaborative journey with Danone during the RPA implementation.</a:t>
            </a:r>
          </a:p>
          <a:p>
            <a:pPr lvl="1">
              <a:lnSpc>
                <a:spcPct val="100000"/>
              </a:lnSpc>
            </a:pPr>
            <a:r>
              <a:rPr lang="en-GB" b="1">
                <a:solidFill>
                  <a:schemeClr val="accent1"/>
                </a:solidFill>
              </a:rPr>
              <a:t>Governance: </a:t>
            </a:r>
            <a:r>
              <a:rPr lang="en-GB"/>
              <a:t>Our governance structure manifests a strategic framework, delineating decision-making processes, assigning roles and responsibilities, and establishing information flow protocols. This system ensures proficient oversight, control, and transparency of all project activities.</a:t>
            </a:r>
          </a:p>
          <a:p>
            <a:pPr lvl="1">
              <a:lnSpc>
                <a:spcPct val="100000"/>
              </a:lnSpc>
            </a:pPr>
            <a:r>
              <a:rPr lang="en-GB" b="1">
                <a:solidFill>
                  <a:schemeClr val="accent1"/>
                </a:solidFill>
              </a:rPr>
              <a:t>Change Request Process</a:t>
            </a:r>
            <a:r>
              <a:rPr lang="en-GB"/>
              <a:t>: We outline our structured approach for accommodating change requests within the project scope. This process enables us to manage alterations effectively, ensuring alignment with Danone's objectives while maintaining project integrity and continuity.</a:t>
            </a:r>
          </a:p>
          <a:p>
            <a:pPr lvl="1">
              <a:lnSpc>
                <a:spcPct val="100000"/>
              </a:lnSpc>
            </a:pPr>
            <a:r>
              <a:rPr lang="en-GB" b="1">
                <a:solidFill>
                  <a:schemeClr val="accent1"/>
                </a:solidFill>
              </a:rPr>
              <a:t>Continuous Improvement Methodology</a:t>
            </a:r>
            <a:r>
              <a:rPr lang="en-GB"/>
              <a:t>: Lastly, we articulate our dedication to continuous improvement. Our methodology encourages consistent examination and enhancement of our strategies and processes, ensuring we constantly adapt and evolve to maximise efficiency and value.</a:t>
            </a:r>
          </a:p>
          <a:p>
            <a:pPr>
              <a:lnSpc>
                <a:spcPct val="100000"/>
              </a:lnSpc>
            </a:pPr>
            <a:r>
              <a:rPr lang="en-GB"/>
              <a:t>Collectively, these facets create an effective project management blueprint, optimised for clear communication, adaptability, and continuous enhancement. It is specifically designed to align with Danone's business requirements while constantly striving for the pinnacle of project success.</a:t>
            </a:r>
          </a:p>
        </p:txBody>
      </p:sp>
      <p:pic>
        <p:nvPicPr>
          <p:cNvPr id="7" name="Picture Placeholder 6" descr="A picture containing person, clothing, furniture, desk&#10;&#10;Description automatically generated">
            <a:extLst>
              <a:ext uri="{FF2B5EF4-FFF2-40B4-BE49-F238E27FC236}">
                <a16:creationId xmlns:a16="http://schemas.microsoft.com/office/drawing/2014/main" id="{13B20EC9-5BE8-5D05-79BB-09840D7CE5B5}"/>
              </a:ext>
            </a:extLst>
          </p:cNvPr>
          <p:cNvPicPr>
            <a:picLocks noGrp="1" noChangeAspect="1"/>
          </p:cNvPicPr>
          <p:nvPr>
            <p:ph type="pic" sz="quarter" idx="17"/>
          </p:nvPr>
        </p:nvPicPr>
        <p:blipFill>
          <a:blip r:embed="rId2" cstate="screen">
            <a:extLst>
              <a:ext uri="{28A0092B-C50C-407E-A947-70E740481C1C}">
                <a14:useLocalDpi xmlns:a14="http://schemas.microsoft.com/office/drawing/2010/main"/>
              </a:ext>
            </a:extLst>
          </a:blip>
          <a:srcRect/>
          <a:stretch>
            <a:fillRect/>
          </a:stretch>
        </p:blipFill>
        <p:spPr/>
      </p:pic>
      <p:sp>
        <p:nvSpPr>
          <p:cNvPr id="2" name="Slide Number Placeholder 1">
            <a:extLst>
              <a:ext uri="{FF2B5EF4-FFF2-40B4-BE49-F238E27FC236}">
                <a16:creationId xmlns:a16="http://schemas.microsoft.com/office/drawing/2014/main" id="{0EE6D41E-3D67-8693-9BF4-748C82F491D7}"/>
              </a:ext>
            </a:extLst>
          </p:cNvPr>
          <p:cNvSpPr>
            <a:spLocks noGrp="1"/>
          </p:cNvSpPr>
          <p:nvPr>
            <p:ph type="sldNum" sz="quarter" idx="4"/>
          </p:nvPr>
        </p:nvSpPr>
        <p:spPr/>
        <p:txBody>
          <a:bodyPr/>
          <a:lstStyle/>
          <a:p>
            <a:fld id="{619ED4D7-5F20-42F3-A679-10C8506A671F}" type="slidenum">
              <a:rPr lang="en-US" smtClean="0"/>
              <a:pPr/>
              <a:t>23</a:t>
            </a:fld>
            <a:endParaRPr lang="en-US"/>
          </a:p>
        </p:txBody>
      </p:sp>
    </p:spTree>
    <p:extLst>
      <p:ext uri="{BB962C8B-B14F-4D97-AF65-F5344CB8AC3E}">
        <p14:creationId xmlns:p14="http://schemas.microsoft.com/office/powerpoint/2010/main" val="332536772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1F49AAB-C066-436A-B511-6D7A54AB2658}"/>
              </a:ext>
            </a:extLst>
          </p:cNvPr>
          <p:cNvSpPr>
            <a:spLocks noGrp="1"/>
          </p:cNvSpPr>
          <p:nvPr>
            <p:ph type="sldNum" sz="quarter" idx="4"/>
          </p:nvPr>
        </p:nvSpPr>
        <p:spPr/>
        <p:txBody>
          <a:bodyPr/>
          <a:lstStyle/>
          <a:p>
            <a:fld id="{619ED4D7-5F20-42F3-A679-10C8506A671F}" type="slidenum">
              <a:rPr lang="en-GB" smtClean="0"/>
              <a:pPr/>
              <a:t>24</a:t>
            </a:fld>
            <a:endParaRPr lang="en-GB"/>
          </a:p>
        </p:txBody>
      </p:sp>
      <p:sp>
        <p:nvSpPr>
          <p:cNvPr id="68" name="Freeform 9">
            <a:extLst>
              <a:ext uri="{FF2B5EF4-FFF2-40B4-BE49-F238E27FC236}">
                <a16:creationId xmlns:a16="http://schemas.microsoft.com/office/drawing/2014/main" id="{4075CC0F-EB6E-482E-AD68-4350D1586CD7}"/>
              </a:ext>
            </a:extLst>
          </p:cNvPr>
          <p:cNvSpPr/>
          <p:nvPr/>
        </p:nvSpPr>
        <p:spPr>
          <a:xfrm>
            <a:off x="3509476" y="1306447"/>
            <a:ext cx="7833189" cy="4844374"/>
          </a:xfrm>
          <a:prstGeom prst="rect">
            <a:avLst/>
          </a:prstGeom>
          <a:solidFill>
            <a:schemeClr val="bg1"/>
          </a:solidFill>
          <a:ln w="28575">
            <a:solidFill>
              <a:srgbClr val="272774"/>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58997" tIns="258997" rIns="258997" bIns="4410395" numCol="1" spcCol="1270" anchor="t" anchorCtr="0">
            <a:noAutofit/>
          </a:bodyPr>
          <a:lstStyle/>
          <a:p>
            <a:pPr marL="0" marR="0" lvl="0" indent="0" algn="l" defTabSz="1422400" rtl="0" eaLnBrk="1" fontAlgn="auto" latinLnBrk="0" hangingPunct="1">
              <a:lnSpc>
                <a:spcPct val="90000"/>
              </a:lnSpc>
              <a:spcBef>
                <a:spcPct val="0"/>
              </a:spcBef>
              <a:spcAft>
                <a:spcPct val="35000"/>
              </a:spcAft>
              <a:buClrTx/>
              <a:buSzTx/>
              <a:buFontTx/>
              <a:buNone/>
              <a:tabLst/>
              <a:defRPr/>
            </a:pPr>
            <a:r>
              <a:rPr kumimoji="0" lang="en-GB" sz="2400" b="1" i="0" u="none" strike="noStrike" kern="1200" cap="none" spc="0" normalizeH="0" baseline="0">
                <a:ln>
                  <a:noFill/>
                </a:ln>
                <a:solidFill>
                  <a:srgbClr val="272774"/>
                </a:solidFill>
                <a:effectLst/>
                <a:uLnTx/>
                <a:uFillTx/>
                <a:latin typeface="+mj-lt"/>
                <a:ea typeface="+mn-ea"/>
                <a:cs typeface="+mn-cs"/>
              </a:rPr>
              <a:t>Strategy committee</a:t>
            </a:r>
          </a:p>
        </p:txBody>
      </p:sp>
      <p:sp>
        <p:nvSpPr>
          <p:cNvPr id="69" name="Freeform 10">
            <a:extLst>
              <a:ext uri="{FF2B5EF4-FFF2-40B4-BE49-F238E27FC236}">
                <a16:creationId xmlns:a16="http://schemas.microsoft.com/office/drawing/2014/main" id="{C3C18C4A-03B5-4EB8-8A78-104EAA83AA87}"/>
              </a:ext>
            </a:extLst>
          </p:cNvPr>
          <p:cNvSpPr/>
          <p:nvPr/>
        </p:nvSpPr>
        <p:spPr>
          <a:xfrm>
            <a:off x="3599473" y="2706195"/>
            <a:ext cx="1726981" cy="1371785"/>
          </a:xfrm>
          <a:prstGeom prst="rect">
            <a:avLst/>
          </a:prstGeom>
          <a:solidFill>
            <a:srgbClr val="EBC4B4"/>
          </a:solidFill>
          <a:ln w="28575">
            <a:solidFill>
              <a:schemeClr val="accent2"/>
            </a:solidFill>
          </a:ln>
        </p:spPr>
        <p:style>
          <a:lnRef idx="2">
            <a:schemeClr val="accent2">
              <a:shade val="50000"/>
            </a:schemeClr>
          </a:lnRef>
          <a:fillRef idx="1">
            <a:schemeClr val="accent2"/>
          </a:fillRef>
          <a:effectRef idx="0">
            <a:schemeClr val="accent2"/>
          </a:effectRef>
          <a:fontRef idx="minor">
            <a:schemeClr val="dk1">
              <a:hueOff val="0"/>
              <a:satOff val="0"/>
              <a:lumOff val="0"/>
              <a:alphaOff val="0"/>
            </a:schemeClr>
          </a:fontRef>
        </p:style>
        <p:txBody>
          <a:bodyPr spcFirstLastPara="0" vert="horz" wrap="square" lIns="0" tIns="81703" rIns="36000" bIns="81703" numCol="1" spcCol="1270" anchor="ctr" anchorCtr="0">
            <a:noAutofit/>
          </a:bodyPr>
          <a:lstStyle/>
          <a:p>
            <a:pPr algn="ctr" defTabSz="533400">
              <a:lnSpc>
                <a:spcPct val="90000"/>
              </a:lnSpc>
              <a:spcBef>
                <a:spcPct val="0"/>
              </a:spcBef>
              <a:spcAft>
                <a:spcPct val="35000"/>
              </a:spcAft>
            </a:pPr>
            <a:r>
              <a:rPr lang="en-GB" sz="1200">
                <a:solidFill>
                  <a:srgbClr val="272774"/>
                </a:solidFill>
                <a:latin typeface="+mj-lt"/>
              </a:rPr>
              <a:t>Danone Stakeholders</a:t>
            </a:r>
          </a:p>
          <a:p>
            <a:pPr algn="ctr" defTabSz="533400">
              <a:lnSpc>
                <a:spcPct val="90000"/>
              </a:lnSpc>
              <a:spcBef>
                <a:spcPct val="0"/>
              </a:spcBef>
              <a:spcAft>
                <a:spcPct val="35000"/>
              </a:spcAft>
            </a:pPr>
            <a:r>
              <a:rPr lang="en-GB" sz="1200">
                <a:solidFill>
                  <a:srgbClr val="272774"/>
                </a:solidFill>
                <a:latin typeface="+mj-lt"/>
              </a:rPr>
              <a:t>Account Manager</a:t>
            </a:r>
          </a:p>
          <a:p>
            <a:pPr algn="ctr" defTabSz="533400">
              <a:lnSpc>
                <a:spcPct val="90000"/>
              </a:lnSpc>
              <a:spcBef>
                <a:spcPct val="0"/>
              </a:spcBef>
              <a:spcAft>
                <a:spcPct val="35000"/>
              </a:spcAft>
            </a:pPr>
            <a:r>
              <a:rPr lang="en-GB" sz="1200">
                <a:solidFill>
                  <a:srgbClr val="272774"/>
                </a:solidFill>
                <a:latin typeface="+mj-lt"/>
              </a:rPr>
              <a:t>Bid Manager</a:t>
            </a:r>
          </a:p>
        </p:txBody>
      </p:sp>
      <p:sp>
        <p:nvSpPr>
          <p:cNvPr id="70" name="Freeform 11">
            <a:extLst>
              <a:ext uri="{FF2B5EF4-FFF2-40B4-BE49-F238E27FC236}">
                <a16:creationId xmlns:a16="http://schemas.microsoft.com/office/drawing/2014/main" id="{46093199-C5F3-4B81-BC5C-5EC1393A691D}"/>
              </a:ext>
            </a:extLst>
          </p:cNvPr>
          <p:cNvSpPr/>
          <p:nvPr/>
        </p:nvSpPr>
        <p:spPr>
          <a:xfrm>
            <a:off x="3599473" y="4251407"/>
            <a:ext cx="1726981" cy="1694114"/>
          </a:xfrm>
          <a:prstGeom prst="rect">
            <a:avLst/>
          </a:prstGeom>
          <a:solidFill>
            <a:srgbClr val="272774">
              <a:alpha val="90000"/>
            </a:srgbClr>
          </a:solidFill>
          <a:ln w="28575">
            <a:noFill/>
          </a:ln>
        </p:spPr>
        <p:style>
          <a:lnRef idx="2">
            <a:schemeClr val="accent2">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1703" tIns="81703" rIns="81703" bIns="81703" numCol="1" spcCol="1270" anchor="ctr" anchorCtr="0">
            <a:noAutofit/>
          </a:bodyPr>
          <a:lstStyle/>
          <a:p>
            <a:pPr marL="171450" marR="0" lvl="0" indent="-171450" algn="l" defTabSz="533400" rtl="0" eaLnBrk="1" fontAlgn="auto" latinLnBrk="0" hangingPunct="1">
              <a:lnSpc>
                <a:spcPct val="90000"/>
              </a:lnSpc>
              <a:spcBef>
                <a:spcPct val="0"/>
              </a:spcBef>
              <a:spcAft>
                <a:spcPct val="35000"/>
              </a:spcAft>
              <a:buClr>
                <a:srgbClr val="EBC4B4"/>
              </a:buClr>
              <a:buSzTx/>
              <a:buFont typeface="Arial" panose="020B0604020202020204" pitchFamily="34" charset="0"/>
              <a:buChar char="•"/>
              <a:tabLst/>
              <a:defRPr/>
            </a:pPr>
            <a:r>
              <a:rPr kumimoji="0" lang="en-GB" sz="1200" b="0" i="0" u="none" strike="noStrike" kern="1200" cap="none" spc="0" normalizeH="0" baseline="0">
                <a:ln>
                  <a:noFill/>
                </a:ln>
                <a:solidFill>
                  <a:srgbClr val="EBC4B4"/>
                </a:solidFill>
                <a:effectLst/>
                <a:uLnTx/>
                <a:uFillTx/>
                <a:latin typeface="+mj-lt"/>
                <a:ea typeface="+mn-ea"/>
                <a:cs typeface="+mn-cs"/>
              </a:rPr>
              <a:t>General presentation of progress</a:t>
            </a:r>
          </a:p>
          <a:p>
            <a:pPr marL="171450" indent="-171450" defTabSz="533400">
              <a:lnSpc>
                <a:spcPct val="90000"/>
              </a:lnSpc>
              <a:spcBef>
                <a:spcPct val="0"/>
              </a:spcBef>
              <a:spcAft>
                <a:spcPct val="35000"/>
              </a:spcAft>
              <a:buClr>
                <a:srgbClr val="EBC4B4"/>
              </a:buClr>
              <a:buFont typeface="Arial" panose="020B0604020202020204" pitchFamily="34" charset="0"/>
              <a:buChar char="•"/>
              <a:defRPr/>
            </a:pPr>
            <a:r>
              <a:rPr kumimoji="0" lang="en-GB" sz="1200" b="0" i="0" u="none" strike="noStrike" kern="1200" cap="none" spc="0" normalizeH="0" baseline="0">
                <a:ln>
                  <a:noFill/>
                </a:ln>
                <a:solidFill>
                  <a:srgbClr val="EBC4B4"/>
                </a:solidFill>
                <a:effectLst/>
                <a:uLnTx/>
                <a:uFillTx/>
                <a:latin typeface="+mj-lt"/>
                <a:ea typeface="+mn-ea"/>
                <a:cs typeface="+mn-cs"/>
              </a:rPr>
              <a:t>Evolution, review of the price and commitment</a:t>
            </a:r>
          </a:p>
          <a:p>
            <a:pPr marL="171450" marR="0" lvl="0" indent="-171450" algn="l" defTabSz="533400" rtl="0" eaLnBrk="1" fontAlgn="auto" latinLnBrk="0" hangingPunct="1">
              <a:lnSpc>
                <a:spcPct val="90000"/>
              </a:lnSpc>
              <a:spcBef>
                <a:spcPct val="0"/>
              </a:spcBef>
              <a:spcAft>
                <a:spcPct val="35000"/>
              </a:spcAft>
              <a:buClr>
                <a:srgbClr val="EBC4B4"/>
              </a:buClr>
              <a:buSzTx/>
              <a:buFont typeface="Arial" panose="020B0604020202020204" pitchFamily="34" charset="0"/>
              <a:buChar char="•"/>
              <a:tabLst/>
              <a:defRPr/>
            </a:pPr>
            <a:r>
              <a:rPr kumimoji="0" lang="en-GB" sz="1200" b="0" i="0" u="none" strike="noStrike" kern="1200" cap="none" spc="0" normalizeH="0" baseline="0">
                <a:ln>
                  <a:noFill/>
                </a:ln>
                <a:solidFill>
                  <a:srgbClr val="EBC4B4"/>
                </a:solidFill>
                <a:effectLst/>
                <a:uLnTx/>
                <a:uFillTx/>
                <a:latin typeface="+mj-lt"/>
                <a:ea typeface="+mn-ea"/>
                <a:cs typeface="+mn-cs"/>
              </a:rPr>
              <a:t>Customer satisfaction</a:t>
            </a:r>
          </a:p>
          <a:p>
            <a:pPr marL="171450" marR="0" lvl="0" indent="-171450" algn="l" defTabSz="533400" rtl="0" eaLnBrk="1" fontAlgn="auto" latinLnBrk="0" hangingPunct="1">
              <a:lnSpc>
                <a:spcPct val="90000"/>
              </a:lnSpc>
              <a:spcBef>
                <a:spcPct val="0"/>
              </a:spcBef>
              <a:spcAft>
                <a:spcPct val="35000"/>
              </a:spcAft>
              <a:buClr>
                <a:srgbClr val="EBC4B4"/>
              </a:buClr>
              <a:buSzTx/>
              <a:buFont typeface="Arial" panose="020B0604020202020204" pitchFamily="34" charset="0"/>
              <a:buChar char="•"/>
              <a:tabLst/>
              <a:defRPr/>
            </a:pPr>
            <a:r>
              <a:rPr kumimoji="0" lang="en-GB" sz="1200" b="0" i="0" u="none" strike="noStrike" kern="1200" cap="none" spc="0" normalizeH="0" baseline="0">
                <a:ln>
                  <a:noFill/>
                </a:ln>
                <a:solidFill>
                  <a:srgbClr val="EBC4B4"/>
                </a:solidFill>
                <a:effectLst/>
                <a:uLnTx/>
                <a:uFillTx/>
                <a:latin typeface="+mj-lt"/>
                <a:ea typeface="+mn-ea"/>
                <a:cs typeface="+mn-cs"/>
              </a:rPr>
              <a:t>Improvement plan</a:t>
            </a:r>
          </a:p>
        </p:txBody>
      </p:sp>
      <p:sp>
        <p:nvSpPr>
          <p:cNvPr id="71" name="Freeform 12">
            <a:extLst>
              <a:ext uri="{FF2B5EF4-FFF2-40B4-BE49-F238E27FC236}">
                <a16:creationId xmlns:a16="http://schemas.microsoft.com/office/drawing/2014/main" id="{723B41A4-76E8-4033-A716-0E64164AEC6D}"/>
              </a:ext>
            </a:extLst>
          </p:cNvPr>
          <p:cNvSpPr/>
          <p:nvPr/>
        </p:nvSpPr>
        <p:spPr>
          <a:xfrm>
            <a:off x="5448134" y="2050085"/>
            <a:ext cx="5784938" cy="3998778"/>
          </a:xfrm>
          <a:prstGeom prst="rect">
            <a:avLst/>
          </a:prstGeom>
          <a:solidFill>
            <a:schemeClr val="bg1"/>
          </a:solidFill>
          <a:ln w="28575">
            <a:solidFill>
              <a:srgbClr val="7F7F7F"/>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240451" tIns="240451" rIns="240451" bIns="2565977" numCol="1" spcCol="1270" anchor="t" anchorCtr="0">
            <a:noAutofit/>
          </a:bodyPr>
          <a:lstStyle/>
          <a:p>
            <a:pPr marL="0" marR="0" lvl="0" indent="0" algn="l" defTabSz="1422400" rtl="0" eaLnBrk="1" fontAlgn="auto" latinLnBrk="0" hangingPunct="1">
              <a:lnSpc>
                <a:spcPct val="90000"/>
              </a:lnSpc>
              <a:spcBef>
                <a:spcPct val="0"/>
              </a:spcBef>
              <a:spcAft>
                <a:spcPct val="35000"/>
              </a:spcAft>
              <a:buClrTx/>
              <a:buSzTx/>
              <a:buFontTx/>
              <a:buNone/>
              <a:tabLst/>
              <a:defRPr/>
            </a:pPr>
            <a:r>
              <a:rPr kumimoji="0" lang="en-GB" sz="2400" b="1" i="0" u="none" strike="noStrike" kern="1200" cap="none" spc="0" normalizeH="0" baseline="0">
                <a:ln>
                  <a:noFill/>
                </a:ln>
                <a:solidFill>
                  <a:srgbClr val="7F7F7F"/>
                </a:solidFill>
                <a:effectLst/>
                <a:uLnTx/>
                <a:uFillTx/>
                <a:latin typeface="+mj-lt"/>
                <a:ea typeface="+mn-ea"/>
                <a:cs typeface="+mn-cs"/>
              </a:rPr>
              <a:t>Steering committee</a:t>
            </a:r>
          </a:p>
        </p:txBody>
      </p:sp>
      <p:sp>
        <p:nvSpPr>
          <p:cNvPr id="72" name="Freeform 13">
            <a:extLst>
              <a:ext uri="{FF2B5EF4-FFF2-40B4-BE49-F238E27FC236}">
                <a16:creationId xmlns:a16="http://schemas.microsoft.com/office/drawing/2014/main" id="{982500FD-52BE-48E5-B4A7-16B9E7DC212E}"/>
              </a:ext>
            </a:extLst>
          </p:cNvPr>
          <p:cNvSpPr/>
          <p:nvPr/>
        </p:nvSpPr>
        <p:spPr>
          <a:xfrm>
            <a:off x="5662561" y="2706195"/>
            <a:ext cx="1774940" cy="1371785"/>
          </a:xfrm>
          <a:prstGeom prst="rect">
            <a:avLst/>
          </a:prstGeom>
          <a:solidFill>
            <a:srgbClr val="EBC4B4"/>
          </a:solidFill>
          <a:ln w="28575">
            <a:solidFill>
              <a:schemeClr val="accent2"/>
            </a:solidFill>
          </a:ln>
        </p:spPr>
        <p:style>
          <a:lnRef idx="2">
            <a:schemeClr val="accent2">
              <a:shade val="50000"/>
            </a:schemeClr>
          </a:lnRef>
          <a:fillRef idx="1">
            <a:schemeClr val="accent2"/>
          </a:fillRef>
          <a:effectRef idx="0">
            <a:schemeClr val="accent2"/>
          </a:effectRef>
          <a:fontRef idx="minor">
            <a:schemeClr val="dk1">
              <a:hueOff val="0"/>
              <a:satOff val="0"/>
              <a:lumOff val="0"/>
              <a:alphaOff val="0"/>
            </a:schemeClr>
          </a:fontRef>
        </p:style>
        <p:txBody>
          <a:bodyPr spcFirstLastPara="0" vert="horz" wrap="square" lIns="0" tIns="81703" rIns="36000" bIns="81703" numCol="1" spcCol="1270" anchor="ctr" anchorCtr="0">
            <a:noAutofit/>
          </a:bodyPr>
          <a:lstStyle/>
          <a:p>
            <a:pPr algn="ctr" defTabSz="533400">
              <a:lnSpc>
                <a:spcPct val="90000"/>
              </a:lnSpc>
              <a:spcBef>
                <a:spcPct val="0"/>
              </a:spcBef>
              <a:spcAft>
                <a:spcPct val="35000"/>
              </a:spcAft>
            </a:pPr>
            <a:r>
              <a:rPr lang="en-GB" sz="1200">
                <a:solidFill>
                  <a:srgbClr val="272774"/>
                </a:solidFill>
                <a:latin typeface="+mj-lt"/>
              </a:rPr>
              <a:t>Danone Project Owner</a:t>
            </a:r>
          </a:p>
          <a:p>
            <a:pPr algn="ctr" defTabSz="533400">
              <a:lnSpc>
                <a:spcPct val="90000"/>
              </a:lnSpc>
              <a:spcBef>
                <a:spcPct val="0"/>
              </a:spcBef>
              <a:spcAft>
                <a:spcPct val="35000"/>
              </a:spcAft>
            </a:pPr>
            <a:r>
              <a:rPr lang="en-GB" sz="1200">
                <a:solidFill>
                  <a:srgbClr val="272774"/>
                </a:solidFill>
                <a:latin typeface="+mj-lt"/>
              </a:rPr>
              <a:t>Account Manager</a:t>
            </a:r>
          </a:p>
          <a:p>
            <a:pPr algn="ctr" defTabSz="533400">
              <a:lnSpc>
                <a:spcPct val="90000"/>
              </a:lnSpc>
              <a:spcBef>
                <a:spcPct val="0"/>
              </a:spcBef>
              <a:spcAft>
                <a:spcPct val="35000"/>
              </a:spcAft>
            </a:pPr>
            <a:r>
              <a:rPr lang="en-GB" sz="1200">
                <a:solidFill>
                  <a:srgbClr val="272774"/>
                </a:solidFill>
                <a:latin typeface="+mj-lt"/>
              </a:rPr>
              <a:t>Lead Consultant</a:t>
            </a:r>
          </a:p>
        </p:txBody>
      </p:sp>
      <p:sp>
        <p:nvSpPr>
          <p:cNvPr id="73" name="Freeform 14">
            <a:extLst>
              <a:ext uri="{FF2B5EF4-FFF2-40B4-BE49-F238E27FC236}">
                <a16:creationId xmlns:a16="http://schemas.microsoft.com/office/drawing/2014/main" id="{06A2469C-4EFE-4FC9-8F4F-201BFA454270}"/>
              </a:ext>
            </a:extLst>
          </p:cNvPr>
          <p:cNvSpPr/>
          <p:nvPr/>
        </p:nvSpPr>
        <p:spPr>
          <a:xfrm>
            <a:off x="5631789" y="4251407"/>
            <a:ext cx="1836484" cy="1597808"/>
          </a:xfrm>
          <a:prstGeom prst="rect">
            <a:avLst/>
          </a:prstGeom>
          <a:solidFill>
            <a:srgbClr val="272774">
              <a:alpha val="90000"/>
            </a:srgbClr>
          </a:solidFill>
          <a:ln w="28575">
            <a:noFill/>
          </a:ln>
        </p:spPr>
        <p:style>
          <a:lnRef idx="2">
            <a:schemeClr val="accent2">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1703" tIns="81703" rIns="81703" bIns="81703" numCol="1" spcCol="1270" anchor="ctr" anchorCtr="0">
            <a:noAutofit/>
          </a:bodyPr>
          <a:lstStyle/>
          <a:p>
            <a:pPr marL="171450" indent="-171450" defTabSz="533400">
              <a:lnSpc>
                <a:spcPct val="90000"/>
              </a:lnSpc>
              <a:spcBef>
                <a:spcPct val="0"/>
              </a:spcBef>
              <a:spcAft>
                <a:spcPct val="35000"/>
              </a:spcAft>
              <a:buClr>
                <a:srgbClr val="EBC4B4"/>
              </a:buClr>
              <a:buFont typeface="Arial" panose="020B0604020202020204" pitchFamily="34" charset="0"/>
              <a:buChar char="•"/>
            </a:pPr>
            <a:r>
              <a:rPr lang="en-GB" sz="1200">
                <a:solidFill>
                  <a:srgbClr val="EBC4B4"/>
                </a:solidFill>
                <a:latin typeface="+mj-lt"/>
              </a:rPr>
              <a:t>Monitoring of improvement actions</a:t>
            </a:r>
          </a:p>
          <a:p>
            <a:pPr marL="171450" indent="-171450" defTabSz="533400">
              <a:lnSpc>
                <a:spcPct val="90000"/>
              </a:lnSpc>
              <a:spcBef>
                <a:spcPct val="0"/>
              </a:spcBef>
              <a:spcAft>
                <a:spcPct val="35000"/>
              </a:spcAft>
              <a:buClr>
                <a:srgbClr val="EBC4B4"/>
              </a:buClr>
              <a:buFont typeface="Arial" panose="020B0604020202020204" pitchFamily="34" charset="0"/>
              <a:buChar char="•"/>
            </a:pPr>
            <a:r>
              <a:rPr lang="en-GB" sz="1200">
                <a:solidFill>
                  <a:srgbClr val="EBC4B4"/>
                </a:solidFill>
                <a:latin typeface="+mj-lt"/>
              </a:rPr>
              <a:t>Satisfaction measurement</a:t>
            </a:r>
          </a:p>
          <a:p>
            <a:pPr marL="171450" indent="-171450" defTabSz="533400">
              <a:lnSpc>
                <a:spcPct val="90000"/>
              </a:lnSpc>
              <a:spcBef>
                <a:spcPct val="0"/>
              </a:spcBef>
              <a:spcAft>
                <a:spcPct val="35000"/>
              </a:spcAft>
              <a:buClr>
                <a:srgbClr val="EBC4B4"/>
              </a:buClr>
              <a:buFont typeface="Arial" panose="020B0604020202020204" pitchFamily="34" charset="0"/>
              <a:buChar char="•"/>
            </a:pPr>
            <a:r>
              <a:rPr lang="en-GB" sz="1200">
                <a:solidFill>
                  <a:srgbClr val="EBC4B4"/>
                </a:solidFill>
                <a:latin typeface="+mj-lt"/>
              </a:rPr>
              <a:t>KPI analysis</a:t>
            </a:r>
          </a:p>
          <a:p>
            <a:pPr marL="171450" indent="-171450" defTabSz="533400">
              <a:lnSpc>
                <a:spcPct val="90000"/>
              </a:lnSpc>
              <a:spcBef>
                <a:spcPct val="0"/>
              </a:spcBef>
              <a:spcAft>
                <a:spcPct val="35000"/>
              </a:spcAft>
              <a:buClr>
                <a:srgbClr val="EBC4B4"/>
              </a:buClr>
              <a:buFont typeface="Arial" panose="020B0604020202020204" pitchFamily="34" charset="0"/>
              <a:buChar char="•"/>
            </a:pPr>
            <a:r>
              <a:rPr lang="en-GB" sz="1200">
                <a:solidFill>
                  <a:srgbClr val="EBC4B4"/>
                </a:solidFill>
                <a:latin typeface="+mj-lt"/>
              </a:rPr>
              <a:t>Invoicing</a:t>
            </a:r>
          </a:p>
          <a:p>
            <a:pPr marL="171450" indent="-171450" defTabSz="533400">
              <a:lnSpc>
                <a:spcPct val="90000"/>
              </a:lnSpc>
              <a:spcBef>
                <a:spcPct val="0"/>
              </a:spcBef>
              <a:spcAft>
                <a:spcPct val="35000"/>
              </a:spcAft>
              <a:buClr>
                <a:srgbClr val="EBC4B4"/>
              </a:buClr>
              <a:buFont typeface="Arial" panose="020B0604020202020204" pitchFamily="34" charset="0"/>
              <a:buChar char="•"/>
            </a:pPr>
            <a:r>
              <a:rPr lang="en-GB" sz="1200">
                <a:solidFill>
                  <a:srgbClr val="EBC4B4"/>
                </a:solidFill>
                <a:latin typeface="+mj-lt"/>
              </a:rPr>
              <a:t>Scalability forecast</a:t>
            </a:r>
          </a:p>
        </p:txBody>
      </p:sp>
      <p:sp>
        <p:nvSpPr>
          <p:cNvPr id="74" name="Freeform 15">
            <a:extLst>
              <a:ext uri="{FF2B5EF4-FFF2-40B4-BE49-F238E27FC236}">
                <a16:creationId xmlns:a16="http://schemas.microsoft.com/office/drawing/2014/main" id="{E690EFD9-FDCD-4B74-BD99-581DA411C3B1}"/>
              </a:ext>
            </a:extLst>
          </p:cNvPr>
          <p:cNvSpPr/>
          <p:nvPr/>
        </p:nvSpPr>
        <p:spPr>
          <a:xfrm>
            <a:off x="7651927" y="2779039"/>
            <a:ext cx="3490530" cy="3166482"/>
          </a:xfrm>
          <a:prstGeom prst="rect">
            <a:avLst/>
          </a:prstGeom>
          <a:ln w="28575">
            <a:solidFill>
              <a:srgbClr val="EBC4B4"/>
            </a:solidFill>
          </a:ln>
        </p:spPr>
        <p:style>
          <a:lnRef idx="2">
            <a:schemeClr val="accent2">
              <a:shade val="80000"/>
              <a:hueOff val="0"/>
              <a:satOff val="0"/>
              <a:lumOff val="0"/>
              <a:alphaOff val="0"/>
            </a:schemeClr>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spcFirstLastPara="0" vert="horz" wrap="square" lIns="189652" tIns="189652" rIns="189652" bIns="1310879" numCol="1" spcCol="1270" anchor="t" anchorCtr="0">
            <a:noAutofit/>
          </a:bodyPr>
          <a:lstStyle/>
          <a:p>
            <a:pPr marL="0" marR="0" lvl="0" indent="0" algn="l" defTabSz="1422400" rtl="0" eaLnBrk="1" fontAlgn="auto" latinLnBrk="0" hangingPunct="1">
              <a:lnSpc>
                <a:spcPct val="90000"/>
              </a:lnSpc>
              <a:spcBef>
                <a:spcPct val="0"/>
              </a:spcBef>
              <a:spcAft>
                <a:spcPct val="35000"/>
              </a:spcAft>
              <a:buClrTx/>
              <a:buSzTx/>
              <a:buFontTx/>
              <a:buNone/>
              <a:tabLst/>
              <a:defRPr/>
            </a:pPr>
            <a:r>
              <a:rPr kumimoji="0" lang="en-GB" sz="2400" b="1" i="0" u="none" strike="noStrike" kern="1200" cap="none" spc="0" normalizeH="0" baseline="0">
                <a:ln>
                  <a:noFill/>
                </a:ln>
                <a:solidFill>
                  <a:srgbClr val="EBC4B4"/>
                </a:solidFill>
                <a:effectLst/>
                <a:uLnTx/>
                <a:uFillTx/>
                <a:latin typeface="+mj-lt"/>
                <a:ea typeface="+mn-ea"/>
                <a:cs typeface="+mn-cs"/>
              </a:rPr>
              <a:t>Operational committee</a:t>
            </a:r>
          </a:p>
        </p:txBody>
      </p:sp>
      <p:sp>
        <p:nvSpPr>
          <p:cNvPr id="75" name="Freeform 16">
            <a:extLst>
              <a:ext uri="{FF2B5EF4-FFF2-40B4-BE49-F238E27FC236}">
                <a16:creationId xmlns:a16="http://schemas.microsoft.com/office/drawing/2014/main" id="{20AEDFC2-5035-4E14-AA0E-8464F6C901AC}"/>
              </a:ext>
            </a:extLst>
          </p:cNvPr>
          <p:cNvSpPr/>
          <p:nvPr/>
        </p:nvSpPr>
        <p:spPr>
          <a:xfrm>
            <a:off x="7772519" y="4251407"/>
            <a:ext cx="1595370" cy="1587262"/>
          </a:xfrm>
          <a:prstGeom prst="rect">
            <a:avLst/>
          </a:prstGeom>
          <a:solidFill>
            <a:srgbClr val="EBC4B4"/>
          </a:solidFill>
          <a:ln w="28575">
            <a:solidFill>
              <a:schemeClr val="accent2"/>
            </a:solidFill>
          </a:ln>
        </p:spPr>
        <p:style>
          <a:lnRef idx="2">
            <a:schemeClr val="accent2">
              <a:shade val="50000"/>
            </a:schemeClr>
          </a:lnRef>
          <a:fillRef idx="1">
            <a:schemeClr val="accent2"/>
          </a:fillRef>
          <a:effectRef idx="0">
            <a:schemeClr val="accent2"/>
          </a:effectRef>
          <a:fontRef idx="minor">
            <a:schemeClr val="dk1">
              <a:hueOff val="0"/>
              <a:satOff val="0"/>
              <a:lumOff val="0"/>
              <a:alphaOff val="0"/>
            </a:schemeClr>
          </a:fontRef>
        </p:style>
        <p:txBody>
          <a:bodyPr spcFirstLastPara="0" vert="horz" wrap="square" lIns="81703" tIns="81703" rIns="81703" bIns="81703" numCol="1" spcCol="1270" anchor="ctr" anchorCtr="0">
            <a:noAutofit/>
          </a:bodyPr>
          <a:lstStyle/>
          <a:p>
            <a:pPr algn="ctr" defTabSz="533400">
              <a:lnSpc>
                <a:spcPct val="90000"/>
              </a:lnSpc>
              <a:spcBef>
                <a:spcPct val="0"/>
              </a:spcBef>
              <a:spcAft>
                <a:spcPct val="35000"/>
              </a:spcAft>
            </a:pPr>
            <a:r>
              <a:rPr lang="en-GB" sz="1200">
                <a:solidFill>
                  <a:srgbClr val="272774"/>
                </a:solidFill>
                <a:latin typeface="+mj-lt"/>
              </a:rPr>
              <a:t>Danone Project Owner</a:t>
            </a:r>
          </a:p>
          <a:p>
            <a:pPr algn="ctr" defTabSz="533400">
              <a:lnSpc>
                <a:spcPct val="90000"/>
              </a:lnSpc>
              <a:spcBef>
                <a:spcPct val="0"/>
              </a:spcBef>
              <a:spcAft>
                <a:spcPct val="35000"/>
              </a:spcAft>
            </a:pPr>
            <a:r>
              <a:rPr lang="en-GB" sz="1200">
                <a:solidFill>
                  <a:srgbClr val="272774"/>
                </a:solidFill>
                <a:latin typeface="+mj-lt"/>
              </a:rPr>
              <a:t>AMARIS Team</a:t>
            </a:r>
          </a:p>
        </p:txBody>
      </p:sp>
      <p:sp>
        <p:nvSpPr>
          <p:cNvPr id="76" name="Freeform 17">
            <a:extLst>
              <a:ext uri="{FF2B5EF4-FFF2-40B4-BE49-F238E27FC236}">
                <a16:creationId xmlns:a16="http://schemas.microsoft.com/office/drawing/2014/main" id="{EF37FDE8-6006-42AA-9ECE-9F382E520AC2}"/>
              </a:ext>
            </a:extLst>
          </p:cNvPr>
          <p:cNvSpPr/>
          <p:nvPr/>
        </p:nvSpPr>
        <p:spPr>
          <a:xfrm>
            <a:off x="9458623" y="4251407"/>
            <a:ext cx="1593099" cy="1597807"/>
          </a:xfrm>
          <a:prstGeom prst="rect">
            <a:avLst/>
          </a:prstGeom>
          <a:solidFill>
            <a:srgbClr val="272774">
              <a:alpha val="90000"/>
            </a:srgbClr>
          </a:solidFill>
          <a:ln w="28575">
            <a:noFill/>
          </a:ln>
        </p:spPr>
        <p:style>
          <a:lnRef idx="2">
            <a:schemeClr val="accent2">
              <a:hueOff val="0"/>
              <a:satOff val="0"/>
              <a:lumOff val="0"/>
              <a:alphaOff val="0"/>
            </a:schemeClr>
          </a:lnRef>
          <a:fillRef idx="1">
            <a:schemeClr val="accent2">
              <a:alpha val="90000"/>
              <a:tint val="40000"/>
              <a:hueOff val="0"/>
              <a:satOff val="0"/>
              <a:lumOff val="0"/>
              <a:alphaOff val="0"/>
            </a:schemeClr>
          </a:fillRef>
          <a:effectRef idx="0">
            <a:schemeClr val="accent2">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81703" tIns="81703" rIns="81703" bIns="81703" numCol="1" spcCol="1270" anchor="ctr" anchorCtr="0">
            <a:noAutofit/>
          </a:bodyPr>
          <a:lstStyle/>
          <a:p>
            <a:pPr marL="171450" indent="-171450" defTabSz="533400">
              <a:lnSpc>
                <a:spcPct val="90000"/>
              </a:lnSpc>
              <a:spcBef>
                <a:spcPct val="0"/>
              </a:spcBef>
              <a:spcAft>
                <a:spcPct val="35000"/>
              </a:spcAft>
              <a:buClr>
                <a:srgbClr val="EBC4B4"/>
              </a:buClr>
              <a:buFont typeface="Arial" panose="020B0604020202020204" pitchFamily="34" charset="0"/>
              <a:buChar char="•"/>
            </a:pPr>
            <a:r>
              <a:rPr lang="en-GB" sz="1200">
                <a:solidFill>
                  <a:srgbClr val="EBC4B4"/>
                </a:solidFill>
                <a:latin typeface="+mj-lt"/>
              </a:rPr>
              <a:t>Follow-up of the action plan and roadmap</a:t>
            </a:r>
          </a:p>
          <a:p>
            <a:pPr marL="171450" indent="-171450" defTabSz="533400">
              <a:lnSpc>
                <a:spcPct val="90000"/>
              </a:lnSpc>
              <a:spcBef>
                <a:spcPct val="0"/>
              </a:spcBef>
              <a:spcAft>
                <a:spcPct val="35000"/>
              </a:spcAft>
              <a:buClr>
                <a:srgbClr val="EBC4B4"/>
              </a:buClr>
              <a:buFont typeface="Arial" panose="020B0604020202020204" pitchFamily="34" charset="0"/>
              <a:buChar char="•"/>
            </a:pPr>
            <a:r>
              <a:rPr lang="en-GB" sz="1200">
                <a:solidFill>
                  <a:srgbClr val="EBC4B4"/>
                </a:solidFill>
                <a:latin typeface="+mj-lt"/>
              </a:rPr>
              <a:t>Sharing risk</a:t>
            </a:r>
          </a:p>
          <a:p>
            <a:pPr marL="171450" indent="-171450" defTabSz="533400">
              <a:lnSpc>
                <a:spcPct val="90000"/>
              </a:lnSpc>
              <a:spcBef>
                <a:spcPct val="0"/>
              </a:spcBef>
              <a:spcAft>
                <a:spcPct val="35000"/>
              </a:spcAft>
              <a:buClr>
                <a:srgbClr val="EBC4B4"/>
              </a:buClr>
              <a:buFont typeface="Arial" panose="020B0604020202020204" pitchFamily="34" charset="0"/>
              <a:buChar char="•"/>
            </a:pPr>
            <a:r>
              <a:rPr lang="en-GB" sz="1200">
                <a:solidFill>
                  <a:srgbClr val="EBC4B4"/>
                </a:solidFill>
                <a:latin typeface="+mj-lt"/>
              </a:rPr>
              <a:t>Progress status</a:t>
            </a:r>
          </a:p>
          <a:p>
            <a:pPr marL="171450" indent="-171450" defTabSz="533400">
              <a:lnSpc>
                <a:spcPct val="90000"/>
              </a:lnSpc>
              <a:spcBef>
                <a:spcPct val="0"/>
              </a:spcBef>
              <a:spcAft>
                <a:spcPct val="35000"/>
              </a:spcAft>
              <a:buClr>
                <a:srgbClr val="EBC4B4"/>
              </a:buClr>
              <a:buFont typeface="Arial" panose="020B0604020202020204" pitchFamily="34" charset="0"/>
              <a:buChar char="•"/>
            </a:pPr>
            <a:endParaRPr lang="en-GB" sz="1200">
              <a:solidFill>
                <a:srgbClr val="EBC4B4"/>
              </a:solidFill>
              <a:latin typeface="+mj-lt"/>
            </a:endParaRPr>
          </a:p>
        </p:txBody>
      </p:sp>
      <p:sp>
        <p:nvSpPr>
          <p:cNvPr id="77" name="TextBox 76">
            <a:extLst>
              <a:ext uri="{FF2B5EF4-FFF2-40B4-BE49-F238E27FC236}">
                <a16:creationId xmlns:a16="http://schemas.microsoft.com/office/drawing/2014/main" id="{DB1B4777-C08E-4B63-A6B2-51AF894A44C9}"/>
              </a:ext>
            </a:extLst>
          </p:cNvPr>
          <p:cNvSpPr txBox="1"/>
          <p:nvPr/>
        </p:nvSpPr>
        <p:spPr>
          <a:xfrm>
            <a:off x="7917898" y="1370715"/>
            <a:ext cx="3224559" cy="369332"/>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a:ln>
                  <a:noFill/>
                </a:ln>
                <a:solidFill>
                  <a:srgbClr val="272774"/>
                </a:solidFill>
                <a:effectLst/>
                <a:uLnTx/>
                <a:uFillTx/>
                <a:latin typeface="+mj-lt"/>
                <a:ea typeface="+mn-ea"/>
                <a:cs typeface="+mn-cs"/>
              </a:rPr>
              <a:t>Semi-annually</a:t>
            </a:r>
          </a:p>
        </p:txBody>
      </p:sp>
      <p:sp>
        <p:nvSpPr>
          <p:cNvPr id="78" name="TextBox 77">
            <a:extLst>
              <a:ext uri="{FF2B5EF4-FFF2-40B4-BE49-F238E27FC236}">
                <a16:creationId xmlns:a16="http://schemas.microsoft.com/office/drawing/2014/main" id="{BD3E4C81-5EF7-446B-9003-4C7C21CD0EC4}"/>
              </a:ext>
            </a:extLst>
          </p:cNvPr>
          <p:cNvSpPr txBox="1"/>
          <p:nvPr/>
        </p:nvSpPr>
        <p:spPr>
          <a:xfrm>
            <a:off x="8371002" y="2081370"/>
            <a:ext cx="2771455" cy="646331"/>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a:ln>
                  <a:noFill/>
                </a:ln>
                <a:solidFill>
                  <a:srgbClr val="7F7F7F"/>
                </a:solidFill>
                <a:effectLst/>
                <a:uLnTx/>
                <a:uFillTx/>
                <a:latin typeface="+mj-lt"/>
                <a:ea typeface="+mn-ea"/>
                <a:cs typeface="+mn-cs"/>
              </a:rPr>
              <a:t>Bi-Monthly</a:t>
            </a:r>
          </a:p>
          <a:p>
            <a:pPr marL="0" marR="0" lvl="0" indent="0" algn="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a:ln>
                <a:noFill/>
              </a:ln>
              <a:solidFill>
                <a:srgbClr val="7F7F7F"/>
              </a:solidFill>
              <a:effectLst/>
              <a:uLnTx/>
              <a:uFillTx/>
              <a:latin typeface="+mj-lt"/>
              <a:ea typeface="+mn-ea"/>
              <a:cs typeface="+mn-cs"/>
            </a:endParaRPr>
          </a:p>
        </p:txBody>
      </p:sp>
      <p:sp>
        <p:nvSpPr>
          <p:cNvPr id="79" name="TextBox 78">
            <a:extLst>
              <a:ext uri="{FF2B5EF4-FFF2-40B4-BE49-F238E27FC236}">
                <a16:creationId xmlns:a16="http://schemas.microsoft.com/office/drawing/2014/main" id="{C231083A-41BE-49C5-98DF-B96ABAFDF290}"/>
              </a:ext>
            </a:extLst>
          </p:cNvPr>
          <p:cNvSpPr txBox="1"/>
          <p:nvPr/>
        </p:nvSpPr>
        <p:spPr>
          <a:xfrm>
            <a:off x="9848850" y="2983084"/>
            <a:ext cx="1293607" cy="584775"/>
          </a:xfrm>
          <a:prstGeom prst="rect">
            <a:avLst/>
          </a:prstGeom>
          <a:noFill/>
        </p:spPr>
        <p:txBody>
          <a:bodyPr wrap="square" rtlCol="0">
            <a:spAutoFit/>
          </a:bodyPr>
          <a:lstStyle/>
          <a:p>
            <a:pPr marL="0" marR="0" lvl="0" indent="0" algn="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a:ln>
                  <a:noFill/>
                </a:ln>
                <a:solidFill>
                  <a:srgbClr val="EBC4B4"/>
                </a:solidFill>
                <a:effectLst/>
                <a:uLnTx/>
                <a:uFillTx/>
                <a:latin typeface="+mj-lt"/>
                <a:ea typeface="+mn-ea"/>
                <a:cs typeface="+mn-cs"/>
              </a:rPr>
              <a:t>Bi-Weekly</a:t>
            </a:r>
          </a:p>
          <a:p>
            <a:pPr marL="0" marR="0" lvl="0" indent="0" algn="r" defTabSz="457200" rtl="0" eaLnBrk="1" fontAlgn="auto" latinLnBrk="0" hangingPunct="1">
              <a:lnSpc>
                <a:spcPct val="100000"/>
              </a:lnSpc>
              <a:spcBef>
                <a:spcPts val="0"/>
              </a:spcBef>
              <a:spcAft>
                <a:spcPts val="0"/>
              </a:spcAft>
              <a:buClrTx/>
              <a:buSzTx/>
              <a:buFontTx/>
              <a:buNone/>
              <a:tabLst/>
              <a:defRPr/>
            </a:pPr>
            <a:r>
              <a:rPr lang="en-GB" sz="1400">
                <a:solidFill>
                  <a:srgbClr val="EBC4B4"/>
                </a:solidFill>
                <a:latin typeface="+mj-lt"/>
              </a:rPr>
              <a:t>Teams</a:t>
            </a:r>
            <a:endParaRPr kumimoji="0" lang="en-GB" sz="1400" b="0" i="0" u="none" strike="noStrike" kern="1200" cap="none" spc="0" normalizeH="0" baseline="0">
              <a:ln>
                <a:noFill/>
              </a:ln>
              <a:solidFill>
                <a:srgbClr val="EBC4B4"/>
              </a:solidFill>
              <a:effectLst/>
              <a:uLnTx/>
              <a:uFillTx/>
              <a:latin typeface="+mj-lt"/>
              <a:ea typeface="+mn-ea"/>
              <a:cs typeface="+mn-cs"/>
            </a:endParaRPr>
          </a:p>
        </p:txBody>
      </p:sp>
      <p:sp>
        <p:nvSpPr>
          <p:cNvPr id="80" name="Content Placeholder 21">
            <a:extLst>
              <a:ext uri="{FF2B5EF4-FFF2-40B4-BE49-F238E27FC236}">
                <a16:creationId xmlns:a16="http://schemas.microsoft.com/office/drawing/2014/main" id="{C8EEC7C8-1905-4B13-846D-6EFC6D2E7153}"/>
              </a:ext>
            </a:extLst>
          </p:cNvPr>
          <p:cNvSpPr txBox="1">
            <a:spLocks/>
          </p:cNvSpPr>
          <p:nvPr/>
        </p:nvSpPr>
        <p:spPr>
          <a:xfrm>
            <a:off x="208373" y="1599435"/>
            <a:ext cx="3050137" cy="3677097"/>
          </a:xfrm>
          <a:prstGeom prst="rect">
            <a:avLst/>
          </a:prstGeom>
          <a:noFill/>
        </p:spPr>
        <p:txBody>
          <a:bodyPr vert="horz" wrap="square" lIns="91440" tIns="45720" rIns="91440" bIns="45720" rtlCol="0">
            <a:spAutoFit/>
          </a:bodyPr>
          <a:lstStyle>
            <a:lvl1pPr marL="285750" indent="-285750" algn="l" defTabSz="914400" rtl="0" eaLnBrk="1" latinLnBrk="0" hangingPunct="1">
              <a:lnSpc>
                <a:spcPct val="120000"/>
              </a:lnSpc>
              <a:spcBef>
                <a:spcPts val="1000"/>
              </a:spcBef>
              <a:buClr>
                <a:schemeClr val="accent1"/>
              </a:buClr>
              <a:buSzPct val="100000"/>
              <a:buFont typeface="Arial" panose="020B0604020202020204" pitchFamily="34" charset="0"/>
              <a:buChar char="•"/>
              <a:defRPr sz="1100" kern="1200">
                <a:solidFill>
                  <a:schemeClr val="tx1"/>
                </a:solidFill>
                <a:effectLst/>
                <a:latin typeface="+mn-lt"/>
                <a:ea typeface="+mn-ea"/>
                <a:cs typeface="Calibri Light" panose="020F0302020204030204" pitchFamily="34" charset="0"/>
              </a:defRPr>
            </a:lvl1pPr>
            <a:lvl2pPr marL="685800" indent="-228600" algn="l" defTabSz="914400" rtl="0" eaLnBrk="1" latinLnBrk="0" hangingPunct="1">
              <a:lnSpc>
                <a:spcPct val="120000"/>
              </a:lnSpc>
              <a:spcBef>
                <a:spcPts val="500"/>
              </a:spcBef>
              <a:buClr>
                <a:schemeClr val="accent2"/>
              </a:buClr>
              <a:buSzPct val="100000"/>
              <a:buFont typeface="Arial" panose="020B0604020202020204" pitchFamily="34" charset="0"/>
              <a:buChar char="•"/>
              <a:defRPr sz="1100" kern="1200" cap="none" baseline="0">
                <a:solidFill>
                  <a:schemeClr val="tx1"/>
                </a:solidFill>
                <a:effectLst/>
                <a:latin typeface="+mn-lt"/>
                <a:ea typeface="+mn-ea"/>
                <a:cs typeface="Calibri Light" panose="020F0302020204030204" pitchFamily="34" charset="0"/>
              </a:defRPr>
            </a:lvl2pPr>
            <a:lvl3pPr marL="1143000" indent="-228600" algn="l" defTabSz="914400" rtl="0" eaLnBrk="1" latinLnBrk="0" hangingPunct="1">
              <a:lnSpc>
                <a:spcPct val="120000"/>
              </a:lnSpc>
              <a:spcBef>
                <a:spcPts val="500"/>
              </a:spcBef>
              <a:buClr>
                <a:schemeClr val="accent1"/>
              </a:buClr>
              <a:buSzPct val="100000"/>
              <a:buFont typeface="Courier New" panose="02070309020205020404" pitchFamily="49" charset="0"/>
              <a:buChar char="o"/>
              <a:defRPr sz="1100" kern="1200">
                <a:solidFill>
                  <a:schemeClr val="tx1"/>
                </a:solidFill>
                <a:effectLst/>
                <a:latin typeface="+mn-lt"/>
                <a:ea typeface="+mn-ea"/>
                <a:cs typeface="Calibri Light" panose="020F0302020204030204" pitchFamily="34" charset="0"/>
              </a:defRPr>
            </a:lvl3pPr>
            <a:lvl4pPr marL="1600200" indent="-228600" algn="l" defTabSz="914400" rtl="0" eaLnBrk="1" latinLnBrk="0" hangingPunct="1">
              <a:lnSpc>
                <a:spcPct val="120000"/>
              </a:lnSpc>
              <a:spcBef>
                <a:spcPts val="500"/>
              </a:spcBef>
              <a:buClr>
                <a:schemeClr val="tx1">
                  <a:lumMod val="50000"/>
                  <a:lumOff val="50000"/>
                </a:schemeClr>
              </a:buClr>
              <a:buSzPct val="100000"/>
              <a:buFont typeface="Arial" panose="020B0604020202020204" pitchFamily="34" charset="0"/>
              <a:buChar char="•"/>
              <a:defRPr sz="1100" kern="1200" cap="none" baseline="0">
                <a:solidFill>
                  <a:schemeClr val="tx1"/>
                </a:solidFill>
                <a:effectLst/>
                <a:latin typeface="+mn-lt"/>
                <a:ea typeface="+mn-ea"/>
                <a:cs typeface="Calibri Light" panose="020F0302020204030204" pitchFamily="34" charset="0"/>
              </a:defRPr>
            </a:lvl4pPr>
            <a:lvl5pPr marL="2057400" indent="-228600" algn="l" defTabSz="914400" rtl="0" eaLnBrk="1" latinLnBrk="0" hangingPunct="1">
              <a:lnSpc>
                <a:spcPct val="120000"/>
              </a:lnSpc>
              <a:spcBef>
                <a:spcPts val="500"/>
              </a:spcBef>
              <a:buClr>
                <a:schemeClr val="tx1">
                  <a:lumMod val="50000"/>
                  <a:lumOff val="50000"/>
                </a:schemeClr>
              </a:buClr>
              <a:buSzPct val="100000"/>
              <a:buFont typeface="Wingdings" panose="05000000000000000000" pitchFamily="2" charset="2"/>
              <a:buChar char="§"/>
              <a:defRPr sz="1100" kern="1200">
                <a:solidFill>
                  <a:schemeClr val="tx1"/>
                </a:solidFill>
                <a:effectLst/>
                <a:latin typeface="+mn-lt"/>
                <a:ea typeface="+mn-ea"/>
                <a:cs typeface="Calibri Light" panose="020F0302020204030204" pitchFamily="34" charset="0"/>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lnSpc>
                <a:spcPct val="90000"/>
              </a:lnSpc>
            </a:pPr>
            <a:r>
              <a:rPr lang="en-GB" sz="1600">
                <a:solidFill>
                  <a:srgbClr val="4A4B4C"/>
                </a:solidFill>
                <a:latin typeface="+mj-lt"/>
                <a:ea typeface="Open Sans" panose="020B0606030504020204" pitchFamily="34" charset="0"/>
                <a:cs typeface="Open Sans" panose="020B0606030504020204" pitchFamily="34" charset="0"/>
              </a:rPr>
              <a:t>Here a </a:t>
            </a:r>
            <a:r>
              <a:rPr lang="en-GB" sz="1600" b="1">
                <a:solidFill>
                  <a:schemeClr val="tx2"/>
                </a:solidFill>
                <a:latin typeface="+mj-lt"/>
                <a:ea typeface="Open Sans" panose="020B0606030504020204" pitchFamily="34" charset="0"/>
                <a:cs typeface="Open Sans" panose="020B0606030504020204" pitchFamily="34" charset="0"/>
              </a:rPr>
              <a:t>governance model</a:t>
            </a:r>
            <a:r>
              <a:rPr lang="en-GB" sz="1600" b="1">
                <a:solidFill>
                  <a:srgbClr val="4A4B4C"/>
                </a:solidFill>
                <a:latin typeface="+mj-lt"/>
                <a:ea typeface="Open Sans" panose="020B0606030504020204" pitchFamily="34" charset="0"/>
                <a:cs typeface="Open Sans" panose="020B0606030504020204" pitchFamily="34" charset="0"/>
              </a:rPr>
              <a:t> </a:t>
            </a:r>
            <a:r>
              <a:rPr lang="en-GB" sz="1600">
                <a:solidFill>
                  <a:srgbClr val="4A4B4C"/>
                </a:solidFill>
                <a:latin typeface="+mj-lt"/>
                <a:ea typeface="Open Sans" panose="020B0606030504020204" pitchFamily="34" charset="0"/>
                <a:cs typeface="Open Sans" panose="020B0606030504020204" pitchFamily="34" charset="0"/>
              </a:rPr>
              <a:t>that could be adapted with Danone</a:t>
            </a:r>
          </a:p>
          <a:p>
            <a:pPr algn="just">
              <a:lnSpc>
                <a:spcPct val="90000"/>
              </a:lnSpc>
            </a:pPr>
            <a:r>
              <a:rPr lang="en-GB" sz="1600">
                <a:solidFill>
                  <a:srgbClr val="4A4B4C"/>
                </a:solidFill>
                <a:latin typeface="+mj-lt"/>
                <a:ea typeface="Open Sans" panose="020B0606030504020204" pitchFamily="34" charset="0"/>
                <a:cs typeface="Open Sans" panose="020B0606030504020204" pitchFamily="34" charset="0"/>
              </a:rPr>
              <a:t>Besides there is a monthly program committee that presents: </a:t>
            </a:r>
          </a:p>
          <a:p>
            <a:pPr lvl="1" algn="just">
              <a:lnSpc>
                <a:spcPct val="90000"/>
              </a:lnSpc>
            </a:pPr>
            <a:r>
              <a:rPr lang="en-GB" sz="1600">
                <a:solidFill>
                  <a:srgbClr val="4A4B4C"/>
                </a:solidFill>
                <a:latin typeface="+mj-lt"/>
                <a:ea typeface="Open Sans" panose="020B0606030504020204" pitchFamily="34" charset="0"/>
                <a:cs typeface="Open Sans" panose="020B0606030504020204" pitchFamily="34" charset="0"/>
              </a:rPr>
              <a:t>Strategy support service development</a:t>
            </a:r>
          </a:p>
          <a:p>
            <a:pPr lvl="1" algn="just">
              <a:lnSpc>
                <a:spcPct val="90000"/>
              </a:lnSpc>
            </a:pPr>
            <a:r>
              <a:rPr lang="en-GB" sz="1600">
                <a:solidFill>
                  <a:srgbClr val="4A4B4C"/>
                </a:solidFill>
                <a:latin typeface="+mj-lt"/>
                <a:ea typeface="Open Sans" panose="020B0606030504020204" pitchFamily="34" charset="0"/>
                <a:cs typeface="Open Sans" panose="020B0606030504020204" pitchFamily="34" charset="0"/>
              </a:rPr>
              <a:t>Continuous improvement plan </a:t>
            </a:r>
          </a:p>
          <a:p>
            <a:pPr lvl="1" algn="just">
              <a:lnSpc>
                <a:spcPct val="90000"/>
              </a:lnSpc>
            </a:pPr>
            <a:r>
              <a:rPr lang="en-GB" sz="1600">
                <a:solidFill>
                  <a:srgbClr val="4A4B4C"/>
                </a:solidFill>
                <a:latin typeface="+mj-lt"/>
                <a:ea typeface="Open Sans" panose="020B0606030504020204" pitchFamily="34" charset="0"/>
                <a:cs typeface="Open Sans" panose="020B0606030504020204" pitchFamily="34" charset="0"/>
              </a:rPr>
              <a:t>Evolution</a:t>
            </a:r>
          </a:p>
          <a:p>
            <a:endParaRPr lang="en-GB" sz="1600">
              <a:latin typeface="Open Sans" panose="020B0606030504020204"/>
            </a:endParaRPr>
          </a:p>
          <a:p>
            <a:endParaRPr lang="en-GB" sz="1600">
              <a:latin typeface="Open Sans" panose="020B0606030504020204"/>
            </a:endParaRPr>
          </a:p>
        </p:txBody>
      </p:sp>
      <p:grpSp>
        <p:nvGrpSpPr>
          <p:cNvPr id="81" name="Group 80">
            <a:extLst>
              <a:ext uri="{FF2B5EF4-FFF2-40B4-BE49-F238E27FC236}">
                <a16:creationId xmlns:a16="http://schemas.microsoft.com/office/drawing/2014/main" id="{79696BD0-C19C-43F4-B3A8-E3ED1AE6DD43}"/>
              </a:ext>
            </a:extLst>
          </p:cNvPr>
          <p:cNvGrpSpPr/>
          <p:nvPr/>
        </p:nvGrpSpPr>
        <p:grpSpPr>
          <a:xfrm>
            <a:off x="6016008" y="6140958"/>
            <a:ext cx="1901890" cy="752508"/>
            <a:chOff x="3107673" y="6024614"/>
            <a:chExt cx="1901890" cy="752508"/>
          </a:xfrm>
        </p:grpSpPr>
        <p:sp>
          <p:nvSpPr>
            <p:cNvPr id="82" name="Rectangle à coins arrondis 46">
              <a:extLst>
                <a:ext uri="{FF2B5EF4-FFF2-40B4-BE49-F238E27FC236}">
                  <a16:creationId xmlns:a16="http://schemas.microsoft.com/office/drawing/2014/main" id="{C4F22C05-0F60-4DD0-8B28-371C333B1F01}"/>
                </a:ext>
              </a:extLst>
            </p:cNvPr>
            <p:cNvSpPr/>
            <p:nvPr/>
          </p:nvSpPr>
          <p:spPr>
            <a:xfrm>
              <a:off x="3107673" y="6076370"/>
              <a:ext cx="1901890" cy="648997"/>
            </a:xfrm>
            <a:prstGeom prst="rect">
              <a:avLst/>
            </a:prstGeom>
            <a:solidFill>
              <a:schemeClr val="bg1"/>
            </a:solidFill>
            <a:ln w="19050" cap="flat">
              <a:solidFill>
                <a:srgbClr val="272774"/>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108000" rIns="72000" bIns="108000" numCol="1" spcCol="38100" rtlCol="0" anchor="ctr">
              <a:spAutoFit/>
            </a:bodyPr>
            <a:lstStyle/>
            <a:p>
              <a:pPr marL="0" marR="0" lvl="0" indent="0" algn="r" defTabSz="457200" rtl="0" eaLnBrk="1" fontAlgn="auto" latinLnBrk="0" hangingPunct="0">
                <a:lnSpc>
                  <a:spcPct val="100000"/>
                </a:lnSpc>
                <a:spcBef>
                  <a:spcPts val="0"/>
                </a:spcBef>
                <a:spcAft>
                  <a:spcPts val="0"/>
                </a:spcAft>
                <a:buClrTx/>
                <a:buSzTx/>
                <a:buFontTx/>
                <a:buNone/>
                <a:tabLst/>
                <a:defRPr/>
              </a:pPr>
              <a:r>
                <a:rPr kumimoji="0" lang="en-GB" sz="1400" b="1" i="0" u="none" strike="noStrike" kern="1200" cap="none" spc="0" normalizeH="0" baseline="0">
                  <a:ln>
                    <a:noFill/>
                  </a:ln>
                  <a:solidFill>
                    <a:srgbClr val="272774"/>
                  </a:solidFill>
                  <a:effectLst/>
                  <a:uLnTx/>
                  <a:uFillTx/>
                  <a:latin typeface="Calibri" panose="020F0502020204030204"/>
                  <a:ea typeface="+mn-ea"/>
                  <a:cs typeface="+mn-cs"/>
                  <a:sym typeface="Calibri"/>
                </a:rPr>
                <a:t>	Performance dashboard</a:t>
              </a:r>
            </a:p>
          </p:txBody>
        </p:sp>
        <p:pic>
          <p:nvPicPr>
            <p:cNvPr id="83" name="Picture 82" descr="A close up of a screen&#10;&#10;Description automatically generated">
              <a:extLst>
                <a:ext uri="{FF2B5EF4-FFF2-40B4-BE49-F238E27FC236}">
                  <a16:creationId xmlns:a16="http://schemas.microsoft.com/office/drawing/2014/main" id="{B6A970D9-9F48-40EE-BB1B-591A04B3DEFA}"/>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168513" y="6024614"/>
              <a:ext cx="752508" cy="752508"/>
            </a:xfrm>
            <a:prstGeom prst="rect">
              <a:avLst/>
            </a:prstGeom>
          </p:spPr>
        </p:pic>
      </p:grpSp>
      <p:grpSp>
        <p:nvGrpSpPr>
          <p:cNvPr id="3" name="Group 2">
            <a:extLst>
              <a:ext uri="{FF2B5EF4-FFF2-40B4-BE49-F238E27FC236}">
                <a16:creationId xmlns:a16="http://schemas.microsoft.com/office/drawing/2014/main" id="{B3F149A4-24BD-88F1-F68D-9F8073EE6DAC}"/>
              </a:ext>
            </a:extLst>
          </p:cNvPr>
          <p:cNvGrpSpPr/>
          <p:nvPr/>
        </p:nvGrpSpPr>
        <p:grpSpPr>
          <a:xfrm>
            <a:off x="8135065" y="6139270"/>
            <a:ext cx="1901890" cy="752508"/>
            <a:chOff x="8135065" y="6139270"/>
            <a:chExt cx="1901890" cy="752508"/>
          </a:xfrm>
        </p:grpSpPr>
        <p:sp>
          <p:nvSpPr>
            <p:cNvPr id="84" name="Rectangle à coins arrondis 46">
              <a:extLst>
                <a:ext uri="{FF2B5EF4-FFF2-40B4-BE49-F238E27FC236}">
                  <a16:creationId xmlns:a16="http://schemas.microsoft.com/office/drawing/2014/main" id="{C983E487-63F3-4C82-94DB-883A2C4A29C9}"/>
                </a:ext>
              </a:extLst>
            </p:cNvPr>
            <p:cNvSpPr/>
            <p:nvPr/>
          </p:nvSpPr>
          <p:spPr>
            <a:xfrm>
              <a:off x="8135065" y="6192714"/>
              <a:ext cx="1901890" cy="648997"/>
            </a:xfrm>
            <a:prstGeom prst="rect">
              <a:avLst/>
            </a:prstGeom>
            <a:solidFill>
              <a:schemeClr val="bg1"/>
            </a:solidFill>
            <a:ln w="19050" cap="flat">
              <a:solidFill>
                <a:srgbClr val="272774"/>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108000" rIns="72000" bIns="108000" numCol="1" spcCol="38100" rtlCol="0" anchor="ctr">
              <a:spAutoFit/>
            </a:bodyPr>
            <a:lstStyle/>
            <a:p>
              <a:pPr marL="0" marR="0" lvl="0" indent="0" algn="r" defTabSz="457200" rtl="0" eaLnBrk="1" fontAlgn="auto" latinLnBrk="0" hangingPunct="0">
                <a:lnSpc>
                  <a:spcPct val="100000"/>
                </a:lnSpc>
                <a:spcBef>
                  <a:spcPts val="0"/>
                </a:spcBef>
                <a:spcAft>
                  <a:spcPts val="0"/>
                </a:spcAft>
                <a:buClrTx/>
                <a:buSzTx/>
                <a:buFontTx/>
                <a:buNone/>
                <a:tabLst/>
                <a:defRPr/>
              </a:pPr>
              <a:r>
                <a:rPr kumimoji="0" lang="en-GB" sz="1400" b="1" i="0" u="none" strike="noStrike" kern="1200" cap="none" spc="0" normalizeH="0" baseline="0">
                  <a:ln>
                    <a:noFill/>
                  </a:ln>
                  <a:solidFill>
                    <a:srgbClr val="272774"/>
                  </a:solidFill>
                  <a:effectLst/>
                  <a:uLnTx/>
                  <a:uFillTx/>
                  <a:latin typeface="Calibri" panose="020F0502020204030204"/>
                  <a:ea typeface="+mn-ea"/>
                  <a:cs typeface="+mn-cs"/>
                  <a:sym typeface="Calibri"/>
                </a:rPr>
                <a:t>	Operational dashboard</a:t>
              </a:r>
            </a:p>
          </p:txBody>
        </p:sp>
        <p:pic>
          <p:nvPicPr>
            <p:cNvPr id="85" name="Picture 84">
              <a:extLst>
                <a:ext uri="{FF2B5EF4-FFF2-40B4-BE49-F238E27FC236}">
                  <a16:creationId xmlns:a16="http://schemas.microsoft.com/office/drawing/2014/main" id="{E1E0356A-E416-48B4-B155-B984C29EB722}"/>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164856" y="6139270"/>
              <a:ext cx="752508" cy="752508"/>
            </a:xfrm>
            <a:prstGeom prst="rect">
              <a:avLst/>
            </a:prstGeom>
          </p:spPr>
        </p:pic>
      </p:grpSp>
      <p:sp>
        <p:nvSpPr>
          <p:cNvPr id="86" name="Content Placeholder 21">
            <a:extLst>
              <a:ext uri="{FF2B5EF4-FFF2-40B4-BE49-F238E27FC236}">
                <a16:creationId xmlns:a16="http://schemas.microsoft.com/office/drawing/2014/main" id="{19223EBC-33BB-486E-B8D5-23AE62BF084C}"/>
              </a:ext>
            </a:extLst>
          </p:cNvPr>
          <p:cNvSpPr txBox="1">
            <a:spLocks/>
          </p:cNvSpPr>
          <p:nvPr/>
        </p:nvSpPr>
        <p:spPr>
          <a:xfrm>
            <a:off x="3448636" y="6345551"/>
            <a:ext cx="2820761" cy="313932"/>
          </a:xfrm>
          <a:prstGeom prst="rect">
            <a:avLst/>
          </a:prstGeom>
          <a:noFill/>
        </p:spPr>
        <p:txBody>
          <a:bodyPr vert="horz" wrap="square" lIns="91440" tIns="45720" rIns="91440" bIns="45720" rtlCol="0">
            <a:spAutoFit/>
          </a:bodyPr>
          <a:lstStyle>
            <a:lvl1pPr marL="285750" indent="-285750" algn="l" defTabSz="914400" rtl="0" eaLnBrk="1" latinLnBrk="0" hangingPunct="1">
              <a:lnSpc>
                <a:spcPct val="120000"/>
              </a:lnSpc>
              <a:spcBef>
                <a:spcPts val="1000"/>
              </a:spcBef>
              <a:buClr>
                <a:schemeClr val="accent1"/>
              </a:buClr>
              <a:buSzPct val="100000"/>
              <a:buFont typeface="Arial" panose="020B0604020202020204" pitchFamily="34" charset="0"/>
              <a:buChar char="•"/>
              <a:defRPr sz="1100" kern="1200">
                <a:solidFill>
                  <a:schemeClr val="tx1"/>
                </a:solidFill>
                <a:effectLst/>
                <a:latin typeface="+mn-lt"/>
                <a:ea typeface="+mn-ea"/>
                <a:cs typeface="Calibri Light" panose="020F0302020204030204" pitchFamily="34" charset="0"/>
              </a:defRPr>
            </a:lvl1pPr>
            <a:lvl2pPr marL="685800" indent="-228600" algn="l" defTabSz="914400" rtl="0" eaLnBrk="1" latinLnBrk="0" hangingPunct="1">
              <a:lnSpc>
                <a:spcPct val="120000"/>
              </a:lnSpc>
              <a:spcBef>
                <a:spcPts val="500"/>
              </a:spcBef>
              <a:buClr>
                <a:schemeClr val="accent2"/>
              </a:buClr>
              <a:buSzPct val="100000"/>
              <a:buFont typeface="Arial" panose="020B0604020202020204" pitchFamily="34" charset="0"/>
              <a:buChar char="•"/>
              <a:defRPr sz="1100" kern="1200" cap="none" baseline="0">
                <a:solidFill>
                  <a:schemeClr val="tx1"/>
                </a:solidFill>
                <a:effectLst/>
                <a:latin typeface="+mn-lt"/>
                <a:ea typeface="+mn-ea"/>
                <a:cs typeface="Calibri Light" panose="020F0302020204030204" pitchFamily="34" charset="0"/>
              </a:defRPr>
            </a:lvl2pPr>
            <a:lvl3pPr marL="1143000" indent="-228600" algn="l" defTabSz="914400" rtl="0" eaLnBrk="1" latinLnBrk="0" hangingPunct="1">
              <a:lnSpc>
                <a:spcPct val="120000"/>
              </a:lnSpc>
              <a:spcBef>
                <a:spcPts val="500"/>
              </a:spcBef>
              <a:buClr>
                <a:schemeClr val="accent1"/>
              </a:buClr>
              <a:buSzPct val="100000"/>
              <a:buFont typeface="Courier New" panose="02070309020205020404" pitchFamily="49" charset="0"/>
              <a:buChar char="o"/>
              <a:defRPr sz="1100" kern="1200">
                <a:solidFill>
                  <a:schemeClr val="tx1"/>
                </a:solidFill>
                <a:effectLst/>
                <a:latin typeface="+mn-lt"/>
                <a:ea typeface="+mn-ea"/>
                <a:cs typeface="Calibri Light" panose="020F0302020204030204" pitchFamily="34" charset="0"/>
              </a:defRPr>
            </a:lvl3pPr>
            <a:lvl4pPr marL="1600200" indent="-228600" algn="l" defTabSz="914400" rtl="0" eaLnBrk="1" latinLnBrk="0" hangingPunct="1">
              <a:lnSpc>
                <a:spcPct val="120000"/>
              </a:lnSpc>
              <a:spcBef>
                <a:spcPts val="500"/>
              </a:spcBef>
              <a:buClr>
                <a:schemeClr val="tx1">
                  <a:lumMod val="50000"/>
                  <a:lumOff val="50000"/>
                </a:schemeClr>
              </a:buClr>
              <a:buSzPct val="100000"/>
              <a:buFont typeface="Arial" panose="020B0604020202020204" pitchFamily="34" charset="0"/>
              <a:buChar char="•"/>
              <a:defRPr sz="1100" kern="1200" cap="none" baseline="0">
                <a:solidFill>
                  <a:schemeClr val="tx1"/>
                </a:solidFill>
                <a:effectLst/>
                <a:latin typeface="+mn-lt"/>
                <a:ea typeface="+mn-ea"/>
                <a:cs typeface="Calibri Light" panose="020F0302020204030204" pitchFamily="34" charset="0"/>
              </a:defRPr>
            </a:lvl4pPr>
            <a:lvl5pPr marL="2057400" indent="-228600" algn="l" defTabSz="914400" rtl="0" eaLnBrk="1" latinLnBrk="0" hangingPunct="1">
              <a:lnSpc>
                <a:spcPct val="120000"/>
              </a:lnSpc>
              <a:spcBef>
                <a:spcPts val="500"/>
              </a:spcBef>
              <a:buClr>
                <a:schemeClr val="tx1">
                  <a:lumMod val="50000"/>
                  <a:lumOff val="50000"/>
                </a:schemeClr>
              </a:buClr>
              <a:buSzPct val="100000"/>
              <a:buFont typeface="Wingdings" panose="05000000000000000000" pitchFamily="2" charset="2"/>
              <a:buChar char="§"/>
              <a:defRPr sz="1100" kern="1200">
                <a:solidFill>
                  <a:schemeClr val="tx1"/>
                </a:solidFill>
                <a:effectLst/>
                <a:latin typeface="+mn-lt"/>
                <a:ea typeface="+mn-ea"/>
                <a:cs typeface="Calibri Light" panose="020F0302020204030204" pitchFamily="34" charset="0"/>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nSpc>
                <a:spcPct val="90000"/>
              </a:lnSpc>
              <a:buNone/>
            </a:pPr>
            <a:r>
              <a:rPr lang="en-GB" sz="1600">
                <a:solidFill>
                  <a:srgbClr val="4A4B4C"/>
                </a:solidFill>
                <a:latin typeface="+mj-lt"/>
                <a:ea typeface="Open Sans" panose="020B0606030504020204" pitchFamily="34" charset="0"/>
                <a:cs typeface="Open Sans" panose="020B0606030504020204" pitchFamily="34" charset="0"/>
              </a:rPr>
              <a:t>Supporting Documents:</a:t>
            </a:r>
            <a:endParaRPr lang="en-GB" sz="1600">
              <a:latin typeface="Open Sans" panose="020B0606030504020204"/>
            </a:endParaRPr>
          </a:p>
        </p:txBody>
      </p:sp>
      <p:sp>
        <p:nvSpPr>
          <p:cNvPr id="6" name="Title 2">
            <a:extLst>
              <a:ext uri="{FF2B5EF4-FFF2-40B4-BE49-F238E27FC236}">
                <a16:creationId xmlns:a16="http://schemas.microsoft.com/office/drawing/2014/main" id="{21E7AD5F-2C15-6E5E-826B-EAA343927633}"/>
              </a:ext>
            </a:extLst>
          </p:cNvPr>
          <p:cNvSpPr>
            <a:spLocks noGrp="1"/>
          </p:cNvSpPr>
          <p:nvPr>
            <p:ph type="title"/>
          </p:nvPr>
        </p:nvSpPr>
        <p:spPr>
          <a:xfrm>
            <a:off x="452120" y="261328"/>
            <a:ext cx="8769824" cy="867930"/>
          </a:xfrm>
        </p:spPr>
        <p:txBody>
          <a:bodyPr/>
          <a:lstStyle/>
          <a:p>
            <a:r>
              <a:rPr lang="en-US"/>
              <a:t>Project Management </a:t>
            </a:r>
            <a:br>
              <a:rPr lang="en-US"/>
            </a:br>
            <a:r>
              <a:rPr lang="fr-FR" sz="2400" b="1" err="1">
                <a:solidFill>
                  <a:schemeClr val="accent2"/>
                </a:solidFill>
              </a:rPr>
              <a:t>Governance</a:t>
            </a:r>
            <a:endParaRPr lang="en-BE" sz="2400" b="1">
              <a:solidFill>
                <a:schemeClr val="accent2"/>
              </a:solidFill>
            </a:endParaRPr>
          </a:p>
        </p:txBody>
      </p:sp>
    </p:spTree>
    <p:extLst>
      <p:ext uri="{BB962C8B-B14F-4D97-AF65-F5344CB8AC3E}">
        <p14:creationId xmlns:p14="http://schemas.microsoft.com/office/powerpoint/2010/main" val="1556148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624CCAD-A16C-3C37-A3F8-6A231933777D}"/>
              </a:ext>
            </a:extLst>
          </p:cNvPr>
          <p:cNvSpPr>
            <a:spLocks noGrp="1"/>
          </p:cNvSpPr>
          <p:nvPr>
            <p:ph type="sldNum" sz="quarter" idx="4"/>
          </p:nvPr>
        </p:nvSpPr>
        <p:spPr/>
        <p:txBody>
          <a:bodyPr/>
          <a:lstStyle/>
          <a:p>
            <a:fld id="{619ED4D7-5F20-42F3-A679-10C8506A671F}" type="slidenum">
              <a:rPr lang="en-US" smtClean="0"/>
              <a:pPr/>
              <a:t>25</a:t>
            </a:fld>
            <a:endParaRPr lang="en-US"/>
          </a:p>
        </p:txBody>
      </p:sp>
      <p:sp>
        <p:nvSpPr>
          <p:cNvPr id="5" name="Title 4">
            <a:extLst>
              <a:ext uri="{FF2B5EF4-FFF2-40B4-BE49-F238E27FC236}">
                <a16:creationId xmlns:a16="http://schemas.microsoft.com/office/drawing/2014/main" id="{13FE86F8-5CE3-DF27-CF74-526A92FC3B43}"/>
              </a:ext>
            </a:extLst>
          </p:cNvPr>
          <p:cNvSpPr>
            <a:spLocks noGrp="1"/>
          </p:cNvSpPr>
          <p:nvPr>
            <p:ph type="title"/>
          </p:nvPr>
        </p:nvSpPr>
        <p:spPr>
          <a:xfrm>
            <a:off x="431972" y="243659"/>
            <a:ext cx="8769824" cy="535531"/>
          </a:xfrm>
        </p:spPr>
        <p:txBody>
          <a:bodyPr/>
          <a:lstStyle/>
          <a:p>
            <a:r>
              <a:rPr lang="en-US"/>
              <a:t>Change request</a:t>
            </a:r>
          </a:p>
        </p:txBody>
      </p:sp>
      <p:sp>
        <p:nvSpPr>
          <p:cNvPr id="6" name="Rectangle 2">
            <a:extLst>
              <a:ext uri="{FF2B5EF4-FFF2-40B4-BE49-F238E27FC236}">
                <a16:creationId xmlns:a16="http://schemas.microsoft.com/office/drawing/2014/main" id="{8845309D-7862-52C2-1885-A493AC45BD7E}"/>
              </a:ext>
            </a:extLst>
          </p:cNvPr>
          <p:cNvSpPr>
            <a:spLocks noChangeArrowheads="1"/>
          </p:cNvSpPr>
          <p:nvPr/>
        </p:nvSpPr>
        <p:spPr bwMode="auto">
          <a:xfrm>
            <a:off x="396894" y="1149636"/>
            <a:ext cx="9402013"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a:ln>
                  <a:noFill/>
                </a:ln>
                <a:solidFill>
                  <a:srgbClr val="000000"/>
                </a:solidFill>
                <a:effectLst/>
                <a:latin typeface="+mn-lt"/>
                <a:ea typeface="Century Gothic" panose="020B0502020202020204" pitchFamily="34" charset="0"/>
                <a:cs typeface="Times New Roman" panose="02020603050405020304" pitchFamily="18" charset="0"/>
              </a:rPr>
              <a:t>During each weekly meeting, Amaris will discuss with Danone Project Owner. The goal is to anticipate any change or evolution in the service regarding the workload and the planification.</a:t>
            </a:r>
            <a:endParaRPr kumimoji="0" lang="fr-CH" altLang="fr-FR" sz="1400" b="0" i="0" u="none" strike="noStrike" cap="none" normalizeH="0" baseline="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a:ln>
                  <a:noFill/>
                </a:ln>
                <a:solidFill>
                  <a:srgbClr val="000000"/>
                </a:solidFill>
                <a:effectLst/>
                <a:latin typeface="+mn-lt"/>
                <a:ea typeface="Century Gothic" panose="020B0502020202020204" pitchFamily="34" charset="0"/>
                <a:cs typeface="Times New Roman" panose="02020603050405020304" pitchFamily="18" charset="0"/>
              </a:rPr>
              <a:t>Amaris will consider as </a:t>
            </a:r>
            <a:r>
              <a:rPr kumimoji="0" lang="en-US" altLang="fr-FR" sz="1400" b="1" i="0" u="none" strike="noStrike" cap="none" normalizeH="0" baseline="0">
                <a:ln>
                  <a:noFill/>
                </a:ln>
                <a:solidFill>
                  <a:srgbClr val="000000"/>
                </a:solidFill>
                <a:effectLst/>
                <a:latin typeface="+mn-lt"/>
                <a:ea typeface="Century Gothic" panose="020B0502020202020204" pitchFamily="34" charset="0"/>
                <a:cs typeface="Times New Roman" panose="02020603050405020304" pitchFamily="18" charset="0"/>
              </a:rPr>
              <a:t>a change</a:t>
            </a:r>
            <a:r>
              <a:rPr kumimoji="0" lang="en-US" altLang="fr-FR" sz="1400" b="0" i="0" u="none" strike="noStrike" cap="none" normalizeH="0" baseline="0">
                <a:ln>
                  <a:noFill/>
                </a:ln>
                <a:solidFill>
                  <a:srgbClr val="000000"/>
                </a:solidFill>
                <a:effectLst/>
                <a:latin typeface="+mn-lt"/>
                <a:ea typeface="Century Gothic" panose="020B0502020202020204" pitchFamily="34" charset="0"/>
                <a:cs typeface="Times New Roman" panose="02020603050405020304" pitchFamily="18" charset="0"/>
              </a:rPr>
              <a:t>:</a:t>
            </a:r>
            <a:endParaRPr kumimoji="0" lang="fr-CH" altLang="fr-FR" sz="1400" b="0" i="0" u="none" strike="noStrike" cap="none" normalizeH="0" baseline="0">
              <a:ln>
                <a:noFill/>
              </a:ln>
              <a:solidFill>
                <a:schemeClr val="tx1"/>
              </a:solidFill>
              <a:effectLst/>
              <a:latin typeface="+mn-lt"/>
            </a:endParaRPr>
          </a:p>
          <a:p>
            <a:pPr lvl="1" algn="just" defTabSz="914400">
              <a:buFontTx/>
              <a:buChar char="•"/>
            </a:pPr>
            <a:r>
              <a:rPr kumimoji="0" lang="en-GB" altLang="fr-FR" sz="1400" b="0" i="0" u="none" strike="noStrike" cap="none" normalizeH="0" baseline="0">
                <a:ln>
                  <a:noFill/>
                </a:ln>
                <a:solidFill>
                  <a:srgbClr val="000000"/>
                </a:solidFill>
                <a:effectLst/>
                <a:latin typeface="+mn-lt"/>
                <a:ea typeface="Century Gothic" panose="020B0502020202020204" pitchFamily="34" charset="0"/>
                <a:cs typeface="Times New Roman" panose="02020603050405020304" pitchFamily="18" charset="0"/>
              </a:rPr>
              <a:t> Any additional deliverables requested</a:t>
            </a:r>
            <a:endParaRPr kumimoji="0" lang="fr-CH" altLang="fr-FR" sz="1400" b="0" i="0" u="none" strike="noStrike" cap="none" normalizeH="0" baseline="0">
              <a:ln>
                <a:noFill/>
              </a:ln>
              <a:solidFill>
                <a:schemeClr val="tx1"/>
              </a:solidFill>
              <a:effectLst/>
              <a:latin typeface="+mn-lt"/>
            </a:endParaRPr>
          </a:p>
          <a:p>
            <a:pPr lvl="1" algn="just" defTabSz="914400">
              <a:buFontTx/>
              <a:buChar char="•"/>
            </a:pPr>
            <a:r>
              <a:rPr kumimoji="0" lang="en-GB" altLang="fr-FR" sz="1400" b="0" i="0" u="none" strike="noStrike" cap="none" normalizeH="0" baseline="0">
                <a:ln>
                  <a:noFill/>
                </a:ln>
                <a:solidFill>
                  <a:srgbClr val="000000"/>
                </a:solidFill>
                <a:effectLst/>
                <a:latin typeface="+mn-lt"/>
                <a:ea typeface="Century Gothic" panose="020B0502020202020204" pitchFamily="34" charset="0"/>
                <a:cs typeface="Times New Roman" panose="02020603050405020304" pitchFamily="18" charset="0"/>
              </a:rPr>
              <a:t> Any update of the existing deliverables following changes in the inputs</a:t>
            </a:r>
          </a:p>
          <a:p>
            <a:pPr lvl="1" algn="just" defTabSz="914400">
              <a:buFontTx/>
              <a:buChar char="•"/>
            </a:pPr>
            <a:r>
              <a:rPr lang="en-GB" altLang="fr-FR" sz="1400">
                <a:solidFill>
                  <a:srgbClr val="000000"/>
                </a:solidFill>
                <a:latin typeface="+mn-lt"/>
                <a:ea typeface="Century Gothic" panose="020B0502020202020204" pitchFamily="34" charset="0"/>
                <a:cs typeface="Times New Roman" panose="02020603050405020304" pitchFamily="18" charset="0"/>
              </a:rPr>
              <a:t> SOP modifications</a:t>
            </a:r>
          </a:p>
          <a:p>
            <a:pPr lvl="1" algn="just" defTabSz="914400">
              <a:buFontTx/>
              <a:buChar char="•"/>
            </a:pPr>
            <a:r>
              <a:rPr kumimoji="0" lang="en-GB" altLang="fr-FR" sz="1400" b="0" i="0" u="none" strike="noStrike" cap="none" normalizeH="0" baseline="0">
                <a:ln>
                  <a:noFill/>
                </a:ln>
                <a:solidFill>
                  <a:srgbClr val="000000"/>
                </a:solidFill>
                <a:effectLst/>
                <a:latin typeface="+mn-lt"/>
                <a:ea typeface="Century Gothic" panose="020B0502020202020204" pitchFamily="34" charset="0"/>
                <a:cs typeface="Times New Roman" panose="02020603050405020304" pitchFamily="18" charset="0"/>
              </a:rPr>
              <a:t> Ne</a:t>
            </a:r>
            <a:r>
              <a:rPr lang="en-GB" altLang="fr-FR" sz="1400">
                <a:solidFill>
                  <a:srgbClr val="000000"/>
                </a:solidFill>
                <a:latin typeface="+mn-lt"/>
                <a:ea typeface="Century Gothic" panose="020B0502020202020204" pitchFamily="34" charset="0"/>
                <a:cs typeface="Times New Roman" panose="02020603050405020304" pitchFamily="18" charset="0"/>
              </a:rPr>
              <a:t>w scope</a:t>
            </a:r>
          </a:p>
          <a:p>
            <a:pPr lvl="1" algn="just" defTabSz="914400">
              <a:buFontTx/>
              <a:buChar char="•"/>
            </a:pPr>
            <a:endParaRPr kumimoji="0" lang="fr-CH" altLang="fr-FR" sz="1400" b="0" i="0" u="none" strike="noStrike" cap="none" normalizeH="0" baseline="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a:ln>
                  <a:noFill/>
                </a:ln>
                <a:solidFill>
                  <a:srgbClr val="000000"/>
                </a:solidFill>
                <a:effectLst/>
                <a:latin typeface="+mn-lt"/>
                <a:ea typeface="Century Gothic" panose="020B0502020202020204" pitchFamily="34" charset="0"/>
                <a:cs typeface="Times New Roman" panose="02020603050405020304" pitchFamily="18" charset="0"/>
              </a:rPr>
              <a:t>Amaris will give a </a:t>
            </a:r>
            <a:r>
              <a:rPr kumimoji="0" lang="en-US" altLang="fr-FR" sz="1400" b="1" i="0" u="none" strike="noStrike" cap="none" normalizeH="0" baseline="0">
                <a:ln>
                  <a:noFill/>
                </a:ln>
                <a:solidFill>
                  <a:srgbClr val="000000"/>
                </a:solidFill>
                <a:effectLst/>
                <a:latin typeface="+mn-lt"/>
                <a:ea typeface="Century Gothic" panose="020B0502020202020204" pitchFamily="34" charset="0"/>
                <a:cs typeface="Times New Roman" panose="02020603050405020304" pitchFamily="18" charset="0"/>
              </a:rPr>
              <a:t>quotation for this kind of specific request</a:t>
            </a:r>
            <a:r>
              <a:rPr kumimoji="0" lang="en-US" altLang="fr-FR" sz="1400" b="0" i="0" u="none" strike="noStrike" cap="none" normalizeH="0" baseline="0">
                <a:ln>
                  <a:noFill/>
                </a:ln>
                <a:solidFill>
                  <a:srgbClr val="000000"/>
                </a:solidFill>
                <a:effectLst/>
                <a:latin typeface="+mn-lt"/>
                <a:ea typeface="Century Gothic" panose="020B0502020202020204" pitchFamily="34" charset="0"/>
                <a:cs typeface="Times New Roman" panose="02020603050405020304" pitchFamily="18" charset="0"/>
              </a:rPr>
              <a:t>.</a:t>
            </a:r>
            <a:endParaRPr kumimoji="0" lang="fr-CH" altLang="fr-FR" sz="1400" b="0" i="0" u="none" strike="noStrike" cap="none" normalizeH="0" baseline="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fr-FR" sz="1400" b="0" i="0" u="none" strike="noStrike" cap="none" normalizeH="0" baseline="0">
                <a:ln>
                  <a:noFill/>
                </a:ln>
                <a:solidFill>
                  <a:srgbClr val="000000"/>
                </a:solidFill>
                <a:effectLst/>
                <a:latin typeface="+mn-lt"/>
                <a:ea typeface="Century Gothic" panose="020B0502020202020204" pitchFamily="34" charset="0"/>
                <a:cs typeface="Times New Roman" panose="02020603050405020304" pitchFamily="18" charset="0"/>
              </a:rPr>
              <a:t>As soon as Danone has a change request, Amaris proposes the following process, enabling a close follow-up and update of the deliverables:</a:t>
            </a:r>
            <a:endParaRPr kumimoji="0" lang="fr-CH" altLang="fr-FR" sz="1400" b="0" i="0" u="none" strike="noStrike" cap="none" normalizeH="0" baseline="0">
              <a:ln>
                <a:noFill/>
              </a:ln>
              <a:solidFill>
                <a:schemeClr val="tx1"/>
              </a:solidFill>
              <a:effectLst/>
              <a:latin typeface="+mn-lt"/>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fr-CH" altLang="fr-FR" sz="1400" b="0" i="0" u="none" strike="noStrike" cap="none" normalizeH="0" baseline="0">
              <a:ln>
                <a:noFill/>
              </a:ln>
              <a:solidFill>
                <a:schemeClr val="tx1"/>
              </a:solidFill>
              <a:effectLst/>
              <a:latin typeface="+mn-lt"/>
            </a:endParaRPr>
          </a:p>
        </p:txBody>
      </p:sp>
      <p:pic>
        <p:nvPicPr>
          <p:cNvPr id="3073" name="Picture 16">
            <a:extLst>
              <a:ext uri="{FF2B5EF4-FFF2-40B4-BE49-F238E27FC236}">
                <a16:creationId xmlns:a16="http://schemas.microsoft.com/office/drawing/2014/main" id="{205578E4-4B11-8EBD-FC1C-6E2282E7D823}"/>
              </a:ext>
            </a:extLst>
          </p:cNvPr>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851656" y="3827292"/>
            <a:ext cx="7856464" cy="233592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24C635B-55D3-031C-C5E2-A0679E777DED}"/>
              </a:ext>
            </a:extLst>
          </p:cNvPr>
          <p:cNvSpPr txBox="1"/>
          <p:nvPr/>
        </p:nvSpPr>
        <p:spPr>
          <a:xfrm>
            <a:off x="3349592" y="6380452"/>
            <a:ext cx="7016816" cy="523220"/>
          </a:xfrm>
          <a:prstGeom prst="rect">
            <a:avLst/>
          </a:prstGeom>
          <a:noFill/>
        </p:spPr>
        <p:txBody>
          <a:bodyPr wrap="square">
            <a:spAutoFit/>
          </a:bodyPr>
          <a:lstStyle/>
          <a:p>
            <a:pPr defTabSz="914400"/>
            <a:r>
              <a:rPr kumimoji="0" lang="en-GB" altLang="fr-FR" sz="1400" b="0" i="0" u="none" strike="noStrike" cap="none" normalizeH="0" baseline="0">
                <a:ln>
                  <a:noFill/>
                </a:ln>
                <a:solidFill>
                  <a:srgbClr val="000000"/>
                </a:solidFill>
                <a:effectLst/>
                <a:latin typeface="+mn-lt"/>
                <a:ea typeface="Century Gothic" panose="020B0502020202020204" pitchFamily="34" charset="0"/>
                <a:cs typeface="Times New Roman" panose="02020603050405020304" pitchFamily="18" charset="0"/>
              </a:rPr>
              <a:t>The change request can </a:t>
            </a:r>
            <a:r>
              <a:rPr kumimoji="0" lang="en-GB" altLang="fr-FR" sz="1400" b="1" i="0" u="none" strike="noStrike" cap="none" normalizeH="0" baseline="0">
                <a:ln>
                  <a:noFill/>
                </a:ln>
                <a:solidFill>
                  <a:srgbClr val="000000"/>
                </a:solidFill>
                <a:effectLst/>
                <a:latin typeface="+mn-lt"/>
                <a:ea typeface="Century Gothic" panose="020B0502020202020204" pitchFamily="34" charset="0"/>
                <a:cs typeface="Times New Roman" panose="02020603050405020304" pitchFamily="18" charset="0"/>
              </a:rPr>
              <a:t>lead to the update of the service </a:t>
            </a:r>
            <a:r>
              <a:rPr kumimoji="0" lang="en-GB" altLang="fr-FR" sz="1400" b="1" i="0" u="none" strike="noStrike" cap="none" normalizeH="0" baseline="0" err="1">
                <a:ln>
                  <a:noFill/>
                </a:ln>
                <a:solidFill>
                  <a:srgbClr val="000000"/>
                </a:solidFill>
                <a:effectLst/>
                <a:latin typeface="+mn-lt"/>
                <a:ea typeface="Century Gothic" panose="020B0502020202020204" pitchFamily="34" charset="0"/>
                <a:cs typeface="Times New Roman" panose="02020603050405020304" pitchFamily="18" charset="0"/>
              </a:rPr>
              <a:t>catalog</a:t>
            </a:r>
            <a:r>
              <a:rPr kumimoji="0" lang="en-GB" altLang="fr-FR" sz="1400" b="1" i="0" u="none" strike="noStrike" cap="none" normalizeH="0" baseline="0">
                <a:ln>
                  <a:noFill/>
                </a:ln>
                <a:solidFill>
                  <a:srgbClr val="000000"/>
                </a:solidFill>
                <a:effectLst/>
                <a:latin typeface="+mn-lt"/>
                <a:ea typeface="Century Gothic" panose="020B0502020202020204" pitchFamily="34" charset="0"/>
                <a:cs typeface="Times New Roman" panose="02020603050405020304" pitchFamily="18" charset="0"/>
              </a:rPr>
              <a:t> </a:t>
            </a:r>
            <a:r>
              <a:rPr kumimoji="0" lang="en-GB" altLang="fr-FR" sz="1400" b="0" i="0" u="none" strike="noStrike" cap="none" normalizeH="0" baseline="0">
                <a:ln>
                  <a:noFill/>
                </a:ln>
                <a:solidFill>
                  <a:srgbClr val="000000"/>
                </a:solidFill>
                <a:effectLst/>
                <a:latin typeface="+mn-lt"/>
                <a:ea typeface="Century Gothic" panose="020B0502020202020204" pitchFamily="34" charset="0"/>
                <a:cs typeface="Times New Roman" panose="02020603050405020304" pitchFamily="18" charset="0"/>
              </a:rPr>
              <a:t>if it</a:t>
            </a:r>
            <a:r>
              <a:rPr lang="en-GB" altLang="fr-FR" sz="1400">
                <a:solidFill>
                  <a:srgbClr val="000000"/>
                </a:solidFill>
                <a:latin typeface="+mn-lt"/>
                <a:ea typeface="Century Gothic" panose="020B0502020202020204" pitchFamily="34" charset="0"/>
                <a:cs typeface="Times New Roman" panose="02020603050405020304" pitchFamily="18" charset="0"/>
              </a:rPr>
              <a:t> is a permanent change.</a:t>
            </a:r>
            <a:endParaRPr kumimoji="0" lang="en-GB" altLang="fr-FR" sz="1400" b="0" i="0" u="none" strike="noStrike" cap="none" normalizeH="0" baseline="0">
              <a:ln>
                <a:noFill/>
              </a:ln>
              <a:solidFill>
                <a:srgbClr val="000000"/>
              </a:solidFill>
              <a:effectLst/>
              <a:latin typeface="+mn-lt"/>
              <a:ea typeface="Century Gothic" panose="020B0502020202020204" pitchFamily="34" charset="0"/>
              <a:cs typeface="Times New Roman" panose="02020603050405020304" pitchFamily="18" charset="0"/>
            </a:endParaRPr>
          </a:p>
        </p:txBody>
      </p:sp>
    </p:spTree>
    <p:extLst>
      <p:ext uri="{BB962C8B-B14F-4D97-AF65-F5344CB8AC3E}">
        <p14:creationId xmlns:p14="http://schemas.microsoft.com/office/powerpoint/2010/main" val="343314449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995945A-0EF6-4CD8-B7B4-6D2408A37FBD}"/>
              </a:ext>
            </a:extLst>
          </p:cNvPr>
          <p:cNvSpPr>
            <a:spLocks noGrp="1"/>
          </p:cNvSpPr>
          <p:nvPr>
            <p:ph type="sldNum" sz="quarter" idx="4"/>
          </p:nvPr>
        </p:nvSpPr>
        <p:spPr/>
        <p:txBody>
          <a:bodyPr/>
          <a:lstStyle/>
          <a:p>
            <a:fld id="{619ED4D7-5F20-42F3-A679-10C8506A671F}" type="slidenum">
              <a:rPr lang="en-US" smtClean="0"/>
              <a:pPr/>
              <a:t>26</a:t>
            </a:fld>
            <a:endParaRPr lang="en-US"/>
          </a:p>
        </p:txBody>
      </p:sp>
      <p:sp>
        <p:nvSpPr>
          <p:cNvPr id="3" name="Title 2">
            <a:extLst>
              <a:ext uri="{FF2B5EF4-FFF2-40B4-BE49-F238E27FC236}">
                <a16:creationId xmlns:a16="http://schemas.microsoft.com/office/drawing/2014/main" id="{B2493597-6031-4352-BB21-01BAE73D9DB9}"/>
              </a:ext>
            </a:extLst>
          </p:cNvPr>
          <p:cNvSpPr>
            <a:spLocks noGrp="1"/>
          </p:cNvSpPr>
          <p:nvPr>
            <p:ph type="title"/>
          </p:nvPr>
        </p:nvSpPr>
        <p:spPr>
          <a:xfrm>
            <a:off x="258823" y="131810"/>
            <a:ext cx="10401300" cy="804648"/>
          </a:xfrm>
        </p:spPr>
        <p:txBody>
          <a:bodyPr>
            <a:normAutofit/>
          </a:bodyPr>
          <a:lstStyle/>
          <a:p>
            <a:r>
              <a:rPr lang="fr-FR" err="1"/>
              <a:t>Continuous</a:t>
            </a:r>
            <a:r>
              <a:rPr lang="fr-FR"/>
              <a:t> </a:t>
            </a:r>
            <a:r>
              <a:rPr lang="fr-FR" err="1"/>
              <a:t>improvement</a:t>
            </a:r>
            <a:endParaRPr lang="en-BE" b="1">
              <a:solidFill>
                <a:schemeClr val="accent2"/>
              </a:solidFill>
            </a:endParaRPr>
          </a:p>
        </p:txBody>
      </p:sp>
      <p:grpSp>
        <p:nvGrpSpPr>
          <p:cNvPr id="8" name="Group 7">
            <a:extLst>
              <a:ext uri="{FF2B5EF4-FFF2-40B4-BE49-F238E27FC236}">
                <a16:creationId xmlns:a16="http://schemas.microsoft.com/office/drawing/2014/main" id="{20135A8B-9216-93ED-18AE-CF7CE4D5EDA5}"/>
              </a:ext>
            </a:extLst>
          </p:cNvPr>
          <p:cNvGrpSpPr/>
          <p:nvPr/>
        </p:nvGrpSpPr>
        <p:grpSpPr>
          <a:xfrm>
            <a:off x="1280050" y="3753292"/>
            <a:ext cx="9239246" cy="2865797"/>
            <a:chOff x="809321" y="1348910"/>
            <a:chExt cx="10328237" cy="3787967"/>
          </a:xfrm>
        </p:grpSpPr>
        <p:sp>
          <p:nvSpPr>
            <p:cNvPr id="9" name="Rectangle 8">
              <a:extLst>
                <a:ext uri="{FF2B5EF4-FFF2-40B4-BE49-F238E27FC236}">
                  <a16:creationId xmlns:a16="http://schemas.microsoft.com/office/drawing/2014/main" id="{40734C42-E8C9-59DE-A835-B380EC172CB9}"/>
                </a:ext>
              </a:extLst>
            </p:cNvPr>
            <p:cNvSpPr/>
            <p:nvPr/>
          </p:nvSpPr>
          <p:spPr>
            <a:xfrm>
              <a:off x="1296469" y="2594650"/>
              <a:ext cx="2700000" cy="2542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a:ln>
                  <a:noFill/>
                </a:ln>
                <a:solidFill>
                  <a:prstClr val="white"/>
                </a:solidFill>
                <a:effectLst/>
                <a:uLnTx/>
                <a:uFillTx/>
                <a:latin typeface="Century Gothic"/>
                <a:ea typeface="+mn-ea"/>
                <a:cs typeface="+mn-cs"/>
              </a:endParaRPr>
            </a:p>
          </p:txBody>
        </p:sp>
        <p:sp>
          <p:nvSpPr>
            <p:cNvPr id="10" name="Rectangle 9">
              <a:extLst>
                <a:ext uri="{FF2B5EF4-FFF2-40B4-BE49-F238E27FC236}">
                  <a16:creationId xmlns:a16="http://schemas.microsoft.com/office/drawing/2014/main" id="{2528EAC6-3955-EB88-090B-36BEB951A284}"/>
                </a:ext>
              </a:extLst>
            </p:cNvPr>
            <p:cNvSpPr/>
            <p:nvPr/>
          </p:nvSpPr>
          <p:spPr>
            <a:xfrm>
              <a:off x="4567815" y="2594650"/>
              <a:ext cx="2700000" cy="2542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a:ln>
                  <a:noFill/>
                </a:ln>
                <a:solidFill>
                  <a:prstClr val="white"/>
                </a:solidFill>
                <a:effectLst/>
                <a:uLnTx/>
                <a:uFillTx/>
                <a:latin typeface="Century Gothic"/>
                <a:ea typeface="+mn-ea"/>
                <a:cs typeface="+mn-cs"/>
              </a:endParaRPr>
            </a:p>
          </p:txBody>
        </p:sp>
        <p:sp>
          <p:nvSpPr>
            <p:cNvPr id="11" name="Rectangle 10">
              <a:extLst>
                <a:ext uri="{FF2B5EF4-FFF2-40B4-BE49-F238E27FC236}">
                  <a16:creationId xmlns:a16="http://schemas.microsoft.com/office/drawing/2014/main" id="{9A1DF16F-D145-640E-3923-2AD9CEA662E0}"/>
                </a:ext>
              </a:extLst>
            </p:cNvPr>
            <p:cNvSpPr/>
            <p:nvPr/>
          </p:nvSpPr>
          <p:spPr>
            <a:xfrm>
              <a:off x="7950409" y="2594650"/>
              <a:ext cx="2700000" cy="2542227"/>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a:ln>
                  <a:noFill/>
                </a:ln>
                <a:solidFill>
                  <a:prstClr val="white"/>
                </a:solidFill>
                <a:effectLst/>
                <a:uLnTx/>
                <a:uFillTx/>
                <a:latin typeface="Century Gothic"/>
                <a:ea typeface="+mn-ea"/>
                <a:cs typeface="+mn-cs"/>
              </a:endParaRPr>
            </a:p>
          </p:txBody>
        </p:sp>
        <p:grpSp>
          <p:nvGrpSpPr>
            <p:cNvPr id="12" name="Groupe 37">
              <a:extLst>
                <a:ext uri="{FF2B5EF4-FFF2-40B4-BE49-F238E27FC236}">
                  <a16:creationId xmlns:a16="http://schemas.microsoft.com/office/drawing/2014/main" id="{19D28AC1-C0DB-704B-6D3E-B5950DAC53B7}"/>
                </a:ext>
              </a:extLst>
            </p:cNvPr>
            <p:cNvGrpSpPr/>
            <p:nvPr/>
          </p:nvGrpSpPr>
          <p:grpSpPr>
            <a:xfrm>
              <a:off x="809321" y="2062824"/>
              <a:ext cx="3674297" cy="720000"/>
              <a:chOff x="1339816" y="2112734"/>
              <a:chExt cx="2520000" cy="762857"/>
            </a:xfrm>
          </p:grpSpPr>
          <p:sp>
            <p:nvSpPr>
              <p:cNvPr id="31" name="Freeform: Shape 30">
                <a:extLst>
                  <a:ext uri="{FF2B5EF4-FFF2-40B4-BE49-F238E27FC236}">
                    <a16:creationId xmlns:a16="http://schemas.microsoft.com/office/drawing/2014/main" id="{FA55D957-8AFD-DD54-9536-27244CC66D2A}"/>
                  </a:ext>
                </a:extLst>
              </p:cNvPr>
              <p:cNvSpPr/>
              <p:nvPr/>
            </p:nvSpPr>
            <p:spPr>
              <a:xfrm>
                <a:off x="1339816" y="2112734"/>
                <a:ext cx="2520000" cy="762857"/>
              </a:xfrm>
              <a:custGeom>
                <a:avLst/>
                <a:gdLst>
                  <a:gd name="connsiteX0" fmla="*/ 0 w 2730707"/>
                  <a:gd name="connsiteY0" fmla="*/ 0 h 554182"/>
                  <a:gd name="connsiteX1" fmla="*/ 292307 w 2730707"/>
                  <a:gd name="connsiteY1" fmla="*/ 0 h 554182"/>
                  <a:gd name="connsiteX2" fmla="*/ 307523 w 2730707"/>
                  <a:gd name="connsiteY2" fmla="*/ 0 h 554182"/>
                  <a:gd name="connsiteX3" fmla="*/ 2453616 w 2730707"/>
                  <a:gd name="connsiteY3" fmla="*/ 0 h 554182"/>
                  <a:gd name="connsiteX4" fmla="*/ 2730707 w 2730707"/>
                  <a:gd name="connsiteY4" fmla="*/ 277091 h 554182"/>
                  <a:gd name="connsiteX5" fmla="*/ 2453616 w 2730707"/>
                  <a:gd name="connsiteY5" fmla="*/ 554182 h 554182"/>
                  <a:gd name="connsiteX6" fmla="*/ 307523 w 2730707"/>
                  <a:gd name="connsiteY6" fmla="*/ 554182 h 554182"/>
                  <a:gd name="connsiteX7" fmla="*/ 292307 w 2730707"/>
                  <a:gd name="connsiteY7" fmla="*/ 554182 h 554182"/>
                  <a:gd name="connsiteX8" fmla="*/ 0 w 2730707"/>
                  <a:gd name="connsiteY8" fmla="*/ 554182 h 554182"/>
                  <a:gd name="connsiteX9" fmla="*/ 277091 w 2730707"/>
                  <a:gd name="connsiteY9" fmla="*/ 277091 h 554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30707" h="554182">
                    <a:moveTo>
                      <a:pt x="0" y="0"/>
                    </a:moveTo>
                    <a:lnTo>
                      <a:pt x="292307" y="0"/>
                    </a:lnTo>
                    <a:lnTo>
                      <a:pt x="307523" y="0"/>
                    </a:lnTo>
                    <a:lnTo>
                      <a:pt x="2453616" y="0"/>
                    </a:lnTo>
                    <a:lnTo>
                      <a:pt x="2730707" y="277091"/>
                    </a:lnTo>
                    <a:lnTo>
                      <a:pt x="2453616" y="554182"/>
                    </a:lnTo>
                    <a:lnTo>
                      <a:pt x="307523" y="554182"/>
                    </a:lnTo>
                    <a:lnTo>
                      <a:pt x="292307" y="554182"/>
                    </a:lnTo>
                    <a:lnTo>
                      <a:pt x="0" y="554182"/>
                    </a:lnTo>
                    <a:lnTo>
                      <a:pt x="277091" y="277091"/>
                    </a:lnTo>
                    <a:close/>
                  </a:path>
                </a:pathLst>
              </a:custGeom>
              <a:solidFill>
                <a:srgbClr val="7D7D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a:ln>
                    <a:noFill/>
                  </a:ln>
                  <a:solidFill>
                    <a:prstClr val="black"/>
                  </a:solidFill>
                  <a:effectLst/>
                  <a:uLnTx/>
                  <a:uFillTx/>
                  <a:latin typeface="Century Gothic"/>
                  <a:ea typeface="+mn-ea"/>
                  <a:cs typeface="Calibri Light" panose="020F0302020204030204" pitchFamily="34" charset="0"/>
                </a:endParaRPr>
              </a:p>
            </p:txBody>
          </p:sp>
          <p:sp>
            <p:nvSpPr>
              <p:cNvPr id="32" name="Rectangle 31">
                <a:extLst>
                  <a:ext uri="{FF2B5EF4-FFF2-40B4-BE49-F238E27FC236}">
                    <a16:creationId xmlns:a16="http://schemas.microsoft.com/office/drawing/2014/main" id="{A08D32CC-235B-A117-5F8C-5D1D8A9143E3}"/>
                  </a:ext>
                </a:extLst>
              </p:cNvPr>
              <p:cNvSpPr/>
              <p:nvPr/>
            </p:nvSpPr>
            <p:spPr>
              <a:xfrm>
                <a:off x="1576026" y="2133435"/>
                <a:ext cx="2047580" cy="735703"/>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a:ln>
                      <a:noFill/>
                    </a:ln>
                    <a:solidFill>
                      <a:prstClr val="white"/>
                    </a:solidFill>
                    <a:effectLst/>
                    <a:uLnTx/>
                    <a:uFillTx/>
                    <a:latin typeface="Century Gothic"/>
                    <a:ea typeface="Adobe Fan Heiti Std B" panose="020B0700000000000000" pitchFamily="34" charset="-128"/>
                    <a:cs typeface="Calibri Light" panose="020F0302020204030204" pitchFamily="34" charset="0"/>
                  </a:rPr>
                  <a:t>STUDY OF THE ITEMS OF IMPROVEMENT</a:t>
                </a:r>
                <a:endParaRPr kumimoji="0" lang="en-GB" sz="1600" b="1" i="0" u="none" strike="noStrike" kern="1200" cap="none" spc="0" normalizeH="0" baseline="0">
                  <a:ln>
                    <a:noFill/>
                  </a:ln>
                  <a:solidFill>
                    <a:prstClr val="white"/>
                  </a:solidFill>
                  <a:effectLst/>
                  <a:uLnTx/>
                  <a:uFillTx/>
                  <a:latin typeface="Century Gothic"/>
                  <a:ea typeface="+mn-ea"/>
                  <a:cs typeface="Calibri Light" panose="020F0302020204030204" pitchFamily="34" charset="0"/>
                </a:endParaRPr>
              </a:p>
            </p:txBody>
          </p:sp>
        </p:grpSp>
        <p:grpSp>
          <p:nvGrpSpPr>
            <p:cNvPr id="13" name="Groupe 36">
              <a:extLst>
                <a:ext uri="{FF2B5EF4-FFF2-40B4-BE49-F238E27FC236}">
                  <a16:creationId xmlns:a16="http://schemas.microsoft.com/office/drawing/2014/main" id="{FE9931F6-5B53-E63F-A8B2-746E94EDCE35}"/>
                </a:ext>
              </a:extLst>
            </p:cNvPr>
            <p:cNvGrpSpPr/>
            <p:nvPr/>
          </p:nvGrpSpPr>
          <p:grpSpPr>
            <a:xfrm>
              <a:off x="4139211" y="2062824"/>
              <a:ext cx="3674297" cy="720000"/>
              <a:chOff x="4566769" y="2209135"/>
              <a:chExt cx="2520000" cy="666456"/>
            </a:xfrm>
            <a:solidFill>
              <a:schemeClr val="accent1"/>
            </a:solidFill>
          </p:grpSpPr>
          <p:sp>
            <p:nvSpPr>
              <p:cNvPr id="29" name="Freeform: Shape 28">
                <a:extLst>
                  <a:ext uri="{FF2B5EF4-FFF2-40B4-BE49-F238E27FC236}">
                    <a16:creationId xmlns:a16="http://schemas.microsoft.com/office/drawing/2014/main" id="{3A9A89F6-7909-6586-44E3-F660A6A2C0DD}"/>
                  </a:ext>
                </a:extLst>
              </p:cNvPr>
              <p:cNvSpPr/>
              <p:nvPr/>
            </p:nvSpPr>
            <p:spPr>
              <a:xfrm>
                <a:off x="4566769" y="2209135"/>
                <a:ext cx="2520000" cy="666456"/>
              </a:xfrm>
              <a:custGeom>
                <a:avLst/>
                <a:gdLst>
                  <a:gd name="connsiteX0" fmla="*/ 0 w 2730707"/>
                  <a:gd name="connsiteY0" fmla="*/ 0 h 554182"/>
                  <a:gd name="connsiteX1" fmla="*/ 292307 w 2730707"/>
                  <a:gd name="connsiteY1" fmla="*/ 0 h 554182"/>
                  <a:gd name="connsiteX2" fmla="*/ 307523 w 2730707"/>
                  <a:gd name="connsiteY2" fmla="*/ 0 h 554182"/>
                  <a:gd name="connsiteX3" fmla="*/ 2453616 w 2730707"/>
                  <a:gd name="connsiteY3" fmla="*/ 0 h 554182"/>
                  <a:gd name="connsiteX4" fmla="*/ 2730707 w 2730707"/>
                  <a:gd name="connsiteY4" fmla="*/ 277091 h 554182"/>
                  <a:gd name="connsiteX5" fmla="*/ 2453616 w 2730707"/>
                  <a:gd name="connsiteY5" fmla="*/ 554182 h 554182"/>
                  <a:gd name="connsiteX6" fmla="*/ 307523 w 2730707"/>
                  <a:gd name="connsiteY6" fmla="*/ 554182 h 554182"/>
                  <a:gd name="connsiteX7" fmla="*/ 292307 w 2730707"/>
                  <a:gd name="connsiteY7" fmla="*/ 554182 h 554182"/>
                  <a:gd name="connsiteX8" fmla="*/ 0 w 2730707"/>
                  <a:gd name="connsiteY8" fmla="*/ 554182 h 554182"/>
                  <a:gd name="connsiteX9" fmla="*/ 277091 w 2730707"/>
                  <a:gd name="connsiteY9" fmla="*/ 277091 h 554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30707" h="554182">
                    <a:moveTo>
                      <a:pt x="0" y="0"/>
                    </a:moveTo>
                    <a:lnTo>
                      <a:pt x="292307" y="0"/>
                    </a:lnTo>
                    <a:lnTo>
                      <a:pt x="307523" y="0"/>
                    </a:lnTo>
                    <a:lnTo>
                      <a:pt x="2453616" y="0"/>
                    </a:lnTo>
                    <a:lnTo>
                      <a:pt x="2730707" y="277091"/>
                    </a:lnTo>
                    <a:lnTo>
                      <a:pt x="2453616" y="554182"/>
                    </a:lnTo>
                    <a:lnTo>
                      <a:pt x="307523" y="554182"/>
                    </a:lnTo>
                    <a:lnTo>
                      <a:pt x="292307" y="554182"/>
                    </a:lnTo>
                    <a:lnTo>
                      <a:pt x="0" y="554182"/>
                    </a:lnTo>
                    <a:lnTo>
                      <a:pt x="277091" y="277091"/>
                    </a:lnTo>
                    <a:close/>
                  </a:path>
                </a:pathLst>
              </a:custGeom>
              <a:grp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a:ln>
                    <a:noFill/>
                  </a:ln>
                  <a:solidFill>
                    <a:prstClr val="black"/>
                  </a:solidFill>
                  <a:effectLst/>
                  <a:uLnTx/>
                  <a:uFillTx/>
                  <a:latin typeface="Century Gothic"/>
                  <a:ea typeface="+mn-ea"/>
                  <a:cs typeface="Calibri Light" panose="020F0302020204030204" pitchFamily="34" charset="0"/>
                </a:endParaRPr>
              </a:p>
            </p:txBody>
          </p:sp>
          <p:sp>
            <p:nvSpPr>
              <p:cNvPr id="30" name="Rectangle 29">
                <a:extLst>
                  <a:ext uri="{FF2B5EF4-FFF2-40B4-BE49-F238E27FC236}">
                    <a16:creationId xmlns:a16="http://schemas.microsoft.com/office/drawing/2014/main" id="{0A91A23C-587B-9021-CB73-36611A316E3C}"/>
                  </a:ext>
                </a:extLst>
              </p:cNvPr>
              <p:cNvSpPr/>
              <p:nvPr/>
            </p:nvSpPr>
            <p:spPr>
              <a:xfrm>
                <a:off x="4834328" y="2227221"/>
                <a:ext cx="1968134" cy="642734"/>
              </a:xfrm>
              <a:prstGeom prst="rect">
                <a:avLst/>
              </a:prstGeom>
              <a:solidFill>
                <a:schemeClr val="accent1"/>
              </a:solidFill>
              <a:ln>
                <a:solidFill>
                  <a:schemeClr val="accent1"/>
                </a:solid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600" b="1" i="0" u="none" strike="noStrike" kern="1200" cap="none" spc="0" normalizeH="0" baseline="0">
                    <a:ln>
                      <a:noFill/>
                    </a:ln>
                    <a:solidFill>
                      <a:prstClr val="white"/>
                    </a:solidFill>
                    <a:effectLst/>
                    <a:uLnTx/>
                    <a:uFillTx/>
                    <a:latin typeface="Century Gothic"/>
                    <a:ea typeface="Adobe Fan Heiti Std B" panose="020B0700000000000000" pitchFamily="34" charset="-128"/>
                    <a:cs typeface="Calibri Light" panose="020F0302020204030204" pitchFamily="34" charset="0"/>
                  </a:rPr>
                  <a:t>CHANGE MANAGEMENT SUPPORT</a:t>
                </a:r>
                <a:endParaRPr kumimoji="0" lang="en-GB" sz="1600" b="1" i="0" u="none" strike="noStrike" kern="1200" cap="none" spc="0" normalizeH="0" baseline="0">
                  <a:ln>
                    <a:noFill/>
                  </a:ln>
                  <a:solidFill>
                    <a:prstClr val="white"/>
                  </a:solidFill>
                  <a:effectLst/>
                  <a:uLnTx/>
                  <a:uFillTx/>
                  <a:latin typeface="Century Gothic"/>
                  <a:ea typeface="+mn-ea"/>
                  <a:cs typeface="Calibri Light" panose="020F0302020204030204" pitchFamily="34" charset="0"/>
                </a:endParaRPr>
              </a:p>
            </p:txBody>
          </p:sp>
        </p:grpSp>
        <p:grpSp>
          <p:nvGrpSpPr>
            <p:cNvPr id="14" name="Groupe 3">
              <a:extLst>
                <a:ext uri="{FF2B5EF4-FFF2-40B4-BE49-F238E27FC236}">
                  <a16:creationId xmlns:a16="http://schemas.microsoft.com/office/drawing/2014/main" id="{008CB7A2-0C82-683A-4C2F-F77AB149C4AF}"/>
                </a:ext>
              </a:extLst>
            </p:cNvPr>
            <p:cNvGrpSpPr/>
            <p:nvPr/>
          </p:nvGrpSpPr>
          <p:grpSpPr>
            <a:xfrm>
              <a:off x="7463261" y="2062824"/>
              <a:ext cx="3674297" cy="720000"/>
              <a:chOff x="8332184" y="1840019"/>
              <a:chExt cx="2520000" cy="637810"/>
            </a:xfrm>
            <a:solidFill>
              <a:schemeClr val="accent3"/>
            </a:solidFill>
          </p:grpSpPr>
          <p:sp>
            <p:nvSpPr>
              <p:cNvPr id="27" name="Freeform: Shape 26">
                <a:extLst>
                  <a:ext uri="{FF2B5EF4-FFF2-40B4-BE49-F238E27FC236}">
                    <a16:creationId xmlns:a16="http://schemas.microsoft.com/office/drawing/2014/main" id="{257ACC46-C2FD-2A13-F6A6-7DF4C24C4A6F}"/>
                  </a:ext>
                </a:extLst>
              </p:cNvPr>
              <p:cNvSpPr/>
              <p:nvPr/>
            </p:nvSpPr>
            <p:spPr>
              <a:xfrm>
                <a:off x="8332184" y="1840019"/>
                <a:ext cx="2520000" cy="637810"/>
              </a:xfrm>
              <a:custGeom>
                <a:avLst/>
                <a:gdLst>
                  <a:gd name="connsiteX0" fmla="*/ 0 w 2730707"/>
                  <a:gd name="connsiteY0" fmla="*/ 0 h 554182"/>
                  <a:gd name="connsiteX1" fmla="*/ 292307 w 2730707"/>
                  <a:gd name="connsiteY1" fmla="*/ 0 h 554182"/>
                  <a:gd name="connsiteX2" fmla="*/ 307523 w 2730707"/>
                  <a:gd name="connsiteY2" fmla="*/ 0 h 554182"/>
                  <a:gd name="connsiteX3" fmla="*/ 2453616 w 2730707"/>
                  <a:gd name="connsiteY3" fmla="*/ 0 h 554182"/>
                  <a:gd name="connsiteX4" fmla="*/ 2730707 w 2730707"/>
                  <a:gd name="connsiteY4" fmla="*/ 277091 h 554182"/>
                  <a:gd name="connsiteX5" fmla="*/ 2453616 w 2730707"/>
                  <a:gd name="connsiteY5" fmla="*/ 554182 h 554182"/>
                  <a:gd name="connsiteX6" fmla="*/ 307523 w 2730707"/>
                  <a:gd name="connsiteY6" fmla="*/ 554182 h 554182"/>
                  <a:gd name="connsiteX7" fmla="*/ 292307 w 2730707"/>
                  <a:gd name="connsiteY7" fmla="*/ 554182 h 554182"/>
                  <a:gd name="connsiteX8" fmla="*/ 0 w 2730707"/>
                  <a:gd name="connsiteY8" fmla="*/ 554182 h 554182"/>
                  <a:gd name="connsiteX9" fmla="*/ 277091 w 2730707"/>
                  <a:gd name="connsiteY9" fmla="*/ 277091 h 554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30707" h="554182">
                    <a:moveTo>
                      <a:pt x="0" y="0"/>
                    </a:moveTo>
                    <a:lnTo>
                      <a:pt x="292307" y="0"/>
                    </a:lnTo>
                    <a:lnTo>
                      <a:pt x="307523" y="0"/>
                    </a:lnTo>
                    <a:lnTo>
                      <a:pt x="2453616" y="0"/>
                    </a:lnTo>
                    <a:lnTo>
                      <a:pt x="2730707" y="277091"/>
                    </a:lnTo>
                    <a:lnTo>
                      <a:pt x="2453616" y="554182"/>
                    </a:lnTo>
                    <a:lnTo>
                      <a:pt x="307523" y="554182"/>
                    </a:lnTo>
                    <a:lnTo>
                      <a:pt x="292307" y="554182"/>
                    </a:lnTo>
                    <a:lnTo>
                      <a:pt x="0" y="554182"/>
                    </a:lnTo>
                    <a:lnTo>
                      <a:pt x="277091" y="277091"/>
                    </a:lnTo>
                    <a:close/>
                  </a:path>
                </a:pathLst>
              </a:custGeom>
              <a:solidFill>
                <a:srgbClr val="9595DB"/>
              </a:solidFill>
              <a:ln>
                <a:solidFill>
                  <a:srgbClr val="9595D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a:ln>
                    <a:noFill/>
                  </a:ln>
                  <a:solidFill>
                    <a:prstClr val="black"/>
                  </a:solidFill>
                  <a:effectLst/>
                  <a:uLnTx/>
                  <a:uFillTx/>
                  <a:latin typeface="Century Gothic"/>
                  <a:ea typeface="+mn-ea"/>
                  <a:cs typeface="Calibri Light" panose="020F0302020204030204" pitchFamily="34" charset="0"/>
                </a:endParaRPr>
              </a:p>
            </p:txBody>
          </p:sp>
          <p:sp>
            <p:nvSpPr>
              <p:cNvPr id="28" name="Rectangle 27">
                <a:extLst>
                  <a:ext uri="{FF2B5EF4-FFF2-40B4-BE49-F238E27FC236}">
                    <a16:creationId xmlns:a16="http://schemas.microsoft.com/office/drawing/2014/main" id="{568695C1-D657-B676-39EB-6132FBFCBECC}"/>
                  </a:ext>
                </a:extLst>
              </p:cNvPr>
              <p:cNvSpPr/>
              <p:nvPr/>
            </p:nvSpPr>
            <p:spPr>
              <a:xfrm>
                <a:off x="9009756" y="1970635"/>
                <a:ext cx="1164856" cy="388489"/>
              </a:xfrm>
              <a:prstGeom prst="rect">
                <a:avLst/>
              </a:prstGeom>
              <a:noFill/>
              <a:ln>
                <a:noFill/>
              </a:ln>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a:ln>
                      <a:noFill/>
                    </a:ln>
                    <a:solidFill>
                      <a:prstClr val="white"/>
                    </a:solidFill>
                    <a:effectLst/>
                    <a:uLnTx/>
                    <a:uFillTx/>
                    <a:latin typeface="Century Gothic"/>
                    <a:ea typeface="Adobe Fan Heiti Std B" panose="020B0700000000000000" pitchFamily="34" charset="-128"/>
                    <a:cs typeface="Calibri Light" panose="020F0302020204030204" pitchFamily="34" charset="0"/>
                  </a:rPr>
                  <a:t>GAINS</a:t>
                </a:r>
                <a:endParaRPr kumimoji="0" lang="en-GB" sz="1800" b="1" i="0" u="none" strike="noStrike" kern="1200" cap="none" spc="0" normalizeH="0" baseline="0">
                  <a:ln>
                    <a:noFill/>
                  </a:ln>
                  <a:solidFill>
                    <a:prstClr val="white"/>
                  </a:solidFill>
                  <a:effectLst/>
                  <a:uLnTx/>
                  <a:uFillTx/>
                  <a:latin typeface="Century Gothic"/>
                  <a:ea typeface="+mn-ea"/>
                  <a:cs typeface="Calibri Light" panose="020F0302020204030204" pitchFamily="34" charset="0"/>
                </a:endParaRPr>
              </a:p>
            </p:txBody>
          </p:sp>
        </p:grpSp>
        <p:sp>
          <p:nvSpPr>
            <p:cNvPr id="15" name="Round Same Side Corner Rectangle 50">
              <a:extLst>
                <a:ext uri="{FF2B5EF4-FFF2-40B4-BE49-F238E27FC236}">
                  <a16:creationId xmlns:a16="http://schemas.microsoft.com/office/drawing/2014/main" id="{A2A1A3A3-31C2-EE96-5A69-32783639C2C0}"/>
                </a:ext>
              </a:extLst>
            </p:cNvPr>
            <p:cNvSpPr/>
            <p:nvPr/>
          </p:nvSpPr>
          <p:spPr>
            <a:xfrm>
              <a:off x="1434486" y="3603133"/>
              <a:ext cx="2423966" cy="540000"/>
            </a:xfrm>
            <a:prstGeom prst="round2SameRect">
              <a:avLst>
                <a:gd name="adj1" fmla="val 17901"/>
                <a:gd name="adj2" fmla="val 16314"/>
              </a:avLst>
            </a:prstGeom>
            <a:solidFill>
              <a:sysClr val="window" lastClr="FFFFFF"/>
            </a:solidFill>
            <a:ln w="12700" cap="flat" cmpd="sng" algn="ctr">
              <a:solidFill>
                <a:schemeClr val="accent2"/>
              </a:solidFill>
              <a:prstDash val="solid"/>
              <a:miter lim="800000"/>
            </a:ln>
            <a:effectLst/>
          </p:spPr>
          <p:txBody>
            <a:bodyPr rtlCol="0" anchor="ctr"/>
            <a:lstStyle/>
            <a:p>
              <a:pPr algn="ctr" defTabSz="914400"/>
              <a:r>
                <a:rPr kumimoji="0" lang="fr-FR" sz="1200" b="1" i="0" u="none" strike="noStrike" kern="0" cap="none" spc="0" normalizeH="0" baseline="0">
                  <a:ln>
                    <a:noFill/>
                  </a:ln>
                  <a:solidFill>
                    <a:srgbClr val="7D7DAC"/>
                  </a:solidFill>
                  <a:effectLst/>
                  <a:uLnTx/>
                  <a:uFillTx/>
                  <a:latin typeface="Century Gothic"/>
                  <a:ea typeface="+mn-ea"/>
                  <a:cs typeface="+mn-cs"/>
                </a:rPr>
                <a:t>Innovation</a:t>
              </a:r>
              <a:endParaRPr kumimoji="0" lang="en-GB" sz="1200" b="1" i="0" u="none" strike="noStrike" kern="0" cap="none" spc="0" normalizeH="0" baseline="0">
                <a:ln>
                  <a:noFill/>
                </a:ln>
                <a:solidFill>
                  <a:srgbClr val="7D7DAC"/>
                </a:solidFill>
                <a:effectLst/>
                <a:uLnTx/>
                <a:uFillTx/>
                <a:latin typeface="Century Gothic"/>
                <a:ea typeface="+mn-ea"/>
                <a:cs typeface="+mn-cs"/>
              </a:endParaRPr>
            </a:p>
          </p:txBody>
        </p:sp>
        <p:sp>
          <p:nvSpPr>
            <p:cNvPr id="16" name="Round Same Side Corner Rectangle 50">
              <a:extLst>
                <a:ext uri="{FF2B5EF4-FFF2-40B4-BE49-F238E27FC236}">
                  <a16:creationId xmlns:a16="http://schemas.microsoft.com/office/drawing/2014/main" id="{0447B1D3-2B74-4B3E-51C9-130A3ADA71CB}"/>
                </a:ext>
              </a:extLst>
            </p:cNvPr>
            <p:cNvSpPr/>
            <p:nvPr/>
          </p:nvSpPr>
          <p:spPr>
            <a:xfrm>
              <a:off x="1434486" y="2953766"/>
              <a:ext cx="2423966" cy="540000"/>
            </a:xfrm>
            <a:prstGeom prst="round2SameRect">
              <a:avLst>
                <a:gd name="adj1" fmla="val 17901"/>
                <a:gd name="adj2" fmla="val 16314"/>
              </a:avLst>
            </a:prstGeom>
            <a:solidFill>
              <a:sysClr val="window" lastClr="FFFFFF"/>
            </a:solidFill>
            <a:ln w="12700" cap="flat" cmpd="sng" algn="ctr">
              <a:solidFill>
                <a:schemeClr val="accent2"/>
              </a:solidFill>
              <a:prstDash val="solid"/>
              <a:miter lim="800000"/>
            </a:ln>
            <a:effectLst/>
          </p:spPr>
          <p:txBody>
            <a:bodyPr lIns="36000" rIns="3600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a:ln>
                    <a:noFill/>
                  </a:ln>
                  <a:solidFill>
                    <a:srgbClr val="7D7DAC"/>
                  </a:solidFill>
                  <a:effectLst/>
                  <a:uLnTx/>
                  <a:uFillTx/>
                  <a:latin typeface="Century Gothic"/>
                  <a:ea typeface="+mn-ea"/>
                  <a:cs typeface="+mn-cs"/>
                </a:rPr>
                <a:t>Automation</a:t>
              </a:r>
            </a:p>
          </p:txBody>
        </p:sp>
        <p:sp>
          <p:nvSpPr>
            <p:cNvPr id="17" name="Round Same Side Corner Rectangle 50">
              <a:extLst>
                <a:ext uri="{FF2B5EF4-FFF2-40B4-BE49-F238E27FC236}">
                  <a16:creationId xmlns:a16="http://schemas.microsoft.com/office/drawing/2014/main" id="{C837BC1F-5C8D-33D5-8D0F-B21233767E35}"/>
                </a:ext>
              </a:extLst>
            </p:cNvPr>
            <p:cNvSpPr/>
            <p:nvPr/>
          </p:nvSpPr>
          <p:spPr>
            <a:xfrm>
              <a:off x="1434486" y="4289800"/>
              <a:ext cx="2423966" cy="540000"/>
            </a:xfrm>
            <a:prstGeom prst="round2SameRect">
              <a:avLst>
                <a:gd name="adj1" fmla="val 17901"/>
                <a:gd name="adj2" fmla="val 16314"/>
              </a:avLst>
            </a:prstGeom>
            <a:solidFill>
              <a:sysClr val="window" lastClr="FFFFFF"/>
            </a:solidFill>
            <a:ln w="12700" cap="flat" cmpd="sng" algn="ctr">
              <a:solidFill>
                <a:schemeClr val="accent2"/>
              </a:solidFill>
              <a:prstDash val="solid"/>
              <a:miter lim="800000"/>
            </a:ln>
            <a:effectLst/>
          </p:spPr>
          <p:txBody>
            <a:bodyPr rtlCol="0" anchor="ctr"/>
            <a:lstStyle/>
            <a:p>
              <a:pPr algn="ctr" defTabSz="914400"/>
              <a:r>
                <a:rPr kumimoji="0" lang="en-GB" sz="1200" b="1" i="0" u="none" strike="noStrike" kern="0" cap="none" spc="0" normalizeH="0" baseline="0">
                  <a:ln>
                    <a:noFill/>
                  </a:ln>
                  <a:solidFill>
                    <a:srgbClr val="7D7DAC"/>
                  </a:solidFill>
                  <a:effectLst/>
                  <a:uLnTx/>
                  <a:uFillTx/>
                  <a:latin typeface="Century Gothic"/>
                  <a:ea typeface="+mn-ea"/>
                  <a:cs typeface="+mn-cs"/>
                </a:rPr>
                <a:t>Synergies among team members</a:t>
              </a:r>
            </a:p>
          </p:txBody>
        </p:sp>
        <p:sp>
          <p:nvSpPr>
            <p:cNvPr id="18" name="Round Same Side Corner Rectangle 50">
              <a:extLst>
                <a:ext uri="{FF2B5EF4-FFF2-40B4-BE49-F238E27FC236}">
                  <a16:creationId xmlns:a16="http://schemas.microsoft.com/office/drawing/2014/main" id="{DE7076D0-70B9-83BA-0F16-65C768424AEE}"/>
                </a:ext>
              </a:extLst>
            </p:cNvPr>
            <p:cNvSpPr/>
            <p:nvPr/>
          </p:nvSpPr>
          <p:spPr>
            <a:xfrm>
              <a:off x="4764376" y="2953766"/>
              <a:ext cx="2423966" cy="540000"/>
            </a:xfrm>
            <a:prstGeom prst="round2SameRect">
              <a:avLst>
                <a:gd name="adj1" fmla="val 17901"/>
                <a:gd name="adj2" fmla="val 16314"/>
              </a:avLst>
            </a:prstGeom>
            <a:solidFill>
              <a:sysClr val="window" lastClr="FFFFFF"/>
            </a:solidFill>
            <a:ln w="12700" cap="flat" cmpd="sng" algn="ctr">
              <a:solidFill>
                <a:schemeClr val="accent2"/>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a:ln>
                    <a:noFill/>
                  </a:ln>
                  <a:solidFill>
                    <a:srgbClr val="272774"/>
                  </a:solidFill>
                  <a:effectLst/>
                  <a:uLnTx/>
                  <a:uFillTx/>
                  <a:latin typeface="Century Gothic"/>
                  <a:ea typeface="+mn-ea"/>
                  <a:cs typeface="+mn-cs"/>
                </a:rPr>
                <a:t>Tools</a:t>
              </a:r>
              <a:endParaRPr kumimoji="0" lang="en-GB" sz="1200" b="0" i="0" u="none" strike="noStrike" kern="0" cap="none" spc="0" normalizeH="0" baseline="0">
                <a:ln>
                  <a:noFill/>
                </a:ln>
                <a:solidFill>
                  <a:srgbClr val="272774"/>
                </a:solidFill>
                <a:effectLst/>
                <a:uLnTx/>
                <a:uFillTx/>
                <a:latin typeface="Century Gothic"/>
                <a:ea typeface="+mn-ea"/>
                <a:cs typeface="+mn-cs"/>
              </a:endParaRPr>
            </a:p>
          </p:txBody>
        </p:sp>
        <p:sp>
          <p:nvSpPr>
            <p:cNvPr id="19" name="Round Same Side Corner Rectangle 50">
              <a:extLst>
                <a:ext uri="{FF2B5EF4-FFF2-40B4-BE49-F238E27FC236}">
                  <a16:creationId xmlns:a16="http://schemas.microsoft.com/office/drawing/2014/main" id="{4999ADFF-9080-55AE-F45A-929C53A95AE5}"/>
                </a:ext>
              </a:extLst>
            </p:cNvPr>
            <p:cNvSpPr/>
            <p:nvPr/>
          </p:nvSpPr>
          <p:spPr>
            <a:xfrm>
              <a:off x="4764376" y="3603133"/>
              <a:ext cx="2423966" cy="540000"/>
            </a:xfrm>
            <a:prstGeom prst="round2SameRect">
              <a:avLst>
                <a:gd name="adj1" fmla="val 17901"/>
                <a:gd name="adj2" fmla="val 16314"/>
              </a:avLst>
            </a:prstGeom>
            <a:solidFill>
              <a:sysClr val="window" lastClr="FFFFFF"/>
            </a:solidFill>
            <a:ln w="12700" cap="flat" cmpd="sng" algn="ctr">
              <a:solidFill>
                <a:schemeClr val="accent2"/>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a:ln>
                    <a:noFill/>
                  </a:ln>
                  <a:solidFill>
                    <a:srgbClr val="272774"/>
                  </a:solidFill>
                  <a:effectLst/>
                  <a:uLnTx/>
                  <a:uFillTx/>
                  <a:latin typeface="Century Gothic"/>
                  <a:ea typeface="+mn-ea"/>
                  <a:cs typeface="+mn-cs"/>
                </a:rPr>
                <a:t>Methods and Procedures</a:t>
              </a:r>
              <a:endParaRPr kumimoji="0" lang="en-GB" sz="1200" b="0" i="0" u="none" strike="noStrike" kern="0" cap="none" spc="0" normalizeH="0" baseline="0">
                <a:ln>
                  <a:noFill/>
                </a:ln>
                <a:solidFill>
                  <a:srgbClr val="272774"/>
                </a:solidFill>
                <a:effectLst/>
                <a:uLnTx/>
                <a:uFillTx/>
                <a:latin typeface="Century Gothic"/>
                <a:ea typeface="+mn-ea"/>
                <a:cs typeface="+mn-cs"/>
              </a:endParaRPr>
            </a:p>
          </p:txBody>
        </p:sp>
        <p:sp>
          <p:nvSpPr>
            <p:cNvPr id="20" name="Round Same Side Corner Rectangle 50">
              <a:extLst>
                <a:ext uri="{FF2B5EF4-FFF2-40B4-BE49-F238E27FC236}">
                  <a16:creationId xmlns:a16="http://schemas.microsoft.com/office/drawing/2014/main" id="{DFDBA5B5-612C-7ECA-FC00-975C248A6E82}"/>
                </a:ext>
              </a:extLst>
            </p:cNvPr>
            <p:cNvSpPr/>
            <p:nvPr/>
          </p:nvSpPr>
          <p:spPr>
            <a:xfrm>
              <a:off x="4764376" y="4289800"/>
              <a:ext cx="2423966" cy="540000"/>
            </a:xfrm>
            <a:prstGeom prst="round2SameRect">
              <a:avLst>
                <a:gd name="adj1" fmla="val 17901"/>
                <a:gd name="adj2" fmla="val 16314"/>
              </a:avLst>
            </a:prstGeom>
            <a:solidFill>
              <a:sysClr val="window" lastClr="FFFFFF"/>
            </a:solidFill>
            <a:ln w="12700" cap="flat" cmpd="sng" algn="ctr">
              <a:solidFill>
                <a:schemeClr val="accent2"/>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a:ln>
                    <a:noFill/>
                  </a:ln>
                  <a:solidFill>
                    <a:srgbClr val="272774"/>
                  </a:solidFill>
                  <a:effectLst/>
                  <a:uLnTx/>
                  <a:uFillTx/>
                  <a:latin typeface="Century Gothic"/>
                  <a:ea typeface="+mn-ea"/>
                  <a:cs typeface="+mn-cs"/>
                </a:rPr>
                <a:t>Organisation</a:t>
              </a:r>
            </a:p>
          </p:txBody>
        </p:sp>
        <p:sp>
          <p:nvSpPr>
            <p:cNvPr id="21" name="Round Same Side Corner Rectangle 50">
              <a:extLst>
                <a:ext uri="{FF2B5EF4-FFF2-40B4-BE49-F238E27FC236}">
                  <a16:creationId xmlns:a16="http://schemas.microsoft.com/office/drawing/2014/main" id="{C6F717B4-A636-73F2-5C4D-EF1E98BB1CFF}"/>
                </a:ext>
              </a:extLst>
            </p:cNvPr>
            <p:cNvSpPr/>
            <p:nvPr/>
          </p:nvSpPr>
          <p:spPr>
            <a:xfrm>
              <a:off x="8088426" y="2953766"/>
              <a:ext cx="2423966" cy="540000"/>
            </a:xfrm>
            <a:prstGeom prst="round2SameRect">
              <a:avLst>
                <a:gd name="adj1" fmla="val 17901"/>
                <a:gd name="adj2" fmla="val 16314"/>
              </a:avLst>
            </a:prstGeom>
            <a:solidFill>
              <a:sysClr val="window" lastClr="FFFFFF"/>
            </a:solidFill>
            <a:ln w="12700" cap="flat" cmpd="sng" algn="ctr">
              <a:solidFill>
                <a:schemeClr val="accent2"/>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a:ln>
                    <a:noFill/>
                  </a:ln>
                  <a:solidFill>
                    <a:srgbClr val="9595DB"/>
                  </a:solidFill>
                  <a:effectLst/>
                  <a:uLnTx/>
                  <a:uFillTx/>
                  <a:latin typeface="Century Gothic"/>
                  <a:ea typeface="+mn-ea"/>
                  <a:cs typeface="+mn-cs"/>
                </a:rPr>
                <a:t>Productivity</a:t>
              </a:r>
              <a:endParaRPr kumimoji="0" lang="en-GB" sz="1200" b="0" i="0" u="none" strike="noStrike" kern="0" cap="none" spc="0" normalizeH="0" baseline="0">
                <a:ln>
                  <a:noFill/>
                </a:ln>
                <a:solidFill>
                  <a:srgbClr val="9595DB"/>
                </a:solidFill>
                <a:effectLst/>
                <a:uLnTx/>
                <a:uFillTx/>
                <a:latin typeface="Century Gothic"/>
                <a:ea typeface="+mn-ea"/>
                <a:cs typeface="+mn-cs"/>
              </a:endParaRPr>
            </a:p>
          </p:txBody>
        </p:sp>
        <p:sp>
          <p:nvSpPr>
            <p:cNvPr id="22" name="Round Same Side Corner Rectangle 50">
              <a:extLst>
                <a:ext uri="{FF2B5EF4-FFF2-40B4-BE49-F238E27FC236}">
                  <a16:creationId xmlns:a16="http://schemas.microsoft.com/office/drawing/2014/main" id="{E6236234-D61A-0AEC-8155-32A29C64E575}"/>
                </a:ext>
              </a:extLst>
            </p:cNvPr>
            <p:cNvSpPr/>
            <p:nvPr/>
          </p:nvSpPr>
          <p:spPr>
            <a:xfrm>
              <a:off x="8088426" y="3603133"/>
              <a:ext cx="2423966" cy="540000"/>
            </a:xfrm>
            <a:prstGeom prst="round2SameRect">
              <a:avLst>
                <a:gd name="adj1" fmla="val 17901"/>
                <a:gd name="adj2" fmla="val 16314"/>
              </a:avLst>
            </a:prstGeom>
            <a:solidFill>
              <a:sysClr val="window" lastClr="FFFFFF"/>
            </a:solidFill>
            <a:ln w="12700" cap="flat" cmpd="sng" algn="ctr">
              <a:solidFill>
                <a:schemeClr val="accent2"/>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a:ln>
                    <a:noFill/>
                  </a:ln>
                  <a:solidFill>
                    <a:srgbClr val="9595DB"/>
                  </a:solidFill>
                  <a:effectLst/>
                  <a:uLnTx/>
                  <a:uFillTx/>
                  <a:latin typeface="Century Gothic"/>
                  <a:ea typeface="+mn-ea"/>
                  <a:cs typeface="+mn-cs"/>
                </a:rPr>
                <a:t>Quality</a:t>
              </a:r>
              <a:endParaRPr kumimoji="0" lang="en-GB" sz="1200" b="0" i="0" u="none" strike="noStrike" kern="0" cap="none" spc="0" normalizeH="0" baseline="0">
                <a:ln>
                  <a:noFill/>
                </a:ln>
                <a:solidFill>
                  <a:srgbClr val="9595DB"/>
                </a:solidFill>
                <a:effectLst/>
                <a:uLnTx/>
                <a:uFillTx/>
                <a:latin typeface="Century Gothic"/>
                <a:ea typeface="+mn-ea"/>
                <a:cs typeface="+mn-cs"/>
              </a:endParaRPr>
            </a:p>
          </p:txBody>
        </p:sp>
        <p:sp>
          <p:nvSpPr>
            <p:cNvPr id="23" name="Round Same Side Corner Rectangle 50">
              <a:extLst>
                <a:ext uri="{FF2B5EF4-FFF2-40B4-BE49-F238E27FC236}">
                  <a16:creationId xmlns:a16="http://schemas.microsoft.com/office/drawing/2014/main" id="{2976F150-B3F5-8E1E-BB69-6DAA7C9576CB}"/>
                </a:ext>
              </a:extLst>
            </p:cNvPr>
            <p:cNvSpPr/>
            <p:nvPr/>
          </p:nvSpPr>
          <p:spPr>
            <a:xfrm>
              <a:off x="8088426" y="4289800"/>
              <a:ext cx="2423966" cy="540000"/>
            </a:xfrm>
            <a:prstGeom prst="round2SameRect">
              <a:avLst>
                <a:gd name="adj1" fmla="val 17901"/>
                <a:gd name="adj2" fmla="val 16314"/>
              </a:avLst>
            </a:prstGeom>
            <a:solidFill>
              <a:sysClr val="window" lastClr="FFFFFF"/>
            </a:solidFill>
            <a:ln w="12700" cap="flat" cmpd="sng" algn="ctr">
              <a:solidFill>
                <a:schemeClr val="accent2"/>
              </a:solid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1200" b="1" i="0" u="none" strike="noStrike" kern="0" cap="none" spc="0" normalizeH="0" baseline="0">
                  <a:ln>
                    <a:noFill/>
                  </a:ln>
                  <a:solidFill>
                    <a:srgbClr val="9595DB"/>
                  </a:solidFill>
                  <a:effectLst/>
                  <a:uLnTx/>
                  <a:uFillTx/>
                  <a:latin typeface="Century Gothic"/>
                  <a:ea typeface="+mn-ea"/>
                  <a:cs typeface="+mn-cs"/>
                </a:rPr>
                <a:t>Financial</a:t>
              </a:r>
            </a:p>
          </p:txBody>
        </p:sp>
        <p:pic>
          <p:nvPicPr>
            <p:cNvPr id="24" name="Picture 499" descr="A picture containing computer, dark, computer, lit&#10;&#10;Description automatically generated">
              <a:extLst>
                <a:ext uri="{FF2B5EF4-FFF2-40B4-BE49-F238E27FC236}">
                  <a16:creationId xmlns:a16="http://schemas.microsoft.com/office/drawing/2014/main" id="{62E3DC65-388A-36AF-AE1D-BF082456C1E5}"/>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2415665" y="1348910"/>
              <a:ext cx="590713" cy="752508"/>
            </a:xfrm>
            <a:prstGeom prst="rect">
              <a:avLst/>
            </a:prstGeom>
          </p:spPr>
        </p:pic>
        <p:pic>
          <p:nvPicPr>
            <p:cNvPr id="25" name="Picture 43" descr="A screen shot of a computer&#10;&#10;Description automatically generated">
              <a:extLst>
                <a:ext uri="{FF2B5EF4-FFF2-40B4-BE49-F238E27FC236}">
                  <a16:creationId xmlns:a16="http://schemas.microsoft.com/office/drawing/2014/main" id="{D3EA6E77-D33E-C8C4-A8D7-5E740998512C}"/>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926027" y="1402087"/>
              <a:ext cx="748764" cy="752508"/>
            </a:xfrm>
            <a:prstGeom prst="rect">
              <a:avLst/>
            </a:prstGeom>
          </p:spPr>
        </p:pic>
        <p:pic>
          <p:nvPicPr>
            <p:cNvPr id="26" name="Picture 487" descr="A screen shot of a computer&#10;&#10;Description automatically generated">
              <a:extLst>
                <a:ext uri="{FF2B5EF4-FFF2-40B4-BE49-F238E27FC236}">
                  <a16:creationId xmlns:a16="http://schemas.microsoft.com/office/drawing/2014/main" id="{1D9C1D58-C5D6-4B7A-2E8D-0A48C5B00A67}"/>
                </a:ext>
              </a:extLst>
            </p:cNvPr>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600105" y="1348910"/>
              <a:ext cx="752508" cy="752508"/>
            </a:xfrm>
            <a:prstGeom prst="rect">
              <a:avLst/>
            </a:prstGeom>
          </p:spPr>
        </p:pic>
      </p:grpSp>
      <p:sp>
        <p:nvSpPr>
          <p:cNvPr id="33" name="TextBox 32">
            <a:extLst>
              <a:ext uri="{FF2B5EF4-FFF2-40B4-BE49-F238E27FC236}">
                <a16:creationId xmlns:a16="http://schemas.microsoft.com/office/drawing/2014/main" id="{FDF0E686-05CF-9DF5-2641-6A7B555513C0}"/>
              </a:ext>
            </a:extLst>
          </p:cNvPr>
          <p:cNvSpPr txBox="1"/>
          <p:nvPr/>
        </p:nvSpPr>
        <p:spPr>
          <a:xfrm>
            <a:off x="317124" y="992513"/>
            <a:ext cx="11557751" cy="2371418"/>
          </a:xfrm>
          <a:prstGeom prst="rect">
            <a:avLst/>
          </a:prstGeom>
          <a:noFill/>
        </p:spPr>
        <p:txBody>
          <a:bodyPr wrap="square">
            <a:spAutoFit/>
          </a:bodyPr>
          <a:lstStyle/>
          <a:p>
            <a:pPr algn="just">
              <a:lnSpc>
                <a:spcPct val="115000"/>
              </a:lnSpc>
              <a:spcBef>
                <a:spcPts val="600"/>
              </a:spcBef>
              <a:spcAft>
                <a:spcPts val="600"/>
              </a:spcAft>
            </a:pPr>
            <a:r>
              <a:rPr lang="en-GB" sz="1400">
                <a:solidFill>
                  <a:srgbClr val="000000"/>
                </a:solidFill>
                <a:ea typeface="Century Gothic" panose="020B0502020202020204" pitchFamily="34" charset="0"/>
                <a:cs typeface="Times New Roman" panose="02020603050405020304" pitchFamily="18" charset="0"/>
              </a:rPr>
              <a:t>C</a:t>
            </a:r>
            <a:r>
              <a:rPr lang="en-GB" sz="1400">
                <a:solidFill>
                  <a:srgbClr val="000000"/>
                </a:solidFill>
                <a:effectLst/>
                <a:ea typeface="Century Gothic" panose="020B0502020202020204" pitchFamily="34" charset="0"/>
                <a:cs typeface="Times New Roman" panose="02020603050405020304" pitchFamily="18" charset="0"/>
              </a:rPr>
              <a:t>ontinuous improvement will be achieved through three (3) main axes: </a:t>
            </a:r>
          </a:p>
          <a:p>
            <a:pPr marL="342900" lvl="0" indent="-342900" algn="just">
              <a:spcBef>
                <a:spcPts val="600"/>
              </a:spcBef>
              <a:buClr>
                <a:srgbClr val="272774"/>
              </a:buClr>
              <a:buFont typeface="Symbol" panose="05050102010706020507" pitchFamily="18" charset="2"/>
              <a:buChar char=""/>
            </a:pPr>
            <a:r>
              <a:rPr lang="en-GB" sz="1400" b="1">
                <a:solidFill>
                  <a:srgbClr val="272774"/>
                </a:solidFill>
                <a:effectLst/>
                <a:ea typeface="Century Gothic" panose="020B0502020202020204" pitchFamily="34" charset="0"/>
                <a:cs typeface="Times New Roman" panose="02020603050405020304" pitchFamily="18" charset="0"/>
              </a:rPr>
              <a:t>Method and process optimization</a:t>
            </a:r>
            <a:r>
              <a:rPr lang="en-GB" sz="1400">
                <a:solidFill>
                  <a:srgbClr val="000000"/>
                </a:solidFill>
                <a:effectLst/>
                <a:ea typeface="Century Gothic" panose="020B0502020202020204" pitchFamily="34" charset="0"/>
                <a:cs typeface="Times New Roman" panose="02020603050405020304" pitchFamily="18" charset="0"/>
              </a:rPr>
              <a:t>: Amaris relies on its know-how in process optimization to carry out regular processes’ reviews and workflow methodologies and thus provide optimizations aimed at achieving quality and productivity gains.</a:t>
            </a:r>
          </a:p>
          <a:p>
            <a:pPr marL="342900" lvl="0" indent="-342900" algn="just">
              <a:spcBef>
                <a:spcPts val="600"/>
              </a:spcBef>
              <a:buClr>
                <a:srgbClr val="272774"/>
              </a:buClr>
              <a:buFont typeface="Symbol" panose="05050102010706020507" pitchFamily="18" charset="2"/>
              <a:buChar char=""/>
            </a:pPr>
            <a:r>
              <a:rPr lang="en-GB" sz="1400" b="1">
                <a:solidFill>
                  <a:srgbClr val="272774"/>
                </a:solidFill>
                <a:effectLst/>
                <a:ea typeface="Century Gothic" panose="020B0502020202020204" pitchFamily="34" charset="0"/>
                <a:cs typeface="Times New Roman" panose="02020603050405020304" pitchFamily="18" charset="0"/>
              </a:rPr>
              <a:t>Tool Automatization: </a:t>
            </a:r>
            <a:r>
              <a:rPr lang="en-GB" sz="1400">
                <a:effectLst/>
                <a:ea typeface="Century Gothic" panose="020B0502020202020204" pitchFamily="34" charset="0"/>
                <a:cs typeface="Times New Roman" panose="02020603050405020304" pitchFamily="18" charset="0"/>
              </a:rPr>
              <a:t>Amaris, within this service, will have a complete end-to-end vision of the activity allowing Amaris to identify processes or tools that can be automated. Providing more efficient services with a high success rate.</a:t>
            </a:r>
          </a:p>
          <a:p>
            <a:pPr marL="342900" lvl="0" indent="-342900" algn="just">
              <a:spcBef>
                <a:spcPts val="600"/>
              </a:spcBef>
              <a:buClr>
                <a:srgbClr val="272774"/>
              </a:buClr>
              <a:buFont typeface="Symbol" panose="05050102010706020507" pitchFamily="18" charset="2"/>
              <a:buChar char=""/>
            </a:pPr>
            <a:r>
              <a:rPr lang="en-GB" sz="1400" b="1">
                <a:solidFill>
                  <a:srgbClr val="272774"/>
                </a:solidFill>
                <a:effectLst/>
                <a:ea typeface="Century Gothic" panose="020B0502020202020204" pitchFamily="34" charset="0"/>
                <a:cs typeface="Times New Roman" panose="02020603050405020304" pitchFamily="18" charset="0"/>
              </a:rPr>
              <a:t>Service synergies</a:t>
            </a:r>
            <a:r>
              <a:rPr lang="en-GB" sz="1400">
                <a:solidFill>
                  <a:srgbClr val="000000"/>
                </a:solidFill>
                <a:effectLst/>
                <a:ea typeface="Century Gothic" panose="020B0502020202020204" pitchFamily="34" charset="0"/>
                <a:cs typeface="Times New Roman" panose="02020603050405020304" pitchFamily="18" charset="0"/>
              </a:rPr>
              <a:t>: Amaris relies on its know-how and leadership to create synergies between the different production activities for Danone, to take the lead and have an overview of the activities in order to propose end-to-end improvement plans. The continuous improvement animation process is based on a principle of continuous sheets that present the proposed improvement, the expected benefit, the associated action plan and the rating for the implementation of this improvement.</a:t>
            </a:r>
          </a:p>
        </p:txBody>
      </p:sp>
    </p:spTree>
    <p:extLst>
      <p:ext uri="{BB962C8B-B14F-4D97-AF65-F5344CB8AC3E}">
        <p14:creationId xmlns:p14="http://schemas.microsoft.com/office/powerpoint/2010/main" val="2675867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1ABA1E5C-2A51-5E19-DC55-946E99115DB3}"/>
              </a:ext>
            </a:extLst>
          </p:cNvPr>
          <p:cNvSpPr>
            <a:spLocks noGrp="1"/>
          </p:cNvSpPr>
          <p:nvPr>
            <p:ph type="body" sz="quarter" idx="11"/>
          </p:nvPr>
        </p:nvSpPr>
        <p:spPr/>
        <p:txBody>
          <a:bodyPr/>
          <a:lstStyle/>
          <a:p>
            <a:endParaRPr lang="en-GB"/>
          </a:p>
        </p:txBody>
      </p:sp>
      <p:sp>
        <p:nvSpPr>
          <p:cNvPr id="4" name="Text Placeholder 3">
            <a:extLst>
              <a:ext uri="{FF2B5EF4-FFF2-40B4-BE49-F238E27FC236}">
                <a16:creationId xmlns:a16="http://schemas.microsoft.com/office/drawing/2014/main" id="{213E3984-9B0B-44BF-A086-0DD44B9F2628}"/>
              </a:ext>
            </a:extLst>
          </p:cNvPr>
          <p:cNvSpPr>
            <a:spLocks noGrp="1"/>
          </p:cNvSpPr>
          <p:nvPr>
            <p:ph type="body" sz="quarter" idx="12"/>
          </p:nvPr>
        </p:nvSpPr>
        <p:spPr/>
        <p:txBody>
          <a:bodyPr/>
          <a:lstStyle/>
          <a:p>
            <a:r>
              <a:rPr lang="fr-FR"/>
              <a:t>06</a:t>
            </a:r>
          </a:p>
        </p:txBody>
      </p:sp>
      <p:sp>
        <p:nvSpPr>
          <p:cNvPr id="3" name="Title 2">
            <a:extLst>
              <a:ext uri="{FF2B5EF4-FFF2-40B4-BE49-F238E27FC236}">
                <a16:creationId xmlns:a16="http://schemas.microsoft.com/office/drawing/2014/main" id="{12FD4FAE-D5BD-4147-B380-EB68DB0EBED2}"/>
              </a:ext>
            </a:extLst>
          </p:cNvPr>
          <p:cNvSpPr>
            <a:spLocks noGrp="1"/>
          </p:cNvSpPr>
          <p:nvPr>
            <p:ph type="title"/>
          </p:nvPr>
        </p:nvSpPr>
        <p:spPr/>
        <p:txBody>
          <a:bodyPr/>
          <a:lstStyle/>
          <a:p>
            <a:r>
              <a:rPr lang="fr-FR"/>
              <a:t>Financial </a:t>
            </a:r>
            <a:r>
              <a:rPr lang="fr-FR" err="1"/>
              <a:t>Proposal</a:t>
            </a:r>
            <a:endParaRPr lang="fr-FR"/>
          </a:p>
        </p:txBody>
      </p:sp>
      <p:pic>
        <p:nvPicPr>
          <p:cNvPr id="7" name="Picture Placeholder 6" descr="A close up of a clock&#10;&#10;Description automatically generated">
            <a:extLst>
              <a:ext uri="{FF2B5EF4-FFF2-40B4-BE49-F238E27FC236}">
                <a16:creationId xmlns:a16="http://schemas.microsoft.com/office/drawing/2014/main" id="{F7B5C368-A994-4517-9EA6-706EE2DEB060}"/>
              </a:ext>
            </a:extLst>
          </p:cNvPr>
          <p:cNvPicPr>
            <a:picLocks noGrp="1" noChangeAspect="1"/>
          </p:cNvPicPr>
          <p:nvPr>
            <p:ph type="pic" sz="quarter" idx="14"/>
          </p:nvPr>
        </p:nvPicPr>
        <p:blipFill rotWithShape="1">
          <a:blip r:embed="rId2" cstate="screen">
            <a:extLst>
              <a:ext uri="{28A0092B-C50C-407E-A947-70E740481C1C}">
                <a14:useLocalDpi xmlns:a14="http://schemas.microsoft.com/office/drawing/2010/main"/>
              </a:ext>
            </a:extLst>
          </a:blip>
          <a:srcRect/>
          <a:stretch/>
        </p:blipFill>
        <p:spPr>
          <a:prstGeom prst="ellipse">
            <a:avLst/>
          </a:prstGeom>
        </p:spPr>
      </p:pic>
    </p:spTree>
    <p:extLst>
      <p:ext uri="{BB962C8B-B14F-4D97-AF65-F5344CB8AC3E}">
        <p14:creationId xmlns:p14="http://schemas.microsoft.com/office/powerpoint/2010/main" val="2804723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45AF136-1E0F-B02F-6072-05597EE23413}"/>
              </a:ext>
            </a:extLst>
          </p:cNvPr>
          <p:cNvSpPr>
            <a:spLocks noGrp="1"/>
          </p:cNvSpPr>
          <p:nvPr>
            <p:ph type="sldNum" sz="quarter" idx="4"/>
          </p:nvPr>
        </p:nvSpPr>
        <p:spPr/>
        <p:txBody>
          <a:bodyPr/>
          <a:lstStyle/>
          <a:p>
            <a:fld id="{619ED4D7-5F20-42F3-A679-10C8506A671F}" type="slidenum">
              <a:rPr lang="en-US" smtClean="0"/>
              <a:pPr/>
              <a:t>28</a:t>
            </a:fld>
            <a:endParaRPr lang="en-US"/>
          </a:p>
        </p:txBody>
      </p:sp>
      <p:sp>
        <p:nvSpPr>
          <p:cNvPr id="3" name="Title 2">
            <a:extLst>
              <a:ext uri="{FF2B5EF4-FFF2-40B4-BE49-F238E27FC236}">
                <a16:creationId xmlns:a16="http://schemas.microsoft.com/office/drawing/2014/main" id="{F9656A13-6D34-E9D6-5234-99298159AE73}"/>
              </a:ext>
            </a:extLst>
          </p:cNvPr>
          <p:cNvSpPr>
            <a:spLocks noGrp="1"/>
          </p:cNvSpPr>
          <p:nvPr>
            <p:ph type="title"/>
          </p:nvPr>
        </p:nvSpPr>
        <p:spPr>
          <a:xfrm>
            <a:off x="838200" y="365126"/>
            <a:ext cx="9861645" cy="867930"/>
          </a:xfrm>
        </p:spPr>
        <p:txBody>
          <a:bodyPr/>
          <a:lstStyle/>
          <a:p>
            <a:r>
              <a:rPr lang="fr-BE"/>
              <a:t>Financial </a:t>
            </a:r>
            <a:r>
              <a:rPr lang="fr-BE" err="1"/>
              <a:t>Proposal</a:t>
            </a:r>
            <a:br>
              <a:rPr lang="fr-BE"/>
            </a:br>
            <a:r>
              <a:rPr lang="fr-BE" sz="2400" b="1">
                <a:solidFill>
                  <a:schemeClr val="accent2"/>
                </a:solidFill>
              </a:rPr>
              <a:t>Financial Model and Process</a:t>
            </a:r>
            <a:endParaRPr lang="en-GB" b="1">
              <a:solidFill>
                <a:schemeClr val="accent2"/>
              </a:solidFill>
            </a:endParaRPr>
          </a:p>
        </p:txBody>
      </p:sp>
      <p:sp>
        <p:nvSpPr>
          <p:cNvPr id="4" name="Content Placeholder 3">
            <a:extLst>
              <a:ext uri="{FF2B5EF4-FFF2-40B4-BE49-F238E27FC236}">
                <a16:creationId xmlns:a16="http://schemas.microsoft.com/office/drawing/2014/main" id="{F101F936-CCBE-10F6-8933-67D5B371A6CC}"/>
              </a:ext>
            </a:extLst>
          </p:cNvPr>
          <p:cNvSpPr>
            <a:spLocks noGrp="1"/>
          </p:cNvSpPr>
          <p:nvPr>
            <p:ph sz="quarter" idx="10"/>
          </p:nvPr>
        </p:nvSpPr>
        <p:spPr>
          <a:xfrm>
            <a:off x="838200" y="1364510"/>
            <a:ext cx="9861645" cy="3684214"/>
          </a:xfrm>
        </p:spPr>
        <p:txBody>
          <a:bodyPr/>
          <a:lstStyle/>
          <a:p>
            <a:r>
              <a:rPr lang="en-GB"/>
              <a:t>To ensure clarity and transparency in our pricing, Amaris employs a two-step process:</a:t>
            </a:r>
          </a:p>
          <a:p>
            <a:endParaRPr lang="en-GB"/>
          </a:p>
          <a:p>
            <a:pPr lvl="1"/>
            <a:r>
              <a:rPr lang="en-GB" b="1">
                <a:solidFill>
                  <a:schemeClr val="accent1"/>
                </a:solidFill>
              </a:rPr>
              <a:t>Assessment and Quotation</a:t>
            </a:r>
            <a:r>
              <a:rPr lang="en-GB"/>
              <a:t>: Whenever Danone presents a new business requirement, Amaris will evaluate the requirement based on a predetermined work unit. Following this, Amaris will generate a quote leveraging a predefined rate card. This method allows us to provide accurate, tailored estimations that correspond directly to Danone's specific needs.</a:t>
            </a:r>
          </a:p>
          <a:p>
            <a:pPr lvl="1"/>
            <a:endParaRPr lang="en-GB"/>
          </a:p>
          <a:p>
            <a:pPr lvl="1"/>
            <a:r>
              <a:rPr lang="en-GB" b="1">
                <a:solidFill>
                  <a:schemeClr val="accent1"/>
                </a:solidFill>
              </a:rPr>
              <a:t>Approval and Commencement</a:t>
            </a:r>
            <a:r>
              <a:rPr lang="en-GB"/>
              <a:t>: Upon receipt of Danone's approval of the quote and issuance of a Purchase Order (PO), Amaris will initiate the required work. This step ensures that both parties are aligned in terms of cost, expectations, and the scope of work before we proceed with the implementation.</a:t>
            </a:r>
          </a:p>
          <a:p>
            <a:endParaRPr lang="en-GB"/>
          </a:p>
          <a:p>
            <a:r>
              <a:rPr lang="en-GB"/>
              <a:t>This financial model promotes transparency, predictability, and allows for comprehensive budget planning, while ensuring that Danone receives the best value for its investment.</a:t>
            </a:r>
          </a:p>
        </p:txBody>
      </p:sp>
    </p:spTree>
    <p:extLst>
      <p:ext uri="{BB962C8B-B14F-4D97-AF65-F5344CB8AC3E}">
        <p14:creationId xmlns:p14="http://schemas.microsoft.com/office/powerpoint/2010/main" val="3053556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4DC52B-EF94-F273-6FE5-1E668533B578}"/>
              </a:ext>
            </a:extLst>
          </p:cNvPr>
          <p:cNvSpPr>
            <a:spLocks noGrp="1"/>
          </p:cNvSpPr>
          <p:nvPr>
            <p:ph type="sldNum" sz="quarter" idx="4"/>
          </p:nvPr>
        </p:nvSpPr>
        <p:spPr/>
        <p:txBody>
          <a:bodyPr/>
          <a:lstStyle/>
          <a:p>
            <a:fld id="{619ED4D7-5F20-42F3-A679-10C8506A671F}" type="slidenum">
              <a:rPr lang="en-US" smtClean="0"/>
              <a:pPr/>
              <a:t>29</a:t>
            </a:fld>
            <a:endParaRPr lang="en-US"/>
          </a:p>
        </p:txBody>
      </p:sp>
      <p:sp>
        <p:nvSpPr>
          <p:cNvPr id="3" name="Title 2">
            <a:extLst>
              <a:ext uri="{FF2B5EF4-FFF2-40B4-BE49-F238E27FC236}">
                <a16:creationId xmlns:a16="http://schemas.microsoft.com/office/drawing/2014/main" id="{372AAD37-A309-B577-704A-EF7B5BECADEF}"/>
              </a:ext>
            </a:extLst>
          </p:cNvPr>
          <p:cNvSpPr>
            <a:spLocks noGrp="1"/>
          </p:cNvSpPr>
          <p:nvPr>
            <p:ph type="title"/>
          </p:nvPr>
        </p:nvSpPr>
        <p:spPr>
          <a:xfrm>
            <a:off x="838200" y="365126"/>
            <a:ext cx="10404107" cy="867930"/>
          </a:xfrm>
        </p:spPr>
        <p:txBody>
          <a:bodyPr/>
          <a:lstStyle/>
          <a:p>
            <a:r>
              <a:rPr lang="fr-BE"/>
              <a:t>Financial </a:t>
            </a:r>
            <a:r>
              <a:rPr lang="fr-BE" err="1"/>
              <a:t>Proposal</a:t>
            </a:r>
            <a:br>
              <a:rPr lang="fr-BE"/>
            </a:br>
            <a:r>
              <a:rPr lang="en-GB" sz="2400" b="1">
                <a:solidFill>
                  <a:schemeClr val="accent2"/>
                </a:solidFill>
              </a:rPr>
              <a:t>Pricing Structure</a:t>
            </a:r>
            <a:endParaRPr lang="en-GB" b="1">
              <a:solidFill>
                <a:schemeClr val="accent2"/>
              </a:solidFill>
            </a:endParaRPr>
          </a:p>
        </p:txBody>
      </p:sp>
      <p:sp>
        <p:nvSpPr>
          <p:cNvPr id="4" name="Content Placeholder 3">
            <a:extLst>
              <a:ext uri="{FF2B5EF4-FFF2-40B4-BE49-F238E27FC236}">
                <a16:creationId xmlns:a16="http://schemas.microsoft.com/office/drawing/2014/main" id="{CDD7DF89-CA1D-D138-68F4-1DDAAF39302E}"/>
              </a:ext>
            </a:extLst>
          </p:cNvPr>
          <p:cNvSpPr>
            <a:spLocks noGrp="1"/>
          </p:cNvSpPr>
          <p:nvPr>
            <p:ph sz="quarter" idx="10"/>
          </p:nvPr>
        </p:nvSpPr>
        <p:spPr>
          <a:xfrm>
            <a:off x="838200" y="1364510"/>
            <a:ext cx="9861645" cy="1965795"/>
          </a:xfrm>
        </p:spPr>
        <p:txBody>
          <a:bodyPr vert="horz" lIns="91440" tIns="45720" rIns="91440" bIns="45720" rtlCol="0" anchor="t">
            <a:spAutoFit/>
          </a:bodyPr>
          <a:lstStyle/>
          <a:p>
            <a:r>
              <a:rPr lang="en-GB">
                <a:cs typeface="Calibri Light"/>
              </a:rPr>
              <a:t>In our commitment to financial transparency and predictability, we divide our charges into two core components:</a:t>
            </a:r>
          </a:p>
          <a:p>
            <a:pPr lvl="1"/>
            <a:r>
              <a:rPr lang="en-GB" b="1">
                <a:solidFill>
                  <a:schemeClr val="accent1"/>
                </a:solidFill>
                <a:cs typeface="Calibri Light"/>
              </a:rPr>
              <a:t>Assessment Fee per Requirement: </a:t>
            </a:r>
            <a:r>
              <a:rPr lang="en-GB">
                <a:cs typeface="Calibri Light"/>
              </a:rPr>
              <a:t>Each new business requirement necessitates its unique analysis, which involves a deep-dive into understanding the requirement, determining its feasibility, and defining the RPA implementation scope. As such, an Assessment Fee is levied for each individual requirement. This crucial step ensures that each RPA project is comprehensively evaluated, precisely planned, and thus optimally executed, contributing to the success of our partnership.</a:t>
            </a:r>
          </a:p>
          <a:p>
            <a:pPr lvl="1"/>
            <a:r>
              <a:rPr lang="en-GB" b="1">
                <a:solidFill>
                  <a:schemeClr val="accent1"/>
                </a:solidFill>
                <a:cs typeface="Calibri Light"/>
              </a:rPr>
              <a:t>Rate Card</a:t>
            </a:r>
            <a:r>
              <a:rPr lang="en-GB">
                <a:cs typeface="Calibri Light"/>
              </a:rPr>
              <a:t>: Following the initial assessment of each business requirement, every subsequent request for automation will be quoted based on our standard rate card.</a:t>
            </a:r>
          </a:p>
        </p:txBody>
      </p:sp>
      <p:graphicFrame>
        <p:nvGraphicFramePr>
          <p:cNvPr id="5" name="Table 5">
            <a:extLst>
              <a:ext uri="{FF2B5EF4-FFF2-40B4-BE49-F238E27FC236}">
                <a16:creationId xmlns:a16="http://schemas.microsoft.com/office/drawing/2014/main" id="{94866B12-F98A-A144-C781-A696042D127F}"/>
              </a:ext>
            </a:extLst>
          </p:cNvPr>
          <p:cNvGraphicFramePr>
            <a:graphicFrameLocks noGrp="1"/>
          </p:cNvGraphicFramePr>
          <p:nvPr>
            <p:extLst>
              <p:ext uri="{D42A27DB-BD31-4B8C-83A1-F6EECF244321}">
                <p14:modId xmlns:p14="http://schemas.microsoft.com/office/powerpoint/2010/main" val="2591332861"/>
              </p:ext>
            </p:extLst>
          </p:nvPr>
        </p:nvGraphicFramePr>
        <p:xfrm>
          <a:off x="2819969" y="3320780"/>
          <a:ext cx="5898105" cy="2804160"/>
        </p:xfrm>
        <a:graphic>
          <a:graphicData uri="http://schemas.openxmlformats.org/drawingml/2006/table">
            <a:tbl>
              <a:tblPr firstRow="1" bandRow="1">
                <a:tableStyleId>{5C22544A-7EE6-4342-B048-85BDC9FD1C3A}</a:tableStyleId>
              </a:tblPr>
              <a:tblGrid>
                <a:gridCol w="2988000">
                  <a:extLst>
                    <a:ext uri="{9D8B030D-6E8A-4147-A177-3AD203B41FA5}">
                      <a16:colId xmlns:a16="http://schemas.microsoft.com/office/drawing/2014/main" val="2107000690"/>
                    </a:ext>
                  </a:extLst>
                </a:gridCol>
                <a:gridCol w="2910105">
                  <a:extLst>
                    <a:ext uri="{9D8B030D-6E8A-4147-A177-3AD203B41FA5}">
                      <a16:colId xmlns:a16="http://schemas.microsoft.com/office/drawing/2014/main" val="709067046"/>
                    </a:ext>
                  </a:extLst>
                </a:gridCol>
              </a:tblGrid>
              <a:tr h="370840">
                <a:tc>
                  <a:txBody>
                    <a:bodyPr/>
                    <a:lstStyle/>
                    <a:p>
                      <a:r>
                        <a:rPr lang="en-GB" sz="1600" noProof="0">
                          <a:solidFill>
                            <a:schemeClr val="accent2"/>
                          </a:solidFill>
                        </a:rPr>
                        <a:t>Profile</a:t>
                      </a:r>
                    </a:p>
                  </a:txBody>
                  <a:tcPr/>
                </a:tc>
                <a:tc>
                  <a:txBody>
                    <a:bodyPr/>
                    <a:lstStyle/>
                    <a:p>
                      <a:pPr algn="ctr"/>
                      <a:r>
                        <a:rPr lang="en-GB" sz="1600" noProof="0">
                          <a:solidFill>
                            <a:schemeClr val="accent2"/>
                          </a:solidFill>
                        </a:rPr>
                        <a:t>Daily Rate</a:t>
                      </a:r>
                    </a:p>
                    <a:p>
                      <a:pPr algn="ctr"/>
                      <a:r>
                        <a:rPr lang="en-GB" sz="1600" noProof="0">
                          <a:solidFill>
                            <a:schemeClr val="accent2"/>
                          </a:solidFill>
                        </a:rPr>
                        <a:t>(in JPY Excl. VAT)</a:t>
                      </a:r>
                    </a:p>
                  </a:txBody>
                  <a:tcPr/>
                </a:tc>
                <a:extLst>
                  <a:ext uri="{0D108BD9-81ED-4DB2-BD59-A6C34878D82A}">
                    <a16:rowId xmlns:a16="http://schemas.microsoft.com/office/drawing/2014/main" val="2432879666"/>
                  </a:ext>
                </a:extLst>
              </a:tr>
              <a:tr h="370840">
                <a:tc>
                  <a:txBody>
                    <a:bodyPr/>
                    <a:lstStyle/>
                    <a:p>
                      <a:r>
                        <a:rPr lang="en-GB" sz="1400" kern="1200" cap="none" baseline="0" noProof="0">
                          <a:solidFill>
                            <a:schemeClr val="tx1">
                              <a:lumMod val="75000"/>
                              <a:lumOff val="25000"/>
                            </a:schemeClr>
                          </a:solidFill>
                          <a:effectLst/>
                          <a:latin typeface="+mn-lt"/>
                          <a:ea typeface="+mn-ea"/>
                          <a:cs typeface="Calibri Light" panose="020F0302020204030204" pitchFamily="34" charset="0"/>
                        </a:rPr>
                        <a:t>RPA – Consultant (Japan)</a:t>
                      </a:r>
                    </a:p>
                  </a:txBody>
                  <a:tcPr anchor="ctr">
                    <a:solidFill>
                      <a:schemeClr val="bg1"/>
                    </a:solidFill>
                  </a:tcPr>
                </a:tc>
                <a:tc>
                  <a:txBody>
                    <a:bodyPr/>
                    <a:lstStyle/>
                    <a:p>
                      <a:pPr algn="ctr" rtl="0" fontAlgn="ctr"/>
                      <a:r>
                        <a:rPr lang="en-GB" sz="1400" b="0" i="0" u="none" strike="noStrike">
                          <a:solidFill>
                            <a:srgbClr val="404040"/>
                          </a:solidFill>
                          <a:effectLst/>
                          <a:latin typeface="Century Gothic" panose="020B0502020202020204" pitchFamily="34" charset="0"/>
                        </a:rPr>
                        <a:t>JPY 45,000</a:t>
                      </a:r>
                    </a:p>
                  </a:txBody>
                  <a:tcPr marL="0" marR="0" marT="0" marB="0" anchor="ctr">
                    <a:solidFill>
                      <a:schemeClr val="bg1"/>
                    </a:solidFill>
                  </a:tcPr>
                </a:tc>
                <a:extLst>
                  <a:ext uri="{0D108BD9-81ED-4DB2-BD59-A6C34878D82A}">
                    <a16:rowId xmlns:a16="http://schemas.microsoft.com/office/drawing/2014/main" val="3018377678"/>
                  </a:ext>
                </a:extLst>
              </a:tr>
              <a:tr h="370840">
                <a:tc>
                  <a:txBody>
                    <a:bodyPr/>
                    <a:lstStyle/>
                    <a:p>
                      <a:r>
                        <a:rPr lang="en-GB" sz="1400" kern="1200" cap="none" baseline="0" noProof="0">
                          <a:solidFill>
                            <a:schemeClr val="tx1">
                              <a:lumMod val="75000"/>
                              <a:lumOff val="25000"/>
                            </a:schemeClr>
                          </a:solidFill>
                          <a:effectLst/>
                          <a:latin typeface="+mn-lt"/>
                          <a:ea typeface="+mn-ea"/>
                          <a:cs typeface="Calibri Light" panose="020F0302020204030204" pitchFamily="34" charset="0"/>
                        </a:rPr>
                        <a:t>RPA – Analyst (Spain)</a:t>
                      </a:r>
                    </a:p>
                  </a:txBody>
                  <a:tcPr anchor="ctr">
                    <a:solidFill>
                      <a:schemeClr val="bg2"/>
                    </a:solidFill>
                  </a:tcPr>
                </a:tc>
                <a:tc>
                  <a:txBody>
                    <a:bodyPr/>
                    <a:lstStyle/>
                    <a:p>
                      <a:pPr algn="ctr" rtl="0" fontAlgn="ctr"/>
                      <a:r>
                        <a:rPr lang="en-GB" sz="1400" b="0" i="0" u="none" strike="noStrike">
                          <a:solidFill>
                            <a:srgbClr val="404040"/>
                          </a:solidFill>
                          <a:effectLst/>
                          <a:latin typeface="Century Gothic" panose="020B0502020202020204" pitchFamily="34" charset="0"/>
                        </a:rPr>
                        <a:t>JPY 69,000</a:t>
                      </a:r>
                    </a:p>
                  </a:txBody>
                  <a:tcPr marL="0" marR="0" marT="0" marB="0" anchor="ctr">
                    <a:solidFill>
                      <a:schemeClr val="bg2"/>
                    </a:solidFill>
                  </a:tcPr>
                </a:tc>
                <a:extLst>
                  <a:ext uri="{0D108BD9-81ED-4DB2-BD59-A6C34878D82A}">
                    <a16:rowId xmlns:a16="http://schemas.microsoft.com/office/drawing/2014/main" val="733757915"/>
                  </a:ext>
                </a:extLst>
              </a:tr>
              <a:tr h="370840">
                <a:tc>
                  <a:txBody>
                    <a:bodyPr/>
                    <a:lstStyle/>
                    <a:p>
                      <a:r>
                        <a:rPr lang="en-GB" sz="1400" kern="1200" cap="none" baseline="0" noProof="0">
                          <a:solidFill>
                            <a:schemeClr val="tx1">
                              <a:lumMod val="75000"/>
                              <a:lumOff val="25000"/>
                            </a:schemeClr>
                          </a:solidFill>
                          <a:effectLst/>
                          <a:latin typeface="+mn-lt"/>
                          <a:ea typeface="+mn-ea"/>
                          <a:cs typeface="Calibri Light" panose="020F0302020204030204" pitchFamily="34" charset="0"/>
                        </a:rPr>
                        <a:t>RPA – Developer (Spain)</a:t>
                      </a:r>
                    </a:p>
                  </a:txBody>
                  <a:tcPr anchor="ctr">
                    <a:solidFill>
                      <a:schemeClr val="bg1"/>
                    </a:solidFill>
                  </a:tcPr>
                </a:tc>
                <a:tc>
                  <a:txBody>
                    <a:bodyPr/>
                    <a:lstStyle/>
                    <a:p>
                      <a:pPr algn="ctr" rtl="0" fontAlgn="ctr"/>
                      <a:r>
                        <a:rPr lang="en-GB" sz="1400" b="0" i="0" u="none" strike="noStrike">
                          <a:solidFill>
                            <a:srgbClr val="404040"/>
                          </a:solidFill>
                          <a:effectLst/>
                          <a:latin typeface="Century Gothic" panose="020B0502020202020204" pitchFamily="34" charset="0"/>
                        </a:rPr>
                        <a:t>JPY 57,000</a:t>
                      </a:r>
                    </a:p>
                  </a:txBody>
                  <a:tcPr marL="0" marR="0" marT="0" marB="0" anchor="ctr">
                    <a:solidFill>
                      <a:schemeClr val="bg1"/>
                    </a:solidFill>
                  </a:tcPr>
                </a:tc>
                <a:extLst>
                  <a:ext uri="{0D108BD9-81ED-4DB2-BD59-A6C34878D82A}">
                    <a16:rowId xmlns:a16="http://schemas.microsoft.com/office/drawing/2014/main" val="2053162198"/>
                  </a:ext>
                </a:extLst>
              </a:tr>
              <a:tr h="370840">
                <a:tc>
                  <a:txBody>
                    <a:bodyPr/>
                    <a:lstStyle/>
                    <a:p>
                      <a:r>
                        <a:rPr lang="fr-BE" sz="1400" kern="1200" cap="none" baseline="0" noProof="0">
                          <a:solidFill>
                            <a:schemeClr val="tx1">
                              <a:lumMod val="75000"/>
                              <a:lumOff val="25000"/>
                            </a:schemeClr>
                          </a:solidFill>
                          <a:effectLst/>
                          <a:latin typeface="+mn-lt"/>
                          <a:ea typeface="+mn-ea"/>
                          <a:cs typeface="Calibri Light" panose="020F0302020204030204" pitchFamily="34" charset="0"/>
                        </a:rPr>
                        <a:t>RPA – Maintenance Eng. (Spain)</a:t>
                      </a:r>
                      <a:endParaRPr lang="en-GB" sz="1400" kern="1200" cap="none" baseline="0" noProof="0">
                        <a:solidFill>
                          <a:schemeClr val="tx1">
                            <a:lumMod val="75000"/>
                            <a:lumOff val="25000"/>
                          </a:schemeClr>
                        </a:solidFill>
                        <a:effectLst/>
                        <a:latin typeface="+mn-lt"/>
                        <a:ea typeface="+mn-ea"/>
                        <a:cs typeface="Calibri Light" panose="020F0302020204030204" pitchFamily="34" charset="0"/>
                      </a:endParaRPr>
                    </a:p>
                  </a:txBody>
                  <a:tcPr anchor="ctr">
                    <a:solidFill>
                      <a:schemeClr val="bg2"/>
                    </a:solidFill>
                  </a:tcPr>
                </a:tc>
                <a:tc>
                  <a:txBody>
                    <a:bodyPr/>
                    <a:lstStyle/>
                    <a:p>
                      <a:pPr algn="ctr" rtl="0" fontAlgn="ctr"/>
                      <a:r>
                        <a:rPr lang="en-GB" sz="1400" b="0" i="0" u="none" strike="noStrike">
                          <a:solidFill>
                            <a:srgbClr val="404040"/>
                          </a:solidFill>
                          <a:effectLst/>
                          <a:latin typeface="Century Gothic" panose="020B0502020202020204" pitchFamily="34" charset="0"/>
                        </a:rPr>
                        <a:t>JPY 55,000</a:t>
                      </a:r>
                    </a:p>
                  </a:txBody>
                  <a:tcPr marL="0" marR="0" marT="0" marB="0" anchor="ctr">
                    <a:solidFill>
                      <a:schemeClr val="bg2"/>
                    </a:solidFill>
                  </a:tcPr>
                </a:tc>
                <a:extLst>
                  <a:ext uri="{0D108BD9-81ED-4DB2-BD59-A6C34878D82A}">
                    <a16:rowId xmlns:a16="http://schemas.microsoft.com/office/drawing/2014/main" val="1871276242"/>
                  </a:ext>
                </a:extLst>
              </a:tr>
              <a:tr h="370840">
                <a:tc>
                  <a:txBody>
                    <a:bodyPr/>
                    <a:lstStyle/>
                    <a:p>
                      <a:r>
                        <a:rPr lang="en-GB" sz="1400" kern="1200" cap="none" baseline="0" noProof="0">
                          <a:solidFill>
                            <a:schemeClr val="tx1">
                              <a:lumMod val="75000"/>
                              <a:lumOff val="25000"/>
                            </a:schemeClr>
                          </a:solidFill>
                          <a:effectLst/>
                          <a:latin typeface="+mn-lt"/>
                          <a:ea typeface="+mn-ea"/>
                          <a:cs typeface="Calibri Light" panose="020F0302020204030204" pitchFamily="34" charset="0"/>
                        </a:rPr>
                        <a:t>Project Manager (Spain)</a:t>
                      </a:r>
                    </a:p>
                  </a:txBody>
                  <a:tcPr anchor="ctr">
                    <a:solidFill>
                      <a:schemeClr val="bg1"/>
                    </a:solidFill>
                  </a:tcPr>
                </a:tc>
                <a:tc>
                  <a:txBody>
                    <a:bodyPr/>
                    <a:lstStyle/>
                    <a:p>
                      <a:pPr algn="ctr" rtl="0" fontAlgn="ctr"/>
                      <a:r>
                        <a:rPr lang="en-GB" sz="1400" b="0" i="0" u="none" strike="noStrike">
                          <a:solidFill>
                            <a:srgbClr val="404040"/>
                          </a:solidFill>
                          <a:effectLst/>
                          <a:latin typeface="Century Gothic" panose="020B0502020202020204" pitchFamily="34" charset="0"/>
                        </a:rPr>
                        <a:t>JPY 79,000</a:t>
                      </a:r>
                    </a:p>
                  </a:txBody>
                  <a:tcPr marL="0" marR="0" marT="0" marB="0" anchor="ctr">
                    <a:solidFill>
                      <a:schemeClr val="bg1"/>
                    </a:solidFill>
                  </a:tcPr>
                </a:tc>
                <a:extLst>
                  <a:ext uri="{0D108BD9-81ED-4DB2-BD59-A6C34878D82A}">
                    <a16:rowId xmlns:a16="http://schemas.microsoft.com/office/drawing/2014/main" val="308514592"/>
                  </a:ext>
                </a:extLst>
              </a:tr>
              <a:tr h="370840">
                <a:tc>
                  <a:txBody>
                    <a:bodyPr/>
                    <a:lstStyle/>
                    <a:p>
                      <a:r>
                        <a:rPr lang="fr-BE" sz="1400" kern="1200" cap="none" baseline="0" noProof="0">
                          <a:solidFill>
                            <a:schemeClr val="tx1">
                              <a:lumMod val="75000"/>
                              <a:lumOff val="25000"/>
                            </a:schemeClr>
                          </a:solidFill>
                          <a:effectLst/>
                          <a:latin typeface="+mn-lt"/>
                          <a:ea typeface="+mn-ea"/>
                          <a:cs typeface="Calibri Light" panose="020F0302020204030204" pitchFamily="34" charset="0"/>
                        </a:rPr>
                        <a:t>Delivery Manager</a:t>
                      </a:r>
                      <a:endParaRPr lang="en-GB" sz="1400" kern="1200" cap="none" baseline="0" noProof="0">
                        <a:solidFill>
                          <a:schemeClr val="tx1">
                            <a:lumMod val="75000"/>
                            <a:lumOff val="25000"/>
                          </a:schemeClr>
                        </a:solidFill>
                        <a:effectLst/>
                        <a:latin typeface="+mn-lt"/>
                        <a:ea typeface="+mn-ea"/>
                        <a:cs typeface="Calibri Light" panose="020F0302020204030204" pitchFamily="34" charset="0"/>
                      </a:endParaRPr>
                    </a:p>
                  </a:txBody>
                  <a:tcPr anchor="ctr">
                    <a:solidFill>
                      <a:schemeClr val="bg2"/>
                    </a:solidFill>
                  </a:tcPr>
                </a:tc>
                <a:tc>
                  <a:txBody>
                    <a:bodyPr/>
                    <a:lstStyle/>
                    <a:p>
                      <a:pPr algn="ctr" rtl="0" fontAlgn="ctr"/>
                      <a:r>
                        <a:rPr lang="en-GB" sz="1400" b="0" i="0" u="none" strike="noStrike">
                          <a:solidFill>
                            <a:srgbClr val="404040"/>
                          </a:solidFill>
                          <a:effectLst/>
                          <a:latin typeface="Century Gothic" panose="020B0502020202020204" pitchFamily="34" charset="0"/>
                        </a:rPr>
                        <a:t>JPY 126,000</a:t>
                      </a:r>
                    </a:p>
                  </a:txBody>
                  <a:tcPr marL="0" marR="0" marT="0" marB="0" anchor="ctr">
                    <a:solidFill>
                      <a:schemeClr val="bg2"/>
                    </a:solidFill>
                  </a:tcPr>
                </a:tc>
                <a:extLst>
                  <a:ext uri="{0D108BD9-81ED-4DB2-BD59-A6C34878D82A}">
                    <a16:rowId xmlns:a16="http://schemas.microsoft.com/office/drawing/2014/main" val="2800724641"/>
                  </a:ext>
                </a:extLst>
              </a:tr>
            </a:tbl>
          </a:graphicData>
        </a:graphic>
      </p:graphicFrame>
      <p:sp>
        <p:nvSpPr>
          <p:cNvPr id="6" name="Content Placeholder 3">
            <a:extLst>
              <a:ext uri="{FF2B5EF4-FFF2-40B4-BE49-F238E27FC236}">
                <a16:creationId xmlns:a16="http://schemas.microsoft.com/office/drawing/2014/main" id="{69D47F5F-D676-2AF7-C3B4-9CE5091A2BD3}"/>
              </a:ext>
            </a:extLst>
          </p:cNvPr>
          <p:cNvSpPr txBox="1">
            <a:spLocks/>
          </p:cNvSpPr>
          <p:nvPr/>
        </p:nvSpPr>
        <p:spPr>
          <a:xfrm>
            <a:off x="1606214" y="6208886"/>
            <a:ext cx="8979569" cy="567976"/>
          </a:xfrm>
          <a:prstGeom prst="rect">
            <a:avLst/>
          </a:prstGeom>
        </p:spPr>
        <p:txBody>
          <a:bodyPr vert="horz" wrap="square" lIns="91440" tIns="45720" rIns="91440" bIns="45720" rtlCol="0">
            <a:spAutoFit/>
          </a:bodyPr>
          <a:lstStyle>
            <a:lvl1pPr marL="285750" indent="-285750" algn="l" defTabSz="914400" rtl="0" eaLnBrk="1" latinLnBrk="0" hangingPunct="1">
              <a:lnSpc>
                <a:spcPct val="150000"/>
              </a:lnSpc>
              <a:spcBef>
                <a:spcPts val="1000"/>
              </a:spcBef>
              <a:buClr>
                <a:schemeClr val="accent1"/>
              </a:buClr>
              <a:buSzPct val="100000"/>
              <a:buFont typeface="Arial" panose="020B0604020202020204" pitchFamily="34" charset="0"/>
              <a:buChar char="•"/>
              <a:defRPr sz="1100" kern="1200">
                <a:solidFill>
                  <a:schemeClr val="tx1">
                    <a:lumMod val="75000"/>
                    <a:lumOff val="25000"/>
                  </a:schemeClr>
                </a:solidFill>
                <a:effectLst/>
                <a:latin typeface="+mn-lt"/>
                <a:ea typeface="+mn-ea"/>
                <a:cs typeface="Calibri Light" panose="020F0302020204030204" pitchFamily="34" charset="0"/>
              </a:defRPr>
            </a:lvl1pPr>
            <a:lvl2pPr marL="685800" indent="-228600" algn="l" defTabSz="914400" rtl="0" eaLnBrk="1" latinLnBrk="0" hangingPunct="1">
              <a:lnSpc>
                <a:spcPct val="150000"/>
              </a:lnSpc>
              <a:spcBef>
                <a:spcPts val="500"/>
              </a:spcBef>
              <a:buClr>
                <a:schemeClr val="accent2"/>
              </a:buClr>
              <a:buSzPct val="100000"/>
              <a:buFont typeface="Arial" panose="020B0604020202020204" pitchFamily="34" charset="0"/>
              <a:buChar char="•"/>
              <a:defRPr sz="1100" kern="1200" cap="none" baseline="0">
                <a:solidFill>
                  <a:schemeClr val="tx1">
                    <a:lumMod val="75000"/>
                    <a:lumOff val="25000"/>
                  </a:schemeClr>
                </a:solidFill>
                <a:effectLst/>
                <a:latin typeface="+mn-lt"/>
                <a:ea typeface="+mn-ea"/>
                <a:cs typeface="Calibri Light" panose="020F0302020204030204" pitchFamily="34" charset="0"/>
              </a:defRPr>
            </a:lvl2pPr>
            <a:lvl3pPr marL="1143000" indent="-228600" algn="l" defTabSz="914400" rtl="0" eaLnBrk="1" latinLnBrk="0" hangingPunct="1">
              <a:lnSpc>
                <a:spcPct val="150000"/>
              </a:lnSpc>
              <a:spcBef>
                <a:spcPts val="500"/>
              </a:spcBef>
              <a:buClr>
                <a:schemeClr val="accent1"/>
              </a:buClr>
              <a:buSzPct val="100000"/>
              <a:buFont typeface="Courier New" panose="02070309020205020404" pitchFamily="49" charset="0"/>
              <a:buChar char="o"/>
              <a:defRPr sz="1100" kern="1200">
                <a:solidFill>
                  <a:schemeClr val="tx1">
                    <a:lumMod val="75000"/>
                    <a:lumOff val="25000"/>
                  </a:schemeClr>
                </a:solidFill>
                <a:effectLst/>
                <a:latin typeface="+mn-lt"/>
                <a:ea typeface="+mn-ea"/>
                <a:cs typeface="Calibri Light" panose="020F0302020204030204" pitchFamily="34" charset="0"/>
              </a:defRPr>
            </a:lvl3pPr>
            <a:lvl4pPr marL="1600200" indent="-228600" algn="l" defTabSz="914400" rtl="0" eaLnBrk="1" latinLnBrk="0" hangingPunct="1">
              <a:lnSpc>
                <a:spcPct val="150000"/>
              </a:lnSpc>
              <a:spcBef>
                <a:spcPts val="500"/>
              </a:spcBef>
              <a:buClr>
                <a:schemeClr val="tx1">
                  <a:lumMod val="50000"/>
                  <a:lumOff val="50000"/>
                </a:schemeClr>
              </a:buClr>
              <a:buSzPct val="100000"/>
              <a:buFont typeface="Arial" panose="020B0604020202020204" pitchFamily="34" charset="0"/>
              <a:buChar char="•"/>
              <a:defRPr sz="1100" kern="1200" cap="none" baseline="0">
                <a:solidFill>
                  <a:schemeClr val="tx1">
                    <a:lumMod val="75000"/>
                    <a:lumOff val="25000"/>
                  </a:schemeClr>
                </a:solidFill>
                <a:effectLst/>
                <a:latin typeface="+mn-lt"/>
                <a:ea typeface="+mn-ea"/>
                <a:cs typeface="Calibri Light" panose="020F0302020204030204" pitchFamily="34" charset="0"/>
              </a:defRPr>
            </a:lvl4pPr>
            <a:lvl5pPr marL="2057400" indent="-228600" algn="l" defTabSz="914400" rtl="0" eaLnBrk="1" latinLnBrk="0" hangingPunct="1">
              <a:lnSpc>
                <a:spcPct val="150000"/>
              </a:lnSpc>
              <a:spcBef>
                <a:spcPts val="500"/>
              </a:spcBef>
              <a:buClr>
                <a:schemeClr val="tx1">
                  <a:lumMod val="50000"/>
                  <a:lumOff val="50000"/>
                </a:schemeClr>
              </a:buClr>
              <a:buSzPct val="100000"/>
              <a:buFont typeface="Wingdings" panose="05000000000000000000" pitchFamily="2" charset="2"/>
              <a:buChar char="§"/>
              <a:defRPr sz="1100" kern="1200">
                <a:solidFill>
                  <a:schemeClr val="tx1">
                    <a:lumMod val="75000"/>
                    <a:lumOff val="25000"/>
                  </a:schemeClr>
                </a:solidFill>
                <a:effectLst/>
                <a:latin typeface="+mn-lt"/>
                <a:ea typeface="+mn-ea"/>
                <a:cs typeface="Calibri Light" panose="020F0302020204030204" pitchFamily="34" charset="0"/>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GB"/>
              <a:t>This pricing approach caters to Danone's financial planning needs, while simultaneously guaranteeing a high-quality, efficient, and robust RPA implementation.</a:t>
            </a:r>
          </a:p>
        </p:txBody>
      </p:sp>
    </p:spTree>
    <p:extLst>
      <p:ext uri="{BB962C8B-B14F-4D97-AF65-F5344CB8AC3E}">
        <p14:creationId xmlns:p14="http://schemas.microsoft.com/office/powerpoint/2010/main" val="4199196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CD4C4-8F9A-4508-89C1-FCC531F22035}"/>
              </a:ext>
            </a:extLst>
          </p:cNvPr>
          <p:cNvSpPr>
            <a:spLocks noGrp="1"/>
          </p:cNvSpPr>
          <p:nvPr>
            <p:ph type="title"/>
          </p:nvPr>
        </p:nvSpPr>
        <p:spPr/>
        <p:txBody>
          <a:bodyPr/>
          <a:lstStyle/>
          <a:p>
            <a:r>
              <a:rPr lang="fr-FR" dirty="0"/>
              <a:t>Contacts</a:t>
            </a:r>
          </a:p>
        </p:txBody>
      </p:sp>
      <p:pic>
        <p:nvPicPr>
          <p:cNvPr id="12" name="Picture Placeholder 11" descr="A person in a blue suit&#10;&#10;Description automatically generated with medium confidence">
            <a:extLst>
              <a:ext uri="{FF2B5EF4-FFF2-40B4-BE49-F238E27FC236}">
                <a16:creationId xmlns:a16="http://schemas.microsoft.com/office/drawing/2014/main" id="{72AF2F9B-B019-FDA1-70EB-7FAEAC4437B5}"/>
              </a:ext>
            </a:extLst>
          </p:cNvPr>
          <p:cNvPicPr>
            <a:picLocks noGrp="1" noChangeAspect="1"/>
          </p:cNvPicPr>
          <p:nvPr>
            <p:ph type="pic" sz="quarter" idx="22"/>
          </p:nvPr>
        </p:nvPicPr>
        <p:blipFill>
          <a:blip r:embed="rId3" cstate="screen">
            <a:extLst>
              <a:ext uri="{28A0092B-C50C-407E-A947-70E740481C1C}">
                <a14:useLocalDpi xmlns:a14="http://schemas.microsoft.com/office/drawing/2010/main"/>
              </a:ext>
            </a:extLst>
          </a:blip>
          <a:srcRect/>
          <a:stretch>
            <a:fillRect/>
          </a:stretch>
        </p:blipFill>
        <p:spPr>
          <a:xfrm>
            <a:off x="4003618" y="2635905"/>
            <a:ext cx="1446213" cy="1446212"/>
          </a:xfrm>
        </p:spPr>
      </p:pic>
      <p:pic>
        <p:nvPicPr>
          <p:cNvPr id="21" name="Picture Placeholder 20" descr="A person with a beard and glasses&#10;&#10;Description automatically generated with low confidence">
            <a:extLst>
              <a:ext uri="{FF2B5EF4-FFF2-40B4-BE49-F238E27FC236}">
                <a16:creationId xmlns:a16="http://schemas.microsoft.com/office/drawing/2014/main" id="{8A04A08A-EA17-739C-E498-32ADFC8BD285}"/>
              </a:ext>
            </a:extLst>
          </p:cNvPr>
          <p:cNvPicPr>
            <a:picLocks noGrp="1" noChangeAspect="1"/>
          </p:cNvPicPr>
          <p:nvPr>
            <p:ph type="pic" sz="quarter" idx="25"/>
          </p:nvPr>
        </p:nvPicPr>
        <p:blipFill>
          <a:blip r:embed="rId4" cstate="screen">
            <a:extLst>
              <a:ext uri="{28A0092B-C50C-407E-A947-70E740481C1C}">
                <a14:useLocalDpi xmlns:a14="http://schemas.microsoft.com/office/drawing/2010/main"/>
              </a:ext>
            </a:extLst>
          </a:blip>
          <a:srcRect/>
          <a:stretch>
            <a:fillRect/>
          </a:stretch>
        </p:blipFill>
        <p:spPr>
          <a:xfrm>
            <a:off x="6742170" y="2635905"/>
            <a:ext cx="1446213" cy="1446212"/>
          </a:xfrm>
        </p:spPr>
      </p:pic>
      <p:pic>
        <p:nvPicPr>
          <p:cNvPr id="9" name="Picture Placeholder 10" descr="A picture containing human face, clothing, person, child&#10;&#10;Description automatically generated">
            <a:extLst>
              <a:ext uri="{FF2B5EF4-FFF2-40B4-BE49-F238E27FC236}">
                <a16:creationId xmlns:a16="http://schemas.microsoft.com/office/drawing/2014/main" id="{2834523F-9174-8219-C1C5-20EE45012976}"/>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a:stretch/>
        </p:blipFill>
        <p:spPr>
          <a:xfrm>
            <a:off x="1265066" y="2635905"/>
            <a:ext cx="1446213" cy="1446972"/>
          </a:xfrm>
          <a:prstGeom prst="ellipse">
            <a:avLst/>
          </a:prstGeom>
          <a:ln w="28575">
            <a:solidFill>
              <a:schemeClr val="bg2"/>
            </a:solidFill>
          </a:ln>
        </p:spPr>
      </p:pic>
      <p:sp>
        <p:nvSpPr>
          <p:cNvPr id="10" name="Text Placeholder 5">
            <a:extLst>
              <a:ext uri="{FF2B5EF4-FFF2-40B4-BE49-F238E27FC236}">
                <a16:creationId xmlns:a16="http://schemas.microsoft.com/office/drawing/2014/main" id="{27979249-D594-0280-2233-DDB7007F8ECD}"/>
              </a:ext>
            </a:extLst>
          </p:cNvPr>
          <p:cNvSpPr txBox="1">
            <a:spLocks/>
          </p:cNvSpPr>
          <p:nvPr/>
        </p:nvSpPr>
        <p:spPr>
          <a:xfrm>
            <a:off x="884324" y="4575652"/>
            <a:ext cx="2207695" cy="1023357"/>
          </a:xfrm>
          <a:prstGeom prst="rect">
            <a:avLst/>
          </a:prstGeom>
        </p:spPr>
        <p:txBody>
          <a:bodyPr vert="horz" wrap="square" lIns="91440" tIns="45720" rIns="91440" bIns="45720" rtlCol="0">
            <a:spAutoFit/>
          </a:bodyPr>
          <a:lstStyle>
            <a:lvl1pPr marL="0" indent="0" algn="ctr" defTabSz="914400" rtl="0" eaLnBrk="1" latinLnBrk="0" hangingPunct="1">
              <a:lnSpc>
                <a:spcPct val="150000"/>
              </a:lnSpc>
              <a:spcBef>
                <a:spcPts val="1000"/>
              </a:spcBef>
              <a:buClr>
                <a:schemeClr val="accent1"/>
              </a:buClr>
              <a:buSzPct val="100000"/>
              <a:buFontTx/>
              <a:buNone/>
              <a:defRPr sz="1100" kern="1200">
                <a:solidFill>
                  <a:schemeClr val="bg2"/>
                </a:solidFill>
                <a:effectLst/>
                <a:latin typeface="+mn-lt"/>
                <a:ea typeface="+mn-ea"/>
                <a:cs typeface="Calibri Light" panose="020F0302020204030204" pitchFamily="34" charset="0"/>
              </a:defRPr>
            </a:lvl1pPr>
            <a:lvl2pPr marL="457200" indent="0" algn="l" defTabSz="914400" rtl="0" eaLnBrk="1" latinLnBrk="0" hangingPunct="1">
              <a:lnSpc>
                <a:spcPct val="150000"/>
              </a:lnSpc>
              <a:spcBef>
                <a:spcPts val="500"/>
              </a:spcBef>
              <a:buClr>
                <a:schemeClr val="accent2"/>
              </a:buClr>
              <a:buSzPct val="100000"/>
              <a:buFontTx/>
              <a:buNone/>
              <a:defRPr sz="1100" kern="1200" cap="none" baseline="0">
                <a:solidFill>
                  <a:schemeClr val="tx1">
                    <a:lumMod val="75000"/>
                    <a:lumOff val="25000"/>
                  </a:schemeClr>
                </a:solidFill>
                <a:effectLst/>
                <a:latin typeface="+mn-lt"/>
                <a:ea typeface="+mn-ea"/>
                <a:cs typeface="Calibri Light" panose="020F0302020204030204" pitchFamily="34" charset="0"/>
              </a:defRPr>
            </a:lvl2pPr>
            <a:lvl3pPr marL="914400" indent="0" algn="l" defTabSz="914400" rtl="0" eaLnBrk="1" latinLnBrk="0" hangingPunct="1">
              <a:lnSpc>
                <a:spcPct val="150000"/>
              </a:lnSpc>
              <a:spcBef>
                <a:spcPts val="500"/>
              </a:spcBef>
              <a:buClr>
                <a:schemeClr val="accent1"/>
              </a:buClr>
              <a:buSzPct val="100000"/>
              <a:buFontTx/>
              <a:buNone/>
              <a:defRPr sz="1100" kern="1200">
                <a:solidFill>
                  <a:schemeClr val="tx1">
                    <a:lumMod val="75000"/>
                    <a:lumOff val="25000"/>
                  </a:schemeClr>
                </a:solidFill>
                <a:effectLst/>
                <a:latin typeface="+mn-lt"/>
                <a:ea typeface="+mn-ea"/>
                <a:cs typeface="Calibri Light" panose="020F0302020204030204" pitchFamily="34" charset="0"/>
              </a:defRPr>
            </a:lvl3pPr>
            <a:lvl4pPr marL="1371600" indent="0" algn="l" defTabSz="914400" rtl="0" eaLnBrk="1" latinLnBrk="0" hangingPunct="1">
              <a:lnSpc>
                <a:spcPct val="150000"/>
              </a:lnSpc>
              <a:spcBef>
                <a:spcPts val="500"/>
              </a:spcBef>
              <a:buClr>
                <a:schemeClr val="tx1">
                  <a:lumMod val="50000"/>
                  <a:lumOff val="50000"/>
                </a:schemeClr>
              </a:buClr>
              <a:buSzPct val="100000"/>
              <a:buFontTx/>
              <a:buNone/>
              <a:defRPr sz="1100" kern="1200" cap="none" baseline="0">
                <a:solidFill>
                  <a:schemeClr val="tx1">
                    <a:lumMod val="75000"/>
                    <a:lumOff val="25000"/>
                  </a:schemeClr>
                </a:solidFill>
                <a:effectLst/>
                <a:latin typeface="+mn-lt"/>
                <a:ea typeface="+mn-ea"/>
                <a:cs typeface="Calibri Light" panose="020F0302020204030204" pitchFamily="34" charset="0"/>
              </a:defRPr>
            </a:lvl4pPr>
            <a:lvl5pPr marL="1828800" indent="0" algn="l" defTabSz="914400" rtl="0" eaLnBrk="1" latinLnBrk="0" hangingPunct="1">
              <a:lnSpc>
                <a:spcPct val="150000"/>
              </a:lnSpc>
              <a:spcBef>
                <a:spcPts val="500"/>
              </a:spcBef>
              <a:buClr>
                <a:schemeClr val="tx1">
                  <a:lumMod val="50000"/>
                  <a:lumOff val="50000"/>
                </a:schemeClr>
              </a:buClr>
              <a:buSzPct val="100000"/>
              <a:buFontTx/>
              <a:buNone/>
              <a:defRPr sz="1100" kern="1200">
                <a:solidFill>
                  <a:schemeClr val="tx1">
                    <a:lumMod val="75000"/>
                    <a:lumOff val="25000"/>
                  </a:schemeClr>
                </a:solidFill>
                <a:effectLst/>
                <a:latin typeface="+mn-lt"/>
                <a:ea typeface="+mn-ea"/>
                <a:cs typeface="Calibri Light" panose="020F0302020204030204" pitchFamily="34" charset="0"/>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CA"/>
              <a:t>Ellie TENG</a:t>
            </a:r>
            <a:endParaRPr lang="en-US"/>
          </a:p>
          <a:p>
            <a:pPr>
              <a:lnSpc>
                <a:spcPct val="100000"/>
              </a:lnSpc>
              <a:spcBef>
                <a:spcPts val="0"/>
              </a:spcBef>
            </a:pPr>
            <a:r>
              <a:rPr lang="en-US"/>
              <a:t>Manager</a:t>
            </a:r>
          </a:p>
          <a:p>
            <a:pPr>
              <a:lnSpc>
                <a:spcPct val="100000"/>
              </a:lnSpc>
              <a:spcBef>
                <a:spcPts val="0"/>
              </a:spcBef>
            </a:pPr>
            <a:endParaRPr lang="en-US"/>
          </a:p>
          <a:p>
            <a:pPr>
              <a:lnSpc>
                <a:spcPct val="100000"/>
              </a:lnSpc>
              <a:spcBef>
                <a:spcPts val="0"/>
              </a:spcBef>
            </a:pPr>
            <a:r>
              <a:rPr lang="en-US"/>
              <a:t>+81 80 4853 3680</a:t>
            </a:r>
          </a:p>
          <a:p>
            <a:pPr>
              <a:lnSpc>
                <a:spcPct val="100000"/>
              </a:lnSpc>
              <a:spcBef>
                <a:spcPts val="0"/>
              </a:spcBef>
            </a:pPr>
            <a:r>
              <a:rPr lang="en-US"/>
              <a:t>eteng@amaris.com</a:t>
            </a:r>
          </a:p>
        </p:txBody>
      </p:sp>
      <p:sp>
        <p:nvSpPr>
          <p:cNvPr id="19" name="Text Placeholder 2">
            <a:extLst>
              <a:ext uri="{FF2B5EF4-FFF2-40B4-BE49-F238E27FC236}">
                <a16:creationId xmlns:a16="http://schemas.microsoft.com/office/drawing/2014/main" id="{3F00EFB2-3F12-BFEC-3F19-B27B7DA52450}"/>
              </a:ext>
            </a:extLst>
          </p:cNvPr>
          <p:cNvSpPr>
            <a:spLocks noGrp="1"/>
          </p:cNvSpPr>
          <p:nvPr>
            <p:ph type="body" sz="quarter" idx="17"/>
          </p:nvPr>
        </p:nvSpPr>
        <p:spPr>
          <a:xfrm>
            <a:off x="3622876" y="4575652"/>
            <a:ext cx="2207695" cy="1023357"/>
          </a:xfrm>
        </p:spPr>
        <p:txBody>
          <a:bodyPr/>
          <a:lstStyle/>
          <a:p>
            <a:r>
              <a:rPr lang="fr-FR"/>
              <a:t>I</a:t>
            </a:r>
            <a:r>
              <a:rPr lang="en-US" err="1"/>
              <a:t>zaya</a:t>
            </a:r>
            <a:r>
              <a:rPr lang="en-US"/>
              <a:t> SHISHIDO</a:t>
            </a:r>
          </a:p>
          <a:p>
            <a:pPr>
              <a:lnSpc>
                <a:spcPct val="100000"/>
              </a:lnSpc>
              <a:spcBef>
                <a:spcPts val="0"/>
              </a:spcBef>
            </a:pPr>
            <a:r>
              <a:rPr lang="en-US"/>
              <a:t>Senior Manager</a:t>
            </a:r>
          </a:p>
          <a:p>
            <a:pPr>
              <a:lnSpc>
                <a:spcPct val="100000"/>
              </a:lnSpc>
              <a:spcBef>
                <a:spcPts val="0"/>
              </a:spcBef>
            </a:pPr>
            <a:endParaRPr lang="en-US"/>
          </a:p>
          <a:p>
            <a:pPr>
              <a:lnSpc>
                <a:spcPct val="100000"/>
              </a:lnSpc>
              <a:spcBef>
                <a:spcPts val="0"/>
              </a:spcBef>
            </a:pPr>
            <a:r>
              <a:rPr lang="en-US"/>
              <a:t>+81 80 7270 7755</a:t>
            </a:r>
          </a:p>
          <a:p>
            <a:pPr>
              <a:lnSpc>
                <a:spcPct val="100000"/>
              </a:lnSpc>
              <a:spcBef>
                <a:spcPts val="0"/>
              </a:spcBef>
            </a:pPr>
            <a:r>
              <a:rPr lang="en-US"/>
              <a:t>ishishido@amaris.com</a:t>
            </a:r>
          </a:p>
        </p:txBody>
      </p:sp>
      <p:sp>
        <p:nvSpPr>
          <p:cNvPr id="26" name="Text Placeholder 2">
            <a:extLst>
              <a:ext uri="{FF2B5EF4-FFF2-40B4-BE49-F238E27FC236}">
                <a16:creationId xmlns:a16="http://schemas.microsoft.com/office/drawing/2014/main" id="{424356D2-B185-FF78-8329-836F83D460B5}"/>
              </a:ext>
            </a:extLst>
          </p:cNvPr>
          <p:cNvSpPr txBox="1">
            <a:spLocks/>
          </p:cNvSpPr>
          <p:nvPr/>
        </p:nvSpPr>
        <p:spPr>
          <a:xfrm>
            <a:off x="6361427" y="4575652"/>
            <a:ext cx="2207695" cy="854080"/>
          </a:xfrm>
          <a:prstGeom prst="rect">
            <a:avLst/>
          </a:prstGeom>
        </p:spPr>
        <p:txBody>
          <a:bodyPr vert="horz" wrap="square" lIns="91440" tIns="45720" rIns="91440" bIns="45720" rtlCol="0">
            <a:spAutoFit/>
          </a:bodyPr>
          <a:lstStyle>
            <a:lvl1pPr marL="0" indent="0" algn="ctr" defTabSz="914400" rtl="0" eaLnBrk="1" latinLnBrk="0" hangingPunct="1">
              <a:lnSpc>
                <a:spcPct val="150000"/>
              </a:lnSpc>
              <a:spcBef>
                <a:spcPts val="1000"/>
              </a:spcBef>
              <a:buClr>
                <a:schemeClr val="accent1"/>
              </a:buClr>
              <a:buSzPct val="100000"/>
              <a:buFontTx/>
              <a:buNone/>
              <a:defRPr sz="1100" kern="1200">
                <a:solidFill>
                  <a:schemeClr val="bg2"/>
                </a:solidFill>
                <a:effectLst/>
                <a:latin typeface="+mn-lt"/>
                <a:ea typeface="+mn-ea"/>
                <a:cs typeface="Calibri Light" panose="020F0302020204030204" pitchFamily="34" charset="0"/>
              </a:defRPr>
            </a:lvl1pPr>
            <a:lvl2pPr marL="457200" indent="0" algn="l" defTabSz="914400" rtl="0" eaLnBrk="1" latinLnBrk="0" hangingPunct="1">
              <a:lnSpc>
                <a:spcPct val="150000"/>
              </a:lnSpc>
              <a:spcBef>
                <a:spcPts val="500"/>
              </a:spcBef>
              <a:buClr>
                <a:schemeClr val="accent2"/>
              </a:buClr>
              <a:buSzPct val="100000"/>
              <a:buFontTx/>
              <a:buNone/>
              <a:defRPr sz="1100" kern="1200" cap="none" baseline="0">
                <a:solidFill>
                  <a:schemeClr val="tx1">
                    <a:lumMod val="75000"/>
                    <a:lumOff val="25000"/>
                  </a:schemeClr>
                </a:solidFill>
                <a:effectLst/>
                <a:latin typeface="+mn-lt"/>
                <a:ea typeface="+mn-ea"/>
                <a:cs typeface="Calibri Light" panose="020F0302020204030204" pitchFamily="34" charset="0"/>
              </a:defRPr>
            </a:lvl2pPr>
            <a:lvl3pPr marL="914400" indent="0" algn="l" defTabSz="914400" rtl="0" eaLnBrk="1" latinLnBrk="0" hangingPunct="1">
              <a:lnSpc>
                <a:spcPct val="150000"/>
              </a:lnSpc>
              <a:spcBef>
                <a:spcPts val="500"/>
              </a:spcBef>
              <a:buClr>
                <a:schemeClr val="accent1"/>
              </a:buClr>
              <a:buSzPct val="100000"/>
              <a:buFontTx/>
              <a:buNone/>
              <a:defRPr sz="1100" kern="1200">
                <a:solidFill>
                  <a:schemeClr val="tx1">
                    <a:lumMod val="75000"/>
                    <a:lumOff val="25000"/>
                  </a:schemeClr>
                </a:solidFill>
                <a:effectLst/>
                <a:latin typeface="+mn-lt"/>
                <a:ea typeface="+mn-ea"/>
                <a:cs typeface="Calibri Light" panose="020F0302020204030204" pitchFamily="34" charset="0"/>
              </a:defRPr>
            </a:lvl3pPr>
            <a:lvl4pPr marL="1371600" indent="0" algn="l" defTabSz="914400" rtl="0" eaLnBrk="1" latinLnBrk="0" hangingPunct="1">
              <a:lnSpc>
                <a:spcPct val="150000"/>
              </a:lnSpc>
              <a:spcBef>
                <a:spcPts val="500"/>
              </a:spcBef>
              <a:buClr>
                <a:schemeClr val="tx1">
                  <a:lumMod val="50000"/>
                  <a:lumOff val="50000"/>
                </a:schemeClr>
              </a:buClr>
              <a:buSzPct val="100000"/>
              <a:buFontTx/>
              <a:buNone/>
              <a:defRPr sz="1100" kern="1200" cap="none" baseline="0">
                <a:solidFill>
                  <a:schemeClr val="tx1">
                    <a:lumMod val="75000"/>
                    <a:lumOff val="25000"/>
                  </a:schemeClr>
                </a:solidFill>
                <a:effectLst/>
                <a:latin typeface="+mn-lt"/>
                <a:ea typeface="+mn-ea"/>
                <a:cs typeface="Calibri Light" panose="020F0302020204030204" pitchFamily="34" charset="0"/>
              </a:defRPr>
            </a:lvl4pPr>
            <a:lvl5pPr marL="1828800" indent="0" algn="l" defTabSz="914400" rtl="0" eaLnBrk="1" latinLnBrk="0" hangingPunct="1">
              <a:lnSpc>
                <a:spcPct val="150000"/>
              </a:lnSpc>
              <a:spcBef>
                <a:spcPts val="500"/>
              </a:spcBef>
              <a:buClr>
                <a:schemeClr val="tx1">
                  <a:lumMod val="50000"/>
                  <a:lumOff val="50000"/>
                </a:schemeClr>
              </a:buClr>
              <a:buSzPct val="100000"/>
              <a:buFontTx/>
              <a:buNone/>
              <a:defRPr sz="1100" kern="1200">
                <a:solidFill>
                  <a:schemeClr val="tx1">
                    <a:lumMod val="75000"/>
                    <a:lumOff val="25000"/>
                  </a:schemeClr>
                </a:solidFill>
                <a:effectLst/>
                <a:latin typeface="+mn-lt"/>
                <a:ea typeface="+mn-ea"/>
                <a:cs typeface="Calibri Light" panose="020F0302020204030204" pitchFamily="34" charset="0"/>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CA"/>
              <a:t>Arthur CAMERET</a:t>
            </a:r>
            <a:endParaRPr lang="en-US"/>
          </a:p>
          <a:p>
            <a:pPr>
              <a:lnSpc>
                <a:spcPct val="100000"/>
              </a:lnSpc>
              <a:spcBef>
                <a:spcPts val="0"/>
              </a:spcBef>
            </a:pPr>
            <a:r>
              <a:rPr lang="en-US"/>
              <a:t>Senior Bid Manager</a:t>
            </a:r>
          </a:p>
          <a:p>
            <a:pPr>
              <a:lnSpc>
                <a:spcPct val="100000"/>
              </a:lnSpc>
              <a:spcBef>
                <a:spcPts val="0"/>
              </a:spcBef>
            </a:pPr>
            <a:endParaRPr lang="en-US"/>
          </a:p>
          <a:p>
            <a:pPr>
              <a:lnSpc>
                <a:spcPct val="100000"/>
              </a:lnSpc>
              <a:spcBef>
                <a:spcPts val="0"/>
              </a:spcBef>
            </a:pPr>
            <a:r>
              <a:rPr lang="en-US"/>
              <a:t>acameret@amaris.com</a:t>
            </a:r>
          </a:p>
        </p:txBody>
      </p:sp>
      <p:pic>
        <p:nvPicPr>
          <p:cNvPr id="27" name="Picture Placeholder 20">
            <a:extLst>
              <a:ext uri="{FF2B5EF4-FFF2-40B4-BE49-F238E27FC236}">
                <a16:creationId xmlns:a16="http://schemas.microsoft.com/office/drawing/2014/main" id="{5E3DD612-977E-B6FB-F4C2-0C11F1920A93}"/>
              </a:ext>
            </a:extLst>
          </p:cNvPr>
          <p:cNvPicPr>
            <a:picLocks noChangeAspect="1"/>
          </p:cNvPicPr>
          <p:nvPr/>
        </p:nvPicPr>
        <p:blipFill>
          <a:blip r:embed="rId6" cstate="screen">
            <a:extLst>
              <a:ext uri="{28A0092B-C50C-407E-A947-70E740481C1C}">
                <a14:useLocalDpi xmlns:a14="http://schemas.microsoft.com/office/drawing/2010/main"/>
              </a:ext>
            </a:extLst>
          </a:blip>
          <a:srcRect/>
          <a:stretch/>
        </p:blipFill>
        <p:spPr>
          <a:xfrm>
            <a:off x="9480721" y="2635905"/>
            <a:ext cx="1446213" cy="1446212"/>
          </a:xfrm>
          <a:prstGeom prst="ellipse">
            <a:avLst/>
          </a:prstGeom>
          <a:ln w="28575">
            <a:solidFill>
              <a:schemeClr val="bg2"/>
            </a:solidFill>
          </a:ln>
        </p:spPr>
      </p:pic>
      <p:sp>
        <p:nvSpPr>
          <p:cNvPr id="30" name="Text Placeholder 2">
            <a:extLst>
              <a:ext uri="{FF2B5EF4-FFF2-40B4-BE49-F238E27FC236}">
                <a16:creationId xmlns:a16="http://schemas.microsoft.com/office/drawing/2014/main" id="{836D0ECC-F119-2FC2-E0EB-CD8E92DFA1EC}"/>
              </a:ext>
            </a:extLst>
          </p:cNvPr>
          <p:cNvSpPr txBox="1">
            <a:spLocks/>
          </p:cNvSpPr>
          <p:nvPr/>
        </p:nvSpPr>
        <p:spPr>
          <a:xfrm>
            <a:off x="9099979" y="4575652"/>
            <a:ext cx="2207695" cy="854080"/>
          </a:xfrm>
          <a:prstGeom prst="rect">
            <a:avLst/>
          </a:prstGeom>
        </p:spPr>
        <p:txBody>
          <a:bodyPr vert="horz" wrap="square" lIns="91440" tIns="45720" rIns="91440" bIns="45720" rtlCol="0">
            <a:spAutoFit/>
          </a:bodyPr>
          <a:lstStyle>
            <a:lvl1pPr marL="0" indent="0" algn="ctr" defTabSz="914400" rtl="0" eaLnBrk="1" latinLnBrk="0" hangingPunct="1">
              <a:lnSpc>
                <a:spcPct val="150000"/>
              </a:lnSpc>
              <a:spcBef>
                <a:spcPts val="1000"/>
              </a:spcBef>
              <a:buClr>
                <a:schemeClr val="accent1"/>
              </a:buClr>
              <a:buSzPct val="100000"/>
              <a:buFontTx/>
              <a:buNone/>
              <a:defRPr sz="1100" kern="1200">
                <a:solidFill>
                  <a:schemeClr val="bg2"/>
                </a:solidFill>
                <a:effectLst/>
                <a:latin typeface="+mn-lt"/>
                <a:ea typeface="+mn-ea"/>
                <a:cs typeface="Calibri Light" panose="020F0302020204030204" pitchFamily="34" charset="0"/>
              </a:defRPr>
            </a:lvl1pPr>
            <a:lvl2pPr marL="457200" indent="0" algn="l" defTabSz="914400" rtl="0" eaLnBrk="1" latinLnBrk="0" hangingPunct="1">
              <a:lnSpc>
                <a:spcPct val="150000"/>
              </a:lnSpc>
              <a:spcBef>
                <a:spcPts val="500"/>
              </a:spcBef>
              <a:buClr>
                <a:schemeClr val="accent2"/>
              </a:buClr>
              <a:buSzPct val="100000"/>
              <a:buFontTx/>
              <a:buNone/>
              <a:defRPr sz="1100" kern="1200" cap="none" baseline="0">
                <a:solidFill>
                  <a:schemeClr val="tx1">
                    <a:lumMod val="75000"/>
                    <a:lumOff val="25000"/>
                  </a:schemeClr>
                </a:solidFill>
                <a:effectLst/>
                <a:latin typeface="+mn-lt"/>
                <a:ea typeface="+mn-ea"/>
                <a:cs typeface="Calibri Light" panose="020F0302020204030204" pitchFamily="34" charset="0"/>
              </a:defRPr>
            </a:lvl2pPr>
            <a:lvl3pPr marL="914400" indent="0" algn="l" defTabSz="914400" rtl="0" eaLnBrk="1" latinLnBrk="0" hangingPunct="1">
              <a:lnSpc>
                <a:spcPct val="150000"/>
              </a:lnSpc>
              <a:spcBef>
                <a:spcPts val="500"/>
              </a:spcBef>
              <a:buClr>
                <a:schemeClr val="accent1"/>
              </a:buClr>
              <a:buSzPct val="100000"/>
              <a:buFontTx/>
              <a:buNone/>
              <a:defRPr sz="1100" kern="1200">
                <a:solidFill>
                  <a:schemeClr val="tx1">
                    <a:lumMod val="75000"/>
                    <a:lumOff val="25000"/>
                  </a:schemeClr>
                </a:solidFill>
                <a:effectLst/>
                <a:latin typeface="+mn-lt"/>
                <a:ea typeface="+mn-ea"/>
                <a:cs typeface="Calibri Light" panose="020F0302020204030204" pitchFamily="34" charset="0"/>
              </a:defRPr>
            </a:lvl3pPr>
            <a:lvl4pPr marL="1371600" indent="0" algn="l" defTabSz="914400" rtl="0" eaLnBrk="1" latinLnBrk="0" hangingPunct="1">
              <a:lnSpc>
                <a:spcPct val="150000"/>
              </a:lnSpc>
              <a:spcBef>
                <a:spcPts val="500"/>
              </a:spcBef>
              <a:buClr>
                <a:schemeClr val="tx1">
                  <a:lumMod val="50000"/>
                  <a:lumOff val="50000"/>
                </a:schemeClr>
              </a:buClr>
              <a:buSzPct val="100000"/>
              <a:buFontTx/>
              <a:buNone/>
              <a:defRPr sz="1100" kern="1200" cap="none" baseline="0">
                <a:solidFill>
                  <a:schemeClr val="tx1">
                    <a:lumMod val="75000"/>
                    <a:lumOff val="25000"/>
                  </a:schemeClr>
                </a:solidFill>
                <a:effectLst/>
                <a:latin typeface="+mn-lt"/>
                <a:ea typeface="+mn-ea"/>
                <a:cs typeface="Calibri Light" panose="020F0302020204030204" pitchFamily="34" charset="0"/>
              </a:defRPr>
            </a:lvl4pPr>
            <a:lvl5pPr marL="1828800" indent="0" algn="l" defTabSz="914400" rtl="0" eaLnBrk="1" latinLnBrk="0" hangingPunct="1">
              <a:lnSpc>
                <a:spcPct val="150000"/>
              </a:lnSpc>
              <a:spcBef>
                <a:spcPts val="500"/>
              </a:spcBef>
              <a:buClr>
                <a:schemeClr val="tx1">
                  <a:lumMod val="50000"/>
                  <a:lumOff val="50000"/>
                </a:schemeClr>
              </a:buClr>
              <a:buSzPct val="100000"/>
              <a:buFontTx/>
              <a:buNone/>
              <a:defRPr sz="1100" kern="1200">
                <a:solidFill>
                  <a:schemeClr val="tx1">
                    <a:lumMod val="75000"/>
                    <a:lumOff val="25000"/>
                  </a:schemeClr>
                </a:solidFill>
                <a:effectLst/>
                <a:latin typeface="+mn-lt"/>
                <a:ea typeface="+mn-ea"/>
                <a:cs typeface="Calibri Light" panose="020F0302020204030204" pitchFamily="34" charset="0"/>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r>
              <a:rPr lang="en-CA"/>
              <a:t>Juan Carlos REGUEIRA</a:t>
            </a:r>
            <a:endParaRPr lang="en-US"/>
          </a:p>
          <a:p>
            <a:pPr>
              <a:lnSpc>
                <a:spcPct val="100000"/>
              </a:lnSpc>
              <a:spcBef>
                <a:spcPts val="0"/>
              </a:spcBef>
            </a:pPr>
            <a:r>
              <a:rPr lang="en-US"/>
              <a:t>Delivery Director</a:t>
            </a:r>
          </a:p>
          <a:p>
            <a:pPr>
              <a:lnSpc>
                <a:spcPct val="100000"/>
              </a:lnSpc>
              <a:spcBef>
                <a:spcPts val="0"/>
              </a:spcBef>
            </a:pPr>
            <a:endParaRPr lang="en-US"/>
          </a:p>
          <a:p>
            <a:pPr>
              <a:lnSpc>
                <a:spcPct val="100000"/>
              </a:lnSpc>
              <a:spcBef>
                <a:spcPts val="0"/>
              </a:spcBef>
            </a:pPr>
            <a:r>
              <a:rPr lang="en-US"/>
              <a:t>jcregueira@amaris.com</a:t>
            </a:r>
          </a:p>
        </p:txBody>
      </p:sp>
    </p:spTree>
    <p:extLst>
      <p:ext uri="{BB962C8B-B14F-4D97-AF65-F5344CB8AC3E}">
        <p14:creationId xmlns:p14="http://schemas.microsoft.com/office/powerpoint/2010/main" val="451985137"/>
      </p:ext>
    </p:extLst>
  </p:cSld>
  <p:clrMapOvr>
    <a:masterClrMapping/>
  </p:clrMapOvr>
  <p:extLst>
    <p:ext uri="{6950BFC3-D8DA-4A85-94F7-54DA5524770B}">
      <p188:commentRel xmlns:p188="http://schemas.microsoft.com/office/powerpoint/2018/8/main" r:id="rId2"/>
    </p:ext>
  </p:extLs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34DC52B-EF94-F273-6FE5-1E668533B578}"/>
              </a:ext>
            </a:extLst>
          </p:cNvPr>
          <p:cNvSpPr>
            <a:spLocks noGrp="1"/>
          </p:cNvSpPr>
          <p:nvPr>
            <p:ph type="sldNum" sz="quarter" idx="4"/>
          </p:nvPr>
        </p:nvSpPr>
        <p:spPr/>
        <p:txBody>
          <a:bodyPr/>
          <a:lstStyle/>
          <a:p>
            <a:fld id="{619ED4D7-5F20-42F3-A679-10C8506A671F}" type="slidenum">
              <a:rPr lang="en-US" smtClean="0"/>
              <a:pPr/>
              <a:t>30</a:t>
            </a:fld>
            <a:endParaRPr lang="en-US"/>
          </a:p>
        </p:txBody>
      </p:sp>
      <p:sp>
        <p:nvSpPr>
          <p:cNvPr id="3" name="Title 2">
            <a:extLst>
              <a:ext uri="{FF2B5EF4-FFF2-40B4-BE49-F238E27FC236}">
                <a16:creationId xmlns:a16="http://schemas.microsoft.com/office/drawing/2014/main" id="{372AAD37-A309-B577-704A-EF7B5BECADEF}"/>
              </a:ext>
            </a:extLst>
          </p:cNvPr>
          <p:cNvSpPr>
            <a:spLocks noGrp="1"/>
          </p:cNvSpPr>
          <p:nvPr>
            <p:ph type="title"/>
          </p:nvPr>
        </p:nvSpPr>
        <p:spPr>
          <a:xfrm>
            <a:off x="838200" y="365126"/>
            <a:ext cx="10404107" cy="867930"/>
          </a:xfrm>
        </p:spPr>
        <p:txBody>
          <a:bodyPr/>
          <a:lstStyle/>
          <a:p>
            <a:r>
              <a:rPr lang="fr-BE"/>
              <a:t>Financial </a:t>
            </a:r>
            <a:r>
              <a:rPr lang="fr-BE" err="1"/>
              <a:t>Proposal</a:t>
            </a:r>
            <a:br>
              <a:rPr lang="fr-BE"/>
            </a:br>
            <a:r>
              <a:rPr lang="en-GB" sz="2400" b="1">
                <a:solidFill>
                  <a:schemeClr val="accent2"/>
                </a:solidFill>
              </a:rPr>
              <a:t>Estimated Budget</a:t>
            </a:r>
            <a:endParaRPr lang="en-GB" b="1">
              <a:solidFill>
                <a:schemeClr val="accent2"/>
              </a:solidFill>
            </a:endParaRPr>
          </a:p>
        </p:txBody>
      </p:sp>
      <p:sp>
        <p:nvSpPr>
          <p:cNvPr id="4" name="Content Placeholder 3">
            <a:extLst>
              <a:ext uri="{FF2B5EF4-FFF2-40B4-BE49-F238E27FC236}">
                <a16:creationId xmlns:a16="http://schemas.microsoft.com/office/drawing/2014/main" id="{CDD7DF89-CA1D-D138-68F4-1DDAAF39302E}"/>
              </a:ext>
            </a:extLst>
          </p:cNvPr>
          <p:cNvSpPr>
            <a:spLocks noGrp="1"/>
          </p:cNvSpPr>
          <p:nvPr>
            <p:ph sz="quarter" idx="10"/>
          </p:nvPr>
        </p:nvSpPr>
        <p:spPr>
          <a:xfrm>
            <a:off x="838200" y="1364510"/>
            <a:ext cx="7400925" cy="1075807"/>
          </a:xfrm>
        </p:spPr>
        <p:txBody>
          <a:bodyPr/>
          <a:lstStyle/>
          <a:p>
            <a:r>
              <a:rPr lang="en-GB"/>
              <a:t>Given the workload estimations for each Use Case in tandem with our previously delineated rate card, we furnish the ensuing provisional cost calculations for each use case, which incorporate both the development and maintenance stages. </a:t>
            </a:r>
            <a:r>
              <a:rPr lang="en-GB" b="1">
                <a:solidFill>
                  <a:schemeClr val="accent1"/>
                </a:solidFill>
              </a:rPr>
              <a:t>Please note, these are purely indicative estimates and carry no commercial value</a:t>
            </a:r>
          </a:p>
        </p:txBody>
      </p:sp>
      <p:graphicFrame>
        <p:nvGraphicFramePr>
          <p:cNvPr id="7" name="Table 6">
            <a:extLst>
              <a:ext uri="{FF2B5EF4-FFF2-40B4-BE49-F238E27FC236}">
                <a16:creationId xmlns:a16="http://schemas.microsoft.com/office/drawing/2014/main" id="{43B7B90C-0805-3F59-B748-00CADF542628}"/>
              </a:ext>
            </a:extLst>
          </p:cNvPr>
          <p:cNvGraphicFramePr>
            <a:graphicFrameLocks noGrp="1"/>
          </p:cNvGraphicFramePr>
          <p:nvPr>
            <p:extLst>
              <p:ext uri="{D42A27DB-BD31-4B8C-83A1-F6EECF244321}">
                <p14:modId xmlns:p14="http://schemas.microsoft.com/office/powerpoint/2010/main" val="727790931"/>
              </p:ext>
            </p:extLst>
          </p:nvPr>
        </p:nvGraphicFramePr>
        <p:xfrm>
          <a:off x="2387998" y="2639515"/>
          <a:ext cx="5808730" cy="3634560"/>
        </p:xfrm>
        <a:graphic>
          <a:graphicData uri="http://schemas.openxmlformats.org/drawingml/2006/table">
            <a:tbl>
              <a:tblPr firstRow="1" bandRow="1">
                <a:tableStyleId>{5C22544A-7EE6-4342-B048-85BDC9FD1C3A}</a:tableStyleId>
              </a:tblPr>
              <a:tblGrid>
                <a:gridCol w="1319114">
                  <a:extLst>
                    <a:ext uri="{9D8B030D-6E8A-4147-A177-3AD203B41FA5}">
                      <a16:colId xmlns:a16="http://schemas.microsoft.com/office/drawing/2014/main" val="2107000690"/>
                    </a:ext>
                  </a:extLst>
                </a:gridCol>
                <a:gridCol w="1041406">
                  <a:extLst>
                    <a:ext uri="{9D8B030D-6E8A-4147-A177-3AD203B41FA5}">
                      <a16:colId xmlns:a16="http://schemas.microsoft.com/office/drawing/2014/main" val="2498686102"/>
                    </a:ext>
                  </a:extLst>
                </a:gridCol>
                <a:gridCol w="1041406">
                  <a:extLst>
                    <a:ext uri="{9D8B030D-6E8A-4147-A177-3AD203B41FA5}">
                      <a16:colId xmlns:a16="http://schemas.microsoft.com/office/drawing/2014/main" val="709067046"/>
                    </a:ext>
                  </a:extLst>
                </a:gridCol>
                <a:gridCol w="1203402">
                  <a:extLst>
                    <a:ext uri="{9D8B030D-6E8A-4147-A177-3AD203B41FA5}">
                      <a16:colId xmlns:a16="http://schemas.microsoft.com/office/drawing/2014/main" val="70171513"/>
                    </a:ext>
                  </a:extLst>
                </a:gridCol>
                <a:gridCol w="1203402">
                  <a:extLst>
                    <a:ext uri="{9D8B030D-6E8A-4147-A177-3AD203B41FA5}">
                      <a16:colId xmlns:a16="http://schemas.microsoft.com/office/drawing/2014/main" val="584061228"/>
                    </a:ext>
                  </a:extLst>
                </a:gridCol>
              </a:tblGrid>
              <a:tr h="370840">
                <a:tc>
                  <a:txBody>
                    <a:bodyPr/>
                    <a:lstStyle/>
                    <a:p>
                      <a:endParaRPr lang="en-GB" sz="1600" noProof="0">
                        <a:solidFill>
                          <a:schemeClr val="accent2"/>
                        </a:solidFill>
                      </a:endParaRPr>
                    </a:p>
                  </a:txBody>
                  <a:tcPr>
                    <a:solidFill>
                      <a:schemeClr val="bg1"/>
                    </a:solidFill>
                  </a:tcPr>
                </a:tc>
                <a:tc>
                  <a:txBody>
                    <a:bodyPr/>
                    <a:lstStyle/>
                    <a:p>
                      <a:pPr algn="ctr"/>
                      <a:endParaRPr lang="en-GB" sz="1600" noProof="0">
                        <a:solidFill>
                          <a:schemeClr val="accent2"/>
                        </a:solidFill>
                      </a:endParaRPr>
                    </a:p>
                  </a:txBody>
                  <a:tcPr>
                    <a:solidFill>
                      <a:schemeClr val="bg1"/>
                    </a:solidFill>
                  </a:tcPr>
                </a:tc>
                <a:tc>
                  <a:txBody>
                    <a:bodyPr/>
                    <a:lstStyle/>
                    <a:p>
                      <a:pPr algn="ctr"/>
                      <a:endParaRPr lang="en-GB" sz="1600" noProof="0">
                        <a:solidFill>
                          <a:schemeClr val="accent2"/>
                        </a:solidFill>
                      </a:endParaRPr>
                    </a:p>
                  </a:txBody>
                  <a:tcPr>
                    <a:solidFill>
                      <a:schemeClr val="bg1"/>
                    </a:solidFill>
                  </a:tcPr>
                </a:tc>
                <a:tc>
                  <a:txBody>
                    <a:bodyPr/>
                    <a:lstStyle/>
                    <a:p>
                      <a:pPr algn="ctr"/>
                      <a:r>
                        <a:rPr lang="en-GB" sz="1200" noProof="0">
                          <a:solidFill>
                            <a:schemeClr val="accent2"/>
                          </a:solidFill>
                        </a:rPr>
                        <a:t>Total Workload in man-days</a:t>
                      </a:r>
                    </a:p>
                  </a:txBody>
                  <a:tcPr anchor="ctr"/>
                </a:tc>
                <a:tc>
                  <a:txBody>
                    <a:bodyPr/>
                    <a:lstStyle/>
                    <a:p>
                      <a:pPr algn="ctr"/>
                      <a:r>
                        <a:rPr lang="en-GB" sz="1200" noProof="0">
                          <a:solidFill>
                            <a:schemeClr val="accent2"/>
                          </a:solidFill>
                        </a:rPr>
                        <a:t>Estimated Budget in JPY Excl. VAT</a:t>
                      </a:r>
                    </a:p>
                  </a:txBody>
                  <a:tcPr anchor="ctr"/>
                </a:tc>
                <a:extLst>
                  <a:ext uri="{0D108BD9-81ED-4DB2-BD59-A6C34878D82A}">
                    <a16:rowId xmlns:a16="http://schemas.microsoft.com/office/drawing/2014/main" val="2432879666"/>
                  </a:ext>
                </a:extLst>
              </a:tr>
              <a:tr h="370840">
                <a:tc rowSpan="2" gridSpan="2">
                  <a:txBody>
                    <a:bodyPr/>
                    <a:lstStyle/>
                    <a:p>
                      <a:r>
                        <a:rPr lang="en-GB" sz="1200" b="1" kern="1200" cap="none" baseline="0" noProof="0" dirty="0">
                          <a:solidFill>
                            <a:schemeClr val="accent1"/>
                          </a:solidFill>
                          <a:effectLst/>
                          <a:latin typeface="+mn-lt"/>
                          <a:ea typeface="+mn-ea"/>
                          <a:cs typeface="Calibri Light" panose="020F0302020204030204" pitchFamily="34" charset="0"/>
                        </a:rPr>
                        <a:t>Use Case 1:</a:t>
                      </a:r>
                    </a:p>
                    <a:p>
                      <a:r>
                        <a:rPr lang="en-GB" sz="1200" b="1" kern="1200" cap="none" baseline="0" noProof="0" dirty="0">
                          <a:solidFill>
                            <a:schemeClr val="accent1"/>
                          </a:solidFill>
                          <a:effectLst/>
                          <a:latin typeface="+mn-lt"/>
                          <a:ea typeface="+mn-ea"/>
                          <a:cs typeface="Calibri Light" panose="020F0302020204030204" pitchFamily="34" charset="0"/>
                        </a:rPr>
                        <a:t>Automatic Direct Shipment</a:t>
                      </a:r>
                    </a:p>
                  </a:txBody>
                  <a:tcPr anchor="ctr">
                    <a:solidFill>
                      <a:schemeClr val="bg1"/>
                    </a:solidFill>
                  </a:tcPr>
                </a:tc>
                <a:tc rowSpan="2" hMerge="1">
                  <a:txBody>
                    <a:bodyPr/>
                    <a:lstStyle/>
                    <a:p>
                      <a:pPr marL="0" algn="ctr" defTabSz="914400" rtl="0" eaLnBrk="1" latinLnBrk="0" hangingPunct="1"/>
                      <a:endParaRPr lang="en-GB" sz="1200" kern="1200" cap="none" baseline="0" noProof="0">
                        <a:solidFill>
                          <a:schemeClr val="tx1">
                            <a:lumMod val="75000"/>
                            <a:lumOff val="25000"/>
                          </a:schemeClr>
                        </a:solidFill>
                        <a:effectLst/>
                        <a:latin typeface="+mn-lt"/>
                        <a:ea typeface="+mn-ea"/>
                        <a:cs typeface="Calibri Light" panose="020F0302020204030204" pitchFamily="34" charset="0"/>
                      </a:endParaRPr>
                    </a:p>
                  </a:txBody>
                  <a:tcPr>
                    <a:solidFill>
                      <a:schemeClr val="bg1"/>
                    </a:solidFill>
                  </a:tcPr>
                </a:tc>
                <a:tc>
                  <a:txBody>
                    <a:bodyPr/>
                    <a:lstStyle/>
                    <a:p>
                      <a:pPr marL="0" algn="ctr" defTabSz="914400" rtl="0" eaLnBrk="1" latinLnBrk="0" hangingPunct="1"/>
                      <a:r>
                        <a:rPr lang="en-GB" sz="1200" kern="1200" cap="none" baseline="0" noProof="0">
                          <a:solidFill>
                            <a:schemeClr val="tx1">
                              <a:lumMod val="75000"/>
                              <a:lumOff val="25000"/>
                            </a:schemeClr>
                          </a:solidFill>
                          <a:effectLst/>
                          <a:latin typeface="+mn-lt"/>
                          <a:ea typeface="+mn-ea"/>
                          <a:cs typeface="Calibri Light" panose="020F0302020204030204" pitchFamily="34" charset="0"/>
                        </a:rPr>
                        <a:t>Roll-Out</a:t>
                      </a:r>
                    </a:p>
                    <a:p>
                      <a:pPr marL="0" algn="ctr" defTabSz="914400" rtl="0" eaLnBrk="1" latinLnBrk="0" hangingPunct="1"/>
                      <a:r>
                        <a:rPr lang="en-GB" sz="1200" kern="1200" cap="none" baseline="0" noProof="0">
                          <a:solidFill>
                            <a:schemeClr val="tx1">
                              <a:lumMod val="75000"/>
                              <a:lumOff val="25000"/>
                            </a:schemeClr>
                          </a:solidFill>
                          <a:effectLst/>
                          <a:latin typeface="+mn-lt"/>
                          <a:ea typeface="+mn-ea"/>
                          <a:cs typeface="Calibri Light" panose="020F0302020204030204" pitchFamily="34" charset="0"/>
                        </a:rPr>
                        <a:t>(Once)</a:t>
                      </a:r>
                    </a:p>
                  </a:txBody>
                  <a:tcPr>
                    <a:solidFill>
                      <a:schemeClr val="bg1"/>
                    </a:solidFill>
                  </a:tcPr>
                </a:tc>
                <a:tc>
                  <a:txBody>
                    <a:bodyPr/>
                    <a:lstStyle/>
                    <a:p>
                      <a:pPr marL="0" algn="ctr" defTabSz="914400" rtl="0" eaLnBrk="1" fontAlgn="ctr" latinLnBrk="0" hangingPunct="1"/>
                      <a:r>
                        <a:rPr lang="en-GB" sz="1200" b="1" kern="1200" cap="none" baseline="0" noProof="0">
                          <a:solidFill>
                            <a:schemeClr val="accent1"/>
                          </a:solidFill>
                          <a:effectLst/>
                          <a:latin typeface="+mn-lt"/>
                          <a:ea typeface="+mn-ea"/>
                          <a:cs typeface="Calibri Light" panose="020F0302020204030204" pitchFamily="34" charset="0"/>
                        </a:rPr>
                        <a:t>46.5</a:t>
                      </a:r>
                    </a:p>
                  </a:txBody>
                  <a:tcPr marL="0" marR="0" marT="0" marB="0" anchor="ctr">
                    <a:solidFill>
                      <a:schemeClr val="bg1"/>
                    </a:solidFill>
                  </a:tcPr>
                </a:tc>
                <a:tc>
                  <a:txBody>
                    <a:bodyPr/>
                    <a:lstStyle/>
                    <a:p>
                      <a:pPr marL="0" algn="ctr" defTabSz="914400" rtl="0" eaLnBrk="1" fontAlgn="ctr" latinLnBrk="0" hangingPunct="1"/>
                      <a:r>
                        <a:rPr lang="en-GB" sz="1200" b="1" kern="1200" cap="none" baseline="0" noProof="0">
                          <a:solidFill>
                            <a:schemeClr val="accent1"/>
                          </a:solidFill>
                          <a:effectLst/>
                          <a:latin typeface="+mn-lt"/>
                          <a:ea typeface="+mn-ea"/>
                          <a:cs typeface="Calibri Light" panose="020F0302020204030204" pitchFamily="34" charset="0"/>
                        </a:rPr>
                        <a:t>2,850,500 JPY</a:t>
                      </a:r>
                    </a:p>
                  </a:txBody>
                  <a:tcPr marL="0" marR="0" marT="0" marB="0" anchor="ctr">
                    <a:solidFill>
                      <a:schemeClr val="bg1"/>
                    </a:solidFill>
                  </a:tcPr>
                </a:tc>
                <a:extLst>
                  <a:ext uri="{0D108BD9-81ED-4DB2-BD59-A6C34878D82A}">
                    <a16:rowId xmlns:a16="http://schemas.microsoft.com/office/drawing/2014/main" val="3018377678"/>
                  </a:ext>
                </a:extLst>
              </a:tr>
              <a:tr h="370840">
                <a:tc gridSpan="2" vMerge="1">
                  <a:txBody>
                    <a:bodyPr/>
                    <a:lstStyle/>
                    <a:p>
                      <a:endParaRPr lang="en-GB" sz="1200" kern="1200" cap="none" baseline="0" noProof="0">
                        <a:solidFill>
                          <a:schemeClr val="tx1">
                            <a:lumMod val="75000"/>
                            <a:lumOff val="25000"/>
                          </a:schemeClr>
                        </a:solidFill>
                        <a:effectLst/>
                        <a:latin typeface="+mn-lt"/>
                        <a:ea typeface="+mn-ea"/>
                        <a:cs typeface="Calibri Light" panose="020F0302020204030204" pitchFamily="34" charset="0"/>
                      </a:endParaRPr>
                    </a:p>
                  </a:txBody>
                  <a:tcPr anchor="ctr">
                    <a:solidFill>
                      <a:schemeClr val="bg2"/>
                    </a:solidFill>
                  </a:tcPr>
                </a:tc>
                <a:tc hMerge="1" vMerge="1">
                  <a:txBody>
                    <a:bodyPr/>
                    <a:lstStyle/>
                    <a:p>
                      <a:pPr marL="0" algn="ctr" defTabSz="914400" rtl="0" eaLnBrk="1" latinLnBrk="0" hangingPunct="1"/>
                      <a:endParaRPr lang="en-GB" sz="1200" kern="1200" cap="none" baseline="0" noProof="0" dirty="0">
                        <a:solidFill>
                          <a:schemeClr val="tx1">
                            <a:lumMod val="75000"/>
                            <a:lumOff val="25000"/>
                          </a:schemeClr>
                        </a:solidFill>
                        <a:effectLst/>
                        <a:latin typeface="+mn-lt"/>
                        <a:ea typeface="+mn-ea"/>
                        <a:cs typeface="Calibri Light" panose="020F0302020204030204" pitchFamily="34" charset="0"/>
                      </a:endParaRPr>
                    </a:p>
                  </a:txBody>
                  <a:tcPr>
                    <a:solidFill>
                      <a:schemeClr val="bg2"/>
                    </a:solidFill>
                  </a:tcPr>
                </a:tc>
                <a:tc>
                  <a:txBody>
                    <a:bodyPr/>
                    <a:lstStyle/>
                    <a:p>
                      <a:pPr marL="0" algn="ctr" defTabSz="914400" rtl="0" eaLnBrk="1" latinLnBrk="0" hangingPunct="1"/>
                      <a:r>
                        <a:rPr lang="en-GB" sz="1200" kern="1200" cap="none" baseline="0" noProof="0">
                          <a:solidFill>
                            <a:schemeClr val="tx1">
                              <a:lumMod val="75000"/>
                              <a:lumOff val="25000"/>
                            </a:schemeClr>
                          </a:solidFill>
                          <a:effectLst/>
                          <a:latin typeface="+mn-lt"/>
                          <a:ea typeface="+mn-ea"/>
                          <a:cs typeface="Calibri Light" panose="020F0302020204030204" pitchFamily="34" charset="0"/>
                        </a:rPr>
                        <a:t>Maintenance</a:t>
                      </a:r>
                    </a:p>
                    <a:p>
                      <a:pPr marL="0" algn="ctr" defTabSz="914400" rtl="0" eaLnBrk="1" latinLnBrk="0" hangingPunct="1"/>
                      <a:r>
                        <a:rPr lang="en-GB" sz="1200" kern="1200" cap="none" baseline="0" noProof="0">
                          <a:solidFill>
                            <a:schemeClr val="tx1">
                              <a:lumMod val="75000"/>
                              <a:lumOff val="25000"/>
                            </a:schemeClr>
                          </a:solidFill>
                          <a:effectLst/>
                          <a:latin typeface="+mn-lt"/>
                          <a:ea typeface="+mn-ea"/>
                          <a:cs typeface="Calibri Light" panose="020F0302020204030204" pitchFamily="34" charset="0"/>
                        </a:rPr>
                        <a:t>(per year)</a:t>
                      </a:r>
                    </a:p>
                  </a:txBody>
                  <a:tcPr>
                    <a:solidFill>
                      <a:schemeClr val="bg2"/>
                    </a:solidFill>
                  </a:tcPr>
                </a:tc>
                <a:tc>
                  <a:txBody>
                    <a:bodyPr/>
                    <a:lstStyle/>
                    <a:p>
                      <a:pPr marL="0" algn="ctr" defTabSz="914400" rtl="0" eaLnBrk="1" fontAlgn="ctr" latinLnBrk="0" hangingPunct="1"/>
                      <a:r>
                        <a:rPr lang="en-GB" sz="1200" b="1" kern="1200" cap="none" baseline="0" noProof="0">
                          <a:solidFill>
                            <a:schemeClr val="accent1"/>
                          </a:solidFill>
                          <a:effectLst/>
                          <a:latin typeface="+mn-lt"/>
                          <a:ea typeface="+mn-ea"/>
                          <a:cs typeface="Calibri Light" panose="020F0302020204030204" pitchFamily="34" charset="0"/>
                        </a:rPr>
                        <a:t>15.5</a:t>
                      </a:r>
                    </a:p>
                  </a:txBody>
                  <a:tcPr marL="0" marR="0" marT="0" marB="0" anchor="ctr">
                    <a:solidFill>
                      <a:schemeClr val="bg2"/>
                    </a:solidFill>
                  </a:tcPr>
                </a:tc>
                <a:tc>
                  <a:txBody>
                    <a:bodyPr/>
                    <a:lstStyle/>
                    <a:p>
                      <a:pPr marL="0" algn="ctr" defTabSz="914400" rtl="0" eaLnBrk="1" fontAlgn="ctr" latinLnBrk="0" hangingPunct="1"/>
                      <a:r>
                        <a:rPr lang="en-GB" sz="1200" b="1" kern="1200" cap="none" baseline="0" noProof="0">
                          <a:solidFill>
                            <a:schemeClr val="accent1"/>
                          </a:solidFill>
                          <a:effectLst/>
                          <a:latin typeface="+mn-lt"/>
                          <a:ea typeface="+mn-ea"/>
                          <a:cs typeface="Calibri Light" panose="020F0302020204030204" pitchFamily="34" charset="0"/>
                        </a:rPr>
                        <a:t>960,000 JPY</a:t>
                      </a:r>
                    </a:p>
                  </a:txBody>
                  <a:tcPr marL="0" marR="0" marT="0" marB="0" anchor="ctr">
                    <a:solidFill>
                      <a:schemeClr val="bg2"/>
                    </a:solidFill>
                  </a:tcPr>
                </a:tc>
                <a:extLst>
                  <a:ext uri="{0D108BD9-81ED-4DB2-BD59-A6C34878D82A}">
                    <a16:rowId xmlns:a16="http://schemas.microsoft.com/office/drawing/2014/main" val="733757915"/>
                  </a:ext>
                </a:extLst>
              </a:tr>
              <a:tr h="720000">
                <a:tc rowSpan="3">
                  <a:txBody>
                    <a:bodyPr/>
                    <a:lstStyle/>
                    <a:p>
                      <a:r>
                        <a:rPr lang="en-GB" sz="1200" b="1" kern="1200" cap="none" baseline="0" noProof="0" dirty="0">
                          <a:solidFill>
                            <a:schemeClr val="accent1"/>
                          </a:solidFill>
                          <a:effectLst/>
                          <a:latin typeface="+mn-lt"/>
                          <a:ea typeface="+mn-ea"/>
                          <a:cs typeface="Calibri Light" panose="020F0302020204030204" pitchFamily="34" charset="0"/>
                        </a:rPr>
                        <a:t>Use Case 2:</a:t>
                      </a:r>
                    </a:p>
                    <a:p>
                      <a:r>
                        <a:rPr lang="en-GB" sz="1200" b="1" kern="1200" cap="none" baseline="0" noProof="0" dirty="0">
                          <a:solidFill>
                            <a:schemeClr val="accent1"/>
                          </a:solidFill>
                          <a:effectLst/>
                          <a:latin typeface="+mn-lt"/>
                          <a:ea typeface="+mn-ea"/>
                          <a:cs typeface="Calibri Light" panose="020F0302020204030204" pitchFamily="34" charset="0"/>
                        </a:rPr>
                        <a:t>Download POS Data</a:t>
                      </a:r>
                    </a:p>
                  </a:txBody>
                  <a:tcPr anchor="ctr">
                    <a:solidFill>
                      <a:schemeClr val="bg2"/>
                    </a:solidFill>
                  </a:tcPr>
                </a:tc>
                <a:tc>
                  <a:txBody>
                    <a:bodyPr/>
                    <a:lstStyle/>
                    <a:p>
                      <a:r>
                        <a:rPr lang="en-GB" sz="1200" b="1" kern="1200" cap="none" baseline="0" noProof="0" dirty="0">
                          <a:solidFill>
                            <a:schemeClr val="accent1"/>
                          </a:solidFill>
                          <a:effectLst/>
                          <a:highlight>
                            <a:srgbClr val="FFFF00"/>
                          </a:highlight>
                          <a:latin typeface="+mn-lt"/>
                          <a:ea typeface="+mn-ea"/>
                          <a:cs typeface="Calibri Light" panose="020F0302020204030204" pitchFamily="34" charset="0"/>
                        </a:rPr>
                        <a:t>2A </a:t>
                      </a:r>
                    </a:p>
                    <a:p>
                      <a:r>
                        <a:rPr lang="en-GB" sz="600" b="1" kern="1200" cap="none" baseline="0" noProof="0" dirty="0">
                          <a:solidFill>
                            <a:schemeClr val="accent1"/>
                          </a:solidFill>
                          <a:effectLst/>
                          <a:highlight>
                            <a:srgbClr val="FFFF00"/>
                          </a:highlight>
                          <a:latin typeface="+mn-lt"/>
                          <a:ea typeface="+mn-ea"/>
                          <a:cs typeface="Calibri Light" panose="020F0302020204030204" pitchFamily="34" charset="0"/>
                        </a:rPr>
                        <a:t>(No template)</a:t>
                      </a:r>
                    </a:p>
                  </a:txBody>
                  <a:tcPr anchor="ctr">
                    <a:solidFill>
                      <a:schemeClr val="bg1"/>
                    </a:solidFill>
                  </a:tcPr>
                </a:tc>
                <a:tc>
                  <a:txBody>
                    <a:bodyPr/>
                    <a:lstStyle/>
                    <a:p>
                      <a:pPr marL="0" algn="ctr" defTabSz="914400" rtl="0" eaLnBrk="1" latinLnBrk="0" hangingPunct="1"/>
                      <a:r>
                        <a:rPr lang="en-GB" sz="1200" kern="1200" cap="none" baseline="0" noProof="0" dirty="0">
                          <a:solidFill>
                            <a:schemeClr val="tx1">
                              <a:lumMod val="75000"/>
                              <a:lumOff val="25000"/>
                            </a:schemeClr>
                          </a:solidFill>
                          <a:effectLst/>
                          <a:highlight>
                            <a:srgbClr val="FFFF00"/>
                          </a:highlight>
                          <a:latin typeface="+mn-lt"/>
                          <a:ea typeface="+mn-ea"/>
                          <a:cs typeface="Calibri Light" panose="020F0302020204030204" pitchFamily="34" charset="0"/>
                        </a:rPr>
                        <a:t>Roll-Out</a:t>
                      </a:r>
                    </a:p>
                    <a:p>
                      <a:pPr marL="0" algn="ctr" defTabSz="914400" rtl="0" eaLnBrk="1" latinLnBrk="0" hangingPunct="1"/>
                      <a:r>
                        <a:rPr lang="en-GB" sz="1200" kern="1200" cap="none" baseline="0" noProof="0" dirty="0">
                          <a:solidFill>
                            <a:schemeClr val="tx1">
                              <a:lumMod val="75000"/>
                              <a:lumOff val="25000"/>
                            </a:schemeClr>
                          </a:solidFill>
                          <a:effectLst/>
                          <a:highlight>
                            <a:srgbClr val="FFFF00"/>
                          </a:highlight>
                          <a:latin typeface="+mn-lt"/>
                          <a:ea typeface="+mn-ea"/>
                          <a:cs typeface="Calibri Light" panose="020F0302020204030204" pitchFamily="34" charset="0"/>
                        </a:rPr>
                        <a:t>(Once)</a:t>
                      </a:r>
                    </a:p>
                  </a:txBody>
                  <a:tcPr anchor="ctr">
                    <a:solidFill>
                      <a:schemeClr val="bg1"/>
                    </a:solidFill>
                  </a:tcPr>
                </a:tc>
                <a:tc>
                  <a:txBody>
                    <a:bodyPr/>
                    <a:lstStyle/>
                    <a:p>
                      <a:pPr marL="0" algn="ctr" defTabSz="914400" rtl="0" eaLnBrk="1" fontAlgn="ctr" latinLnBrk="0" hangingPunct="1"/>
                      <a:r>
                        <a:rPr lang="en-GB" sz="1200" b="1" kern="1200" cap="none" baseline="0" noProof="0" dirty="0">
                          <a:solidFill>
                            <a:schemeClr val="accent1"/>
                          </a:solidFill>
                          <a:effectLst/>
                          <a:highlight>
                            <a:srgbClr val="FFFF00"/>
                          </a:highlight>
                          <a:latin typeface="+mn-lt"/>
                          <a:ea typeface="+mn-ea"/>
                          <a:cs typeface="Calibri Light" panose="020F0302020204030204" pitchFamily="34" charset="0"/>
                        </a:rPr>
                        <a:t>286</a:t>
                      </a:r>
                    </a:p>
                  </a:txBody>
                  <a:tcPr marL="0" marR="0" marT="0" marB="0" anchor="ctr">
                    <a:solidFill>
                      <a:schemeClr val="bg1"/>
                    </a:solidFill>
                  </a:tcPr>
                </a:tc>
                <a:tc>
                  <a:txBody>
                    <a:bodyPr/>
                    <a:lstStyle/>
                    <a:p>
                      <a:pPr marL="0" algn="ctr" defTabSz="914400" rtl="0" eaLnBrk="1" fontAlgn="ctr" latinLnBrk="0" hangingPunct="1"/>
                      <a:r>
                        <a:rPr lang="en-GB" sz="1200" b="1" kern="1200" cap="none" baseline="0" noProof="0" dirty="0">
                          <a:solidFill>
                            <a:schemeClr val="accent1"/>
                          </a:solidFill>
                          <a:effectLst/>
                          <a:highlight>
                            <a:srgbClr val="FFFF00"/>
                          </a:highlight>
                          <a:latin typeface="+mn-lt"/>
                          <a:ea typeface="+mn-ea"/>
                          <a:cs typeface="Calibri Light" panose="020F0302020204030204" pitchFamily="34" charset="0"/>
                        </a:rPr>
                        <a:t>17,273,000 JPY</a:t>
                      </a:r>
                    </a:p>
                  </a:txBody>
                  <a:tcPr marL="0" marR="0" marT="0" marB="0" anchor="ctr">
                    <a:solidFill>
                      <a:schemeClr val="bg1"/>
                    </a:solidFill>
                  </a:tcPr>
                </a:tc>
                <a:extLst>
                  <a:ext uri="{0D108BD9-81ED-4DB2-BD59-A6C34878D82A}">
                    <a16:rowId xmlns:a16="http://schemas.microsoft.com/office/drawing/2014/main" val="2053162198"/>
                  </a:ext>
                </a:extLst>
              </a:tr>
              <a:tr h="360000">
                <a:tc vMerge="1">
                  <a:txBody>
                    <a:bodyPr/>
                    <a:lstStyle/>
                    <a:p>
                      <a:endParaRPr lang="en-GB"/>
                    </a:p>
                  </a:txBody>
                  <a:tcPr/>
                </a:tc>
                <a:tc>
                  <a:txBody>
                    <a:bodyPr/>
                    <a:lstStyle/>
                    <a:p>
                      <a:r>
                        <a:rPr lang="en-GB" sz="1200" b="1" kern="1200" cap="none" baseline="0" noProof="0">
                          <a:solidFill>
                            <a:schemeClr val="accent1"/>
                          </a:solidFill>
                          <a:effectLst/>
                          <a:highlight>
                            <a:srgbClr val="FFFF00"/>
                          </a:highlight>
                          <a:latin typeface="+mn-lt"/>
                          <a:ea typeface="+mn-ea"/>
                          <a:cs typeface="Calibri Light" panose="020F0302020204030204" pitchFamily="34" charset="0"/>
                        </a:rPr>
                        <a:t>2B</a:t>
                      </a:r>
                      <a:r>
                        <a:rPr lang="en-GB" sz="700" b="1" kern="1200" cap="none" baseline="0" noProof="0">
                          <a:solidFill>
                            <a:schemeClr val="accent1"/>
                          </a:solidFill>
                          <a:effectLst/>
                          <a:highlight>
                            <a:srgbClr val="FFFF00"/>
                          </a:highlight>
                          <a:latin typeface="+mn-lt"/>
                          <a:ea typeface="+mn-ea"/>
                          <a:cs typeface="Calibri Light" panose="020F0302020204030204" pitchFamily="34" charset="0"/>
                        </a:rPr>
                        <a:t> </a:t>
                      </a:r>
                    </a:p>
                    <a:p>
                      <a:r>
                        <a:rPr lang="en-GB" sz="600" b="1" kern="1200" cap="none" baseline="0" noProof="0">
                          <a:solidFill>
                            <a:schemeClr val="accent1"/>
                          </a:solidFill>
                          <a:effectLst/>
                          <a:highlight>
                            <a:srgbClr val="FFFF00"/>
                          </a:highlight>
                          <a:latin typeface="+mn-lt"/>
                          <a:ea typeface="+mn-ea"/>
                          <a:cs typeface="Calibri Light" panose="020F0302020204030204" pitchFamily="34" charset="0"/>
                        </a:rPr>
                        <a:t>(3 templates)</a:t>
                      </a:r>
                      <a:endParaRPr lang="en-GB" sz="1100" b="1" kern="1200" cap="none" baseline="0" noProof="0">
                        <a:solidFill>
                          <a:schemeClr val="accent1"/>
                        </a:solidFill>
                        <a:effectLst/>
                        <a:highlight>
                          <a:srgbClr val="FFFF00"/>
                        </a:highlight>
                        <a:latin typeface="+mn-lt"/>
                        <a:ea typeface="+mn-ea"/>
                        <a:cs typeface="Calibri Light" panose="020F0302020204030204" pitchFamily="34" charset="0"/>
                      </a:endParaRPr>
                    </a:p>
                  </a:txBody>
                  <a:tcPr anchor="ctr">
                    <a:solidFill>
                      <a:schemeClr val="bg1"/>
                    </a:solidFill>
                  </a:tcPr>
                </a:tc>
                <a:tc>
                  <a:txBody>
                    <a:bodyPr/>
                    <a:lstStyle/>
                    <a:p>
                      <a:pPr marL="0" algn="ctr" defTabSz="914400" rtl="0" eaLnBrk="1" latinLnBrk="0" hangingPunct="1"/>
                      <a:r>
                        <a:rPr lang="en-GB" sz="1200" kern="1200" cap="none" baseline="0" noProof="0" dirty="0">
                          <a:solidFill>
                            <a:schemeClr val="tx1">
                              <a:lumMod val="75000"/>
                              <a:lumOff val="25000"/>
                            </a:schemeClr>
                          </a:solidFill>
                          <a:effectLst/>
                          <a:highlight>
                            <a:srgbClr val="FFFF00"/>
                          </a:highlight>
                          <a:latin typeface="+mn-lt"/>
                          <a:ea typeface="+mn-ea"/>
                          <a:cs typeface="Calibri Light" panose="020F0302020204030204" pitchFamily="34" charset="0"/>
                        </a:rPr>
                        <a:t>Roll-Out</a:t>
                      </a:r>
                    </a:p>
                    <a:p>
                      <a:pPr marL="0" algn="ctr" defTabSz="914400" rtl="0" eaLnBrk="1" latinLnBrk="0" hangingPunct="1"/>
                      <a:r>
                        <a:rPr lang="en-GB" sz="1200" kern="1200" cap="none" baseline="0" noProof="0" dirty="0">
                          <a:solidFill>
                            <a:schemeClr val="tx1">
                              <a:lumMod val="75000"/>
                              <a:lumOff val="25000"/>
                            </a:schemeClr>
                          </a:solidFill>
                          <a:effectLst/>
                          <a:highlight>
                            <a:srgbClr val="FFFF00"/>
                          </a:highlight>
                          <a:latin typeface="+mn-lt"/>
                          <a:ea typeface="+mn-ea"/>
                          <a:cs typeface="Calibri Light" panose="020F0302020204030204" pitchFamily="34" charset="0"/>
                        </a:rPr>
                        <a:t>(Once)</a:t>
                      </a:r>
                      <a:endParaRPr lang="es-ES" dirty="0">
                        <a:highlight>
                          <a:srgbClr val="FFFF00"/>
                        </a:highlight>
                      </a:endParaRPr>
                    </a:p>
                  </a:txBody>
                  <a:tcPr anchor="ctr">
                    <a:solidFill>
                      <a:schemeClr val="bg1"/>
                    </a:solidFill>
                  </a:tcPr>
                </a:tc>
                <a:tc>
                  <a:txBody>
                    <a:bodyPr/>
                    <a:lstStyle/>
                    <a:p>
                      <a:pPr marL="0" algn="ctr" defTabSz="914400" rtl="0" eaLnBrk="1" fontAlgn="ctr" latinLnBrk="0" hangingPunct="1"/>
                      <a:r>
                        <a:rPr lang="en-GB" sz="1200" b="1" kern="1200" cap="none" baseline="0" noProof="0" dirty="0">
                          <a:solidFill>
                            <a:schemeClr val="accent1"/>
                          </a:solidFill>
                          <a:effectLst/>
                          <a:highlight>
                            <a:srgbClr val="FFFF00"/>
                          </a:highlight>
                          <a:latin typeface="+mn-lt"/>
                          <a:ea typeface="+mn-ea"/>
                          <a:cs typeface="Calibri Light" panose="020F0302020204030204" pitchFamily="34" charset="0"/>
                        </a:rPr>
                        <a:t>175</a:t>
                      </a:r>
                    </a:p>
                  </a:txBody>
                  <a:tcPr marL="0" marR="0" marT="0" marB="0" anchor="ctr">
                    <a:solidFill>
                      <a:schemeClr val="bg1"/>
                    </a:solidFill>
                  </a:tcPr>
                </a:tc>
                <a:tc>
                  <a:txBody>
                    <a:bodyPr/>
                    <a:lstStyle/>
                    <a:p>
                      <a:pPr marL="0" algn="ctr" defTabSz="914400" rtl="0" eaLnBrk="1" fontAlgn="ctr" latinLnBrk="0" hangingPunct="1"/>
                      <a:r>
                        <a:rPr lang="fr-FR" sz="1200" b="1" kern="1200" cap="none" baseline="0" noProof="0" dirty="0">
                          <a:solidFill>
                            <a:schemeClr val="accent1"/>
                          </a:solidFill>
                          <a:effectLst/>
                          <a:highlight>
                            <a:srgbClr val="FFFF00"/>
                          </a:highlight>
                          <a:latin typeface="+mn-lt"/>
                          <a:ea typeface="+mn-ea"/>
                          <a:cs typeface="Calibri Light" panose="020F0302020204030204" pitchFamily="34" charset="0"/>
                        </a:rPr>
                        <a:t>10,811,000 JPY</a:t>
                      </a:r>
                      <a:endParaRPr lang="en-GB" sz="1200" b="1" kern="1200" cap="none" baseline="0" noProof="0" dirty="0">
                        <a:solidFill>
                          <a:schemeClr val="accent1"/>
                        </a:solidFill>
                        <a:effectLst/>
                        <a:highlight>
                          <a:srgbClr val="FFFF00"/>
                        </a:highlight>
                        <a:latin typeface="+mn-lt"/>
                        <a:ea typeface="+mn-ea"/>
                        <a:cs typeface="Calibri Light" panose="020F0302020204030204" pitchFamily="34" charset="0"/>
                      </a:endParaRPr>
                    </a:p>
                  </a:txBody>
                  <a:tcPr marL="0" marR="0" marT="0" marB="0" anchor="ctr">
                    <a:solidFill>
                      <a:schemeClr val="bg1"/>
                    </a:solidFill>
                  </a:tcPr>
                </a:tc>
                <a:extLst>
                  <a:ext uri="{0D108BD9-81ED-4DB2-BD59-A6C34878D82A}">
                    <a16:rowId xmlns:a16="http://schemas.microsoft.com/office/drawing/2014/main" val="187043855"/>
                  </a:ext>
                </a:extLst>
              </a:tr>
              <a:tr h="720000">
                <a:tc vMerge="1">
                  <a:txBody>
                    <a:bodyPr/>
                    <a:lstStyle/>
                    <a:p>
                      <a:r>
                        <a:rPr lang="en-GB" sz="1200" kern="1200" cap="none" baseline="0" noProof="0">
                          <a:solidFill>
                            <a:schemeClr val="tx1">
                              <a:lumMod val="75000"/>
                              <a:lumOff val="25000"/>
                            </a:schemeClr>
                          </a:solidFill>
                          <a:effectLst/>
                          <a:latin typeface="+mn-lt"/>
                          <a:ea typeface="+mn-ea"/>
                          <a:cs typeface="Calibri Light" panose="020F0302020204030204" pitchFamily="34" charset="0"/>
                        </a:rPr>
                        <a:t>Use Case 2: Download POS Data</a:t>
                      </a:r>
                    </a:p>
                  </a:txBody>
                  <a:tcPr anchor="ctr">
                    <a:solidFill>
                      <a:schemeClr val="bg2"/>
                    </a:solidFill>
                  </a:tcPr>
                </a:tc>
                <a:tc>
                  <a:txBody>
                    <a:bodyPr/>
                    <a:lstStyle/>
                    <a:p>
                      <a:r>
                        <a:rPr lang="en-GB" sz="1200" b="1" kern="1200" cap="none" baseline="0" noProof="0">
                          <a:solidFill>
                            <a:schemeClr val="accent1"/>
                          </a:solidFill>
                          <a:effectLst/>
                          <a:latin typeface="+mn-lt"/>
                          <a:ea typeface="+mn-ea"/>
                          <a:cs typeface="Calibri Light" panose="020F0302020204030204" pitchFamily="34" charset="0"/>
                        </a:rPr>
                        <a:t>2A &amp; 2B</a:t>
                      </a:r>
                    </a:p>
                  </a:txBody>
                  <a:tcPr anchor="ctr">
                    <a:solidFill>
                      <a:schemeClr val="bg2"/>
                    </a:solidFill>
                  </a:tcPr>
                </a:tc>
                <a:tc>
                  <a:txBody>
                    <a:bodyPr/>
                    <a:lstStyle/>
                    <a:p>
                      <a:pPr marL="0" algn="ctr" defTabSz="914400" rtl="0" eaLnBrk="1" latinLnBrk="0" hangingPunct="1"/>
                      <a:r>
                        <a:rPr lang="en-GB" sz="1200" kern="1200" cap="none" baseline="0" noProof="0" dirty="0">
                          <a:solidFill>
                            <a:schemeClr val="tx1">
                              <a:lumMod val="75000"/>
                              <a:lumOff val="25000"/>
                            </a:schemeClr>
                          </a:solidFill>
                          <a:effectLst/>
                          <a:latin typeface="+mn-lt"/>
                          <a:ea typeface="+mn-ea"/>
                          <a:cs typeface="Calibri Light" panose="020F0302020204030204" pitchFamily="34" charset="0"/>
                        </a:rPr>
                        <a:t>Maintenance</a:t>
                      </a:r>
                    </a:p>
                    <a:p>
                      <a:pPr marL="0" algn="ctr" defTabSz="914400" rtl="0" eaLnBrk="1" latinLnBrk="0" hangingPunct="1"/>
                      <a:r>
                        <a:rPr lang="en-GB" sz="1200" kern="1200" cap="none" baseline="0" noProof="0" dirty="0">
                          <a:solidFill>
                            <a:schemeClr val="tx1">
                              <a:lumMod val="75000"/>
                              <a:lumOff val="25000"/>
                            </a:schemeClr>
                          </a:solidFill>
                          <a:effectLst/>
                          <a:latin typeface="+mn-lt"/>
                          <a:ea typeface="+mn-ea"/>
                          <a:cs typeface="Calibri Light" panose="020F0302020204030204" pitchFamily="34" charset="0"/>
                        </a:rPr>
                        <a:t>(per year)</a:t>
                      </a:r>
                    </a:p>
                  </a:txBody>
                  <a:tcPr anchor="ctr">
                    <a:solidFill>
                      <a:schemeClr val="bg2"/>
                    </a:solidFill>
                  </a:tcPr>
                </a:tc>
                <a:tc>
                  <a:txBody>
                    <a:bodyPr/>
                    <a:lstStyle/>
                    <a:p>
                      <a:pPr marL="0" algn="ctr" defTabSz="914400" rtl="0" eaLnBrk="1" fontAlgn="ctr" latinLnBrk="0" hangingPunct="1"/>
                      <a:r>
                        <a:rPr lang="en-GB" sz="1200" b="1" kern="1200" cap="none" baseline="0" noProof="0" dirty="0">
                          <a:solidFill>
                            <a:schemeClr val="accent1"/>
                          </a:solidFill>
                          <a:effectLst/>
                          <a:latin typeface="+mn-lt"/>
                          <a:ea typeface="+mn-ea"/>
                          <a:cs typeface="Calibri Light" panose="020F0302020204030204" pitchFamily="34" charset="0"/>
                        </a:rPr>
                        <a:t>46.5</a:t>
                      </a:r>
                    </a:p>
                  </a:txBody>
                  <a:tcPr marL="0" marR="0" marT="0" marB="0" anchor="ctr">
                    <a:solidFill>
                      <a:schemeClr val="bg2"/>
                    </a:solidFill>
                  </a:tcPr>
                </a:tc>
                <a:tc>
                  <a:txBody>
                    <a:bodyPr/>
                    <a:lstStyle/>
                    <a:p>
                      <a:pPr marL="0" algn="ctr" defTabSz="914400" rtl="0" eaLnBrk="1" fontAlgn="ctr" latinLnBrk="0" hangingPunct="1"/>
                      <a:r>
                        <a:rPr lang="en-GB" sz="1200" b="1" kern="1200" cap="none" baseline="0" noProof="0" dirty="0">
                          <a:solidFill>
                            <a:schemeClr val="accent1"/>
                          </a:solidFill>
                          <a:effectLst/>
                          <a:latin typeface="+mn-lt"/>
                          <a:ea typeface="+mn-ea"/>
                          <a:cs typeface="Calibri Light" panose="020F0302020204030204" pitchFamily="34" charset="0"/>
                        </a:rPr>
                        <a:t>2,737,000 JPY</a:t>
                      </a:r>
                    </a:p>
                  </a:txBody>
                  <a:tcPr marL="0" marR="0" marT="0" marB="0" anchor="ctr">
                    <a:solidFill>
                      <a:schemeClr val="bg2"/>
                    </a:solidFill>
                  </a:tcPr>
                </a:tc>
                <a:extLst>
                  <a:ext uri="{0D108BD9-81ED-4DB2-BD59-A6C34878D82A}">
                    <a16:rowId xmlns:a16="http://schemas.microsoft.com/office/drawing/2014/main" val="308514592"/>
                  </a:ext>
                </a:extLst>
              </a:tr>
            </a:tbl>
          </a:graphicData>
        </a:graphic>
      </p:graphicFrame>
    </p:spTree>
    <p:extLst>
      <p:ext uri="{BB962C8B-B14F-4D97-AF65-F5344CB8AC3E}">
        <p14:creationId xmlns:p14="http://schemas.microsoft.com/office/powerpoint/2010/main" val="2915788800"/>
      </p:ext>
    </p:extLst>
  </p:cSld>
  <p:clrMapOvr>
    <a:masterClrMapping/>
  </p:clrMapOvr>
  <p:extLst>
    <p:ext uri="{6950BFC3-D8DA-4A85-94F7-54DA5524770B}">
      <p188:commentRel xmlns:p188="http://schemas.microsoft.com/office/powerpoint/2018/8/main" r:id="rId2"/>
    </p:ext>
  </p:extLs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0B06F736-502C-EEE5-5442-D5AB68A812BF}"/>
              </a:ext>
            </a:extLst>
          </p:cNvPr>
          <p:cNvSpPr>
            <a:spLocks noGrp="1"/>
          </p:cNvSpPr>
          <p:nvPr>
            <p:ph type="body" sz="quarter" idx="11"/>
          </p:nvPr>
        </p:nvSpPr>
        <p:spPr/>
        <p:txBody>
          <a:bodyPr/>
          <a:lstStyle/>
          <a:p>
            <a:endParaRPr lang="en-GB"/>
          </a:p>
        </p:txBody>
      </p:sp>
      <p:sp>
        <p:nvSpPr>
          <p:cNvPr id="3" name="Text Placeholder 2">
            <a:extLst>
              <a:ext uri="{FF2B5EF4-FFF2-40B4-BE49-F238E27FC236}">
                <a16:creationId xmlns:a16="http://schemas.microsoft.com/office/drawing/2014/main" id="{C001DE58-C21D-4C51-8520-DC5BD92F94B6}"/>
              </a:ext>
            </a:extLst>
          </p:cNvPr>
          <p:cNvSpPr>
            <a:spLocks noGrp="1"/>
          </p:cNvSpPr>
          <p:nvPr>
            <p:ph type="body" sz="quarter" idx="12"/>
          </p:nvPr>
        </p:nvSpPr>
        <p:spPr/>
        <p:txBody>
          <a:bodyPr/>
          <a:lstStyle/>
          <a:p>
            <a:r>
              <a:rPr lang="fr-FR"/>
              <a:t>07</a:t>
            </a:r>
            <a:endParaRPr lang="en-BE"/>
          </a:p>
        </p:txBody>
      </p:sp>
      <p:sp>
        <p:nvSpPr>
          <p:cNvPr id="4" name="Title 3">
            <a:extLst>
              <a:ext uri="{FF2B5EF4-FFF2-40B4-BE49-F238E27FC236}">
                <a16:creationId xmlns:a16="http://schemas.microsoft.com/office/drawing/2014/main" id="{47AFDE64-2D4A-4458-9170-5A7E0DCD28AB}"/>
              </a:ext>
            </a:extLst>
          </p:cNvPr>
          <p:cNvSpPr>
            <a:spLocks noGrp="1"/>
          </p:cNvSpPr>
          <p:nvPr>
            <p:ph type="title"/>
          </p:nvPr>
        </p:nvSpPr>
        <p:spPr>
          <a:xfrm>
            <a:off x="666422" y="2783089"/>
            <a:ext cx="4654952" cy="701731"/>
          </a:xfrm>
        </p:spPr>
        <p:txBody>
          <a:bodyPr/>
          <a:lstStyle/>
          <a:p>
            <a:r>
              <a:rPr lang="fr-FR"/>
              <a:t>To go </a:t>
            </a:r>
            <a:r>
              <a:rPr lang="fr-FR" err="1"/>
              <a:t>Further</a:t>
            </a:r>
            <a:endParaRPr lang="en-BE"/>
          </a:p>
        </p:txBody>
      </p:sp>
      <p:pic>
        <p:nvPicPr>
          <p:cNvPr id="7" name="Picture Placeholder 6">
            <a:extLst>
              <a:ext uri="{FF2B5EF4-FFF2-40B4-BE49-F238E27FC236}">
                <a16:creationId xmlns:a16="http://schemas.microsoft.com/office/drawing/2014/main" id="{5B347D48-A13D-4C9A-9167-8061F5A30694}"/>
              </a:ext>
            </a:extLst>
          </p:cNvPr>
          <p:cNvPicPr>
            <a:picLocks noGrp="1" noChangeAspect="1"/>
          </p:cNvPicPr>
          <p:nvPr>
            <p:ph type="pic" sz="quarter" idx="13"/>
          </p:nvPr>
        </p:nvPicPr>
        <p:blipFill>
          <a:blip r:embed="rId2" cstate="screen">
            <a:extLst>
              <a:ext uri="{28A0092B-C50C-407E-A947-70E740481C1C}">
                <a14:useLocalDpi xmlns:a14="http://schemas.microsoft.com/office/drawing/2010/main"/>
              </a:ext>
            </a:extLst>
          </a:blip>
          <a:srcRect/>
          <a:stretch/>
        </p:blipFill>
        <p:spPr>
          <a:prstGeom prst="ellipse">
            <a:avLst/>
          </a:prstGeom>
        </p:spPr>
      </p:pic>
    </p:spTree>
    <p:extLst>
      <p:ext uri="{BB962C8B-B14F-4D97-AF65-F5344CB8AC3E}">
        <p14:creationId xmlns:p14="http://schemas.microsoft.com/office/powerpoint/2010/main" val="23732465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B36099D-A87E-595B-674D-3B2C01ECB2B5}"/>
              </a:ext>
            </a:extLst>
          </p:cNvPr>
          <p:cNvSpPr>
            <a:spLocks noGrp="1"/>
          </p:cNvSpPr>
          <p:nvPr>
            <p:ph type="sldNum" sz="quarter" idx="4"/>
          </p:nvPr>
        </p:nvSpPr>
        <p:spPr/>
        <p:txBody>
          <a:bodyPr/>
          <a:lstStyle/>
          <a:p>
            <a:fld id="{619ED4D7-5F20-42F3-A679-10C8506A671F}" type="slidenum">
              <a:rPr lang="en-US" smtClean="0"/>
              <a:pPr/>
              <a:t>32</a:t>
            </a:fld>
            <a:endParaRPr lang="en-US"/>
          </a:p>
        </p:txBody>
      </p:sp>
      <p:sp>
        <p:nvSpPr>
          <p:cNvPr id="5" name="Oval 4">
            <a:extLst>
              <a:ext uri="{FF2B5EF4-FFF2-40B4-BE49-F238E27FC236}">
                <a16:creationId xmlns:a16="http://schemas.microsoft.com/office/drawing/2014/main" id="{AB49FACD-0DF5-0CC3-1556-2DD7E5303B7C}"/>
              </a:ext>
            </a:extLst>
          </p:cNvPr>
          <p:cNvSpPr/>
          <p:nvPr/>
        </p:nvSpPr>
        <p:spPr>
          <a:xfrm>
            <a:off x="-1458256" y="1071678"/>
            <a:ext cx="4789679" cy="4789679"/>
          </a:xfrm>
          <a:prstGeom prst="ellipse">
            <a:avLst/>
          </a:prstGeom>
          <a:noFill/>
          <a:ln w="9525">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n w="12700">
                  <a:solidFill>
                    <a:schemeClr val="tx1"/>
                  </a:solidFill>
                </a:ln>
              </a:rPr>
              <a:t> </a:t>
            </a:r>
          </a:p>
        </p:txBody>
      </p:sp>
      <p:sp>
        <p:nvSpPr>
          <p:cNvPr id="6" name="Oval 5">
            <a:extLst>
              <a:ext uri="{FF2B5EF4-FFF2-40B4-BE49-F238E27FC236}">
                <a16:creationId xmlns:a16="http://schemas.microsoft.com/office/drawing/2014/main" id="{BD014BCD-B67B-CE6B-8277-F42F087D5CE0}"/>
              </a:ext>
            </a:extLst>
          </p:cNvPr>
          <p:cNvSpPr/>
          <p:nvPr/>
        </p:nvSpPr>
        <p:spPr>
          <a:xfrm>
            <a:off x="-353835" y="5583842"/>
            <a:ext cx="761585" cy="761585"/>
          </a:xfrm>
          <a:prstGeom prst="ellipse">
            <a:avLst/>
          </a:prstGeom>
          <a:solidFill>
            <a:schemeClr val="accent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7" name="Oval 6">
            <a:extLst>
              <a:ext uri="{FF2B5EF4-FFF2-40B4-BE49-F238E27FC236}">
                <a16:creationId xmlns:a16="http://schemas.microsoft.com/office/drawing/2014/main" id="{19D0A119-2800-947D-2B2F-DB929701A36D}"/>
              </a:ext>
            </a:extLst>
          </p:cNvPr>
          <p:cNvSpPr/>
          <p:nvPr/>
        </p:nvSpPr>
        <p:spPr>
          <a:xfrm>
            <a:off x="61519" y="5251922"/>
            <a:ext cx="712712" cy="712712"/>
          </a:xfrm>
          <a:prstGeom prst="ellipse">
            <a:avLst/>
          </a:prstGeom>
          <a:no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sp>
        <p:nvSpPr>
          <p:cNvPr id="8" name="Oval 7">
            <a:extLst>
              <a:ext uri="{FF2B5EF4-FFF2-40B4-BE49-F238E27FC236}">
                <a16:creationId xmlns:a16="http://schemas.microsoft.com/office/drawing/2014/main" id="{3CE1948E-1C47-23C0-1283-9C99B0A688FC}"/>
              </a:ext>
            </a:extLst>
          </p:cNvPr>
          <p:cNvSpPr/>
          <p:nvPr/>
        </p:nvSpPr>
        <p:spPr>
          <a:xfrm>
            <a:off x="589430" y="6475508"/>
            <a:ext cx="184801" cy="184801"/>
          </a:xfrm>
          <a:prstGeom prst="ellipse">
            <a:avLst/>
          </a:prstGeom>
          <a:solidFill>
            <a:schemeClr val="accent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w="12700">
                <a:solidFill>
                  <a:schemeClr val="tx1"/>
                </a:solidFill>
              </a:ln>
            </a:endParaRPr>
          </a:p>
        </p:txBody>
      </p:sp>
      <p:pic>
        <p:nvPicPr>
          <p:cNvPr id="4" name="Picture Placeholder 8" descr="A picture containing outdoor, sky, cloud, person&#10;&#10;Description automatically generated">
            <a:extLst>
              <a:ext uri="{FF2B5EF4-FFF2-40B4-BE49-F238E27FC236}">
                <a16:creationId xmlns:a16="http://schemas.microsoft.com/office/drawing/2014/main" id="{818A9966-7BE1-27A6-E996-C08F21D8E94B}"/>
              </a:ext>
            </a:extLst>
          </p:cNvPr>
          <p:cNvPicPr>
            <a:picLocks noChangeAspect="1"/>
          </p:cNvPicPr>
          <p:nvPr/>
        </p:nvPicPr>
        <p:blipFill>
          <a:blip r:embed="rId2" cstate="screen">
            <a:extLst>
              <a:ext uri="{28A0092B-C50C-407E-A947-70E740481C1C}">
                <a14:useLocalDpi xmlns:a14="http://schemas.microsoft.com/office/drawing/2010/main"/>
              </a:ext>
            </a:extLst>
          </a:blip>
          <a:srcRect/>
          <a:stretch>
            <a:fillRect/>
          </a:stretch>
        </p:blipFill>
        <p:spPr>
          <a:xfrm>
            <a:off x="-547824" y="1315377"/>
            <a:ext cx="3879247" cy="3879247"/>
          </a:xfrm>
          <a:prstGeom prst="ellipse">
            <a:avLst/>
          </a:prstGeom>
        </p:spPr>
      </p:pic>
      <p:sp>
        <p:nvSpPr>
          <p:cNvPr id="9" name="Title 4">
            <a:extLst>
              <a:ext uri="{FF2B5EF4-FFF2-40B4-BE49-F238E27FC236}">
                <a16:creationId xmlns:a16="http://schemas.microsoft.com/office/drawing/2014/main" id="{ED5D7910-4887-77C6-825B-1AFBBA55A984}"/>
              </a:ext>
            </a:extLst>
          </p:cNvPr>
          <p:cNvSpPr txBox="1">
            <a:spLocks/>
          </p:cNvSpPr>
          <p:nvPr/>
        </p:nvSpPr>
        <p:spPr>
          <a:xfrm>
            <a:off x="3561271" y="807514"/>
            <a:ext cx="6098924" cy="8679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3200" b="0" i="0" kern="1200" cap="none">
                <a:solidFill>
                  <a:schemeClr val="accent1"/>
                </a:solidFill>
                <a:effectLst/>
                <a:latin typeface="+mj-lt"/>
                <a:ea typeface="+mj-ea"/>
                <a:cs typeface="Calibri" panose="020F0502020204030204" pitchFamily="34" charset="0"/>
              </a:defRPr>
            </a:lvl1pPr>
          </a:lstStyle>
          <a:p>
            <a:r>
              <a:rPr lang="fr-BE"/>
              <a:t>To Go </a:t>
            </a:r>
            <a:r>
              <a:rPr lang="fr-BE" err="1"/>
              <a:t>Further</a:t>
            </a:r>
            <a:br>
              <a:rPr lang="fr-BE"/>
            </a:br>
            <a:r>
              <a:rPr lang="fr-BE" sz="2400" b="1">
                <a:solidFill>
                  <a:schemeClr val="accent2"/>
                </a:solidFill>
              </a:rPr>
              <a:t>Switch to a service Catalogue</a:t>
            </a:r>
            <a:endParaRPr lang="en-GB" b="1">
              <a:solidFill>
                <a:schemeClr val="accent2"/>
              </a:solidFill>
            </a:endParaRPr>
          </a:p>
        </p:txBody>
      </p:sp>
      <p:sp>
        <p:nvSpPr>
          <p:cNvPr id="10" name="Text Placeholder 5">
            <a:extLst>
              <a:ext uri="{FF2B5EF4-FFF2-40B4-BE49-F238E27FC236}">
                <a16:creationId xmlns:a16="http://schemas.microsoft.com/office/drawing/2014/main" id="{5CB5F551-22CC-0571-C58D-C268DBA985CE}"/>
              </a:ext>
            </a:extLst>
          </p:cNvPr>
          <p:cNvSpPr txBox="1">
            <a:spLocks/>
          </p:cNvSpPr>
          <p:nvPr/>
        </p:nvSpPr>
        <p:spPr>
          <a:xfrm>
            <a:off x="3561271" y="1675444"/>
            <a:ext cx="8306879" cy="4789679"/>
          </a:xfrm>
          <a:prstGeom prst="rect">
            <a:avLst/>
          </a:prstGeom>
        </p:spPr>
        <p:txBody>
          <a:bodyPr/>
          <a:lstStyle>
            <a:lvl1pPr marL="285750" indent="-285750" algn="l" defTabSz="914400" rtl="0" eaLnBrk="1" latinLnBrk="0" hangingPunct="1">
              <a:lnSpc>
                <a:spcPct val="150000"/>
              </a:lnSpc>
              <a:spcBef>
                <a:spcPts val="1000"/>
              </a:spcBef>
              <a:buClr>
                <a:schemeClr val="accent1"/>
              </a:buClr>
              <a:buSzPct val="100000"/>
              <a:buFont typeface="Arial" panose="020B0604020202020204" pitchFamily="34" charset="0"/>
              <a:buChar char="•"/>
              <a:defRPr sz="1100" kern="1200">
                <a:solidFill>
                  <a:schemeClr val="tx1">
                    <a:lumMod val="75000"/>
                    <a:lumOff val="25000"/>
                  </a:schemeClr>
                </a:solidFill>
                <a:effectLst/>
                <a:latin typeface="+mn-lt"/>
                <a:ea typeface="+mn-ea"/>
                <a:cs typeface="Calibri Light" panose="020F0302020204030204" pitchFamily="34" charset="0"/>
              </a:defRPr>
            </a:lvl1pPr>
            <a:lvl2pPr marL="685800" indent="-228600" algn="l" defTabSz="914400" rtl="0" eaLnBrk="1" latinLnBrk="0" hangingPunct="1">
              <a:lnSpc>
                <a:spcPct val="150000"/>
              </a:lnSpc>
              <a:spcBef>
                <a:spcPts val="500"/>
              </a:spcBef>
              <a:buClr>
                <a:schemeClr val="accent2"/>
              </a:buClr>
              <a:buSzPct val="100000"/>
              <a:buFont typeface="Arial" panose="020B0604020202020204" pitchFamily="34" charset="0"/>
              <a:buChar char="•"/>
              <a:defRPr sz="1100" kern="1200" cap="none" baseline="0">
                <a:solidFill>
                  <a:schemeClr val="tx1">
                    <a:lumMod val="75000"/>
                    <a:lumOff val="25000"/>
                  </a:schemeClr>
                </a:solidFill>
                <a:effectLst/>
                <a:latin typeface="+mn-lt"/>
                <a:ea typeface="+mn-ea"/>
                <a:cs typeface="Calibri Light" panose="020F0302020204030204" pitchFamily="34" charset="0"/>
              </a:defRPr>
            </a:lvl2pPr>
            <a:lvl3pPr marL="1143000" indent="-228600" algn="l" defTabSz="914400" rtl="0" eaLnBrk="1" latinLnBrk="0" hangingPunct="1">
              <a:lnSpc>
                <a:spcPct val="150000"/>
              </a:lnSpc>
              <a:spcBef>
                <a:spcPts val="500"/>
              </a:spcBef>
              <a:buClr>
                <a:schemeClr val="accent1"/>
              </a:buClr>
              <a:buSzPct val="100000"/>
              <a:buFont typeface="Courier New" panose="02070309020205020404" pitchFamily="49" charset="0"/>
              <a:buChar char="o"/>
              <a:defRPr sz="1100" kern="1200">
                <a:solidFill>
                  <a:schemeClr val="tx1">
                    <a:lumMod val="75000"/>
                    <a:lumOff val="25000"/>
                  </a:schemeClr>
                </a:solidFill>
                <a:effectLst/>
                <a:latin typeface="+mn-lt"/>
                <a:ea typeface="+mn-ea"/>
                <a:cs typeface="Calibri Light" panose="020F0302020204030204" pitchFamily="34" charset="0"/>
              </a:defRPr>
            </a:lvl3pPr>
            <a:lvl4pPr marL="1600200" indent="-228600" algn="l" defTabSz="914400" rtl="0" eaLnBrk="1" latinLnBrk="0" hangingPunct="1">
              <a:lnSpc>
                <a:spcPct val="150000"/>
              </a:lnSpc>
              <a:spcBef>
                <a:spcPts val="500"/>
              </a:spcBef>
              <a:buClr>
                <a:schemeClr val="tx1">
                  <a:lumMod val="50000"/>
                  <a:lumOff val="50000"/>
                </a:schemeClr>
              </a:buClr>
              <a:buSzPct val="100000"/>
              <a:buFont typeface="Arial" panose="020B0604020202020204" pitchFamily="34" charset="0"/>
              <a:buChar char="•"/>
              <a:defRPr sz="1100" kern="1200" cap="none" baseline="0">
                <a:solidFill>
                  <a:schemeClr val="tx1">
                    <a:lumMod val="75000"/>
                    <a:lumOff val="25000"/>
                  </a:schemeClr>
                </a:solidFill>
                <a:effectLst/>
                <a:latin typeface="+mn-lt"/>
                <a:ea typeface="+mn-ea"/>
                <a:cs typeface="Calibri Light" panose="020F0302020204030204" pitchFamily="34" charset="0"/>
              </a:defRPr>
            </a:lvl4pPr>
            <a:lvl5pPr marL="2057400" indent="-228600" algn="l" defTabSz="914400" rtl="0" eaLnBrk="1" latinLnBrk="0" hangingPunct="1">
              <a:lnSpc>
                <a:spcPct val="150000"/>
              </a:lnSpc>
              <a:spcBef>
                <a:spcPts val="500"/>
              </a:spcBef>
              <a:buClr>
                <a:schemeClr val="tx1">
                  <a:lumMod val="50000"/>
                  <a:lumOff val="50000"/>
                </a:schemeClr>
              </a:buClr>
              <a:buSzPct val="100000"/>
              <a:buFont typeface="Wingdings" panose="05000000000000000000" pitchFamily="2" charset="2"/>
              <a:buChar char="§"/>
              <a:defRPr sz="1100" kern="1200">
                <a:solidFill>
                  <a:schemeClr val="tx1">
                    <a:lumMod val="75000"/>
                    <a:lumOff val="25000"/>
                  </a:schemeClr>
                </a:solidFill>
                <a:effectLst/>
                <a:latin typeface="+mn-lt"/>
                <a:ea typeface="+mn-ea"/>
                <a:cs typeface="Calibri Light" panose="020F0302020204030204" pitchFamily="34" charset="0"/>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spcBef>
                <a:spcPts val="1200"/>
              </a:spcBef>
            </a:pPr>
            <a:r>
              <a:rPr lang="en-GB"/>
              <a:t>As our partnership with Danone flourishes over time, Amaris Consulting high suggests a strategic transition in its service delivery model. At the outset, Amaris Consulting will provide customised quotations for each distinct project. As Amaris Consulting successfully establishes and operates multiple RPA processes over time, Amaris Consulting will transition to offering a service catalogue model.</a:t>
            </a:r>
          </a:p>
          <a:p>
            <a:pPr algn="just">
              <a:spcBef>
                <a:spcPts val="1200"/>
              </a:spcBef>
            </a:pPr>
            <a:r>
              <a:rPr lang="en-GB"/>
              <a:t>This service catalogue will be a result of Amaris Consulting's growing familiarity with Danone's unique environment. It will enable Amaris Consulting to categorize robot development and maintenance tasks based on various parameters, such as data structure, the number of steps involved, decision complexity, the number of applications, and Citrix involvement. This cataloguing strategy also applies to the decommissioning of a robot.</a:t>
            </a:r>
          </a:p>
          <a:p>
            <a:pPr algn="just">
              <a:spcBef>
                <a:spcPts val="1200"/>
              </a:spcBef>
            </a:pPr>
            <a:r>
              <a:rPr lang="en-GB"/>
              <a:t>The service catalogue will help Danone have a more predictable understanding of robot implementation and maintenance costs. It will provide more transparency and control over the RPA implementation strategy, by equipping Danone with a comprehensive overview of potential costs and timelines associated with varying levels of robot complexity and maintenance needs.</a:t>
            </a:r>
          </a:p>
          <a:p>
            <a:pPr algn="just">
              <a:spcBef>
                <a:spcPts val="1200"/>
              </a:spcBef>
            </a:pPr>
            <a:r>
              <a:rPr lang="en-GB"/>
              <a:t>Amaris Consulting's long-term vision is to enhance efficiency, predictability, and transparency in its service delivery, providing Danone with an optimized RPA implementation strategy. This evolution is part of Amaris Consulting's commitment to continuously refine its service delivery model in alignment with Danone's evolving needs and business environment.</a:t>
            </a:r>
          </a:p>
        </p:txBody>
      </p:sp>
    </p:spTree>
    <p:extLst>
      <p:ext uri="{BB962C8B-B14F-4D97-AF65-F5344CB8AC3E}">
        <p14:creationId xmlns:p14="http://schemas.microsoft.com/office/powerpoint/2010/main" val="321171930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3CABF4-6FA7-70E2-D4AD-E2F159E3CDA8}"/>
              </a:ext>
            </a:extLst>
          </p:cNvPr>
          <p:cNvSpPr>
            <a:spLocks noGrp="1"/>
          </p:cNvSpPr>
          <p:nvPr>
            <p:ph type="sldNum" sz="quarter" idx="4"/>
          </p:nvPr>
        </p:nvSpPr>
        <p:spPr/>
        <p:txBody>
          <a:bodyPr/>
          <a:lstStyle/>
          <a:p>
            <a:fld id="{619ED4D7-5F20-42F3-A679-10C8506A671F}" type="slidenum">
              <a:rPr lang="en-US" smtClean="0"/>
              <a:pPr/>
              <a:t>33</a:t>
            </a:fld>
            <a:endParaRPr lang="en-US"/>
          </a:p>
        </p:txBody>
      </p:sp>
      <p:sp>
        <p:nvSpPr>
          <p:cNvPr id="3" name="Title 2">
            <a:extLst>
              <a:ext uri="{FF2B5EF4-FFF2-40B4-BE49-F238E27FC236}">
                <a16:creationId xmlns:a16="http://schemas.microsoft.com/office/drawing/2014/main" id="{44849624-465A-EF77-04CA-4AC260D8109A}"/>
              </a:ext>
            </a:extLst>
          </p:cNvPr>
          <p:cNvSpPr>
            <a:spLocks noGrp="1"/>
          </p:cNvSpPr>
          <p:nvPr>
            <p:ph type="title"/>
          </p:nvPr>
        </p:nvSpPr>
        <p:spPr>
          <a:xfrm>
            <a:off x="838200" y="365126"/>
            <a:ext cx="9861645" cy="867930"/>
          </a:xfrm>
        </p:spPr>
        <p:txBody>
          <a:bodyPr/>
          <a:lstStyle/>
          <a:p>
            <a:r>
              <a:rPr lang="fr-BE"/>
              <a:t>To go </a:t>
            </a:r>
            <a:r>
              <a:rPr lang="fr-BE" err="1"/>
              <a:t>Further</a:t>
            </a:r>
            <a:br>
              <a:rPr lang="fr-BE"/>
            </a:br>
            <a:r>
              <a:rPr lang="fr-BE" sz="2400" b="1">
                <a:solidFill>
                  <a:schemeClr val="accent2"/>
                </a:solidFill>
              </a:rPr>
              <a:t>Service Catalogue - </a:t>
            </a:r>
            <a:r>
              <a:rPr lang="fr-BE" sz="2400" b="1" err="1">
                <a:solidFill>
                  <a:schemeClr val="accent2"/>
                </a:solidFill>
              </a:rPr>
              <a:t>Development</a:t>
            </a:r>
            <a:endParaRPr lang="en-GB" b="1">
              <a:solidFill>
                <a:schemeClr val="accent2"/>
              </a:solidFill>
            </a:endParaRPr>
          </a:p>
        </p:txBody>
      </p:sp>
      <p:sp>
        <p:nvSpPr>
          <p:cNvPr id="4" name="Content Placeholder 3">
            <a:extLst>
              <a:ext uri="{FF2B5EF4-FFF2-40B4-BE49-F238E27FC236}">
                <a16:creationId xmlns:a16="http://schemas.microsoft.com/office/drawing/2014/main" id="{E26F7E33-7764-ADD9-0A3D-A3018E9DA585}"/>
              </a:ext>
            </a:extLst>
          </p:cNvPr>
          <p:cNvSpPr>
            <a:spLocks noGrp="1"/>
          </p:cNvSpPr>
          <p:nvPr>
            <p:ph sz="quarter" idx="10"/>
          </p:nvPr>
        </p:nvSpPr>
        <p:spPr>
          <a:xfrm>
            <a:off x="838200" y="1364510"/>
            <a:ext cx="9861645" cy="3489289"/>
          </a:xfrm>
        </p:spPr>
        <p:txBody>
          <a:bodyPr/>
          <a:lstStyle/>
          <a:p>
            <a:r>
              <a:rPr lang="en-GB"/>
              <a:t>In the context of robot development, Amaris Consulting could design a service catalogue based on </a:t>
            </a:r>
            <a:r>
              <a:rPr lang="en-GB" b="1">
                <a:solidFill>
                  <a:schemeClr val="accent1"/>
                </a:solidFill>
              </a:rPr>
              <a:t>six levels of complexity</a:t>
            </a:r>
            <a:r>
              <a:rPr lang="en-GB"/>
              <a:t>: Low, Medium, Medium-High, High, Very High, and To be Estimated. These levels are determined based on the following five criteria, each of which significantly impacts the time and resources required to develop a robotic process automation solution:</a:t>
            </a:r>
          </a:p>
          <a:p>
            <a:pPr lvl="1">
              <a:lnSpc>
                <a:spcPct val="100000"/>
              </a:lnSpc>
              <a:spcBef>
                <a:spcPts val="0"/>
              </a:spcBef>
            </a:pPr>
            <a:r>
              <a:rPr lang="en-GB" b="1">
                <a:solidFill>
                  <a:schemeClr val="accent1"/>
                </a:solidFill>
              </a:rPr>
              <a:t>Data Structuration</a:t>
            </a:r>
            <a:r>
              <a:rPr lang="en-GB"/>
              <a:t>: This criterion measures the extent to which the data used by the robot is structured. It ranges from 0% (completely unstructured) to 100% (completely structured). Robots working with highly structured data require less time and effort to develop than those needing to handle unstructured data.</a:t>
            </a:r>
          </a:p>
          <a:p>
            <a:pPr lvl="1">
              <a:lnSpc>
                <a:spcPct val="100000"/>
              </a:lnSpc>
              <a:spcBef>
                <a:spcPts val="0"/>
              </a:spcBef>
            </a:pPr>
            <a:r>
              <a:rPr lang="en-GB" b="1">
                <a:solidFill>
                  <a:schemeClr val="accent1"/>
                </a:solidFill>
              </a:rPr>
              <a:t>Number of Steps</a:t>
            </a:r>
            <a:r>
              <a:rPr lang="en-GB"/>
              <a:t>: This is the total count of distinct steps the robot must perform to complete the process. The more steps involved, the higher the complexity, as it requires the robot to execute a wider array of tasks.</a:t>
            </a:r>
          </a:p>
          <a:p>
            <a:pPr lvl="1">
              <a:lnSpc>
                <a:spcPct val="100000"/>
              </a:lnSpc>
              <a:spcBef>
                <a:spcPts val="0"/>
              </a:spcBef>
            </a:pPr>
            <a:r>
              <a:rPr lang="en-GB" b="1">
                <a:solidFill>
                  <a:schemeClr val="accent1"/>
                </a:solidFill>
              </a:rPr>
              <a:t>Type of Decision</a:t>
            </a:r>
            <a:r>
              <a:rPr lang="en-GB"/>
              <a:t>: The robot may need to make simple or complex decisions during the process. Simple decisions typically involve rule-based choices, whereas complex decisions may require advanced algorithms or even AI capabilities. The complexity of the decisions the robot has to make greatly influences the development complexity.</a:t>
            </a:r>
          </a:p>
          <a:p>
            <a:pPr lvl="1">
              <a:lnSpc>
                <a:spcPct val="100000"/>
              </a:lnSpc>
              <a:spcBef>
                <a:spcPts val="0"/>
              </a:spcBef>
            </a:pPr>
            <a:r>
              <a:rPr lang="en-GB" b="1">
                <a:solidFill>
                  <a:schemeClr val="accent1"/>
                </a:solidFill>
              </a:rPr>
              <a:t>Number of Applications</a:t>
            </a:r>
            <a:r>
              <a:rPr lang="en-GB"/>
              <a:t>: This indicates the total number of applications the robot must interact with to execute the process. The more applications involved, the more complex the process, as it increases the variability and potential issues the robot may face.</a:t>
            </a:r>
          </a:p>
          <a:p>
            <a:pPr lvl="1">
              <a:lnSpc>
                <a:spcPct val="100000"/>
              </a:lnSpc>
              <a:spcBef>
                <a:spcPts val="0"/>
              </a:spcBef>
            </a:pPr>
            <a:r>
              <a:rPr lang="en-GB" b="1">
                <a:solidFill>
                  <a:schemeClr val="accent1"/>
                </a:solidFill>
              </a:rPr>
              <a:t>Citrix</a:t>
            </a:r>
            <a:r>
              <a:rPr lang="en-GB"/>
              <a:t>: If the process requires the robot to use Citrix, it adds an additional layer of complexity due to the technical challenges associated with automating tasks in a Citrix environment.</a:t>
            </a:r>
          </a:p>
          <a:p>
            <a:r>
              <a:rPr lang="en-GB"/>
              <a:t>By taking these factors into account, Amaris Consulting can accurately estimate the complexity of each RPA solution, thereby providing more precise, transparent, and reliable service to Danone.</a:t>
            </a:r>
          </a:p>
        </p:txBody>
      </p:sp>
      <p:graphicFrame>
        <p:nvGraphicFramePr>
          <p:cNvPr id="5" name="Table 5">
            <a:extLst>
              <a:ext uri="{FF2B5EF4-FFF2-40B4-BE49-F238E27FC236}">
                <a16:creationId xmlns:a16="http://schemas.microsoft.com/office/drawing/2014/main" id="{346C0269-E12D-CF77-D7E8-927E207B1661}"/>
              </a:ext>
            </a:extLst>
          </p:cNvPr>
          <p:cNvGraphicFramePr>
            <a:graphicFrameLocks noGrp="1"/>
          </p:cNvGraphicFramePr>
          <p:nvPr>
            <p:extLst>
              <p:ext uri="{D42A27DB-BD31-4B8C-83A1-F6EECF244321}">
                <p14:modId xmlns:p14="http://schemas.microsoft.com/office/powerpoint/2010/main" val="1950391201"/>
              </p:ext>
            </p:extLst>
          </p:nvPr>
        </p:nvGraphicFramePr>
        <p:xfrm>
          <a:off x="2640000" y="4853799"/>
          <a:ext cx="6912000" cy="1908240"/>
        </p:xfrm>
        <a:graphic>
          <a:graphicData uri="http://schemas.openxmlformats.org/drawingml/2006/table">
            <a:tbl>
              <a:tblPr firstRow="1" bandRow="1">
                <a:tableStyleId>{5C22544A-7EE6-4342-B048-85BDC9FD1C3A}</a:tableStyleId>
              </a:tblPr>
              <a:tblGrid>
                <a:gridCol w="1152000">
                  <a:extLst>
                    <a:ext uri="{9D8B030D-6E8A-4147-A177-3AD203B41FA5}">
                      <a16:colId xmlns:a16="http://schemas.microsoft.com/office/drawing/2014/main" val="2107000690"/>
                    </a:ext>
                  </a:extLst>
                </a:gridCol>
                <a:gridCol w="1152000">
                  <a:extLst>
                    <a:ext uri="{9D8B030D-6E8A-4147-A177-3AD203B41FA5}">
                      <a16:colId xmlns:a16="http://schemas.microsoft.com/office/drawing/2014/main" val="709067046"/>
                    </a:ext>
                  </a:extLst>
                </a:gridCol>
                <a:gridCol w="1152000">
                  <a:extLst>
                    <a:ext uri="{9D8B030D-6E8A-4147-A177-3AD203B41FA5}">
                      <a16:colId xmlns:a16="http://schemas.microsoft.com/office/drawing/2014/main" val="2853129313"/>
                    </a:ext>
                  </a:extLst>
                </a:gridCol>
                <a:gridCol w="1152000">
                  <a:extLst>
                    <a:ext uri="{9D8B030D-6E8A-4147-A177-3AD203B41FA5}">
                      <a16:colId xmlns:a16="http://schemas.microsoft.com/office/drawing/2014/main" val="159001250"/>
                    </a:ext>
                  </a:extLst>
                </a:gridCol>
                <a:gridCol w="1152000">
                  <a:extLst>
                    <a:ext uri="{9D8B030D-6E8A-4147-A177-3AD203B41FA5}">
                      <a16:colId xmlns:a16="http://schemas.microsoft.com/office/drawing/2014/main" val="1796688811"/>
                    </a:ext>
                  </a:extLst>
                </a:gridCol>
                <a:gridCol w="1152000">
                  <a:extLst>
                    <a:ext uri="{9D8B030D-6E8A-4147-A177-3AD203B41FA5}">
                      <a16:colId xmlns:a16="http://schemas.microsoft.com/office/drawing/2014/main" val="4181400103"/>
                    </a:ext>
                  </a:extLst>
                </a:gridCol>
              </a:tblGrid>
              <a:tr h="396000">
                <a:tc>
                  <a:txBody>
                    <a:bodyPr/>
                    <a:lstStyle/>
                    <a:p>
                      <a:pPr algn="ctr" fontAlgn="b"/>
                      <a:r>
                        <a:rPr lang="en-US" sz="1000" b="1" u="none" strike="noStrike">
                          <a:solidFill>
                            <a:schemeClr val="accent2"/>
                          </a:solidFill>
                          <a:effectLst/>
                        </a:rPr>
                        <a:t> </a:t>
                      </a:r>
                      <a:endParaRPr lang="en-US" sz="1000" b="1" i="0" u="none" strike="noStrike">
                        <a:solidFill>
                          <a:schemeClr val="accent2"/>
                        </a:solidFill>
                        <a:effectLst/>
                        <a:latin typeface="Calibri" panose="020F0502020204030204" pitchFamily="34" charset="0"/>
                      </a:endParaRPr>
                    </a:p>
                  </a:txBody>
                  <a:tcPr anchor="ctr">
                    <a:solidFill>
                      <a:schemeClr val="bg1"/>
                    </a:solidFill>
                  </a:tcPr>
                </a:tc>
                <a:tc>
                  <a:txBody>
                    <a:bodyPr/>
                    <a:lstStyle/>
                    <a:p>
                      <a:pPr algn="ctr" fontAlgn="b"/>
                      <a:r>
                        <a:rPr lang="en-US" sz="1000" u="none" strike="noStrike">
                          <a:solidFill>
                            <a:schemeClr val="accent2"/>
                          </a:solidFill>
                          <a:effectLst/>
                        </a:rPr>
                        <a:t>Structured Data</a:t>
                      </a:r>
                      <a:endParaRPr lang="en-US" sz="1000" b="0" i="0" u="none" strike="noStrike">
                        <a:solidFill>
                          <a:schemeClr val="accent2"/>
                        </a:solidFill>
                        <a:effectLst/>
                        <a:latin typeface="Calibri" panose="020F0502020204030204" pitchFamily="34" charset="0"/>
                      </a:endParaRPr>
                    </a:p>
                  </a:txBody>
                  <a:tcPr anchor="ctr"/>
                </a:tc>
                <a:tc>
                  <a:txBody>
                    <a:bodyPr/>
                    <a:lstStyle/>
                    <a:p>
                      <a:pPr algn="ctr" fontAlgn="b"/>
                      <a:r>
                        <a:rPr lang="en-US" sz="1000" u="none" strike="noStrike">
                          <a:solidFill>
                            <a:schemeClr val="accent2"/>
                          </a:solidFill>
                          <a:effectLst/>
                        </a:rPr>
                        <a:t>Number of Steps</a:t>
                      </a:r>
                      <a:endParaRPr lang="en-US" sz="1000" b="0" i="0" u="none" strike="noStrike">
                        <a:solidFill>
                          <a:schemeClr val="accent2"/>
                        </a:solidFill>
                        <a:effectLst/>
                        <a:latin typeface="Calibri" panose="020F0502020204030204" pitchFamily="34" charset="0"/>
                      </a:endParaRPr>
                    </a:p>
                  </a:txBody>
                  <a:tcPr anchor="ctr"/>
                </a:tc>
                <a:tc>
                  <a:txBody>
                    <a:bodyPr/>
                    <a:lstStyle/>
                    <a:p>
                      <a:pPr algn="ctr" fontAlgn="b"/>
                      <a:r>
                        <a:rPr lang="en-US" sz="1000" u="none" strike="noStrike">
                          <a:solidFill>
                            <a:schemeClr val="accent2"/>
                          </a:solidFill>
                          <a:effectLst/>
                        </a:rPr>
                        <a:t>Type Decision</a:t>
                      </a:r>
                      <a:endParaRPr lang="en-US" sz="1000" b="0" i="0" u="none" strike="noStrike">
                        <a:solidFill>
                          <a:schemeClr val="accent2"/>
                        </a:solidFill>
                        <a:effectLst/>
                        <a:latin typeface="Calibri" panose="020F0502020204030204" pitchFamily="34" charset="0"/>
                      </a:endParaRPr>
                    </a:p>
                  </a:txBody>
                  <a:tcPr anchor="ctr"/>
                </a:tc>
                <a:tc>
                  <a:txBody>
                    <a:bodyPr/>
                    <a:lstStyle/>
                    <a:p>
                      <a:pPr algn="ctr" fontAlgn="b"/>
                      <a:r>
                        <a:rPr lang="en-US" sz="1000" u="none" strike="noStrike">
                          <a:solidFill>
                            <a:schemeClr val="accent2"/>
                          </a:solidFill>
                          <a:effectLst/>
                        </a:rPr>
                        <a:t>Number Applications</a:t>
                      </a:r>
                      <a:endParaRPr lang="en-US" sz="1000" b="0" i="0" u="none" strike="noStrike">
                        <a:solidFill>
                          <a:schemeClr val="accent2"/>
                        </a:solidFill>
                        <a:effectLst/>
                        <a:latin typeface="Calibri" panose="020F0502020204030204" pitchFamily="34" charset="0"/>
                      </a:endParaRPr>
                    </a:p>
                  </a:txBody>
                  <a:tcPr anchor="ctr"/>
                </a:tc>
                <a:tc>
                  <a:txBody>
                    <a:bodyPr/>
                    <a:lstStyle/>
                    <a:p>
                      <a:pPr algn="ctr" fontAlgn="b"/>
                      <a:r>
                        <a:rPr lang="en-US" sz="1000" u="none" strike="noStrike">
                          <a:solidFill>
                            <a:schemeClr val="accent2"/>
                          </a:solidFill>
                          <a:effectLst/>
                        </a:rPr>
                        <a:t>Citrix</a:t>
                      </a:r>
                      <a:endParaRPr lang="en-US" sz="1000" b="0" i="0" u="none" strike="noStrike">
                        <a:solidFill>
                          <a:schemeClr val="accent2"/>
                        </a:solidFill>
                        <a:effectLst/>
                        <a:latin typeface="Calibri" panose="020F0502020204030204" pitchFamily="34" charset="0"/>
                      </a:endParaRPr>
                    </a:p>
                  </a:txBody>
                  <a:tcPr anchor="ctr"/>
                </a:tc>
                <a:extLst>
                  <a:ext uri="{0D108BD9-81ED-4DB2-BD59-A6C34878D82A}">
                    <a16:rowId xmlns:a16="http://schemas.microsoft.com/office/drawing/2014/main" val="2432879666"/>
                  </a:ext>
                </a:extLst>
              </a:tr>
              <a:tr h="252000">
                <a:tc>
                  <a:txBody>
                    <a:bodyPr/>
                    <a:lstStyle/>
                    <a:p>
                      <a:pPr algn="l" fontAlgn="b"/>
                      <a:r>
                        <a:rPr lang="en-US" sz="1000" b="1" u="none" strike="noStrike" kern="1200">
                          <a:solidFill>
                            <a:schemeClr val="accent1"/>
                          </a:solidFill>
                          <a:effectLst/>
                          <a:latin typeface="+mn-lt"/>
                          <a:ea typeface="+mn-ea"/>
                          <a:cs typeface="+mn-cs"/>
                        </a:rPr>
                        <a:t>To Be Estimated</a:t>
                      </a:r>
                    </a:p>
                  </a:txBody>
                  <a:tcPr anchor="ctr">
                    <a:solidFill>
                      <a:schemeClr val="bg1"/>
                    </a:solidFill>
                  </a:tcPr>
                </a:tc>
                <a:tc>
                  <a:txBody>
                    <a:bodyPr/>
                    <a:lstStyle/>
                    <a:p>
                      <a:pPr algn="ctr" fontAlgn="ctr"/>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1"/>
                    </a:solidFill>
                  </a:tcPr>
                </a:tc>
                <a:tc>
                  <a:txBody>
                    <a:bodyPr/>
                    <a:lstStyle/>
                    <a:p>
                      <a:pPr algn="ctr" fontAlgn="ctr"/>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1"/>
                    </a:solidFill>
                  </a:tcPr>
                </a:tc>
                <a:tc>
                  <a:txBody>
                    <a:bodyPr/>
                    <a:lstStyle/>
                    <a:p>
                      <a:pPr algn="ctr" fontAlgn="ctr"/>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1"/>
                    </a:solidFill>
                  </a:tcPr>
                </a:tc>
                <a:tc>
                  <a:txBody>
                    <a:bodyPr/>
                    <a:lstStyle/>
                    <a:p>
                      <a:pPr algn="ctr" fontAlgn="ctr"/>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1"/>
                    </a:solidFill>
                  </a:tcPr>
                </a:tc>
                <a:tc>
                  <a:txBody>
                    <a:bodyPr/>
                    <a:lstStyle/>
                    <a:p>
                      <a:pPr algn="l" fontAlgn="b"/>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1"/>
                    </a:solidFill>
                  </a:tcPr>
                </a:tc>
                <a:extLst>
                  <a:ext uri="{0D108BD9-81ED-4DB2-BD59-A6C34878D82A}">
                    <a16:rowId xmlns:a16="http://schemas.microsoft.com/office/drawing/2014/main" val="3018377678"/>
                  </a:ext>
                </a:extLst>
              </a:tr>
              <a:tr h="252000">
                <a:tc>
                  <a:txBody>
                    <a:bodyPr/>
                    <a:lstStyle/>
                    <a:p>
                      <a:pPr algn="l" fontAlgn="b"/>
                      <a:r>
                        <a:rPr lang="en-US" sz="1000" b="1" u="none" strike="noStrike" kern="1200">
                          <a:solidFill>
                            <a:schemeClr val="accent1"/>
                          </a:solidFill>
                          <a:effectLst/>
                          <a:latin typeface="+mn-lt"/>
                          <a:ea typeface="+mn-ea"/>
                          <a:cs typeface="+mn-cs"/>
                        </a:rPr>
                        <a:t>Very High</a:t>
                      </a:r>
                    </a:p>
                  </a:txBody>
                  <a:tcPr anchor="ctr">
                    <a:solidFill>
                      <a:schemeClr val="bg2"/>
                    </a:solidFill>
                  </a:tcPr>
                </a:tc>
                <a:tc>
                  <a:txBody>
                    <a:bodyPr/>
                    <a:lstStyle/>
                    <a:p>
                      <a:pPr algn="ctr" fontAlgn="ctr"/>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2"/>
                    </a:solidFill>
                  </a:tcPr>
                </a:tc>
                <a:tc>
                  <a:txBody>
                    <a:bodyPr/>
                    <a:lstStyle/>
                    <a:p>
                      <a:pPr algn="ctr" fontAlgn="ctr"/>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2"/>
                    </a:solidFill>
                  </a:tcPr>
                </a:tc>
                <a:tc>
                  <a:txBody>
                    <a:bodyPr/>
                    <a:lstStyle/>
                    <a:p>
                      <a:pPr algn="ctr" fontAlgn="ctr"/>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2"/>
                    </a:solidFill>
                  </a:tcPr>
                </a:tc>
                <a:tc>
                  <a:txBody>
                    <a:bodyPr/>
                    <a:lstStyle/>
                    <a:p>
                      <a:pPr algn="ctr" fontAlgn="ctr"/>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2"/>
                    </a:solidFill>
                  </a:tcPr>
                </a:tc>
                <a:tc>
                  <a:txBody>
                    <a:bodyPr/>
                    <a:lstStyle/>
                    <a:p>
                      <a:pPr algn="l" fontAlgn="b"/>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2"/>
                    </a:solidFill>
                  </a:tcPr>
                </a:tc>
                <a:extLst>
                  <a:ext uri="{0D108BD9-81ED-4DB2-BD59-A6C34878D82A}">
                    <a16:rowId xmlns:a16="http://schemas.microsoft.com/office/drawing/2014/main" val="733757915"/>
                  </a:ext>
                </a:extLst>
              </a:tr>
              <a:tr h="252000">
                <a:tc>
                  <a:txBody>
                    <a:bodyPr/>
                    <a:lstStyle/>
                    <a:p>
                      <a:pPr algn="l" fontAlgn="b"/>
                      <a:r>
                        <a:rPr lang="en-US" sz="1000" b="1" u="none" strike="noStrike" kern="1200">
                          <a:solidFill>
                            <a:schemeClr val="accent1"/>
                          </a:solidFill>
                          <a:effectLst/>
                          <a:latin typeface="+mn-lt"/>
                          <a:ea typeface="+mn-ea"/>
                          <a:cs typeface="+mn-cs"/>
                        </a:rPr>
                        <a:t>High</a:t>
                      </a:r>
                    </a:p>
                  </a:txBody>
                  <a:tcPr anchor="ctr">
                    <a:solidFill>
                      <a:schemeClr val="bg1"/>
                    </a:solidFill>
                  </a:tcPr>
                </a:tc>
                <a:tc>
                  <a:txBody>
                    <a:bodyPr/>
                    <a:lstStyle/>
                    <a:p>
                      <a:pPr algn="ctr" fontAlgn="ctr"/>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1"/>
                    </a:solidFill>
                  </a:tcPr>
                </a:tc>
                <a:tc>
                  <a:txBody>
                    <a:bodyPr/>
                    <a:lstStyle/>
                    <a:p>
                      <a:pPr algn="ctr" fontAlgn="ctr"/>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1"/>
                    </a:solidFill>
                  </a:tcPr>
                </a:tc>
                <a:tc>
                  <a:txBody>
                    <a:bodyPr/>
                    <a:lstStyle/>
                    <a:p>
                      <a:pPr algn="ctr" fontAlgn="ctr"/>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1"/>
                    </a:solidFill>
                  </a:tcPr>
                </a:tc>
                <a:tc>
                  <a:txBody>
                    <a:bodyPr/>
                    <a:lstStyle/>
                    <a:p>
                      <a:pPr algn="ctr" fontAlgn="ctr"/>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1"/>
                    </a:solidFill>
                  </a:tcPr>
                </a:tc>
                <a:tc>
                  <a:txBody>
                    <a:bodyPr/>
                    <a:lstStyle/>
                    <a:p>
                      <a:pPr algn="l" fontAlgn="b"/>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1"/>
                    </a:solidFill>
                  </a:tcPr>
                </a:tc>
                <a:extLst>
                  <a:ext uri="{0D108BD9-81ED-4DB2-BD59-A6C34878D82A}">
                    <a16:rowId xmlns:a16="http://schemas.microsoft.com/office/drawing/2014/main" val="2053162198"/>
                  </a:ext>
                </a:extLst>
              </a:tr>
              <a:tr h="252000">
                <a:tc>
                  <a:txBody>
                    <a:bodyPr/>
                    <a:lstStyle/>
                    <a:p>
                      <a:pPr algn="l" fontAlgn="b"/>
                      <a:r>
                        <a:rPr lang="en-US" sz="1000" b="1" u="none" strike="noStrike" kern="1200">
                          <a:solidFill>
                            <a:schemeClr val="accent1"/>
                          </a:solidFill>
                          <a:effectLst/>
                          <a:latin typeface="+mn-lt"/>
                          <a:ea typeface="+mn-ea"/>
                          <a:cs typeface="+mn-cs"/>
                        </a:rPr>
                        <a:t>Medium - High</a:t>
                      </a:r>
                    </a:p>
                  </a:txBody>
                  <a:tcPr anchor="ctr">
                    <a:solidFill>
                      <a:schemeClr val="bg2"/>
                    </a:solidFill>
                  </a:tcPr>
                </a:tc>
                <a:tc>
                  <a:txBody>
                    <a:bodyPr/>
                    <a:lstStyle/>
                    <a:p>
                      <a:pPr algn="ctr" fontAlgn="ctr"/>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2"/>
                    </a:solidFill>
                  </a:tcPr>
                </a:tc>
                <a:tc>
                  <a:txBody>
                    <a:bodyPr/>
                    <a:lstStyle/>
                    <a:p>
                      <a:pPr algn="ctr" fontAlgn="ctr"/>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2"/>
                    </a:solidFill>
                  </a:tcPr>
                </a:tc>
                <a:tc>
                  <a:txBody>
                    <a:bodyPr/>
                    <a:lstStyle/>
                    <a:p>
                      <a:pPr algn="ctr" fontAlgn="ctr"/>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2"/>
                    </a:solidFill>
                  </a:tcPr>
                </a:tc>
                <a:tc>
                  <a:txBody>
                    <a:bodyPr/>
                    <a:lstStyle/>
                    <a:p>
                      <a:pPr algn="ctr" fontAlgn="ctr"/>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2"/>
                    </a:solidFill>
                  </a:tcPr>
                </a:tc>
                <a:tc>
                  <a:txBody>
                    <a:bodyPr/>
                    <a:lstStyle/>
                    <a:p>
                      <a:pPr algn="l" fontAlgn="b"/>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2"/>
                    </a:solidFill>
                  </a:tcPr>
                </a:tc>
                <a:extLst>
                  <a:ext uri="{0D108BD9-81ED-4DB2-BD59-A6C34878D82A}">
                    <a16:rowId xmlns:a16="http://schemas.microsoft.com/office/drawing/2014/main" val="1871276242"/>
                  </a:ext>
                </a:extLst>
              </a:tr>
              <a:tr h="252000">
                <a:tc>
                  <a:txBody>
                    <a:bodyPr/>
                    <a:lstStyle/>
                    <a:p>
                      <a:pPr algn="l" fontAlgn="b"/>
                      <a:r>
                        <a:rPr lang="en-US" sz="1000" b="1" u="none" strike="noStrike" kern="1200">
                          <a:solidFill>
                            <a:schemeClr val="accent1"/>
                          </a:solidFill>
                          <a:effectLst/>
                          <a:latin typeface="+mn-lt"/>
                          <a:ea typeface="+mn-ea"/>
                          <a:cs typeface="+mn-cs"/>
                        </a:rPr>
                        <a:t>Medium</a:t>
                      </a:r>
                    </a:p>
                  </a:txBody>
                  <a:tcPr anchor="ctr">
                    <a:solidFill>
                      <a:schemeClr val="bg1"/>
                    </a:solidFill>
                  </a:tcPr>
                </a:tc>
                <a:tc>
                  <a:txBody>
                    <a:bodyPr/>
                    <a:lstStyle/>
                    <a:p>
                      <a:pPr algn="ctr" fontAlgn="ctr"/>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1"/>
                    </a:solidFill>
                  </a:tcPr>
                </a:tc>
                <a:tc>
                  <a:txBody>
                    <a:bodyPr/>
                    <a:lstStyle/>
                    <a:p>
                      <a:pPr algn="ctr" fontAlgn="ctr"/>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1"/>
                    </a:solidFill>
                  </a:tcPr>
                </a:tc>
                <a:tc>
                  <a:txBody>
                    <a:bodyPr/>
                    <a:lstStyle/>
                    <a:p>
                      <a:pPr algn="ctr" fontAlgn="ctr"/>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1"/>
                    </a:solidFill>
                  </a:tcPr>
                </a:tc>
                <a:tc>
                  <a:txBody>
                    <a:bodyPr/>
                    <a:lstStyle/>
                    <a:p>
                      <a:pPr algn="ctr" fontAlgn="ctr"/>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1"/>
                    </a:solidFill>
                  </a:tcPr>
                </a:tc>
                <a:tc>
                  <a:txBody>
                    <a:bodyPr/>
                    <a:lstStyle/>
                    <a:p>
                      <a:pPr algn="l" fontAlgn="b"/>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1"/>
                    </a:solidFill>
                  </a:tcPr>
                </a:tc>
                <a:extLst>
                  <a:ext uri="{0D108BD9-81ED-4DB2-BD59-A6C34878D82A}">
                    <a16:rowId xmlns:a16="http://schemas.microsoft.com/office/drawing/2014/main" val="308514592"/>
                  </a:ext>
                </a:extLst>
              </a:tr>
              <a:tr h="252000">
                <a:tc>
                  <a:txBody>
                    <a:bodyPr/>
                    <a:lstStyle/>
                    <a:p>
                      <a:pPr algn="l" fontAlgn="b"/>
                      <a:r>
                        <a:rPr lang="en-US" sz="1000" b="1" u="none" strike="noStrike" kern="1200">
                          <a:solidFill>
                            <a:schemeClr val="accent1"/>
                          </a:solidFill>
                          <a:effectLst/>
                          <a:latin typeface="+mn-lt"/>
                          <a:ea typeface="+mn-ea"/>
                          <a:cs typeface="+mn-cs"/>
                        </a:rPr>
                        <a:t>Low</a:t>
                      </a:r>
                    </a:p>
                  </a:txBody>
                  <a:tcPr anchor="ctr">
                    <a:solidFill>
                      <a:schemeClr val="bg2"/>
                    </a:solidFill>
                  </a:tcPr>
                </a:tc>
                <a:tc>
                  <a:txBody>
                    <a:bodyPr/>
                    <a:lstStyle/>
                    <a:p>
                      <a:pPr algn="ctr" fontAlgn="ctr"/>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2"/>
                    </a:solidFill>
                  </a:tcPr>
                </a:tc>
                <a:tc>
                  <a:txBody>
                    <a:bodyPr/>
                    <a:lstStyle/>
                    <a:p>
                      <a:pPr algn="ctr" fontAlgn="ctr"/>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2"/>
                    </a:solidFill>
                  </a:tcPr>
                </a:tc>
                <a:tc>
                  <a:txBody>
                    <a:bodyPr/>
                    <a:lstStyle/>
                    <a:p>
                      <a:pPr algn="ctr" fontAlgn="ctr"/>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2"/>
                    </a:solidFill>
                  </a:tcPr>
                </a:tc>
                <a:tc>
                  <a:txBody>
                    <a:bodyPr/>
                    <a:lstStyle/>
                    <a:p>
                      <a:pPr algn="ctr" fontAlgn="ctr"/>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2"/>
                    </a:solidFill>
                  </a:tcPr>
                </a:tc>
                <a:tc>
                  <a:txBody>
                    <a:bodyPr/>
                    <a:lstStyle/>
                    <a:p>
                      <a:pPr algn="l" fontAlgn="b"/>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2"/>
                    </a:solidFill>
                  </a:tcPr>
                </a:tc>
                <a:extLst>
                  <a:ext uri="{0D108BD9-81ED-4DB2-BD59-A6C34878D82A}">
                    <a16:rowId xmlns:a16="http://schemas.microsoft.com/office/drawing/2014/main" val="3648376429"/>
                  </a:ext>
                </a:extLst>
              </a:tr>
            </a:tbl>
          </a:graphicData>
        </a:graphic>
      </p:graphicFrame>
    </p:spTree>
    <p:extLst>
      <p:ext uri="{BB962C8B-B14F-4D97-AF65-F5344CB8AC3E}">
        <p14:creationId xmlns:p14="http://schemas.microsoft.com/office/powerpoint/2010/main" val="35157330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A392ABA-7A01-3FB7-D08B-88E64E8AECAF}"/>
              </a:ext>
            </a:extLst>
          </p:cNvPr>
          <p:cNvSpPr>
            <a:spLocks noGrp="1"/>
          </p:cNvSpPr>
          <p:nvPr>
            <p:ph type="sldNum" sz="quarter" idx="4"/>
          </p:nvPr>
        </p:nvSpPr>
        <p:spPr/>
        <p:txBody>
          <a:bodyPr/>
          <a:lstStyle/>
          <a:p>
            <a:fld id="{619ED4D7-5F20-42F3-A679-10C8506A671F}" type="slidenum">
              <a:rPr lang="en-US" smtClean="0"/>
              <a:pPr/>
              <a:t>34</a:t>
            </a:fld>
            <a:endParaRPr lang="en-US"/>
          </a:p>
        </p:txBody>
      </p:sp>
      <p:sp>
        <p:nvSpPr>
          <p:cNvPr id="3" name="Title 2">
            <a:extLst>
              <a:ext uri="{FF2B5EF4-FFF2-40B4-BE49-F238E27FC236}">
                <a16:creationId xmlns:a16="http://schemas.microsoft.com/office/drawing/2014/main" id="{93765311-773B-F75B-CA92-4AB431418EA1}"/>
              </a:ext>
            </a:extLst>
          </p:cNvPr>
          <p:cNvSpPr>
            <a:spLocks noGrp="1"/>
          </p:cNvSpPr>
          <p:nvPr>
            <p:ph type="title"/>
          </p:nvPr>
        </p:nvSpPr>
        <p:spPr>
          <a:xfrm>
            <a:off x="838200" y="365126"/>
            <a:ext cx="9861645" cy="867930"/>
          </a:xfrm>
        </p:spPr>
        <p:txBody>
          <a:bodyPr/>
          <a:lstStyle/>
          <a:p>
            <a:r>
              <a:rPr lang="fr-BE"/>
              <a:t>To go </a:t>
            </a:r>
            <a:r>
              <a:rPr lang="fr-BE" err="1"/>
              <a:t>Further</a:t>
            </a:r>
            <a:br>
              <a:rPr lang="fr-BE"/>
            </a:br>
            <a:r>
              <a:rPr lang="fr-BE" sz="2400" b="1">
                <a:solidFill>
                  <a:schemeClr val="accent2"/>
                </a:solidFill>
              </a:rPr>
              <a:t>Service Catalogue – Maintenance (1/2)</a:t>
            </a:r>
            <a:endParaRPr lang="en-GB"/>
          </a:p>
        </p:txBody>
      </p:sp>
      <p:sp>
        <p:nvSpPr>
          <p:cNvPr id="4" name="Content Placeholder 3">
            <a:extLst>
              <a:ext uri="{FF2B5EF4-FFF2-40B4-BE49-F238E27FC236}">
                <a16:creationId xmlns:a16="http://schemas.microsoft.com/office/drawing/2014/main" id="{D82ED0FD-879E-ED34-2A4C-8508F31C0555}"/>
              </a:ext>
            </a:extLst>
          </p:cNvPr>
          <p:cNvSpPr>
            <a:spLocks noGrp="1"/>
          </p:cNvSpPr>
          <p:nvPr>
            <p:ph sz="quarter" idx="10"/>
          </p:nvPr>
        </p:nvSpPr>
        <p:spPr>
          <a:xfrm>
            <a:off x="838200" y="1364510"/>
            <a:ext cx="11001375" cy="3658566"/>
          </a:xfrm>
        </p:spPr>
        <p:txBody>
          <a:bodyPr/>
          <a:lstStyle/>
          <a:p>
            <a:r>
              <a:rPr lang="en-GB" dirty="0"/>
              <a:t>As part of Amaris Consulting's comprehensive approach to RPA, Amaris could design a service catalogue specifically for maintenance tasks. We categorize maintenance activities into four levels of complexity: Critical, High, Medium, and Low. Each level is determined based on the following criteria, which significantly impact the amount of time, resources, and expertise required for ongoing maintenance:</a:t>
            </a:r>
          </a:p>
          <a:p>
            <a:pPr lvl="1">
              <a:lnSpc>
                <a:spcPct val="100000"/>
              </a:lnSpc>
              <a:spcBef>
                <a:spcPts val="0"/>
              </a:spcBef>
            </a:pPr>
            <a:r>
              <a:rPr lang="en-GB" b="1" dirty="0">
                <a:solidFill>
                  <a:schemeClr val="accent1"/>
                </a:solidFill>
              </a:rPr>
              <a:t>Process Stability</a:t>
            </a:r>
            <a:r>
              <a:rPr lang="en-GB" dirty="0"/>
              <a:t>: This criterion measures the likelihood of process changes or evolution during the lifetime of the robot. It ranges from 0% (no expected changes) to 100% (constant and substantial changes). Robots operating in stable processes demand less maintenance effort compared to those in more fluid processes.</a:t>
            </a:r>
          </a:p>
          <a:p>
            <a:pPr lvl="1">
              <a:lnSpc>
                <a:spcPct val="100000"/>
              </a:lnSpc>
              <a:spcBef>
                <a:spcPts val="0"/>
              </a:spcBef>
            </a:pPr>
            <a:r>
              <a:rPr lang="en-GB" b="1" dirty="0">
                <a:solidFill>
                  <a:schemeClr val="accent1"/>
                </a:solidFill>
              </a:rPr>
              <a:t>Application Stability</a:t>
            </a:r>
            <a:r>
              <a:rPr lang="en-GB" dirty="0"/>
              <a:t>: This mirrors the process stability, but relates to the applications the robot interacts with. It ranges from 0% (no expected changes in the applications) to 100% (continuous and significant application changes). The more stable the applications, the less complex the maintenance.</a:t>
            </a:r>
          </a:p>
          <a:p>
            <a:pPr lvl="1">
              <a:lnSpc>
                <a:spcPct val="100000"/>
              </a:lnSpc>
              <a:spcBef>
                <a:spcPts val="0"/>
              </a:spcBef>
            </a:pPr>
            <a:r>
              <a:rPr lang="en-GB" b="1" dirty="0">
                <a:solidFill>
                  <a:schemeClr val="accent1"/>
                </a:solidFill>
              </a:rPr>
              <a:t>Duration of the Process</a:t>
            </a:r>
            <a:r>
              <a:rPr lang="en-GB" dirty="0"/>
              <a:t>: This refers to the length of time the robot requires to complete the process. If the process takes longer than a standard working day (8 hours), it is generally more complex to maintain due to the increased risk of issues arising during the execution.</a:t>
            </a:r>
          </a:p>
          <a:p>
            <a:pPr lvl="1">
              <a:lnSpc>
                <a:spcPct val="100000"/>
              </a:lnSpc>
              <a:spcBef>
                <a:spcPts val="0"/>
              </a:spcBef>
            </a:pPr>
            <a:r>
              <a:rPr lang="en-GB" b="1" dirty="0">
                <a:solidFill>
                  <a:schemeClr val="accent1"/>
                </a:solidFill>
              </a:rPr>
              <a:t>Exceptions</a:t>
            </a:r>
            <a:r>
              <a:rPr lang="en-GB" dirty="0"/>
              <a:t>: This criterion relates to the rate of exceptions generated by the process, expressed in percentage terms. The higher the exception rate, the more complex the maintenance, as these exceptions often require manual intervention or adjustments to the robot's programming.</a:t>
            </a:r>
          </a:p>
          <a:p>
            <a:pPr lvl="1">
              <a:lnSpc>
                <a:spcPct val="100000"/>
              </a:lnSpc>
              <a:spcBef>
                <a:spcPts val="0"/>
              </a:spcBef>
            </a:pPr>
            <a:r>
              <a:rPr lang="en-GB" b="1" dirty="0">
                <a:solidFill>
                  <a:schemeClr val="accent1"/>
                </a:solidFill>
              </a:rPr>
              <a:t>Citrix</a:t>
            </a:r>
            <a:r>
              <a:rPr lang="en-GB" dirty="0"/>
              <a:t>: If the robot requires Citrix to execute the process, it adds an additional layer of complexity due to the challenges of troubleshooting and maintaining tasks in a Citrix environment.</a:t>
            </a:r>
          </a:p>
          <a:p>
            <a:pPr lvl="1">
              <a:lnSpc>
                <a:spcPct val="100000"/>
              </a:lnSpc>
              <a:spcBef>
                <a:spcPts val="0"/>
              </a:spcBef>
            </a:pPr>
            <a:r>
              <a:rPr lang="en-GB" b="1" dirty="0">
                <a:solidFill>
                  <a:schemeClr val="accent1"/>
                </a:solidFill>
              </a:rPr>
              <a:t>OCR</a:t>
            </a:r>
            <a:r>
              <a:rPr lang="en-GB" dirty="0"/>
              <a:t>: If the process uses Optical Character Recognition (OCR), it increases the complexity of maintenance, as OCR-related tasks typically demand specialized knowledge and skills for troubleshooting and improvements.</a:t>
            </a:r>
          </a:p>
          <a:p>
            <a:r>
              <a:rPr lang="en-GB" dirty="0"/>
              <a:t>By understanding these factors, Amaris Consulting can better anticipate the maintenance needs of each RPA solution, thus ensuring more accurate, efficient, and reliable service for Danone.</a:t>
            </a:r>
          </a:p>
        </p:txBody>
      </p:sp>
      <p:graphicFrame>
        <p:nvGraphicFramePr>
          <p:cNvPr id="5" name="Table 5">
            <a:extLst>
              <a:ext uri="{FF2B5EF4-FFF2-40B4-BE49-F238E27FC236}">
                <a16:creationId xmlns:a16="http://schemas.microsoft.com/office/drawing/2014/main" id="{6AEE591D-0638-582D-46D0-63AB4BC3B2D8}"/>
              </a:ext>
            </a:extLst>
          </p:cNvPr>
          <p:cNvGraphicFramePr>
            <a:graphicFrameLocks noGrp="1"/>
          </p:cNvGraphicFramePr>
          <p:nvPr>
            <p:extLst>
              <p:ext uri="{D42A27DB-BD31-4B8C-83A1-F6EECF244321}">
                <p14:modId xmlns:p14="http://schemas.microsoft.com/office/powerpoint/2010/main" val="674107688"/>
              </p:ext>
            </p:extLst>
          </p:nvPr>
        </p:nvGraphicFramePr>
        <p:xfrm>
          <a:off x="2640000" y="5263374"/>
          <a:ext cx="6912003" cy="1404240"/>
        </p:xfrm>
        <a:graphic>
          <a:graphicData uri="http://schemas.openxmlformats.org/drawingml/2006/table">
            <a:tbl>
              <a:tblPr firstRow="1" bandRow="1">
                <a:tableStyleId>{5C22544A-7EE6-4342-B048-85BDC9FD1C3A}</a:tableStyleId>
              </a:tblPr>
              <a:tblGrid>
                <a:gridCol w="987429">
                  <a:extLst>
                    <a:ext uri="{9D8B030D-6E8A-4147-A177-3AD203B41FA5}">
                      <a16:colId xmlns:a16="http://schemas.microsoft.com/office/drawing/2014/main" val="2107000690"/>
                    </a:ext>
                  </a:extLst>
                </a:gridCol>
                <a:gridCol w="987429">
                  <a:extLst>
                    <a:ext uri="{9D8B030D-6E8A-4147-A177-3AD203B41FA5}">
                      <a16:colId xmlns:a16="http://schemas.microsoft.com/office/drawing/2014/main" val="709067046"/>
                    </a:ext>
                  </a:extLst>
                </a:gridCol>
                <a:gridCol w="987429">
                  <a:extLst>
                    <a:ext uri="{9D8B030D-6E8A-4147-A177-3AD203B41FA5}">
                      <a16:colId xmlns:a16="http://schemas.microsoft.com/office/drawing/2014/main" val="2853129313"/>
                    </a:ext>
                  </a:extLst>
                </a:gridCol>
                <a:gridCol w="987429">
                  <a:extLst>
                    <a:ext uri="{9D8B030D-6E8A-4147-A177-3AD203B41FA5}">
                      <a16:colId xmlns:a16="http://schemas.microsoft.com/office/drawing/2014/main" val="159001250"/>
                    </a:ext>
                  </a:extLst>
                </a:gridCol>
                <a:gridCol w="987429">
                  <a:extLst>
                    <a:ext uri="{9D8B030D-6E8A-4147-A177-3AD203B41FA5}">
                      <a16:colId xmlns:a16="http://schemas.microsoft.com/office/drawing/2014/main" val="1796688811"/>
                    </a:ext>
                  </a:extLst>
                </a:gridCol>
                <a:gridCol w="987429">
                  <a:extLst>
                    <a:ext uri="{9D8B030D-6E8A-4147-A177-3AD203B41FA5}">
                      <a16:colId xmlns:a16="http://schemas.microsoft.com/office/drawing/2014/main" val="4181400103"/>
                    </a:ext>
                  </a:extLst>
                </a:gridCol>
                <a:gridCol w="987429">
                  <a:extLst>
                    <a:ext uri="{9D8B030D-6E8A-4147-A177-3AD203B41FA5}">
                      <a16:colId xmlns:a16="http://schemas.microsoft.com/office/drawing/2014/main" val="2254005538"/>
                    </a:ext>
                  </a:extLst>
                </a:gridCol>
              </a:tblGrid>
              <a:tr h="396000">
                <a:tc>
                  <a:txBody>
                    <a:bodyPr/>
                    <a:lstStyle/>
                    <a:p>
                      <a:pPr algn="ctr" fontAlgn="b"/>
                      <a:r>
                        <a:rPr lang="en-US" sz="1000" b="1" u="none" strike="noStrike">
                          <a:solidFill>
                            <a:schemeClr val="accent2"/>
                          </a:solidFill>
                          <a:effectLst/>
                        </a:rPr>
                        <a:t> </a:t>
                      </a:r>
                      <a:endParaRPr lang="en-US" sz="1000" b="1" i="0" u="none" strike="noStrike">
                        <a:solidFill>
                          <a:schemeClr val="accent2"/>
                        </a:solidFill>
                        <a:effectLst/>
                        <a:latin typeface="Calibri" panose="020F0502020204030204" pitchFamily="34" charset="0"/>
                      </a:endParaRPr>
                    </a:p>
                  </a:txBody>
                  <a:tcPr anchor="ctr">
                    <a:solidFill>
                      <a:schemeClr val="bg1"/>
                    </a:solidFill>
                  </a:tcPr>
                </a:tc>
                <a:tc>
                  <a:txBody>
                    <a:bodyPr/>
                    <a:lstStyle/>
                    <a:p>
                      <a:pPr algn="ctr" fontAlgn="b"/>
                      <a:r>
                        <a:rPr lang="en-US" sz="1000" b="1" i="0" u="none" strike="noStrike">
                          <a:solidFill>
                            <a:schemeClr val="accent2"/>
                          </a:solidFill>
                          <a:effectLst/>
                          <a:latin typeface="Calibri" panose="020F0502020204030204" pitchFamily="34" charset="0"/>
                        </a:rPr>
                        <a:t>Process Stability</a:t>
                      </a:r>
                    </a:p>
                  </a:txBody>
                  <a:tcPr anchor="ctr"/>
                </a:tc>
                <a:tc>
                  <a:txBody>
                    <a:bodyPr/>
                    <a:lstStyle/>
                    <a:p>
                      <a:pPr algn="ctr" fontAlgn="b"/>
                      <a:r>
                        <a:rPr lang="en-US" sz="1000" b="1" i="0" u="none" strike="noStrike">
                          <a:solidFill>
                            <a:schemeClr val="accent2"/>
                          </a:solidFill>
                          <a:effectLst/>
                          <a:latin typeface="Calibri" panose="020F0502020204030204" pitchFamily="34" charset="0"/>
                        </a:rPr>
                        <a:t>Application Stability</a:t>
                      </a:r>
                    </a:p>
                  </a:txBody>
                  <a:tcPr anchor="ctr"/>
                </a:tc>
                <a:tc>
                  <a:txBody>
                    <a:bodyPr/>
                    <a:lstStyle/>
                    <a:p>
                      <a:pPr algn="ctr" fontAlgn="b"/>
                      <a:r>
                        <a:rPr lang="en-US" sz="1000" b="1" i="0" u="none" strike="noStrike">
                          <a:solidFill>
                            <a:schemeClr val="accent2"/>
                          </a:solidFill>
                          <a:effectLst/>
                          <a:latin typeface="Calibri" panose="020F0502020204030204" pitchFamily="34" charset="0"/>
                        </a:rPr>
                        <a:t>Duration</a:t>
                      </a:r>
                    </a:p>
                  </a:txBody>
                  <a:tcPr anchor="ctr"/>
                </a:tc>
                <a:tc>
                  <a:txBody>
                    <a:bodyPr/>
                    <a:lstStyle/>
                    <a:p>
                      <a:pPr algn="ctr" fontAlgn="b"/>
                      <a:r>
                        <a:rPr lang="en-US" sz="1000" b="1" i="0" u="none" strike="noStrike">
                          <a:solidFill>
                            <a:schemeClr val="accent2"/>
                          </a:solidFill>
                          <a:effectLst/>
                          <a:latin typeface="Calibri" panose="020F0502020204030204" pitchFamily="34" charset="0"/>
                        </a:rPr>
                        <a:t>Exceptions</a:t>
                      </a:r>
                    </a:p>
                  </a:txBody>
                  <a:tcPr anchor="ctr"/>
                </a:tc>
                <a:tc>
                  <a:txBody>
                    <a:bodyPr/>
                    <a:lstStyle/>
                    <a:p>
                      <a:pPr algn="ctr" fontAlgn="b"/>
                      <a:r>
                        <a:rPr lang="en-US" sz="1000" b="1" i="0" u="none" strike="noStrike">
                          <a:solidFill>
                            <a:schemeClr val="accent2"/>
                          </a:solidFill>
                          <a:effectLst/>
                          <a:latin typeface="Calibri" panose="020F0502020204030204" pitchFamily="34" charset="0"/>
                        </a:rPr>
                        <a:t>Citrix</a:t>
                      </a:r>
                    </a:p>
                  </a:txBody>
                  <a:tcPr anchor="ctr"/>
                </a:tc>
                <a:tc>
                  <a:txBody>
                    <a:bodyPr/>
                    <a:lstStyle/>
                    <a:p>
                      <a:pPr algn="ctr" fontAlgn="b"/>
                      <a:r>
                        <a:rPr lang="en-US" sz="1000" b="1" i="0" u="none" strike="noStrike">
                          <a:solidFill>
                            <a:schemeClr val="accent2"/>
                          </a:solidFill>
                          <a:effectLst/>
                          <a:latin typeface="Calibri" panose="020F0502020204030204" pitchFamily="34" charset="0"/>
                        </a:rPr>
                        <a:t>OCR</a:t>
                      </a:r>
                    </a:p>
                  </a:txBody>
                  <a:tcPr anchor="ctr"/>
                </a:tc>
                <a:extLst>
                  <a:ext uri="{0D108BD9-81ED-4DB2-BD59-A6C34878D82A}">
                    <a16:rowId xmlns:a16="http://schemas.microsoft.com/office/drawing/2014/main" val="2432879666"/>
                  </a:ext>
                </a:extLst>
              </a:tr>
              <a:tr h="252000">
                <a:tc>
                  <a:txBody>
                    <a:bodyPr/>
                    <a:lstStyle/>
                    <a:p>
                      <a:pPr algn="l" fontAlgn="b"/>
                      <a:r>
                        <a:rPr lang="en-US" sz="1000" b="1" u="none" strike="noStrike" kern="1200">
                          <a:solidFill>
                            <a:schemeClr val="accent1"/>
                          </a:solidFill>
                          <a:effectLst/>
                          <a:latin typeface="+mn-lt"/>
                          <a:ea typeface="+mn-ea"/>
                          <a:cs typeface="+mn-cs"/>
                        </a:rPr>
                        <a:t>Critical</a:t>
                      </a:r>
                    </a:p>
                  </a:txBody>
                  <a:tcPr anchor="ctr">
                    <a:solidFill>
                      <a:schemeClr val="bg1"/>
                    </a:solidFill>
                  </a:tcPr>
                </a:tc>
                <a:tc>
                  <a:txBody>
                    <a:bodyPr/>
                    <a:lstStyle/>
                    <a:p>
                      <a:pPr algn="ctr" fontAlgn="ctr"/>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1"/>
                    </a:solidFill>
                  </a:tcPr>
                </a:tc>
                <a:tc>
                  <a:txBody>
                    <a:bodyPr/>
                    <a:lstStyle/>
                    <a:p>
                      <a:pPr algn="ctr" fontAlgn="ctr"/>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1"/>
                    </a:solidFill>
                  </a:tcPr>
                </a:tc>
                <a:tc>
                  <a:txBody>
                    <a:bodyPr/>
                    <a:lstStyle/>
                    <a:p>
                      <a:pPr algn="ctr" fontAlgn="ctr"/>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1"/>
                    </a:solidFill>
                  </a:tcPr>
                </a:tc>
                <a:tc>
                  <a:txBody>
                    <a:bodyPr/>
                    <a:lstStyle/>
                    <a:p>
                      <a:pPr algn="ctr" fontAlgn="ctr"/>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1"/>
                    </a:solidFill>
                  </a:tcPr>
                </a:tc>
                <a:tc>
                  <a:txBody>
                    <a:bodyPr/>
                    <a:lstStyle/>
                    <a:p>
                      <a:pPr algn="l" fontAlgn="b"/>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1"/>
                    </a:solidFill>
                  </a:tcPr>
                </a:tc>
                <a:tc>
                  <a:txBody>
                    <a:bodyPr/>
                    <a:lstStyle/>
                    <a:p>
                      <a:pPr algn="l" fontAlgn="b"/>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1"/>
                    </a:solidFill>
                  </a:tcPr>
                </a:tc>
                <a:extLst>
                  <a:ext uri="{0D108BD9-81ED-4DB2-BD59-A6C34878D82A}">
                    <a16:rowId xmlns:a16="http://schemas.microsoft.com/office/drawing/2014/main" val="3018377678"/>
                  </a:ext>
                </a:extLst>
              </a:tr>
              <a:tr h="252000">
                <a:tc>
                  <a:txBody>
                    <a:bodyPr/>
                    <a:lstStyle/>
                    <a:p>
                      <a:pPr algn="l" fontAlgn="b"/>
                      <a:r>
                        <a:rPr lang="en-US" sz="1000" b="1" u="none" strike="noStrike" kern="1200">
                          <a:solidFill>
                            <a:schemeClr val="accent1"/>
                          </a:solidFill>
                          <a:effectLst/>
                          <a:latin typeface="+mn-lt"/>
                          <a:ea typeface="+mn-ea"/>
                          <a:cs typeface="+mn-cs"/>
                        </a:rPr>
                        <a:t>High</a:t>
                      </a:r>
                    </a:p>
                  </a:txBody>
                  <a:tcPr anchor="ctr">
                    <a:solidFill>
                      <a:schemeClr val="bg2"/>
                    </a:solidFill>
                  </a:tcPr>
                </a:tc>
                <a:tc>
                  <a:txBody>
                    <a:bodyPr/>
                    <a:lstStyle/>
                    <a:p>
                      <a:pPr algn="ctr" fontAlgn="ctr"/>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2"/>
                    </a:solidFill>
                  </a:tcPr>
                </a:tc>
                <a:tc>
                  <a:txBody>
                    <a:bodyPr/>
                    <a:lstStyle/>
                    <a:p>
                      <a:pPr algn="ctr" fontAlgn="ctr"/>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2"/>
                    </a:solidFill>
                  </a:tcPr>
                </a:tc>
                <a:tc>
                  <a:txBody>
                    <a:bodyPr/>
                    <a:lstStyle/>
                    <a:p>
                      <a:pPr algn="ctr" fontAlgn="ctr"/>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2"/>
                    </a:solidFill>
                  </a:tcPr>
                </a:tc>
                <a:tc>
                  <a:txBody>
                    <a:bodyPr/>
                    <a:lstStyle/>
                    <a:p>
                      <a:pPr algn="ctr" fontAlgn="ctr"/>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2"/>
                    </a:solidFill>
                  </a:tcPr>
                </a:tc>
                <a:tc>
                  <a:txBody>
                    <a:bodyPr/>
                    <a:lstStyle/>
                    <a:p>
                      <a:pPr algn="l" fontAlgn="b"/>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2"/>
                    </a:solidFill>
                  </a:tcPr>
                </a:tc>
                <a:tc>
                  <a:txBody>
                    <a:bodyPr/>
                    <a:lstStyle/>
                    <a:p>
                      <a:pPr algn="l" fontAlgn="b"/>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2"/>
                    </a:solidFill>
                  </a:tcPr>
                </a:tc>
                <a:extLst>
                  <a:ext uri="{0D108BD9-81ED-4DB2-BD59-A6C34878D82A}">
                    <a16:rowId xmlns:a16="http://schemas.microsoft.com/office/drawing/2014/main" val="733757915"/>
                  </a:ext>
                </a:extLst>
              </a:tr>
              <a:tr h="252000">
                <a:tc>
                  <a:txBody>
                    <a:bodyPr/>
                    <a:lstStyle/>
                    <a:p>
                      <a:pPr algn="l" fontAlgn="b"/>
                      <a:r>
                        <a:rPr lang="en-US" sz="1000" b="1" u="none" strike="noStrike" kern="1200">
                          <a:solidFill>
                            <a:schemeClr val="accent1"/>
                          </a:solidFill>
                          <a:effectLst/>
                          <a:latin typeface="+mn-lt"/>
                          <a:ea typeface="+mn-ea"/>
                          <a:cs typeface="+mn-cs"/>
                        </a:rPr>
                        <a:t>Medium</a:t>
                      </a:r>
                    </a:p>
                  </a:txBody>
                  <a:tcPr anchor="ctr">
                    <a:solidFill>
                      <a:schemeClr val="bg1"/>
                    </a:solidFill>
                  </a:tcPr>
                </a:tc>
                <a:tc>
                  <a:txBody>
                    <a:bodyPr/>
                    <a:lstStyle/>
                    <a:p>
                      <a:pPr algn="ctr" fontAlgn="ctr"/>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1"/>
                    </a:solidFill>
                  </a:tcPr>
                </a:tc>
                <a:tc>
                  <a:txBody>
                    <a:bodyPr/>
                    <a:lstStyle/>
                    <a:p>
                      <a:pPr algn="ctr" fontAlgn="ctr"/>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1"/>
                    </a:solidFill>
                  </a:tcPr>
                </a:tc>
                <a:tc>
                  <a:txBody>
                    <a:bodyPr/>
                    <a:lstStyle/>
                    <a:p>
                      <a:pPr algn="ctr" fontAlgn="ctr"/>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1"/>
                    </a:solidFill>
                  </a:tcPr>
                </a:tc>
                <a:tc>
                  <a:txBody>
                    <a:bodyPr/>
                    <a:lstStyle/>
                    <a:p>
                      <a:pPr algn="ctr" fontAlgn="ctr"/>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1"/>
                    </a:solidFill>
                  </a:tcPr>
                </a:tc>
                <a:tc>
                  <a:txBody>
                    <a:bodyPr/>
                    <a:lstStyle/>
                    <a:p>
                      <a:pPr algn="l" fontAlgn="b"/>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1"/>
                    </a:solidFill>
                  </a:tcPr>
                </a:tc>
                <a:tc>
                  <a:txBody>
                    <a:bodyPr/>
                    <a:lstStyle/>
                    <a:p>
                      <a:pPr algn="l" fontAlgn="b"/>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1"/>
                    </a:solidFill>
                  </a:tcPr>
                </a:tc>
                <a:extLst>
                  <a:ext uri="{0D108BD9-81ED-4DB2-BD59-A6C34878D82A}">
                    <a16:rowId xmlns:a16="http://schemas.microsoft.com/office/drawing/2014/main" val="2053162198"/>
                  </a:ext>
                </a:extLst>
              </a:tr>
              <a:tr h="252000">
                <a:tc>
                  <a:txBody>
                    <a:bodyPr/>
                    <a:lstStyle/>
                    <a:p>
                      <a:pPr algn="l" fontAlgn="b"/>
                      <a:r>
                        <a:rPr lang="en-US" sz="1000" b="1" u="none" strike="noStrike" kern="1200">
                          <a:solidFill>
                            <a:schemeClr val="accent1"/>
                          </a:solidFill>
                          <a:effectLst/>
                          <a:latin typeface="+mn-lt"/>
                          <a:ea typeface="+mn-ea"/>
                          <a:cs typeface="+mn-cs"/>
                        </a:rPr>
                        <a:t>Low</a:t>
                      </a:r>
                    </a:p>
                  </a:txBody>
                  <a:tcPr anchor="ctr">
                    <a:solidFill>
                      <a:schemeClr val="bg2"/>
                    </a:solidFill>
                  </a:tcPr>
                </a:tc>
                <a:tc>
                  <a:txBody>
                    <a:bodyPr/>
                    <a:lstStyle/>
                    <a:p>
                      <a:pPr algn="ctr" fontAlgn="ctr"/>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2"/>
                    </a:solidFill>
                  </a:tcPr>
                </a:tc>
                <a:tc>
                  <a:txBody>
                    <a:bodyPr/>
                    <a:lstStyle/>
                    <a:p>
                      <a:pPr algn="ctr" fontAlgn="ctr"/>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2"/>
                    </a:solidFill>
                  </a:tcPr>
                </a:tc>
                <a:tc>
                  <a:txBody>
                    <a:bodyPr/>
                    <a:lstStyle/>
                    <a:p>
                      <a:pPr algn="ctr" fontAlgn="ctr"/>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2"/>
                    </a:solidFill>
                  </a:tcPr>
                </a:tc>
                <a:tc>
                  <a:txBody>
                    <a:bodyPr/>
                    <a:lstStyle/>
                    <a:p>
                      <a:pPr algn="ctr" fontAlgn="ctr"/>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2"/>
                    </a:solidFill>
                  </a:tcPr>
                </a:tc>
                <a:tc>
                  <a:txBody>
                    <a:bodyPr/>
                    <a:lstStyle/>
                    <a:p>
                      <a:pPr algn="l" fontAlgn="b"/>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2"/>
                    </a:solidFill>
                  </a:tcPr>
                </a:tc>
                <a:tc>
                  <a:txBody>
                    <a:bodyPr/>
                    <a:lstStyle/>
                    <a:p>
                      <a:pPr algn="l" fontAlgn="b"/>
                      <a:endParaRPr lang="en-US" sz="1000" b="0" i="0" u="none" strike="noStrike">
                        <a:solidFill>
                          <a:schemeClr val="tx1">
                            <a:lumMod val="75000"/>
                            <a:lumOff val="25000"/>
                          </a:schemeClr>
                        </a:solidFill>
                        <a:effectLst/>
                        <a:latin typeface="Calibri" panose="020F0502020204030204" pitchFamily="34" charset="0"/>
                      </a:endParaRPr>
                    </a:p>
                  </a:txBody>
                  <a:tcPr anchor="ctr">
                    <a:solidFill>
                      <a:schemeClr val="bg2"/>
                    </a:solidFill>
                  </a:tcPr>
                </a:tc>
                <a:extLst>
                  <a:ext uri="{0D108BD9-81ED-4DB2-BD59-A6C34878D82A}">
                    <a16:rowId xmlns:a16="http://schemas.microsoft.com/office/drawing/2014/main" val="1871276242"/>
                  </a:ext>
                </a:extLst>
              </a:tr>
            </a:tbl>
          </a:graphicData>
        </a:graphic>
      </p:graphicFrame>
    </p:spTree>
    <p:extLst>
      <p:ext uri="{BB962C8B-B14F-4D97-AF65-F5344CB8AC3E}">
        <p14:creationId xmlns:p14="http://schemas.microsoft.com/office/powerpoint/2010/main" val="16147147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765311-773B-F75B-CA92-4AB431418EA1}"/>
              </a:ext>
            </a:extLst>
          </p:cNvPr>
          <p:cNvSpPr>
            <a:spLocks noGrp="1"/>
          </p:cNvSpPr>
          <p:nvPr>
            <p:ph type="title"/>
          </p:nvPr>
        </p:nvSpPr>
        <p:spPr/>
        <p:txBody>
          <a:bodyPr/>
          <a:lstStyle/>
          <a:p>
            <a:r>
              <a:rPr lang="fr-BE"/>
              <a:t>To go </a:t>
            </a:r>
            <a:r>
              <a:rPr lang="fr-BE" err="1"/>
              <a:t>Further</a:t>
            </a:r>
            <a:br>
              <a:rPr lang="fr-BE"/>
            </a:br>
            <a:r>
              <a:rPr lang="fr-BE" sz="2400" b="1">
                <a:solidFill>
                  <a:schemeClr val="accent2"/>
                </a:solidFill>
              </a:rPr>
              <a:t>Service Catalogue – Maintenance (2/2)</a:t>
            </a:r>
            <a:endParaRPr lang="en-GB"/>
          </a:p>
        </p:txBody>
      </p:sp>
      <p:sp>
        <p:nvSpPr>
          <p:cNvPr id="9" name="Content Placeholder 8">
            <a:extLst>
              <a:ext uri="{FF2B5EF4-FFF2-40B4-BE49-F238E27FC236}">
                <a16:creationId xmlns:a16="http://schemas.microsoft.com/office/drawing/2014/main" id="{99625DE0-A39E-8D77-5590-B16CB940CEAC}"/>
              </a:ext>
            </a:extLst>
          </p:cNvPr>
          <p:cNvSpPr>
            <a:spLocks noGrp="1"/>
          </p:cNvSpPr>
          <p:nvPr>
            <p:ph type="body" sz="quarter" idx="16"/>
          </p:nvPr>
        </p:nvSpPr>
        <p:spPr/>
        <p:txBody>
          <a:bodyPr/>
          <a:lstStyle/>
          <a:p>
            <a:r>
              <a:rPr lang="en-GB"/>
              <a:t>The interplay between the complexity of development and maintenance. This approach will involve a strategic crossing of both complexity categories, culminating in a well-defined projection of the annual man-days needed for competent process maintenance. Amaris Consulting's unique method will grant Danone a quantifiable understanding of the effort required, ultimately facilitating more effective resource allocation and strategic planning.</a:t>
            </a:r>
          </a:p>
        </p:txBody>
      </p:sp>
      <p:pic>
        <p:nvPicPr>
          <p:cNvPr id="14" name="Picture Placeholder 13" descr="A picture containing outdoor, sky, cloud, person&#10;&#10;Description automatically generated">
            <a:extLst>
              <a:ext uri="{FF2B5EF4-FFF2-40B4-BE49-F238E27FC236}">
                <a16:creationId xmlns:a16="http://schemas.microsoft.com/office/drawing/2014/main" id="{6D449F0B-A84F-0D2E-8373-38B254103536}"/>
              </a:ext>
            </a:extLst>
          </p:cNvPr>
          <p:cNvPicPr>
            <a:picLocks noGrp="1" noChangeAspect="1"/>
          </p:cNvPicPr>
          <p:nvPr>
            <p:ph type="pic" sz="quarter" idx="17"/>
          </p:nvPr>
        </p:nvPicPr>
        <p:blipFill>
          <a:blip r:embed="rId2" cstate="screen">
            <a:extLst>
              <a:ext uri="{28A0092B-C50C-407E-A947-70E740481C1C}">
                <a14:useLocalDpi xmlns:a14="http://schemas.microsoft.com/office/drawing/2010/main"/>
              </a:ext>
            </a:extLst>
          </a:blip>
          <a:srcRect/>
          <a:stretch>
            <a:fillRect/>
          </a:stretch>
        </p:blipFill>
        <p:spPr/>
      </p:pic>
      <p:sp>
        <p:nvSpPr>
          <p:cNvPr id="2" name="Slide Number Placeholder 1">
            <a:extLst>
              <a:ext uri="{FF2B5EF4-FFF2-40B4-BE49-F238E27FC236}">
                <a16:creationId xmlns:a16="http://schemas.microsoft.com/office/drawing/2014/main" id="{EA392ABA-7A01-3FB7-D08B-88E64E8AECAF}"/>
              </a:ext>
            </a:extLst>
          </p:cNvPr>
          <p:cNvSpPr>
            <a:spLocks noGrp="1"/>
          </p:cNvSpPr>
          <p:nvPr>
            <p:ph type="sldNum" sz="quarter" idx="4294967295"/>
          </p:nvPr>
        </p:nvSpPr>
        <p:spPr>
          <a:xfrm>
            <a:off x="11695113" y="388938"/>
            <a:ext cx="496887" cy="246062"/>
          </a:xfrm>
        </p:spPr>
        <p:txBody>
          <a:bodyPr/>
          <a:lstStyle/>
          <a:p>
            <a:fld id="{619ED4D7-5F20-42F3-A679-10C8506A671F}" type="slidenum">
              <a:rPr lang="en-US" smtClean="0"/>
              <a:pPr/>
              <a:t>35</a:t>
            </a:fld>
            <a:endParaRPr lang="en-US"/>
          </a:p>
        </p:txBody>
      </p:sp>
      <p:graphicFrame>
        <p:nvGraphicFramePr>
          <p:cNvPr id="5" name="Table 5">
            <a:extLst>
              <a:ext uri="{FF2B5EF4-FFF2-40B4-BE49-F238E27FC236}">
                <a16:creationId xmlns:a16="http://schemas.microsoft.com/office/drawing/2014/main" id="{6AEE591D-0638-582D-46D0-63AB4BC3B2D8}"/>
              </a:ext>
            </a:extLst>
          </p:cNvPr>
          <p:cNvGraphicFramePr>
            <a:graphicFrameLocks noGrp="1"/>
          </p:cNvGraphicFramePr>
          <p:nvPr>
            <p:extLst>
              <p:ext uri="{D42A27DB-BD31-4B8C-83A1-F6EECF244321}">
                <p14:modId xmlns:p14="http://schemas.microsoft.com/office/powerpoint/2010/main" val="2876723836"/>
              </p:ext>
            </p:extLst>
          </p:nvPr>
        </p:nvGraphicFramePr>
        <p:xfrm>
          <a:off x="758654" y="4749024"/>
          <a:ext cx="6912000" cy="1800240"/>
        </p:xfrm>
        <a:graphic>
          <a:graphicData uri="http://schemas.openxmlformats.org/drawingml/2006/table">
            <a:tbl>
              <a:tblPr firstRow="1" bandRow="1">
                <a:tableStyleId>{5C22544A-7EE6-4342-B048-85BDC9FD1C3A}</a:tableStyleId>
              </a:tblPr>
              <a:tblGrid>
                <a:gridCol w="864000">
                  <a:extLst>
                    <a:ext uri="{9D8B030D-6E8A-4147-A177-3AD203B41FA5}">
                      <a16:colId xmlns:a16="http://schemas.microsoft.com/office/drawing/2014/main" val="1675006017"/>
                    </a:ext>
                  </a:extLst>
                </a:gridCol>
                <a:gridCol w="864000">
                  <a:extLst>
                    <a:ext uri="{9D8B030D-6E8A-4147-A177-3AD203B41FA5}">
                      <a16:colId xmlns:a16="http://schemas.microsoft.com/office/drawing/2014/main" val="2107000690"/>
                    </a:ext>
                  </a:extLst>
                </a:gridCol>
                <a:gridCol w="864000">
                  <a:extLst>
                    <a:ext uri="{9D8B030D-6E8A-4147-A177-3AD203B41FA5}">
                      <a16:colId xmlns:a16="http://schemas.microsoft.com/office/drawing/2014/main" val="709067046"/>
                    </a:ext>
                  </a:extLst>
                </a:gridCol>
                <a:gridCol w="864000">
                  <a:extLst>
                    <a:ext uri="{9D8B030D-6E8A-4147-A177-3AD203B41FA5}">
                      <a16:colId xmlns:a16="http://schemas.microsoft.com/office/drawing/2014/main" val="2853129313"/>
                    </a:ext>
                  </a:extLst>
                </a:gridCol>
                <a:gridCol w="864000">
                  <a:extLst>
                    <a:ext uri="{9D8B030D-6E8A-4147-A177-3AD203B41FA5}">
                      <a16:colId xmlns:a16="http://schemas.microsoft.com/office/drawing/2014/main" val="159001250"/>
                    </a:ext>
                  </a:extLst>
                </a:gridCol>
                <a:gridCol w="864000">
                  <a:extLst>
                    <a:ext uri="{9D8B030D-6E8A-4147-A177-3AD203B41FA5}">
                      <a16:colId xmlns:a16="http://schemas.microsoft.com/office/drawing/2014/main" val="1796688811"/>
                    </a:ext>
                  </a:extLst>
                </a:gridCol>
                <a:gridCol w="864000">
                  <a:extLst>
                    <a:ext uri="{9D8B030D-6E8A-4147-A177-3AD203B41FA5}">
                      <a16:colId xmlns:a16="http://schemas.microsoft.com/office/drawing/2014/main" val="4181400103"/>
                    </a:ext>
                  </a:extLst>
                </a:gridCol>
                <a:gridCol w="864000">
                  <a:extLst>
                    <a:ext uri="{9D8B030D-6E8A-4147-A177-3AD203B41FA5}">
                      <a16:colId xmlns:a16="http://schemas.microsoft.com/office/drawing/2014/main" val="2254005538"/>
                    </a:ext>
                  </a:extLst>
                </a:gridCol>
              </a:tblGrid>
              <a:tr h="396000">
                <a:tc>
                  <a:txBody>
                    <a:bodyPr/>
                    <a:lstStyle/>
                    <a:p>
                      <a:pPr algn="ctr" fontAlgn="b"/>
                      <a:endParaRPr lang="en-GB" sz="1000" b="1" i="0" u="none" strike="noStrike" noProof="0">
                        <a:solidFill>
                          <a:schemeClr val="accent2"/>
                        </a:solidFill>
                        <a:effectLst/>
                        <a:latin typeface="Calibri" panose="020F0502020204030204" pitchFamily="34" charset="0"/>
                      </a:endParaRPr>
                    </a:p>
                  </a:txBody>
                  <a:tcPr anchor="ctr">
                    <a:solidFill>
                      <a:schemeClr val="bg1"/>
                    </a:solidFill>
                  </a:tcPr>
                </a:tc>
                <a:tc>
                  <a:txBody>
                    <a:bodyPr/>
                    <a:lstStyle/>
                    <a:p>
                      <a:pPr algn="ctr" fontAlgn="b"/>
                      <a:endParaRPr lang="en-GB" sz="1000" b="1" i="0" u="none" strike="noStrike" noProof="0">
                        <a:solidFill>
                          <a:schemeClr val="accent2"/>
                        </a:solidFill>
                        <a:effectLst/>
                        <a:latin typeface="Calibri" panose="020F0502020204030204" pitchFamily="34" charset="0"/>
                      </a:endParaRPr>
                    </a:p>
                  </a:txBody>
                  <a:tcPr anchor="ctr">
                    <a:solidFill>
                      <a:schemeClr val="bg1"/>
                    </a:solidFill>
                  </a:tcPr>
                </a:tc>
                <a:tc gridSpan="6">
                  <a:txBody>
                    <a:bodyPr/>
                    <a:lstStyle/>
                    <a:p>
                      <a:pPr algn="ctr" fontAlgn="b"/>
                      <a:r>
                        <a:rPr lang="en-GB" sz="1000" b="1" i="0" u="none" strike="noStrike" noProof="0">
                          <a:solidFill>
                            <a:schemeClr val="accent2"/>
                          </a:solidFill>
                          <a:effectLst/>
                          <a:latin typeface="Calibri" panose="020F0502020204030204" pitchFamily="34" charset="0"/>
                        </a:rPr>
                        <a:t>Development </a:t>
                      </a:r>
                      <a:r>
                        <a:rPr lang="en-GB" sz="1000" b="1" i="0" u="none" strike="noStrike" noProof="0" err="1">
                          <a:solidFill>
                            <a:schemeClr val="accent2"/>
                          </a:solidFill>
                          <a:effectLst/>
                          <a:latin typeface="Calibri" panose="020F0502020204030204" pitchFamily="34" charset="0"/>
                        </a:rPr>
                        <a:t>Criticity</a:t>
                      </a:r>
                      <a:endParaRPr lang="en-GB" sz="1000" b="1" i="0" u="none" strike="noStrike" noProof="0">
                        <a:solidFill>
                          <a:schemeClr val="accent2"/>
                        </a:solidFill>
                        <a:effectLst/>
                        <a:latin typeface="Calibri" panose="020F0502020204030204" pitchFamily="34" charset="0"/>
                      </a:endParaRPr>
                    </a:p>
                  </a:txBody>
                  <a:tcPr anchor="ctr">
                    <a:solidFill>
                      <a:schemeClr val="accent1"/>
                    </a:solidFill>
                  </a:tcPr>
                </a:tc>
                <a:tc hMerge="1">
                  <a:txBody>
                    <a:bodyPr/>
                    <a:lstStyle/>
                    <a:p>
                      <a:pPr algn="ctr" fontAlgn="b"/>
                      <a:endParaRPr lang="en-US" sz="1000" b="1" i="0" u="none" strike="noStrike">
                        <a:solidFill>
                          <a:schemeClr val="accent2"/>
                        </a:solidFill>
                        <a:effectLst/>
                        <a:latin typeface="Calibri" panose="020F0502020204030204" pitchFamily="34" charset="0"/>
                      </a:endParaRPr>
                    </a:p>
                  </a:txBody>
                  <a:tcPr anchor="ctr">
                    <a:solidFill>
                      <a:schemeClr val="accent1"/>
                    </a:solidFill>
                  </a:tcPr>
                </a:tc>
                <a:tc hMerge="1">
                  <a:txBody>
                    <a:bodyPr/>
                    <a:lstStyle/>
                    <a:p>
                      <a:pPr algn="ctr" fontAlgn="b"/>
                      <a:endParaRPr lang="en-US" sz="1000" b="1" i="0" u="none" strike="noStrike">
                        <a:solidFill>
                          <a:schemeClr val="accent2"/>
                        </a:solidFill>
                        <a:effectLst/>
                        <a:latin typeface="Calibri" panose="020F0502020204030204" pitchFamily="34" charset="0"/>
                      </a:endParaRPr>
                    </a:p>
                  </a:txBody>
                  <a:tcPr anchor="ctr">
                    <a:solidFill>
                      <a:schemeClr val="accent1"/>
                    </a:solidFill>
                  </a:tcPr>
                </a:tc>
                <a:tc hMerge="1">
                  <a:txBody>
                    <a:bodyPr/>
                    <a:lstStyle/>
                    <a:p>
                      <a:pPr algn="ctr" fontAlgn="b"/>
                      <a:endParaRPr lang="en-US" sz="1000" b="1" i="0" u="none" strike="noStrike">
                        <a:solidFill>
                          <a:schemeClr val="accent2"/>
                        </a:solidFill>
                        <a:effectLst/>
                        <a:latin typeface="Calibri" panose="020F0502020204030204" pitchFamily="34" charset="0"/>
                      </a:endParaRPr>
                    </a:p>
                  </a:txBody>
                  <a:tcPr anchor="ctr">
                    <a:solidFill>
                      <a:schemeClr val="accent1"/>
                    </a:solidFill>
                  </a:tcPr>
                </a:tc>
                <a:tc hMerge="1">
                  <a:txBody>
                    <a:bodyPr/>
                    <a:lstStyle/>
                    <a:p>
                      <a:pPr algn="ctr" fontAlgn="b"/>
                      <a:endParaRPr lang="en-US" sz="1000" b="1" i="0" u="none" strike="noStrike">
                        <a:solidFill>
                          <a:schemeClr val="accent2"/>
                        </a:solidFill>
                        <a:effectLst/>
                        <a:latin typeface="Calibri" panose="020F0502020204030204" pitchFamily="34" charset="0"/>
                      </a:endParaRPr>
                    </a:p>
                  </a:txBody>
                  <a:tcPr anchor="ctr">
                    <a:solidFill>
                      <a:schemeClr val="accent1"/>
                    </a:solidFill>
                  </a:tcPr>
                </a:tc>
                <a:tc hMerge="1">
                  <a:txBody>
                    <a:bodyPr/>
                    <a:lstStyle/>
                    <a:p>
                      <a:pPr algn="ctr" fontAlgn="b"/>
                      <a:endParaRPr lang="en-US" sz="1000" b="1" i="0" u="none" strike="noStrike">
                        <a:solidFill>
                          <a:schemeClr val="accent2"/>
                        </a:solidFill>
                        <a:effectLst/>
                        <a:latin typeface="Calibri" panose="020F0502020204030204" pitchFamily="34" charset="0"/>
                      </a:endParaRPr>
                    </a:p>
                  </a:txBody>
                  <a:tcPr anchor="ctr">
                    <a:solidFill>
                      <a:schemeClr val="accent1"/>
                    </a:solidFill>
                  </a:tcPr>
                </a:tc>
                <a:extLst>
                  <a:ext uri="{0D108BD9-81ED-4DB2-BD59-A6C34878D82A}">
                    <a16:rowId xmlns:a16="http://schemas.microsoft.com/office/drawing/2014/main" val="351503390"/>
                  </a:ext>
                </a:extLst>
              </a:tr>
              <a:tr h="396000">
                <a:tc>
                  <a:txBody>
                    <a:bodyPr/>
                    <a:lstStyle/>
                    <a:p>
                      <a:pPr algn="ctr" fontAlgn="b"/>
                      <a:endParaRPr lang="en-GB" sz="1000" b="1" i="0" u="none" strike="noStrike" noProof="0">
                        <a:solidFill>
                          <a:schemeClr val="accent2"/>
                        </a:solidFill>
                        <a:effectLst/>
                        <a:latin typeface="Calibri" panose="020F0502020204030204" pitchFamily="34" charset="0"/>
                      </a:endParaRPr>
                    </a:p>
                  </a:txBody>
                  <a:tcPr anchor="ctr">
                    <a:solidFill>
                      <a:schemeClr val="bg1"/>
                    </a:solidFill>
                  </a:tcPr>
                </a:tc>
                <a:tc>
                  <a:txBody>
                    <a:bodyPr/>
                    <a:lstStyle/>
                    <a:p>
                      <a:pPr algn="ctr" fontAlgn="b"/>
                      <a:r>
                        <a:rPr lang="en-GB" sz="1000" b="1" u="none" strike="noStrike" noProof="0">
                          <a:solidFill>
                            <a:schemeClr val="accent2"/>
                          </a:solidFill>
                          <a:effectLst/>
                        </a:rPr>
                        <a:t> </a:t>
                      </a:r>
                      <a:endParaRPr lang="en-GB" sz="1000" b="1" i="0" u="none" strike="noStrike" noProof="0">
                        <a:solidFill>
                          <a:schemeClr val="accent2"/>
                        </a:solidFill>
                        <a:effectLst/>
                        <a:latin typeface="Calibri" panose="020F0502020204030204" pitchFamily="34" charset="0"/>
                      </a:endParaRPr>
                    </a:p>
                  </a:txBody>
                  <a:tcPr anchor="ctr">
                    <a:solidFill>
                      <a:schemeClr val="bg1"/>
                    </a:solidFill>
                  </a:tcPr>
                </a:tc>
                <a:tc>
                  <a:txBody>
                    <a:bodyPr/>
                    <a:lstStyle/>
                    <a:p>
                      <a:pPr algn="ctr" fontAlgn="b"/>
                      <a:r>
                        <a:rPr lang="en-GB" sz="1000" b="1" i="0" u="none" strike="noStrike" noProof="0">
                          <a:solidFill>
                            <a:schemeClr val="accent2"/>
                          </a:solidFill>
                          <a:effectLst/>
                          <a:latin typeface="Calibri" panose="020F0502020204030204" pitchFamily="34" charset="0"/>
                        </a:rPr>
                        <a:t>Low</a:t>
                      </a:r>
                    </a:p>
                  </a:txBody>
                  <a:tcPr anchor="ctr">
                    <a:solidFill>
                      <a:schemeClr val="accent1"/>
                    </a:solidFill>
                  </a:tcPr>
                </a:tc>
                <a:tc>
                  <a:txBody>
                    <a:bodyPr/>
                    <a:lstStyle/>
                    <a:p>
                      <a:pPr algn="ctr" fontAlgn="b"/>
                      <a:r>
                        <a:rPr lang="en-GB" sz="1000" b="1" i="0" u="none" strike="noStrike" noProof="0">
                          <a:solidFill>
                            <a:schemeClr val="accent2"/>
                          </a:solidFill>
                          <a:effectLst/>
                          <a:latin typeface="Calibri" panose="020F0502020204030204" pitchFamily="34" charset="0"/>
                        </a:rPr>
                        <a:t>Medium</a:t>
                      </a:r>
                    </a:p>
                  </a:txBody>
                  <a:tcPr anchor="ctr">
                    <a:solidFill>
                      <a:schemeClr val="accent1"/>
                    </a:solidFill>
                  </a:tcPr>
                </a:tc>
                <a:tc>
                  <a:txBody>
                    <a:bodyPr/>
                    <a:lstStyle/>
                    <a:p>
                      <a:pPr algn="ctr" fontAlgn="b"/>
                      <a:r>
                        <a:rPr lang="en-GB" sz="1000" b="1" i="0" u="none" strike="noStrike" noProof="0">
                          <a:solidFill>
                            <a:schemeClr val="accent2"/>
                          </a:solidFill>
                          <a:effectLst/>
                          <a:latin typeface="Calibri" panose="020F0502020204030204" pitchFamily="34" charset="0"/>
                        </a:rPr>
                        <a:t>Medium-High</a:t>
                      </a:r>
                    </a:p>
                  </a:txBody>
                  <a:tcPr anchor="ctr">
                    <a:solidFill>
                      <a:schemeClr val="accent1"/>
                    </a:solidFill>
                  </a:tcPr>
                </a:tc>
                <a:tc>
                  <a:txBody>
                    <a:bodyPr/>
                    <a:lstStyle/>
                    <a:p>
                      <a:pPr algn="ctr" fontAlgn="b"/>
                      <a:r>
                        <a:rPr lang="en-GB" sz="1000" b="1" i="0" u="none" strike="noStrike" noProof="0">
                          <a:solidFill>
                            <a:schemeClr val="accent2"/>
                          </a:solidFill>
                          <a:effectLst/>
                          <a:latin typeface="Calibri" panose="020F0502020204030204" pitchFamily="34" charset="0"/>
                        </a:rPr>
                        <a:t>High</a:t>
                      </a:r>
                    </a:p>
                  </a:txBody>
                  <a:tcPr anchor="ctr">
                    <a:solidFill>
                      <a:schemeClr val="accent1"/>
                    </a:solidFill>
                  </a:tcPr>
                </a:tc>
                <a:tc>
                  <a:txBody>
                    <a:bodyPr/>
                    <a:lstStyle/>
                    <a:p>
                      <a:pPr algn="ctr" fontAlgn="b"/>
                      <a:r>
                        <a:rPr lang="en-GB" sz="1000" b="1" i="0" u="none" strike="noStrike" noProof="0">
                          <a:solidFill>
                            <a:schemeClr val="accent2"/>
                          </a:solidFill>
                          <a:effectLst/>
                          <a:latin typeface="Calibri" panose="020F0502020204030204" pitchFamily="34" charset="0"/>
                        </a:rPr>
                        <a:t>Very-High</a:t>
                      </a:r>
                    </a:p>
                  </a:txBody>
                  <a:tcPr anchor="ctr">
                    <a:solidFill>
                      <a:schemeClr val="accent1"/>
                    </a:solidFill>
                  </a:tcPr>
                </a:tc>
                <a:tc>
                  <a:txBody>
                    <a:bodyPr/>
                    <a:lstStyle/>
                    <a:p>
                      <a:pPr algn="ctr" fontAlgn="b"/>
                      <a:r>
                        <a:rPr lang="en-GB" sz="1000" b="1" i="0" u="none" strike="noStrike" noProof="0">
                          <a:solidFill>
                            <a:schemeClr val="accent2"/>
                          </a:solidFill>
                          <a:effectLst/>
                          <a:latin typeface="Calibri" panose="020F0502020204030204" pitchFamily="34" charset="0"/>
                        </a:rPr>
                        <a:t>To Be Estimated</a:t>
                      </a:r>
                    </a:p>
                  </a:txBody>
                  <a:tcPr anchor="ctr">
                    <a:solidFill>
                      <a:schemeClr val="accent1"/>
                    </a:solidFill>
                  </a:tcPr>
                </a:tc>
                <a:extLst>
                  <a:ext uri="{0D108BD9-81ED-4DB2-BD59-A6C34878D82A}">
                    <a16:rowId xmlns:a16="http://schemas.microsoft.com/office/drawing/2014/main" val="2432879666"/>
                  </a:ext>
                </a:extLst>
              </a:tr>
              <a:tr h="252000">
                <a:tc rowSpan="4">
                  <a:txBody>
                    <a:bodyPr/>
                    <a:lstStyle/>
                    <a:p>
                      <a:pPr algn="ctr" fontAlgn="b"/>
                      <a:r>
                        <a:rPr lang="en-GB" sz="1000" b="1" u="none" strike="noStrike" kern="1200" noProof="0">
                          <a:solidFill>
                            <a:schemeClr val="accent2"/>
                          </a:solidFill>
                          <a:effectLst/>
                          <a:latin typeface="+mn-lt"/>
                          <a:ea typeface="+mn-ea"/>
                          <a:cs typeface="+mn-cs"/>
                        </a:rPr>
                        <a:t>Maintenance </a:t>
                      </a:r>
                      <a:r>
                        <a:rPr lang="en-GB" sz="1000" b="1" u="none" strike="noStrike" kern="1200" noProof="0" err="1">
                          <a:solidFill>
                            <a:schemeClr val="accent2"/>
                          </a:solidFill>
                          <a:effectLst/>
                          <a:latin typeface="+mn-lt"/>
                          <a:ea typeface="+mn-ea"/>
                          <a:cs typeface="+mn-cs"/>
                        </a:rPr>
                        <a:t>Criticity</a:t>
                      </a:r>
                      <a:endParaRPr lang="en-GB" sz="1000" b="1" u="none" strike="noStrike" kern="1200" noProof="0">
                        <a:solidFill>
                          <a:schemeClr val="accent2"/>
                        </a:solidFill>
                        <a:effectLst/>
                        <a:latin typeface="+mn-lt"/>
                        <a:ea typeface="+mn-ea"/>
                        <a:cs typeface="+mn-cs"/>
                      </a:endParaRPr>
                    </a:p>
                  </a:txBody>
                  <a:tcPr vert="vert270" anchor="ctr">
                    <a:solidFill>
                      <a:schemeClr val="accent1"/>
                    </a:solidFill>
                  </a:tcPr>
                </a:tc>
                <a:tc>
                  <a:txBody>
                    <a:bodyPr/>
                    <a:lstStyle/>
                    <a:p>
                      <a:pPr algn="l" fontAlgn="b"/>
                      <a:r>
                        <a:rPr lang="en-GB" sz="1000" b="1" u="none" strike="noStrike" kern="1200" noProof="0">
                          <a:solidFill>
                            <a:schemeClr val="accent2"/>
                          </a:solidFill>
                          <a:effectLst/>
                          <a:latin typeface="+mn-lt"/>
                          <a:ea typeface="+mn-ea"/>
                          <a:cs typeface="+mn-cs"/>
                        </a:rPr>
                        <a:t>Critical</a:t>
                      </a:r>
                    </a:p>
                  </a:txBody>
                  <a:tcPr anchor="ctr">
                    <a:solidFill>
                      <a:schemeClr val="accent1"/>
                    </a:solidFill>
                  </a:tcPr>
                </a:tc>
                <a:tc>
                  <a:txBody>
                    <a:bodyPr/>
                    <a:lstStyle/>
                    <a:p>
                      <a:pPr algn="ctr" fontAlgn="ctr"/>
                      <a:endParaRPr lang="en-GB" sz="1000" b="0" i="0" u="none" strike="noStrike" noProof="0">
                        <a:solidFill>
                          <a:schemeClr val="tx1">
                            <a:lumMod val="75000"/>
                            <a:lumOff val="25000"/>
                          </a:schemeClr>
                        </a:solidFill>
                        <a:effectLst/>
                        <a:latin typeface="Calibri" panose="020F0502020204030204" pitchFamily="34" charset="0"/>
                      </a:endParaRPr>
                    </a:p>
                  </a:txBody>
                  <a:tcPr anchor="ctr">
                    <a:solidFill>
                      <a:schemeClr val="bg1"/>
                    </a:solidFill>
                  </a:tcPr>
                </a:tc>
                <a:tc>
                  <a:txBody>
                    <a:bodyPr/>
                    <a:lstStyle/>
                    <a:p>
                      <a:pPr algn="ctr" fontAlgn="ctr"/>
                      <a:endParaRPr lang="en-GB" sz="1000" b="0" i="0" u="none" strike="noStrike" noProof="0">
                        <a:solidFill>
                          <a:schemeClr val="tx1">
                            <a:lumMod val="75000"/>
                            <a:lumOff val="25000"/>
                          </a:schemeClr>
                        </a:solidFill>
                        <a:effectLst/>
                        <a:latin typeface="Calibri" panose="020F0502020204030204" pitchFamily="34" charset="0"/>
                      </a:endParaRPr>
                    </a:p>
                  </a:txBody>
                  <a:tcPr anchor="ctr">
                    <a:solidFill>
                      <a:schemeClr val="bg1"/>
                    </a:solidFill>
                  </a:tcPr>
                </a:tc>
                <a:tc>
                  <a:txBody>
                    <a:bodyPr/>
                    <a:lstStyle/>
                    <a:p>
                      <a:pPr algn="ctr" fontAlgn="ctr"/>
                      <a:endParaRPr lang="en-GB" sz="1000" b="0" i="0" u="none" strike="noStrike" noProof="0">
                        <a:solidFill>
                          <a:schemeClr val="tx1">
                            <a:lumMod val="75000"/>
                            <a:lumOff val="25000"/>
                          </a:schemeClr>
                        </a:solidFill>
                        <a:effectLst/>
                        <a:latin typeface="Calibri" panose="020F0502020204030204" pitchFamily="34" charset="0"/>
                      </a:endParaRPr>
                    </a:p>
                  </a:txBody>
                  <a:tcPr anchor="ctr">
                    <a:solidFill>
                      <a:schemeClr val="bg1"/>
                    </a:solidFill>
                  </a:tcPr>
                </a:tc>
                <a:tc>
                  <a:txBody>
                    <a:bodyPr/>
                    <a:lstStyle/>
                    <a:p>
                      <a:pPr algn="ctr" fontAlgn="ctr"/>
                      <a:endParaRPr lang="en-GB" sz="1000" b="0" i="0" u="none" strike="noStrike" noProof="0">
                        <a:solidFill>
                          <a:schemeClr val="tx1">
                            <a:lumMod val="75000"/>
                            <a:lumOff val="25000"/>
                          </a:schemeClr>
                        </a:solidFill>
                        <a:effectLst/>
                        <a:latin typeface="Calibri" panose="020F0502020204030204" pitchFamily="34" charset="0"/>
                      </a:endParaRPr>
                    </a:p>
                  </a:txBody>
                  <a:tcPr anchor="ctr">
                    <a:solidFill>
                      <a:schemeClr val="bg1"/>
                    </a:solidFill>
                  </a:tcPr>
                </a:tc>
                <a:tc>
                  <a:txBody>
                    <a:bodyPr/>
                    <a:lstStyle/>
                    <a:p>
                      <a:pPr algn="l" fontAlgn="b"/>
                      <a:endParaRPr lang="en-GB" sz="1000" b="0" i="0" u="none" strike="noStrike" noProof="0">
                        <a:solidFill>
                          <a:schemeClr val="tx1">
                            <a:lumMod val="75000"/>
                            <a:lumOff val="25000"/>
                          </a:schemeClr>
                        </a:solidFill>
                        <a:effectLst/>
                        <a:latin typeface="Calibri" panose="020F0502020204030204" pitchFamily="34" charset="0"/>
                      </a:endParaRPr>
                    </a:p>
                  </a:txBody>
                  <a:tcPr anchor="ctr">
                    <a:solidFill>
                      <a:schemeClr val="bg1"/>
                    </a:solidFill>
                  </a:tcPr>
                </a:tc>
                <a:tc>
                  <a:txBody>
                    <a:bodyPr/>
                    <a:lstStyle/>
                    <a:p>
                      <a:pPr algn="l" fontAlgn="b"/>
                      <a:endParaRPr lang="en-GB" sz="1000" b="0" i="0" u="none" strike="noStrike" noProof="0">
                        <a:solidFill>
                          <a:schemeClr val="tx1">
                            <a:lumMod val="75000"/>
                            <a:lumOff val="25000"/>
                          </a:schemeClr>
                        </a:solidFill>
                        <a:effectLst/>
                        <a:latin typeface="Calibri" panose="020F0502020204030204" pitchFamily="34" charset="0"/>
                      </a:endParaRPr>
                    </a:p>
                  </a:txBody>
                  <a:tcPr anchor="ctr">
                    <a:solidFill>
                      <a:schemeClr val="bg1"/>
                    </a:solidFill>
                  </a:tcPr>
                </a:tc>
                <a:extLst>
                  <a:ext uri="{0D108BD9-81ED-4DB2-BD59-A6C34878D82A}">
                    <a16:rowId xmlns:a16="http://schemas.microsoft.com/office/drawing/2014/main" val="3018377678"/>
                  </a:ext>
                </a:extLst>
              </a:tr>
              <a:tr h="252000">
                <a:tc vMerge="1">
                  <a:txBody>
                    <a:bodyPr/>
                    <a:lstStyle/>
                    <a:p>
                      <a:pPr algn="l" fontAlgn="b"/>
                      <a:endParaRPr lang="en-US" sz="1000" b="1" u="none" strike="noStrike" kern="1200">
                        <a:solidFill>
                          <a:schemeClr val="accent1"/>
                        </a:solidFill>
                        <a:effectLst/>
                        <a:latin typeface="+mn-lt"/>
                        <a:ea typeface="+mn-ea"/>
                        <a:cs typeface="+mn-cs"/>
                      </a:endParaRPr>
                    </a:p>
                  </a:txBody>
                  <a:tcPr anchor="ctr">
                    <a:solidFill>
                      <a:schemeClr val="bg2"/>
                    </a:solidFill>
                  </a:tcPr>
                </a:tc>
                <a:tc>
                  <a:txBody>
                    <a:bodyPr/>
                    <a:lstStyle/>
                    <a:p>
                      <a:pPr algn="l" fontAlgn="b"/>
                      <a:r>
                        <a:rPr lang="en-GB" sz="1000" b="1" u="none" strike="noStrike" kern="1200" noProof="0">
                          <a:solidFill>
                            <a:schemeClr val="accent2"/>
                          </a:solidFill>
                          <a:effectLst/>
                          <a:latin typeface="+mn-lt"/>
                          <a:ea typeface="+mn-ea"/>
                          <a:cs typeface="+mn-cs"/>
                        </a:rPr>
                        <a:t>High</a:t>
                      </a:r>
                    </a:p>
                  </a:txBody>
                  <a:tcPr anchor="ctr">
                    <a:solidFill>
                      <a:schemeClr val="accent1"/>
                    </a:solidFill>
                  </a:tcPr>
                </a:tc>
                <a:tc>
                  <a:txBody>
                    <a:bodyPr/>
                    <a:lstStyle/>
                    <a:p>
                      <a:pPr algn="ctr" fontAlgn="ctr"/>
                      <a:endParaRPr lang="en-GB" sz="1000" b="0" i="0" u="none" strike="noStrike" noProof="0">
                        <a:solidFill>
                          <a:schemeClr val="tx1">
                            <a:lumMod val="75000"/>
                            <a:lumOff val="25000"/>
                          </a:schemeClr>
                        </a:solidFill>
                        <a:effectLst/>
                        <a:latin typeface="Calibri" panose="020F0502020204030204" pitchFamily="34" charset="0"/>
                      </a:endParaRPr>
                    </a:p>
                  </a:txBody>
                  <a:tcPr anchor="ctr">
                    <a:solidFill>
                      <a:schemeClr val="bg2"/>
                    </a:solidFill>
                  </a:tcPr>
                </a:tc>
                <a:tc>
                  <a:txBody>
                    <a:bodyPr/>
                    <a:lstStyle/>
                    <a:p>
                      <a:pPr algn="ctr" fontAlgn="ctr"/>
                      <a:endParaRPr lang="en-GB" sz="1000" b="0" i="0" u="none" strike="noStrike" noProof="0">
                        <a:solidFill>
                          <a:schemeClr val="tx1">
                            <a:lumMod val="75000"/>
                            <a:lumOff val="25000"/>
                          </a:schemeClr>
                        </a:solidFill>
                        <a:effectLst/>
                        <a:latin typeface="Calibri" panose="020F0502020204030204" pitchFamily="34" charset="0"/>
                      </a:endParaRPr>
                    </a:p>
                  </a:txBody>
                  <a:tcPr anchor="ctr">
                    <a:solidFill>
                      <a:schemeClr val="bg2"/>
                    </a:solidFill>
                  </a:tcPr>
                </a:tc>
                <a:tc>
                  <a:txBody>
                    <a:bodyPr/>
                    <a:lstStyle/>
                    <a:p>
                      <a:pPr algn="ctr" fontAlgn="ctr"/>
                      <a:endParaRPr lang="en-GB" sz="1000" b="0" i="0" u="none" strike="noStrike" noProof="0">
                        <a:solidFill>
                          <a:schemeClr val="tx1">
                            <a:lumMod val="75000"/>
                            <a:lumOff val="25000"/>
                          </a:schemeClr>
                        </a:solidFill>
                        <a:effectLst/>
                        <a:latin typeface="Calibri" panose="020F0502020204030204" pitchFamily="34" charset="0"/>
                      </a:endParaRPr>
                    </a:p>
                  </a:txBody>
                  <a:tcPr anchor="ctr">
                    <a:solidFill>
                      <a:schemeClr val="bg2"/>
                    </a:solidFill>
                  </a:tcPr>
                </a:tc>
                <a:tc>
                  <a:txBody>
                    <a:bodyPr/>
                    <a:lstStyle/>
                    <a:p>
                      <a:pPr algn="ctr" fontAlgn="ctr"/>
                      <a:endParaRPr lang="en-GB" sz="1000" b="0" i="0" u="none" strike="noStrike" noProof="0">
                        <a:solidFill>
                          <a:schemeClr val="tx1">
                            <a:lumMod val="75000"/>
                            <a:lumOff val="25000"/>
                          </a:schemeClr>
                        </a:solidFill>
                        <a:effectLst/>
                        <a:latin typeface="Calibri" panose="020F0502020204030204" pitchFamily="34" charset="0"/>
                      </a:endParaRPr>
                    </a:p>
                  </a:txBody>
                  <a:tcPr anchor="ctr">
                    <a:solidFill>
                      <a:schemeClr val="bg2"/>
                    </a:solidFill>
                  </a:tcPr>
                </a:tc>
                <a:tc>
                  <a:txBody>
                    <a:bodyPr/>
                    <a:lstStyle/>
                    <a:p>
                      <a:pPr algn="l" fontAlgn="b"/>
                      <a:endParaRPr lang="en-GB" sz="1000" b="0" i="0" u="none" strike="noStrike" noProof="0">
                        <a:solidFill>
                          <a:schemeClr val="tx1">
                            <a:lumMod val="75000"/>
                            <a:lumOff val="25000"/>
                          </a:schemeClr>
                        </a:solidFill>
                        <a:effectLst/>
                        <a:latin typeface="Calibri" panose="020F0502020204030204" pitchFamily="34" charset="0"/>
                      </a:endParaRPr>
                    </a:p>
                  </a:txBody>
                  <a:tcPr anchor="ctr">
                    <a:solidFill>
                      <a:schemeClr val="bg2"/>
                    </a:solidFill>
                  </a:tcPr>
                </a:tc>
                <a:tc>
                  <a:txBody>
                    <a:bodyPr/>
                    <a:lstStyle/>
                    <a:p>
                      <a:pPr algn="l" fontAlgn="b"/>
                      <a:endParaRPr lang="en-GB" sz="1000" b="0" i="0" u="none" strike="noStrike" noProof="0">
                        <a:solidFill>
                          <a:schemeClr val="tx1">
                            <a:lumMod val="75000"/>
                            <a:lumOff val="25000"/>
                          </a:schemeClr>
                        </a:solidFill>
                        <a:effectLst/>
                        <a:latin typeface="Calibri" panose="020F0502020204030204" pitchFamily="34" charset="0"/>
                      </a:endParaRPr>
                    </a:p>
                  </a:txBody>
                  <a:tcPr anchor="ctr">
                    <a:solidFill>
                      <a:schemeClr val="bg2"/>
                    </a:solidFill>
                  </a:tcPr>
                </a:tc>
                <a:extLst>
                  <a:ext uri="{0D108BD9-81ED-4DB2-BD59-A6C34878D82A}">
                    <a16:rowId xmlns:a16="http://schemas.microsoft.com/office/drawing/2014/main" val="733757915"/>
                  </a:ext>
                </a:extLst>
              </a:tr>
              <a:tr h="252000">
                <a:tc vMerge="1">
                  <a:txBody>
                    <a:bodyPr/>
                    <a:lstStyle/>
                    <a:p>
                      <a:pPr algn="l" fontAlgn="b"/>
                      <a:endParaRPr lang="en-US" sz="1000" b="1" u="none" strike="noStrike" kern="1200">
                        <a:solidFill>
                          <a:schemeClr val="accent1"/>
                        </a:solidFill>
                        <a:effectLst/>
                        <a:latin typeface="+mn-lt"/>
                        <a:ea typeface="+mn-ea"/>
                        <a:cs typeface="+mn-cs"/>
                      </a:endParaRPr>
                    </a:p>
                  </a:txBody>
                  <a:tcPr anchor="ctr">
                    <a:solidFill>
                      <a:schemeClr val="bg1"/>
                    </a:solidFill>
                  </a:tcPr>
                </a:tc>
                <a:tc>
                  <a:txBody>
                    <a:bodyPr/>
                    <a:lstStyle/>
                    <a:p>
                      <a:pPr algn="l" fontAlgn="b"/>
                      <a:r>
                        <a:rPr lang="en-GB" sz="1000" b="1" u="none" strike="noStrike" kern="1200" noProof="0">
                          <a:solidFill>
                            <a:schemeClr val="accent2"/>
                          </a:solidFill>
                          <a:effectLst/>
                          <a:latin typeface="+mn-lt"/>
                          <a:ea typeface="+mn-ea"/>
                          <a:cs typeface="+mn-cs"/>
                        </a:rPr>
                        <a:t>Medium</a:t>
                      </a:r>
                    </a:p>
                  </a:txBody>
                  <a:tcPr anchor="ctr">
                    <a:solidFill>
                      <a:schemeClr val="accent1"/>
                    </a:solidFill>
                  </a:tcPr>
                </a:tc>
                <a:tc>
                  <a:txBody>
                    <a:bodyPr/>
                    <a:lstStyle/>
                    <a:p>
                      <a:pPr algn="ctr" fontAlgn="ctr"/>
                      <a:endParaRPr lang="en-GB" sz="1000" b="0" i="0" u="none" strike="noStrike" noProof="0">
                        <a:solidFill>
                          <a:schemeClr val="tx1">
                            <a:lumMod val="75000"/>
                            <a:lumOff val="25000"/>
                          </a:schemeClr>
                        </a:solidFill>
                        <a:effectLst/>
                        <a:latin typeface="Calibri" panose="020F0502020204030204" pitchFamily="34" charset="0"/>
                      </a:endParaRPr>
                    </a:p>
                  </a:txBody>
                  <a:tcPr anchor="ctr">
                    <a:solidFill>
                      <a:schemeClr val="bg1"/>
                    </a:solidFill>
                  </a:tcPr>
                </a:tc>
                <a:tc>
                  <a:txBody>
                    <a:bodyPr/>
                    <a:lstStyle/>
                    <a:p>
                      <a:pPr algn="ctr" fontAlgn="ctr"/>
                      <a:endParaRPr lang="en-GB" sz="1000" b="0" i="0" u="none" strike="noStrike" noProof="0">
                        <a:solidFill>
                          <a:schemeClr val="tx1">
                            <a:lumMod val="75000"/>
                            <a:lumOff val="25000"/>
                          </a:schemeClr>
                        </a:solidFill>
                        <a:effectLst/>
                        <a:latin typeface="Calibri" panose="020F0502020204030204" pitchFamily="34" charset="0"/>
                      </a:endParaRPr>
                    </a:p>
                  </a:txBody>
                  <a:tcPr anchor="ctr">
                    <a:solidFill>
                      <a:schemeClr val="bg1"/>
                    </a:solidFill>
                  </a:tcPr>
                </a:tc>
                <a:tc>
                  <a:txBody>
                    <a:bodyPr/>
                    <a:lstStyle/>
                    <a:p>
                      <a:pPr algn="ctr" fontAlgn="ctr"/>
                      <a:endParaRPr lang="en-GB" sz="1000" b="0" i="0" u="none" strike="noStrike" noProof="0">
                        <a:solidFill>
                          <a:schemeClr val="tx1">
                            <a:lumMod val="75000"/>
                            <a:lumOff val="25000"/>
                          </a:schemeClr>
                        </a:solidFill>
                        <a:effectLst/>
                        <a:latin typeface="Calibri" panose="020F0502020204030204" pitchFamily="34" charset="0"/>
                      </a:endParaRPr>
                    </a:p>
                  </a:txBody>
                  <a:tcPr anchor="ctr">
                    <a:solidFill>
                      <a:schemeClr val="bg1"/>
                    </a:solidFill>
                  </a:tcPr>
                </a:tc>
                <a:tc>
                  <a:txBody>
                    <a:bodyPr/>
                    <a:lstStyle/>
                    <a:p>
                      <a:pPr algn="ctr" fontAlgn="ctr"/>
                      <a:endParaRPr lang="en-GB" sz="1000" b="0" i="0" u="none" strike="noStrike" noProof="0">
                        <a:solidFill>
                          <a:schemeClr val="tx1">
                            <a:lumMod val="75000"/>
                            <a:lumOff val="25000"/>
                          </a:schemeClr>
                        </a:solidFill>
                        <a:effectLst/>
                        <a:latin typeface="Calibri" panose="020F0502020204030204" pitchFamily="34" charset="0"/>
                      </a:endParaRPr>
                    </a:p>
                  </a:txBody>
                  <a:tcPr anchor="ctr">
                    <a:solidFill>
                      <a:schemeClr val="bg1"/>
                    </a:solidFill>
                  </a:tcPr>
                </a:tc>
                <a:tc>
                  <a:txBody>
                    <a:bodyPr/>
                    <a:lstStyle/>
                    <a:p>
                      <a:pPr algn="l" fontAlgn="b"/>
                      <a:endParaRPr lang="en-GB" sz="1000" b="0" i="0" u="none" strike="noStrike" noProof="0">
                        <a:solidFill>
                          <a:schemeClr val="tx1">
                            <a:lumMod val="75000"/>
                            <a:lumOff val="25000"/>
                          </a:schemeClr>
                        </a:solidFill>
                        <a:effectLst/>
                        <a:latin typeface="Calibri" panose="020F0502020204030204" pitchFamily="34" charset="0"/>
                      </a:endParaRPr>
                    </a:p>
                  </a:txBody>
                  <a:tcPr anchor="ctr">
                    <a:solidFill>
                      <a:schemeClr val="bg1"/>
                    </a:solidFill>
                  </a:tcPr>
                </a:tc>
                <a:tc>
                  <a:txBody>
                    <a:bodyPr/>
                    <a:lstStyle/>
                    <a:p>
                      <a:pPr algn="l" fontAlgn="b"/>
                      <a:endParaRPr lang="en-GB" sz="1000" b="0" i="0" u="none" strike="noStrike" noProof="0">
                        <a:solidFill>
                          <a:schemeClr val="tx1">
                            <a:lumMod val="75000"/>
                            <a:lumOff val="25000"/>
                          </a:schemeClr>
                        </a:solidFill>
                        <a:effectLst/>
                        <a:latin typeface="Calibri" panose="020F0502020204030204" pitchFamily="34" charset="0"/>
                      </a:endParaRPr>
                    </a:p>
                  </a:txBody>
                  <a:tcPr anchor="ctr">
                    <a:solidFill>
                      <a:schemeClr val="bg1"/>
                    </a:solidFill>
                  </a:tcPr>
                </a:tc>
                <a:extLst>
                  <a:ext uri="{0D108BD9-81ED-4DB2-BD59-A6C34878D82A}">
                    <a16:rowId xmlns:a16="http://schemas.microsoft.com/office/drawing/2014/main" val="2053162198"/>
                  </a:ext>
                </a:extLst>
              </a:tr>
              <a:tr h="252000">
                <a:tc vMerge="1">
                  <a:txBody>
                    <a:bodyPr/>
                    <a:lstStyle/>
                    <a:p>
                      <a:pPr algn="l" fontAlgn="b"/>
                      <a:endParaRPr lang="en-US" sz="1000" b="1" u="none" strike="noStrike" kern="1200">
                        <a:solidFill>
                          <a:schemeClr val="accent1"/>
                        </a:solidFill>
                        <a:effectLst/>
                        <a:latin typeface="+mn-lt"/>
                        <a:ea typeface="+mn-ea"/>
                        <a:cs typeface="+mn-cs"/>
                      </a:endParaRPr>
                    </a:p>
                  </a:txBody>
                  <a:tcPr anchor="ctr">
                    <a:solidFill>
                      <a:schemeClr val="bg2"/>
                    </a:solidFill>
                  </a:tcPr>
                </a:tc>
                <a:tc>
                  <a:txBody>
                    <a:bodyPr/>
                    <a:lstStyle/>
                    <a:p>
                      <a:pPr algn="l" fontAlgn="b"/>
                      <a:r>
                        <a:rPr lang="en-GB" sz="1000" b="1" u="none" strike="noStrike" kern="1200" noProof="0">
                          <a:solidFill>
                            <a:schemeClr val="accent2"/>
                          </a:solidFill>
                          <a:effectLst/>
                          <a:latin typeface="+mn-lt"/>
                          <a:ea typeface="+mn-ea"/>
                          <a:cs typeface="+mn-cs"/>
                        </a:rPr>
                        <a:t>Low</a:t>
                      </a:r>
                    </a:p>
                  </a:txBody>
                  <a:tcPr anchor="ctr">
                    <a:solidFill>
                      <a:schemeClr val="accent1"/>
                    </a:solidFill>
                  </a:tcPr>
                </a:tc>
                <a:tc>
                  <a:txBody>
                    <a:bodyPr/>
                    <a:lstStyle/>
                    <a:p>
                      <a:pPr algn="ctr" fontAlgn="ctr"/>
                      <a:endParaRPr lang="en-GB" sz="1000" b="0" i="0" u="none" strike="noStrike" noProof="0">
                        <a:solidFill>
                          <a:schemeClr val="tx1">
                            <a:lumMod val="75000"/>
                            <a:lumOff val="25000"/>
                          </a:schemeClr>
                        </a:solidFill>
                        <a:effectLst/>
                        <a:latin typeface="Calibri" panose="020F0502020204030204" pitchFamily="34" charset="0"/>
                      </a:endParaRPr>
                    </a:p>
                  </a:txBody>
                  <a:tcPr anchor="ctr">
                    <a:solidFill>
                      <a:schemeClr val="bg2"/>
                    </a:solidFill>
                  </a:tcPr>
                </a:tc>
                <a:tc>
                  <a:txBody>
                    <a:bodyPr/>
                    <a:lstStyle/>
                    <a:p>
                      <a:pPr algn="ctr" fontAlgn="ctr"/>
                      <a:endParaRPr lang="en-GB" sz="1000" b="0" i="0" u="none" strike="noStrike" noProof="0">
                        <a:solidFill>
                          <a:schemeClr val="tx1">
                            <a:lumMod val="75000"/>
                            <a:lumOff val="25000"/>
                          </a:schemeClr>
                        </a:solidFill>
                        <a:effectLst/>
                        <a:latin typeface="Calibri" panose="020F0502020204030204" pitchFamily="34" charset="0"/>
                      </a:endParaRPr>
                    </a:p>
                  </a:txBody>
                  <a:tcPr anchor="ctr">
                    <a:solidFill>
                      <a:schemeClr val="bg2"/>
                    </a:solidFill>
                  </a:tcPr>
                </a:tc>
                <a:tc>
                  <a:txBody>
                    <a:bodyPr/>
                    <a:lstStyle/>
                    <a:p>
                      <a:pPr algn="ctr" fontAlgn="ctr"/>
                      <a:endParaRPr lang="en-GB" sz="1000" b="0" i="0" u="none" strike="noStrike" noProof="0">
                        <a:solidFill>
                          <a:schemeClr val="tx1">
                            <a:lumMod val="75000"/>
                            <a:lumOff val="25000"/>
                          </a:schemeClr>
                        </a:solidFill>
                        <a:effectLst/>
                        <a:latin typeface="Calibri" panose="020F0502020204030204" pitchFamily="34" charset="0"/>
                      </a:endParaRPr>
                    </a:p>
                  </a:txBody>
                  <a:tcPr anchor="ctr">
                    <a:solidFill>
                      <a:schemeClr val="bg2"/>
                    </a:solidFill>
                  </a:tcPr>
                </a:tc>
                <a:tc>
                  <a:txBody>
                    <a:bodyPr/>
                    <a:lstStyle/>
                    <a:p>
                      <a:pPr algn="ctr" fontAlgn="ctr"/>
                      <a:endParaRPr lang="en-GB" sz="1000" b="0" i="0" u="none" strike="noStrike" noProof="0">
                        <a:solidFill>
                          <a:schemeClr val="tx1">
                            <a:lumMod val="75000"/>
                            <a:lumOff val="25000"/>
                          </a:schemeClr>
                        </a:solidFill>
                        <a:effectLst/>
                        <a:latin typeface="Calibri" panose="020F0502020204030204" pitchFamily="34" charset="0"/>
                      </a:endParaRPr>
                    </a:p>
                  </a:txBody>
                  <a:tcPr anchor="ctr">
                    <a:solidFill>
                      <a:schemeClr val="bg2"/>
                    </a:solidFill>
                  </a:tcPr>
                </a:tc>
                <a:tc>
                  <a:txBody>
                    <a:bodyPr/>
                    <a:lstStyle/>
                    <a:p>
                      <a:pPr algn="l" fontAlgn="b"/>
                      <a:endParaRPr lang="en-GB" sz="1000" b="0" i="0" u="none" strike="noStrike" noProof="0">
                        <a:solidFill>
                          <a:schemeClr val="tx1">
                            <a:lumMod val="75000"/>
                            <a:lumOff val="25000"/>
                          </a:schemeClr>
                        </a:solidFill>
                        <a:effectLst/>
                        <a:latin typeface="Calibri" panose="020F0502020204030204" pitchFamily="34" charset="0"/>
                      </a:endParaRPr>
                    </a:p>
                  </a:txBody>
                  <a:tcPr anchor="ctr">
                    <a:solidFill>
                      <a:schemeClr val="bg2"/>
                    </a:solidFill>
                  </a:tcPr>
                </a:tc>
                <a:tc>
                  <a:txBody>
                    <a:bodyPr/>
                    <a:lstStyle/>
                    <a:p>
                      <a:pPr algn="l" fontAlgn="b"/>
                      <a:endParaRPr lang="en-GB" sz="1000" b="0" i="0" u="none" strike="noStrike" noProof="0">
                        <a:solidFill>
                          <a:schemeClr val="tx1">
                            <a:lumMod val="75000"/>
                            <a:lumOff val="25000"/>
                          </a:schemeClr>
                        </a:solidFill>
                        <a:effectLst/>
                        <a:latin typeface="Calibri" panose="020F0502020204030204" pitchFamily="34" charset="0"/>
                      </a:endParaRPr>
                    </a:p>
                  </a:txBody>
                  <a:tcPr anchor="ctr">
                    <a:solidFill>
                      <a:schemeClr val="bg2"/>
                    </a:solidFill>
                  </a:tcPr>
                </a:tc>
                <a:extLst>
                  <a:ext uri="{0D108BD9-81ED-4DB2-BD59-A6C34878D82A}">
                    <a16:rowId xmlns:a16="http://schemas.microsoft.com/office/drawing/2014/main" val="1871276242"/>
                  </a:ext>
                </a:extLst>
              </a:tr>
            </a:tbl>
          </a:graphicData>
        </a:graphic>
      </p:graphicFrame>
      <p:sp>
        <p:nvSpPr>
          <p:cNvPr id="10" name="Rectangle 9">
            <a:extLst>
              <a:ext uri="{FF2B5EF4-FFF2-40B4-BE49-F238E27FC236}">
                <a16:creationId xmlns:a16="http://schemas.microsoft.com/office/drawing/2014/main" id="{26F67309-C4F6-7FE7-D286-4CA731D33976}"/>
              </a:ext>
            </a:extLst>
          </p:cNvPr>
          <p:cNvSpPr/>
          <p:nvPr/>
        </p:nvSpPr>
        <p:spPr>
          <a:xfrm>
            <a:off x="1623854" y="5791200"/>
            <a:ext cx="6056325" cy="257175"/>
          </a:xfrm>
          <a:prstGeom prst="rect">
            <a:avLst/>
          </a:prstGeom>
          <a:noFill/>
          <a:ln>
            <a:solidFill>
              <a:srgbClr val="E3061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67D81C7B-94B4-5E8C-BD99-3B310B9F1B43}"/>
              </a:ext>
            </a:extLst>
          </p:cNvPr>
          <p:cNvSpPr/>
          <p:nvPr/>
        </p:nvSpPr>
        <p:spPr>
          <a:xfrm>
            <a:off x="5081429" y="5163068"/>
            <a:ext cx="857250" cy="1386196"/>
          </a:xfrm>
          <a:prstGeom prst="rect">
            <a:avLst/>
          </a:prstGeom>
          <a:noFill/>
          <a:ln>
            <a:solidFill>
              <a:srgbClr val="E3061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8125724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F713377B-597E-4725-B5D3-FE6AEA7EF538}"/>
              </a:ext>
            </a:extLst>
          </p:cNvPr>
          <p:cNvSpPr>
            <a:spLocks noGrp="1"/>
          </p:cNvSpPr>
          <p:nvPr>
            <p:ph type="body" sz="quarter" idx="11"/>
          </p:nvPr>
        </p:nvSpPr>
        <p:spPr/>
        <p:txBody>
          <a:bodyPr/>
          <a:lstStyle/>
          <a:p>
            <a:endParaRPr lang="en-BE"/>
          </a:p>
        </p:txBody>
      </p:sp>
      <p:sp>
        <p:nvSpPr>
          <p:cNvPr id="3" name="Text Placeholder 2">
            <a:extLst>
              <a:ext uri="{FF2B5EF4-FFF2-40B4-BE49-F238E27FC236}">
                <a16:creationId xmlns:a16="http://schemas.microsoft.com/office/drawing/2014/main" id="{C001DE58-C21D-4C51-8520-DC5BD92F94B6}"/>
              </a:ext>
            </a:extLst>
          </p:cNvPr>
          <p:cNvSpPr>
            <a:spLocks noGrp="1"/>
          </p:cNvSpPr>
          <p:nvPr>
            <p:ph type="body" sz="quarter" idx="12"/>
          </p:nvPr>
        </p:nvSpPr>
        <p:spPr>
          <a:xfrm>
            <a:off x="7019596" y="542260"/>
            <a:ext cx="2432747" cy="1862048"/>
          </a:xfrm>
        </p:spPr>
        <p:txBody>
          <a:bodyPr/>
          <a:lstStyle/>
          <a:p>
            <a:r>
              <a:rPr lang="fr-FR"/>
              <a:t>08</a:t>
            </a:r>
            <a:endParaRPr lang="en-BE"/>
          </a:p>
        </p:txBody>
      </p:sp>
      <p:sp>
        <p:nvSpPr>
          <p:cNvPr id="4" name="Title 3">
            <a:extLst>
              <a:ext uri="{FF2B5EF4-FFF2-40B4-BE49-F238E27FC236}">
                <a16:creationId xmlns:a16="http://schemas.microsoft.com/office/drawing/2014/main" id="{47AFDE64-2D4A-4458-9170-5A7E0DCD28AB}"/>
              </a:ext>
            </a:extLst>
          </p:cNvPr>
          <p:cNvSpPr>
            <a:spLocks noGrp="1"/>
          </p:cNvSpPr>
          <p:nvPr>
            <p:ph type="title"/>
          </p:nvPr>
        </p:nvSpPr>
        <p:spPr>
          <a:xfrm>
            <a:off x="7019597" y="2871715"/>
            <a:ext cx="4654952" cy="701731"/>
          </a:xfrm>
        </p:spPr>
        <p:txBody>
          <a:bodyPr/>
          <a:lstStyle/>
          <a:p>
            <a:r>
              <a:rPr lang="fr-FR"/>
              <a:t>Agreement</a:t>
            </a:r>
            <a:endParaRPr lang="en-BE"/>
          </a:p>
        </p:txBody>
      </p:sp>
      <p:pic>
        <p:nvPicPr>
          <p:cNvPr id="7" name="Picture Placeholder 6" descr="A few people sitting at a table&#10;&#10;Description automatically generated with low confidence">
            <a:extLst>
              <a:ext uri="{FF2B5EF4-FFF2-40B4-BE49-F238E27FC236}">
                <a16:creationId xmlns:a16="http://schemas.microsoft.com/office/drawing/2014/main" id="{5B347D48-A13D-4C9A-9167-8061F5A30694}"/>
              </a:ext>
            </a:extLst>
          </p:cNvPr>
          <p:cNvPicPr>
            <a:picLocks noGrp="1" noChangeAspect="1"/>
          </p:cNvPicPr>
          <p:nvPr>
            <p:ph type="pic" sz="quarter" idx="4294967295"/>
          </p:nvPr>
        </p:nvPicPr>
        <p:blipFill rotWithShape="1">
          <a:blip r:embed="rId2" cstate="screen">
            <a:extLst>
              <a:ext uri="{28A0092B-C50C-407E-A947-70E740481C1C}">
                <a14:useLocalDpi xmlns:a14="http://schemas.microsoft.com/office/drawing/2010/main"/>
              </a:ext>
            </a:extLst>
          </a:blip>
          <a:srcRect/>
          <a:stretch/>
        </p:blipFill>
        <p:spPr>
          <a:xfrm>
            <a:off x="1961706" y="1131961"/>
            <a:ext cx="4721225" cy="4721225"/>
          </a:xfrm>
          <a:prstGeom prst="ellipse">
            <a:avLst/>
          </a:prstGeom>
        </p:spPr>
      </p:pic>
    </p:spTree>
    <p:extLst>
      <p:ext uri="{BB962C8B-B14F-4D97-AF65-F5344CB8AC3E}">
        <p14:creationId xmlns:p14="http://schemas.microsoft.com/office/powerpoint/2010/main" val="25336570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41E50A-AD08-48E1-892F-C9B6CDD4ECE9}"/>
              </a:ext>
            </a:extLst>
          </p:cNvPr>
          <p:cNvSpPr>
            <a:spLocks noGrp="1"/>
          </p:cNvSpPr>
          <p:nvPr>
            <p:ph type="sldNum" sz="quarter" idx="4294967295"/>
          </p:nvPr>
        </p:nvSpPr>
        <p:spPr>
          <a:xfrm>
            <a:off x="11695113" y="388938"/>
            <a:ext cx="496887" cy="246062"/>
          </a:xfrm>
          <a:prstGeom prst="rect">
            <a:avLst/>
          </a:prstGeom>
        </p:spPr>
        <p:txBody>
          <a:bodyPr vert="horz" lIns="91440" tIns="45720" rIns="91440" bIns="45720" rtlCol="0" anchor="ctr"/>
          <a:lstStyle>
            <a:defPPr>
              <a:defRPr lang="en-US"/>
            </a:defPPr>
            <a:lvl1pPr marL="0" algn="ctr" defTabSz="457200" rtl="0" eaLnBrk="1" latinLnBrk="0" hangingPunct="1">
              <a:defRPr sz="1100" b="1" kern="1200">
                <a:solidFill>
                  <a:schemeClr val="tx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619ED4D7-5F20-42F3-A679-10C8506A671F}" type="slidenum">
              <a:rPr lang="en-US" smtClean="0"/>
              <a:pPr/>
              <a:t>37</a:t>
            </a:fld>
            <a:endParaRPr lang="en-US"/>
          </a:p>
        </p:txBody>
      </p:sp>
      <p:sp>
        <p:nvSpPr>
          <p:cNvPr id="8" name="Title 2">
            <a:extLst>
              <a:ext uri="{FF2B5EF4-FFF2-40B4-BE49-F238E27FC236}">
                <a16:creationId xmlns:a16="http://schemas.microsoft.com/office/drawing/2014/main" id="{DFAD58D6-96A6-47F0-B354-B7176C686AFA}"/>
              </a:ext>
            </a:extLst>
          </p:cNvPr>
          <p:cNvSpPr txBox="1">
            <a:spLocks/>
          </p:cNvSpPr>
          <p:nvPr/>
        </p:nvSpPr>
        <p:spPr>
          <a:xfrm>
            <a:off x="791620" y="853665"/>
            <a:ext cx="8769824" cy="535531"/>
          </a:xfrm>
          <a:prstGeom prst="rect">
            <a:avLst/>
          </a:prstGeom>
        </p:spPr>
        <p:txBody>
          <a:bodyPr vert="horz" lIns="91440" tIns="45720" rIns="91440" bIns="45720" rtlCol="0" anchor="t">
            <a:spAutoFit/>
          </a:bodyPr>
          <a:lstStyle>
            <a:lvl1pPr defTabSz="914400">
              <a:lnSpc>
                <a:spcPct val="90000"/>
              </a:lnSpc>
              <a:spcBef>
                <a:spcPct val="0"/>
              </a:spcBef>
              <a:buNone/>
              <a:defRPr sz="3200" b="0" i="0" cap="none">
                <a:solidFill>
                  <a:schemeClr val="accent1"/>
                </a:solidFill>
                <a:effectLst/>
                <a:latin typeface="+mj-lt"/>
                <a:ea typeface="+mj-ea"/>
                <a:cs typeface="Calibri" panose="020F050202020403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GB" sz="3200" b="0" i="0" u="none" strike="noStrike" kern="1200" cap="none" spc="0" normalizeH="0" baseline="0" noProof="0" dirty="0">
                <a:ln>
                  <a:noFill/>
                </a:ln>
                <a:solidFill>
                  <a:srgbClr val="272774"/>
                </a:solidFill>
                <a:effectLst/>
                <a:highlight>
                  <a:srgbClr val="00FF00"/>
                </a:highlight>
                <a:uLnTx/>
                <a:uFillTx/>
                <a:latin typeface="Century Gothic"/>
                <a:ea typeface="+mj-ea"/>
                <a:cs typeface="Calibri" panose="020F0502020204030204" pitchFamily="34" charset="0"/>
              </a:rPr>
              <a:t>Agreement</a:t>
            </a:r>
          </a:p>
        </p:txBody>
      </p:sp>
      <p:sp>
        <p:nvSpPr>
          <p:cNvPr id="15" name="Espace réservé du texte 3">
            <a:extLst>
              <a:ext uri="{FF2B5EF4-FFF2-40B4-BE49-F238E27FC236}">
                <a16:creationId xmlns:a16="http://schemas.microsoft.com/office/drawing/2014/main" id="{4D917155-6391-4FDA-A300-7195BF46B54C}"/>
              </a:ext>
            </a:extLst>
          </p:cNvPr>
          <p:cNvSpPr txBox="1">
            <a:spLocks/>
          </p:cNvSpPr>
          <p:nvPr/>
        </p:nvSpPr>
        <p:spPr>
          <a:xfrm>
            <a:off x="1298376" y="3065418"/>
            <a:ext cx="1598269" cy="293870"/>
          </a:xfrm>
          <a:prstGeom prst="rect">
            <a:avLst/>
          </a:prstGeom>
        </p:spPr>
        <p:txBody>
          <a:bodyPr vert="horz" lIns="91440" tIns="45720" rIns="91440" bIns="45720" rtlCol="0">
            <a:normAutofit/>
          </a:bodyPr>
          <a:lstStyle>
            <a:lvl1pPr marL="285750" indent="-285750" algn="l" defTabSz="914400" rtl="0" eaLnBrk="1" latinLnBrk="0" hangingPunct="1">
              <a:lnSpc>
                <a:spcPct val="120000"/>
              </a:lnSpc>
              <a:spcBef>
                <a:spcPts val="1000"/>
              </a:spcBef>
              <a:buClr>
                <a:schemeClr val="accent1"/>
              </a:buClr>
              <a:buSzPct val="100000"/>
              <a:buFont typeface="Arial" panose="020B0604020202020204" pitchFamily="34" charset="0"/>
              <a:buChar char="•"/>
              <a:defRPr sz="1100" kern="1200">
                <a:solidFill>
                  <a:schemeClr val="tx1"/>
                </a:solidFill>
                <a:effectLst/>
                <a:latin typeface="+mn-lt"/>
                <a:ea typeface="+mn-ea"/>
                <a:cs typeface="Calibri Light" panose="020F0302020204030204" pitchFamily="34" charset="0"/>
              </a:defRPr>
            </a:lvl1pPr>
            <a:lvl2pPr marL="685800" indent="-228600" algn="l" defTabSz="914400" rtl="0" eaLnBrk="1" latinLnBrk="0" hangingPunct="1">
              <a:lnSpc>
                <a:spcPct val="120000"/>
              </a:lnSpc>
              <a:spcBef>
                <a:spcPts val="500"/>
              </a:spcBef>
              <a:buClr>
                <a:schemeClr val="accent2"/>
              </a:buClr>
              <a:buSzPct val="100000"/>
              <a:buFont typeface="Arial" panose="020B0604020202020204" pitchFamily="34" charset="0"/>
              <a:buChar char="•"/>
              <a:defRPr sz="1100" kern="1200" cap="none" baseline="0">
                <a:solidFill>
                  <a:schemeClr val="tx1"/>
                </a:solidFill>
                <a:effectLst/>
                <a:latin typeface="+mn-lt"/>
                <a:ea typeface="+mn-ea"/>
                <a:cs typeface="Calibri Light" panose="020F0302020204030204" pitchFamily="34" charset="0"/>
              </a:defRPr>
            </a:lvl2pPr>
            <a:lvl3pPr marL="1143000" indent="-228600" algn="l" defTabSz="914400" rtl="0" eaLnBrk="1" latinLnBrk="0" hangingPunct="1">
              <a:lnSpc>
                <a:spcPct val="120000"/>
              </a:lnSpc>
              <a:spcBef>
                <a:spcPts val="500"/>
              </a:spcBef>
              <a:buClr>
                <a:schemeClr val="accent1"/>
              </a:buClr>
              <a:buSzPct val="100000"/>
              <a:buFont typeface="Courier New" panose="02070309020205020404" pitchFamily="49" charset="0"/>
              <a:buChar char="o"/>
              <a:defRPr sz="1100" kern="1200">
                <a:solidFill>
                  <a:schemeClr val="tx1"/>
                </a:solidFill>
                <a:effectLst/>
                <a:latin typeface="+mn-lt"/>
                <a:ea typeface="+mn-ea"/>
                <a:cs typeface="Calibri Light" panose="020F0302020204030204" pitchFamily="34" charset="0"/>
              </a:defRPr>
            </a:lvl3pPr>
            <a:lvl4pPr marL="1600200" indent="-228600" algn="l" defTabSz="914400" rtl="0" eaLnBrk="1" latinLnBrk="0" hangingPunct="1">
              <a:lnSpc>
                <a:spcPct val="120000"/>
              </a:lnSpc>
              <a:spcBef>
                <a:spcPts val="500"/>
              </a:spcBef>
              <a:buClr>
                <a:schemeClr val="tx1">
                  <a:lumMod val="50000"/>
                  <a:lumOff val="50000"/>
                </a:schemeClr>
              </a:buClr>
              <a:buSzPct val="100000"/>
              <a:buFont typeface="Arial" panose="020B0604020202020204" pitchFamily="34" charset="0"/>
              <a:buChar char="•"/>
              <a:defRPr sz="1100" kern="1200" cap="none" baseline="0">
                <a:solidFill>
                  <a:schemeClr val="tx1"/>
                </a:solidFill>
                <a:effectLst/>
                <a:latin typeface="+mn-lt"/>
                <a:ea typeface="+mn-ea"/>
                <a:cs typeface="Calibri Light" panose="020F0302020204030204" pitchFamily="34" charset="0"/>
              </a:defRPr>
            </a:lvl4pPr>
            <a:lvl5pPr marL="2057400" indent="-228600" algn="l" defTabSz="914400" rtl="0" eaLnBrk="1" latinLnBrk="0" hangingPunct="1">
              <a:lnSpc>
                <a:spcPct val="120000"/>
              </a:lnSpc>
              <a:spcBef>
                <a:spcPts val="500"/>
              </a:spcBef>
              <a:buClr>
                <a:schemeClr val="tx1">
                  <a:lumMod val="50000"/>
                  <a:lumOff val="50000"/>
                </a:schemeClr>
              </a:buClr>
              <a:buSzPct val="100000"/>
              <a:buFont typeface="Wingdings" panose="05000000000000000000" pitchFamily="2" charset="2"/>
              <a:buChar char="§"/>
              <a:defRPr sz="1100" kern="1200">
                <a:solidFill>
                  <a:schemeClr val="tx1"/>
                </a:solidFill>
                <a:effectLst/>
                <a:latin typeface="+mn-lt"/>
                <a:ea typeface="+mn-ea"/>
                <a:cs typeface="Calibri Light" panose="020F0302020204030204" pitchFamily="34" charset="0"/>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buFont typeface="Arial" panose="020B0604020202020204" pitchFamily="34" charset="0"/>
              <a:buNone/>
            </a:pPr>
            <a:endParaRPr lang="en-GB" dirty="0"/>
          </a:p>
          <a:p>
            <a:pPr marL="0" indent="0" algn="ctr">
              <a:buFont typeface="Arial" panose="020B0604020202020204" pitchFamily="34" charset="0"/>
              <a:buNone/>
            </a:pPr>
            <a:endParaRPr lang="en-GB" dirty="0"/>
          </a:p>
          <a:p>
            <a:pPr algn="ctr"/>
            <a:endParaRPr lang="en-GB" dirty="0"/>
          </a:p>
          <a:p>
            <a:pPr algn="ctr"/>
            <a:endParaRPr lang="en-GB" dirty="0"/>
          </a:p>
          <a:p>
            <a:pPr algn="ctr"/>
            <a:endParaRPr lang="en-GB" dirty="0"/>
          </a:p>
          <a:p>
            <a:pPr algn="ctr"/>
            <a:endParaRPr lang="en-GB" dirty="0"/>
          </a:p>
          <a:p>
            <a:pPr algn="ctr"/>
            <a:endParaRPr lang="en-GB" dirty="0"/>
          </a:p>
          <a:p>
            <a:pPr algn="ctr"/>
            <a:endParaRPr lang="en-GB" dirty="0"/>
          </a:p>
        </p:txBody>
      </p:sp>
      <p:sp>
        <p:nvSpPr>
          <p:cNvPr id="3" name="TextBox 2">
            <a:extLst>
              <a:ext uri="{FF2B5EF4-FFF2-40B4-BE49-F238E27FC236}">
                <a16:creationId xmlns:a16="http://schemas.microsoft.com/office/drawing/2014/main" id="{4FF601BF-ECF5-33C6-ADB0-E592A5D04427}"/>
              </a:ext>
            </a:extLst>
          </p:cNvPr>
          <p:cNvSpPr txBox="1"/>
          <p:nvPr/>
        </p:nvSpPr>
        <p:spPr>
          <a:xfrm>
            <a:off x="5925312" y="1609344"/>
            <a:ext cx="1965960" cy="1497992"/>
          </a:xfrm>
          <a:prstGeom prst="rect">
            <a:avLst/>
          </a:prstGeom>
          <a:noFill/>
        </p:spPr>
        <p:txBody>
          <a:bodyPr wrap="square" rtlCol="0">
            <a:spAutoFit/>
          </a:bodyPr>
          <a:lstStyle/>
          <a:p>
            <a:endParaRPr kumimoji="1" lang="ja-JP" altLang="en-US" dirty="0"/>
          </a:p>
        </p:txBody>
      </p:sp>
      <p:sp>
        <p:nvSpPr>
          <p:cNvPr id="10" name="TextBox 9">
            <a:extLst>
              <a:ext uri="{FF2B5EF4-FFF2-40B4-BE49-F238E27FC236}">
                <a16:creationId xmlns:a16="http://schemas.microsoft.com/office/drawing/2014/main" id="{FD3757E4-50A3-290D-0BFD-A601CDB87C05}"/>
              </a:ext>
            </a:extLst>
          </p:cNvPr>
          <p:cNvSpPr txBox="1"/>
          <p:nvPr/>
        </p:nvSpPr>
        <p:spPr>
          <a:xfrm>
            <a:off x="791620" y="1475306"/>
            <a:ext cx="6048092" cy="1899302"/>
          </a:xfrm>
          <a:prstGeom prst="rect">
            <a:avLst/>
          </a:prstGeom>
          <a:noFill/>
        </p:spPr>
        <p:txBody>
          <a:bodyPr wrap="square" rtlCol="0">
            <a:spAutoFit/>
          </a:bodyPr>
          <a:lstStyle/>
          <a:p>
            <a:pPr algn="just">
              <a:lnSpc>
                <a:spcPct val="115000"/>
              </a:lnSpc>
              <a:spcBef>
                <a:spcPts val="600"/>
              </a:spcBef>
              <a:spcAft>
                <a:spcPts val="600"/>
              </a:spcAft>
            </a:pPr>
            <a:r>
              <a:rPr lang="en-GB" altLang="ja-JP" sz="1100" dirty="0">
                <a:solidFill>
                  <a:srgbClr val="000000"/>
                </a:solidFill>
                <a:effectLst/>
                <a:highlight>
                  <a:srgbClr val="00FF00"/>
                </a:highlight>
                <a:latin typeface="Century Gothic" panose="020B0502020202020204" pitchFamily="34" charset="0"/>
                <a:ea typeface="ＭＳ 明朝" panose="02020609040205080304" pitchFamily="17" charset="-128"/>
                <a:cs typeface="Times New Roman" panose="02020603050405020304" pitchFamily="18" charset="0"/>
              </a:rPr>
              <a:t>It is essential that a Danone employee of suitable authority signs this document as confirmation that they have read and understood the requirements / pre-requisites detailed in this document.</a:t>
            </a:r>
            <a:endParaRPr lang="ja-JP" altLang="ja-JP" sz="1100" dirty="0">
              <a:solidFill>
                <a:srgbClr val="000000"/>
              </a:solidFill>
              <a:effectLst/>
              <a:highlight>
                <a:srgbClr val="00FF00"/>
              </a:highlight>
              <a:latin typeface="Century Gothic" panose="020B0502020202020204" pitchFamily="34" charset="0"/>
              <a:ea typeface="ＭＳ 明朝" panose="02020609040205080304" pitchFamily="17" charset="-128"/>
              <a:cs typeface="Times New Roman" panose="02020603050405020304" pitchFamily="18" charset="0"/>
            </a:endParaRPr>
          </a:p>
          <a:p>
            <a:pPr algn="just">
              <a:lnSpc>
                <a:spcPct val="115000"/>
              </a:lnSpc>
              <a:spcBef>
                <a:spcPts val="600"/>
              </a:spcBef>
              <a:spcAft>
                <a:spcPts val="600"/>
              </a:spcAft>
            </a:pPr>
            <a:r>
              <a:rPr lang="en-GB" altLang="ja-JP" sz="1100" dirty="0">
                <a:solidFill>
                  <a:srgbClr val="000000"/>
                </a:solidFill>
                <a:effectLst/>
                <a:highlight>
                  <a:srgbClr val="00FF00"/>
                </a:highlight>
                <a:latin typeface="Century Gothic" panose="020B0502020202020204" pitchFamily="34" charset="0"/>
                <a:ea typeface="ＭＳ 明朝" panose="02020609040205080304" pitchFamily="17" charset="-128"/>
                <a:cs typeface="Times New Roman" panose="02020603050405020304" pitchFamily="18" charset="0"/>
              </a:rPr>
              <a:t>By signing below, the Danone agrees to these terms and authorizes commencement of the Project as described in this document.</a:t>
            </a:r>
            <a:endParaRPr kumimoji="1" lang="en-GB" altLang="ja-JP" sz="1100" dirty="0">
              <a:solidFill>
                <a:srgbClr val="000000"/>
              </a:solidFill>
              <a:highlight>
                <a:srgbClr val="00FF00"/>
              </a:highlight>
              <a:latin typeface="Century Gothic" panose="020B0502020202020204" pitchFamily="34" charset="0"/>
              <a:ea typeface="ＭＳ 明朝" panose="02020609040205080304" pitchFamily="17" charset="-128"/>
              <a:cs typeface="Times New Roman" panose="02020603050405020304" pitchFamily="18" charset="0"/>
            </a:endParaRPr>
          </a:p>
          <a:p>
            <a:pPr algn="just">
              <a:lnSpc>
                <a:spcPct val="115000"/>
              </a:lnSpc>
              <a:spcBef>
                <a:spcPts val="600"/>
              </a:spcBef>
              <a:spcAft>
                <a:spcPts val="600"/>
              </a:spcAft>
            </a:pPr>
            <a:r>
              <a:rPr lang="en-GB" altLang="ja-JP" sz="1100" dirty="0">
                <a:solidFill>
                  <a:srgbClr val="000000"/>
                </a:solidFill>
                <a:effectLst/>
                <a:highlight>
                  <a:srgbClr val="00FF00"/>
                </a:highlight>
                <a:latin typeface="Century Gothic" panose="020B0502020202020204" pitchFamily="34" charset="0"/>
                <a:ea typeface="ＭＳ 明朝" panose="02020609040205080304" pitchFamily="17" charset="-128"/>
                <a:cs typeface="Times New Roman" panose="02020603050405020304" pitchFamily="18" charset="0"/>
              </a:rPr>
              <a:t>Signed in Tokyo,</a:t>
            </a:r>
            <a:endParaRPr lang="ja-JP" altLang="ja-JP" sz="1100" dirty="0">
              <a:solidFill>
                <a:srgbClr val="000000"/>
              </a:solidFill>
              <a:effectLst/>
              <a:highlight>
                <a:srgbClr val="00FF00"/>
              </a:highlight>
              <a:latin typeface="Century Gothic" panose="020B0502020202020204" pitchFamily="34" charset="0"/>
              <a:ea typeface="ＭＳ 明朝" panose="02020609040205080304" pitchFamily="17" charset="-128"/>
              <a:cs typeface="Times New Roman" panose="02020603050405020304" pitchFamily="18" charset="0"/>
            </a:endParaRPr>
          </a:p>
          <a:p>
            <a:pPr algn="just">
              <a:lnSpc>
                <a:spcPct val="115000"/>
              </a:lnSpc>
              <a:spcBef>
                <a:spcPts val="600"/>
              </a:spcBef>
              <a:spcAft>
                <a:spcPts val="600"/>
              </a:spcAft>
            </a:pPr>
            <a:r>
              <a:rPr lang="en-GB" altLang="ja-JP" sz="1100" dirty="0">
                <a:solidFill>
                  <a:srgbClr val="000000"/>
                </a:solidFill>
                <a:effectLst/>
                <a:highlight>
                  <a:srgbClr val="00FF00"/>
                </a:highlight>
                <a:latin typeface="Century Gothic" panose="020B0502020202020204" pitchFamily="34" charset="0"/>
                <a:ea typeface="ＭＳ 明朝" panose="02020609040205080304" pitchFamily="17" charset="-128"/>
                <a:cs typeface="Times New Roman" panose="02020603050405020304" pitchFamily="18" charset="0"/>
              </a:rPr>
              <a:t>The 1</a:t>
            </a:r>
            <a:r>
              <a:rPr lang="en-GB" altLang="ja-JP" sz="1100" dirty="0">
                <a:solidFill>
                  <a:srgbClr val="000000"/>
                </a:solidFill>
                <a:highlight>
                  <a:srgbClr val="00FF00"/>
                </a:highlight>
                <a:latin typeface="Century Gothic" panose="020B0502020202020204" pitchFamily="34" charset="0"/>
                <a:ea typeface="ＭＳ 明朝" panose="02020609040205080304" pitchFamily="17" charset="-128"/>
                <a:cs typeface="Times New Roman" panose="02020603050405020304" pitchFamily="18" charset="0"/>
              </a:rPr>
              <a:t>5</a:t>
            </a:r>
            <a:r>
              <a:rPr lang="en-GB" altLang="ja-JP" sz="1100" baseline="30000" dirty="0">
                <a:solidFill>
                  <a:srgbClr val="000000"/>
                </a:solidFill>
                <a:highlight>
                  <a:srgbClr val="00FF00"/>
                </a:highlight>
                <a:latin typeface="Century Gothic" panose="020B0502020202020204" pitchFamily="34" charset="0"/>
                <a:ea typeface="ＭＳ 明朝" panose="02020609040205080304" pitchFamily="17" charset="-128"/>
                <a:cs typeface="Times New Roman" panose="02020603050405020304" pitchFamily="18" charset="0"/>
              </a:rPr>
              <a:t>th</a:t>
            </a:r>
            <a:r>
              <a:rPr lang="en-GB" altLang="ja-JP" sz="1100" dirty="0">
                <a:solidFill>
                  <a:srgbClr val="000000"/>
                </a:solidFill>
                <a:effectLst/>
                <a:highlight>
                  <a:srgbClr val="00FF00"/>
                </a:highlight>
                <a:latin typeface="Century Gothic" panose="020B0502020202020204" pitchFamily="34" charset="0"/>
                <a:ea typeface="ＭＳ 明朝" panose="02020609040205080304" pitchFamily="17" charset="-128"/>
                <a:cs typeface="Times New Roman" panose="02020603050405020304" pitchFamily="18" charset="0"/>
              </a:rPr>
              <a:t> of September 2023</a:t>
            </a:r>
            <a:endParaRPr lang="ja-JP" altLang="ja-JP" sz="1100" dirty="0">
              <a:solidFill>
                <a:srgbClr val="000000"/>
              </a:solidFill>
              <a:effectLst/>
              <a:highlight>
                <a:srgbClr val="00FF00"/>
              </a:highlight>
              <a:latin typeface="Century Gothic" panose="020B0502020202020204" pitchFamily="34" charset="0"/>
              <a:ea typeface="ＭＳ 明朝" panose="02020609040205080304" pitchFamily="17" charset="-128"/>
              <a:cs typeface="Times New Roman" panose="02020603050405020304" pitchFamily="18" charset="0"/>
            </a:endParaRPr>
          </a:p>
        </p:txBody>
      </p:sp>
      <p:graphicFrame>
        <p:nvGraphicFramePr>
          <p:cNvPr id="12" name="Table 11">
            <a:extLst>
              <a:ext uri="{FF2B5EF4-FFF2-40B4-BE49-F238E27FC236}">
                <a16:creationId xmlns:a16="http://schemas.microsoft.com/office/drawing/2014/main" id="{AC880BF4-119B-1C01-2B9D-B8931C6499D1}"/>
              </a:ext>
            </a:extLst>
          </p:cNvPr>
          <p:cNvGraphicFramePr>
            <a:graphicFrameLocks noGrp="1"/>
          </p:cNvGraphicFramePr>
          <p:nvPr>
            <p:extLst>
              <p:ext uri="{D42A27DB-BD31-4B8C-83A1-F6EECF244321}">
                <p14:modId xmlns:p14="http://schemas.microsoft.com/office/powerpoint/2010/main" val="2221495386"/>
              </p:ext>
            </p:extLst>
          </p:nvPr>
        </p:nvGraphicFramePr>
        <p:xfrm>
          <a:off x="931448" y="4022216"/>
          <a:ext cx="4911568" cy="2362200"/>
        </p:xfrm>
        <a:graphic>
          <a:graphicData uri="http://schemas.openxmlformats.org/drawingml/2006/table">
            <a:tbl>
              <a:tblPr firstRow="1" firstCol="1" bandRow="1"/>
              <a:tblGrid>
                <a:gridCol w="2854537">
                  <a:extLst>
                    <a:ext uri="{9D8B030D-6E8A-4147-A177-3AD203B41FA5}">
                      <a16:colId xmlns:a16="http://schemas.microsoft.com/office/drawing/2014/main" val="2948352563"/>
                    </a:ext>
                  </a:extLst>
                </a:gridCol>
                <a:gridCol w="2057031">
                  <a:extLst>
                    <a:ext uri="{9D8B030D-6E8A-4147-A177-3AD203B41FA5}">
                      <a16:colId xmlns:a16="http://schemas.microsoft.com/office/drawing/2014/main" val="2519505632"/>
                    </a:ext>
                  </a:extLst>
                </a:gridCol>
              </a:tblGrid>
              <a:tr h="95971">
                <a:tc>
                  <a:txBody>
                    <a:bodyPr/>
                    <a:lstStyle/>
                    <a:p>
                      <a:r>
                        <a:rPr lang="en-GB" altLang="ja-JP" sz="1100" dirty="0">
                          <a:solidFill>
                            <a:srgbClr val="000000"/>
                          </a:solidFill>
                          <a:effectLst/>
                          <a:highlight>
                            <a:srgbClr val="00FF00"/>
                          </a:highlight>
                          <a:latin typeface="+mn-lt"/>
                          <a:ea typeface="ＭＳ 明朝" panose="02020609040205080304" pitchFamily="17" charset="-128"/>
                          <a:cs typeface="Times New Roman" panose="02020603050405020304" pitchFamily="18" charset="0"/>
                        </a:rPr>
                        <a:t>Danone Japan Kabushiki Kaisha</a:t>
                      </a:r>
                      <a:endParaRPr lang="ja-JP" sz="1200" dirty="0">
                        <a:solidFill>
                          <a:srgbClr val="000000"/>
                        </a:solidFill>
                        <a:effectLst/>
                        <a:highlight>
                          <a:srgbClr val="00FF00"/>
                        </a:highlight>
                        <a:latin typeface="+mn-lt"/>
                        <a:ea typeface="ＭＳ 明朝" panose="02020609040205080304" pitchFamily="17" charset="-128"/>
                        <a:cs typeface="Times New Roman" panose="02020603050405020304" pitchFamily="18" charset="0"/>
                      </a:endParaRPr>
                    </a:p>
                  </a:txBody>
                  <a:tcPr marL="43187" marR="43187" marT="0" marB="0">
                    <a:lnL>
                      <a:noFill/>
                    </a:lnL>
                    <a:lnR>
                      <a:noFill/>
                    </a:lnR>
                    <a:lnT>
                      <a:noFill/>
                    </a:lnT>
                    <a:lnB>
                      <a:noFill/>
                    </a:lnB>
                  </a:tcPr>
                </a:tc>
                <a:tc>
                  <a:txBody>
                    <a:bodyPr/>
                    <a:lstStyle/>
                    <a:p>
                      <a:r>
                        <a:rPr lang="en-GB" sz="1100">
                          <a:solidFill>
                            <a:srgbClr val="000000"/>
                          </a:solidFill>
                          <a:effectLst/>
                          <a:highlight>
                            <a:srgbClr val="00FF00"/>
                          </a:highlight>
                          <a:latin typeface="+mn-lt"/>
                          <a:ea typeface="Calibri" panose="020F0502020204030204" pitchFamily="34" charset="0"/>
                          <a:cs typeface="Times New Roman" panose="02020603050405020304" pitchFamily="18" charset="0"/>
                        </a:rPr>
                        <a:t>Gohdo Kaisha Amaris Japan</a:t>
                      </a:r>
                      <a:endParaRPr lang="ja-JP" sz="1200">
                        <a:solidFill>
                          <a:srgbClr val="000000"/>
                        </a:solidFill>
                        <a:effectLst/>
                        <a:highlight>
                          <a:srgbClr val="00FF00"/>
                        </a:highlight>
                        <a:latin typeface="+mn-lt"/>
                        <a:ea typeface="ＭＳ 明朝" panose="02020609040205080304" pitchFamily="17" charset="-128"/>
                        <a:cs typeface="Times New Roman" panose="02020603050405020304" pitchFamily="18" charset="0"/>
                      </a:endParaRPr>
                    </a:p>
                  </a:txBody>
                  <a:tcPr marL="43187" marR="43187" marT="0" marB="0">
                    <a:lnL>
                      <a:noFill/>
                    </a:lnL>
                    <a:lnR>
                      <a:noFill/>
                    </a:lnR>
                    <a:lnT>
                      <a:noFill/>
                    </a:lnT>
                    <a:lnB>
                      <a:noFill/>
                    </a:lnB>
                  </a:tcPr>
                </a:tc>
                <a:extLst>
                  <a:ext uri="{0D108BD9-81ED-4DB2-BD59-A6C34878D82A}">
                    <a16:rowId xmlns:a16="http://schemas.microsoft.com/office/drawing/2014/main" val="4069296900"/>
                  </a:ext>
                </a:extLst>
              </a:tr>
              <a:tr h="95971">
                <a:tc>
                  <a:txBody>
                    <a:bodyPr/>
                    <a:lstStyle/>
                    <a:p>
                      <a:r>
                        <a:rPr lang="en-GB" sz="1100" dirty="0">
                          <a:solidFill>
                            <a:srgbClr val="000000"/>
                          </a:solidFill>
                          <a:effectLst/>
                          <a:highlight>
                            <a:srgbClr val="00FF00"/>
                          </a:highlight>
                          <a:latin typeface="+mn-lt"/>
                          <a:ea typeface="Calibri" panose="020F0502020204030204" pitchFamily="34" charset="0"/>
                          <a:cs typeface="Times New Roman" panose="02020603050405020304" pitchFamily="18" charset="0"/>
                        </a:rPr>
                        <a:t>Authorized Signature</a:t>
                      </a:r>
                      <a:endParaRPr lang="ja-JP" sz="1200" dirty="0">
                        <a:solidFill>
                          <a:srgbClr val="000000"/>
                        </a:solidFill>
                        <a:effectLst/>
                        <a:highlight>
                          <a:srgbClr val="00FF00"/>
                        </a:highlight>
                        <a:latin typeface="+mn-lt"/>
                        <a:ea typeface="ＭＳ 明朝" panose="02020609040205080304" pitchFamily="17" charset="-128"/>
                        <a:cs typeface="Times New Roman" panose="02020603050405020304" pitchFamily="18" charset="0"/>
                      </a:endParaRPr>
                    </a:p>
                  </a:txBody>
                  <a:tcPr marL="43187" marR="43187" marT="0" marB="0">
                    <a:lnL>
                      <a:noFill/>
                    </a:lnL>
                    <a:lnR>
                      <a:noFill/>
                    </a:lnR>
                    <a:lnT>
                      <a:noFill/>
                    </a:lnT>
                    <a:lnB>
                      <a:noFill/>
                    </a:lnB>
                  </a:tcPr>
                </a:tc>
                <a:tc>
                  <a:txBody>
                    <a:bodyPr/>
                    <a:lstStyle/>
                    <a:p>
                      <a:r>
                        <a:rPr lang="en-GB" sz="1100">
                          <a:solidFill>
                            <a:srgbClr val="000000"/>
                          </a:solidFill>
                          <a:effectLst/>
                          <a:highlight>
                            <a:srgbClr val="00FF00"/>
                          </a:highlight>
                          <a:latin typeface="+mn-lt"/>
                          <a:ea typeface="Calibri" panose="020F0502020204030204" pitchFamily="34" charset="0"/>
                          <a:cs typeface="Times New Roman" panose="02020603050405020304" pitchFamily="18" charset="0"/>
                        </a:rPr>
                        <a:t>Authorized Signature</a:t>
                      </a:r>
                      <a:endParaRPr lang="ja-JP" sz="1200">
                        <a:solidFill>
                          <a:srgbClr val="000000"/>
                        </a:solidFill>
                        <a:effectLst/>
                        <a:highlight>
                          <a:srgbClr val="00FF00"/>
                        </a:highlight>
                        <a:latin typeface="+mn-lt"/>
                        <a:ea typeface="ＭＳ 明朝" panose="02020609040205080304" pitchFamily="17" charset="-128"/>
                        <a:cs typeface="Times New Roman" panose="02020603050405020304" pitchFamily="18" charset="0"/>
                      </a:endParaRPr>
                    </a:p>
                  </a:txBody>
                  <a:tcPr marL="43187" marR="43187" marT="0" marB="0">
                    <a:lnL>
                      <a:noFill/>
                    </a:lnL>
                    <a:lnR>
                      <a:noFill/>
                    </a:lnR>
                    <a:lnT>
                      <a:noFill/>
                    </a:lnT>
                    <a:lnB>
                      <a:noFill/>
                    </a:lnB>
                  </a:tcPr>
                </a:tc>
                <a:extLst>
                  <a:ext uri="{0D108BD9-81ED-4DB2-BD59-A6C34878D82A}">
                    <a16:rowId xmlns:a16="http://schemas.microsoft.com/office/drawing/2014/main" val="3096852948"/>
                  </a:ext>
                </a:extLst>
              </a:tr>
              <a:tr h="404276">
                <a:tc>
                  <a:txBody>
                    <a:bodyPr/>
                    <a:lstStyle/>
                    <a:p>
                      <a:r>
                        <a:rPr lang="en-GB" sz="1100" dirty="0">
                          <a:solidFill>
                            <a:srgbClr val="000000"/>
                          </a:solidFill>
                          <a:effectLst/>
                          <a:highlight>
                            <a:srgbClr val="00FF00"/>
                          </a:highlight>
                          <a:latin typeface="+mn-lt"/>
                          <a:ea typeface="Calibri" panose="020F0502020204030204" pitchFamily="34" charset="0"/>
                          <a:cs typeface="Times New Roman" panose="02020603050405020304" pitchFamily="18" charset="0"/>
                        </a:rPr>
                        <a:t> </a:t>
                      </a:r>
                      <a:endParaRPr lang="ja-JP" sz="1200" dirty="0">
                        <a:solidFill>
                          <a:srgbClr val="000000"/>
                        </a:solidFill>
                        <a:effectLst/>
                        <a:highlight>
                          <a:srgbClr val="00FF00"/>
                        </a:highlight>
                        <a:latin typeface="+mn-lt"/>
                        <a:ea typeface="ＭＳ 明朝" panose="02020609040205080304" pitchFamily="17" charset="-128"/>
                        <a:cs typeface="Times New Roman" panose="02020603050405020304" pitchFamily="18" charset="0"/>
                      </a:endParaRPr>
                    </a:p>
                    <a:p>
                      <a:r>
                        <a:rPr lang="en-GB" sz="1100" dirty="0">
                          <a:solidFill>
                            <a:srgbClr val="000000"/>
                          </a:solidFill>
                          <a:effectLst/>
                          <a:highlight>
                            <a:srgbClr val="00FF00"/>
                          </a:highlight>
                          <a:latin typeface="+mn-lt"/>
                          <a:ea typeface="Calibri" panose="020F0502020204030204" pitchFamily="34" charset="0"/>
                          <a:cs typeface="Times New Roman" panose="02020603050405020304" pitchFamily="18" charset="0"/>
                        </a:rPr>
                        <a:t> </a:t>
                      </a:r>
                    </a:p>
                    <a:p>
                      <a:endParaRPr lang="ja-JP" sz="1200" dirty="0">
                        <a:solidFill>
                          <a:srgbClr val="000000"/>
                        </a:solidFill>
                        <a:effectLst/>
                        <a:highlight>
                          <a:srgbClr val="00FF00"/>
                        </a:highlight>
                        <a:latin typeface="+mn-lt"/>
                        <a:ea typeface="ＭＳ 明朝" panose="02020609040205080304" pitchFamily="17" charset="-128"/>
                        <a:cs typeface="Times New Roman" panose="02020603050405020304" pitchFamily="18" charset="0"/>
                      </a:endParaRPr>
                    </a:p>
                  </a:txBody>
                  <a:tcPr marL="43187" marR="43187" marT="0" marB="0">
                    <a:lnL>
                      <a:noFill/>
                    </a:lnL>
                    <a:lnR>
                      <a:noFill/>
                    </a:lnR>
                    <a:lnT>
                      <a:noFill/>
                    </a:lnT>
                    <a:lnB>
                      <a:noFill/>
                    </a:lnB>
                  </a:tcPr>
                </a:tc>
                <a:tc>
                  <a:txBody>
                    <a:bodyPr/>
                    <a:lstStyle/>
                    <a:p>
                      <a:r>
                        <a:rPr lang="en-GB" sz="1100">
                          <a:solidFill>
                            <a:srgbClr val="000000"/>
                          </a:solidFill>
                          <a:effectLst/>
                          <a:highlight>
                            <a:srgbClr val="00FF00"/>
                          </a:highlight>
                          <a:latin typeface="+mn-lt"/>
                          <a:ea typeface="Calibri" panose="020F0502020204030204" pitchFamily="34" charset="0"/>
                          <a:cs typeface="Times New Roman" panose="02020603050405020304" pitchFamily="18" charset="0"/>
                        </a:rPr>
                        <a:t> </a:t>
                      </a:r>
                      <a:endParaRPr lang="ja-JP" sz="1200">
                        <a:solidFill>
                          <a:srgbClr val="000000"/>
                        </a:solidFill>
                        <a:effectLst/>
                        <a:highlight>
                          <a:srgbClr val="00FF00"/>
                        </a:highlight>
                        <a:latin typeface="+mn-lt"/>
                        <a:ea typeface="ＭＳ 明朝" panose="02020609040205080304" pitchFamily="17" charset="-128"/>
                        <a:cs typeface="Times New Roman" panose="02020603050405020304" pitchFamily="18" charset="0"/>
                      </a:endParaRPr>
                    </a:p>
                  </a:txBody>
                  <a:tcPr marL="43187" marR="43187" marT="0" marB="0">
                    <a:lnL>
                      <a:noFill/>
                    </a:lnL>
                    <a:lnR>
                      <a:noFill/>
                    </a:lnR>
                    <a:lnT>
                      <a:noFill/>
                    </a:lnT>
                    <a:lnB>
                      <a:noFill/>
                    </a:lnB>
                  </a:tcPr>
                </a:tc>
                <a:extLst>
                  <a:ext uri="{0D108BD9-81ED-4DB2-BD59-A6C34878D82A}">
                    <a16:rowId xmlns:a16="http://schemas.microsoft.com/office/drawing/2014/main" val="1412464415"/>
                  </a:ext>
                </a:extLst>
              </a:tr>
              <a:tr h="95971">
                <a:tc>
                  <a:txBody>
                    <a:bodyPr/>
                    <a:lstStyle/>
                    <a:p>
                      <a:r>
                        <a:rPr lang="en-GB" sz="1100">
                          <a:solidFill>
                            <a:srgbClr val="000000"/>
                          </a:solidFill>
                          <a:effectLst/>
                          <a:highlight>
                            <a:srgbClr val="00FF00"/>
                          </a:highlight>
                          <a:latin typeface="+mn-lt"/>
                          <a:ea typeface="Calibri" panose="020F0502020204030204" pitchFamily="34" charset="0"/>
                          <a:cs typeface="Times New Roman" panose="02020603050405020304" pitchFamily="18" charset="0"/>
                        </a:rPr>
                        <a:t>Printed Name</a:t>
                      </a:r>
                      <a:endParaRPr lang="ja-JP" sz="1200">
                        <a:solidFill>
                          <a:srgbClr val="000000"/>
                        </a:solidFill>
                        <a:effectLst/>
                        <a:highlight>
                          <a:srgbClr val="00FF00"/>
                        </a:highlight>
                        <a:latin typeface="+mn-lt"/>
                        <a:ea typeface="ＭＳ 明朝" panose="02020609040205080304" pitchFamily="17" charset="-128"/>
                        <a:cs typeface="Times New Roman" panose="02020603050405020304" pitchFamily="18" charset="0"/>
                      </a:endParaRPr>
                    </a:p>
                  </a:txBody>
                  <a:tcPr marL="43187" marR="43187" marT="0" marB="0">
                    <a:lnL>
                      <a:noFill/>
                    </a:lnL>
                    <a:lnR>
                      <a:noFill/>
                    </a:lnR>
                    <a:lnT>
                      <a:noFill/>
                    </a:lnT>
                    <a:lnB>
                      <a:noFill/>
                    </a:lnB>
                  </a:tcPr>
                </a:tc>
                <a:tc>
                  <a:txBody>
                    <a:bodyPr/>
                    <a:lstStyle/>
                    <a:p>
                      <a:r>
                        <a:rPr lang="en-GB" sz="1100">
                          <a:solidFill>
                            <a:srgbClr val="000000"/>
                          </a:solidFill>
                          <a:effectLst/>
                          <a:highlight>
                            <a:srgbClr val="00FF00"/>
                          </a:highlight>
                          <a:latin typeface="+mn-lt"/>
                          <a:ea typeface="Calibri" panose="020F0502020204030204" pitchFamily="34" charset="0"/>
                          <a:cs typeface="Times New Roman" panose="02020603050405020304" pitchFamily="18" charset="0"/>
                        </a:rPr>
                        <a:t>Printed Name</a:t>
                      </a:r>
                      <a:endParaRPr lang="ja-JP" sz="1200">
                        <a:solidFill>
                          <a:srgbClr val="000000"/>
                        </a:solidFill>
                        <a:effectLst/>
                        <a:highlight>
                          <a:srgbClr val="00FF00"/>
                        </a:highlight>
                        <a:latin typeface="+mn-lt"/>
                        <a:ea typeface="ＭＳ 明朝" panose="02020609040205080304" pitchFamily="17" charset="-128"/>
                        <a:cs typeface="Times New Roman" panose="02020603050405020304" pitchFamily="18" charset="0"/>
                      </a:endParaRPr>
                    </a:p>
                  </a:txBody>
                  <a:tcPr marL="43187" marR="43187" marT="0" marB="0">
                    <a:lnL>
                      <a:noFill/>
                    </a:lnL>
                    <a:lnR>
                      <a:noFill/>
                    </a:lnR>
                    <a:lnT>
                      <a:noFill/>
                    </a:lnT>
                    <a:lnB>
                      <a:noFill/>
                    </a:lnB>
                  </a:tcPr>
                </a:tc>
                <a:extLst>
                  <a:ext uri="{0D108BD9-81ED-4DB2-BD59-A6C34878D82A}">
                    <a16:rowId xmlns:a16="http://schemas.microsoft.com/office/drawing/2014/main" val="3655857869"/>
                  </a:ext>
                </a:extLst>
              </a:tr>
              <a:tr h="317902">
                <a:tc>
                  <a:txBody>
                    <a:bodyPr/>
                    <a:lstStyle/>
                    <a:p>
                      <a:r>
                        <a:rPr lang="en-GB" sz="1100">
                          <a:solidFill>
                            <a:srgbClr val="000000"/>
                          </a:solidFill>
                          <a:effectLst/>
                          <a:highlight>
                            <a:srgbClr val="00FF00"/>
                          </a:highlight>
                          <a:latin typeface="+mn-lt"/>
                          <a:ea typeface="Calibri" panose="020F0502020204030204" pitchFamily="34" charset="0"/>
                          <a:cs typeface="Times New Roman" panose="02020603050405020304" pitchFamily="18" charset="0"/>
                        </a:rPr>
                        <a:t> </a:t>
                      </a:r>
                      <a:endParaRPr lang="ja-JP" sz="1200">
                        <a:solidFill>
                          <a:srgbClr val="000000"/>
                        </a:solidFill>
                        <a:effectLst/>
                        <a:highlight>
                          <a:srgbClr val="00FF00"/>
                        </a:highlight>
                        <a:latin typeface="+mn-lt"/>
                        <a:ea typeface="ＭＳ 明朝" panose="02020609040205080304" pitchFamily="17" charset="-128"/>
                        <a:cs typeface="Times New Roman" panose="02020603050405020304" pitchFamily="18" charset="0"/>
                      </a:endParaRPr>
                    </a:p>
                    <a:p>
                      <a:r>
                        <a:rPr lang="en-GB" sz="1100">
                          <a:solidFill>
                            <a:srgbClr val="000000"/>
                          </a:solidFill>
                          <a:effectLst/>
                          <a:highlight>
                            <a:srgbClr val="00FF00"/>
                          </a:highlight>
                          <a:latin typeface="+mn-lt"/>
                          <a:ea typeface="Calibri" panose="020F0502020204030204" pitchFamily="34" charset="0"/>
                          <a:cs typeface="Times New Roman" panose="02020603050405020304" pitchFamily="18" charset="0"/>
                        </a:rPr>
                        <a:t> </a:t>
                      </a:r>
                      <a:endParaRPr lang="ja-JP" sz="1200">
                        <a:solidFill>
                          <a:srgbClr val="000000"/>
                        </a:solidFill>
                        <a:effectLst/>
                        <a:highlight>
                          <a:srgbClr val="00FF00"/>
                        </a:highlight>
                        <a:latin typeface="+mn-lt"/>
                        <a:ea typeface="ＭＳ 明朝" panose="02020609040205080304" pitchFamily="17" charset="-128"/>
                        <a:cs typeface="Times New Roman" panose="02020603050405020304" pitchFamily="18" charset="0"/>
                      </a:endParaRPr>
                    </a:p>
                  </a:txBody>
                  <a:tcPr marL="43187" marR="43187" marT="0" marB="0">
                    <a:lnL>
                      <a:noFill/>
                    </a:lnL>
                    <a:lnR>
                      <a:noFill/>
                    </a:lnR>
                    <a:lnT>
                      <a:noFill/>
                    </a:lnT>
                    <a:lnB>
                      <a:noFill/>
                    </a:lnB>
                  </a:tcPr>
                </a:tc>
                <a:tc>
                  <a:txBody>
                    <a:bodyPr/>
                    <a:lstStyle/>
                    <a:p>
                      <a:r>
                        <a:rPr lang="en-GB" sz="1100" b="1">
                          <a:solidFill>
                            <a:srgbClr val="272774"/>
                          </a:solidFill>
                          <a:effectLst/>
                          <a:highlight>
                            <a:srgbClr val="00FF00"/>
                          </a:highlight>
                          <a:latin typeface="+mn-lt"/>
                          <a:ea typeface="Calibri" panose="020F0502020204030204" pitchFamily="34" charset="0"/>
                          <a:cs typeface="Times New Roman" panose="02020603050405020304" pitchFamily="18" charset="0"/>
                        </a:rPr>
                        <a:t>Julien CAIL</a:t>
                      </a:r>
                      <a:endParaRPr lang="ja-JP" sz="1200">
                        <a:solidFill>
                          <a:srgbClr val="000000"/>
                        </a:solidFill>
                        <a:effectLst/>
                        <a:highlight>
                          <a:srgbClr val="00FF00"/>
                        </a:highlight>
                        <a:latin typeface="+mn-lt"/>
                        <a:ea typeface="ＭＳ 明朝" panose="02020609040205080304" pitchFamily="17" charset="-128"/>
                        <a:cs typeface="Times New Roman" panose="02020603050405020304" pitchFamily="18" charset="0"/>
                      </a:endParaRPr>
                    </a:p>
                  </a:txBody>
                  <a:tcPr marL="43187" marR="43187" marT="0" marB="0">
                    <a:lnL>
                      <a:noFill/>
                    </a:lnL>
                    <a:lnR>
                      <a:noFill/>
                    </a:lnR>
                    <a:lnT>
                      <a:noFill/>
                    </a:lnT>
                    <a:lnB>
                      <a:noFill/>
                    </a:lnB>
                  </a:tcPr>
                </a:tc>
                <a:extLst>
                  <a:ext uri="{0D108BD9-81ED-4DB2-BD59-A6C34878D82A}">
                    <a16:rowId xmlns:a16="http://schemas.microsoft.com/office/drawing/2014/main" val="565156968"/>
                  </a:ext>
                </a:extLst>
              </a:tr>
              <a:tr h="95971">
                <a:tc>
                  <a:txBody>
                    <a:bodyPr/>
                    <a:lstStyle/>
                    <a:p>
                      <a:r>
                        <a:rPr lang="en-GB" sz="1100">
                          <a:solidFill>
                            <a:srgbClr val="000000"/>
                          </a:solidFill>
                          <a:effectLst/>
                          <a:highlight>
                            <a:srgbClr val="00FF00"/>
                          </a:highlight>
                          <a:latin typeface="+mn-lt"/>
                          <a:ea typeface="Calibri" panose="020F0502020204030204" pitchFamily="34" charset="0"/>
                          <a:cs typeface="Times New Roman" panose="02020603050405020304" pitchFamily="18" charset="0"/>
                        </a:rPr>
                        <a:t> </a:t>
                      </a:r>
                      <a:endParaRPr lang="ja-JP" sz="1200">
                        <a:solidFill>
                          <a:srgbClr val="000000"/>
                        </a:solidFill>
                        <a:effectLst/>
                        <a:highlight>
                          <a:srgbClr val="00FF00"/>
                        </a:highlight>
                        <a:latin typeface="+mn-lt"/>
                        <a:ea typeface="ＭＳ 明朝" panose="02020609040205080304" pitchFamily="17" charset="-128"/>
                        <a:cs typeface="Times New Roman" panose="02020603050405020304" pitchFamily="18" charset="0"/>
                      </a:endParaRPr>
                    </a:p>
                  </a:txBody>
                  <a:tcPr marL="43187" marR="43187" marT="0" marB="0">
                    <a:lnL>
                      <a:noFill/>
                    </a:lnL>
                    <a:lnR>
                      <a:noFill/>
                    </a:lnR>
                    <a:lnT>
                      <a:noFill/>
                    </a:lnT>
                    <a:lnB>
                      <a:noFill/>
                    </a:lnB>
                  </a:tcPr>
                </a:tc>
                <a:tc>
                  <a:txBody>
                    <a:bodyPr/>
                    <a:lstStyle/>
                    <a:p>
                      <a:r>
                        <a:rPr lang="en-GB" sz="1100" b="1">
                          <a:solidFill>
                            <a:srgbClr val="000000"/>
                          </a:solidFill>
                          <a:effectLst/>
                          <a:highlight>
                            <a:srgbClr val="00FF00"/>
                          </a:highlight>
                          <a:latin typeface="+mn-lt"/>
                          <a:ea typeface="Calibri" panose="020F0502020204030204" pitchFamily="34" charset="0"/>
                          <a:cs typeface="Times New Roman" panose="02020603050405020304" pitchFamily="18" charset="0"/>
                        </a:rPr>
                        <a:t> </a:t>
                      </a:r>
                      <a:endParaRPr lang="ja-JP" sz="1200">
                        <a:solidFill>
                          <a:srgbClr val="000000"/>
                        </a:solidFill>
                        <a:effectLst/>
                        <a:highlight>
                          <a:srgbClr val="00FF00"/>
                        </a:highlight>
                        <a:latin typeface="+mn-lt"/>
                        <a:ea typeface="ＭＳ 明朝" panose="02020609040205080304" pitchFamily="17" charset="-128"/>
                        <a:cs typeface="Times New Roman" panose="02020603050405020304" pitchFamily="18" charset="0"/>
                      </a:endParaRPr>
                    </a:p>
                  </a:txBody>
                  <a:tcPr marL="43187" marR="43187" marT="0" marB="0">
                    <a:lnL>
                      <a:noFill/>
                    </a:lnL>
                    <a:lnR>
                      <a:noFill/>
                    </a:lnR>
                    <a:lnT>
                      <a:noFill/>
                    </a:lnT>
                    <a:lnB>
                      <a:noFill/>
                    </a:lnB>
                  </a:tcPr>
                </a:tc>
                <a:extLst>
                  <a:ext uri="{0D108BD9-81ED-4DB2-BD59-A6C34878D82A}">
                    <a16:rowId xmlns:a16="http://schemas.microsoft.com/office/drawing/2014/main" val="447500195"/>
                  </a:ext>
                </a:extLst>
              </a:tr>
              <a:tr h="95971">
                <a:tc>
                  <a:txBody>
                    <a:bodyPr/>
                    <a:lstStyle/>
                    <a:p>
                      <a:r>
                        <a:rPr lang="en-GB" sz="1100">
                          <a:solidFill>
                            <a:srgbClr val="000000"/>
                          </a:solidFill>
                          <a:effectLst/>
                          <a:highlight>
                            <a:srgbClr val="00FF00"/>
                          </a:highlight>
                          <a:latin typeface="+mn-lt"/>
                          <a:ea typeface="Calibri" panose="020F0502020204030204" pitchFamily="34" charset="0"/>
                          <a:cs typeface="Times New Roman" panose="02020603050405020304" pitchFamily="18" charset="0"/>
                        </a:rPr>
                        <a:t>Title</a:t>
                      </a:r>
                      <a:endParaRPr lang="ja-JP" sz="1200">
                        <a:solidFill>
                          <a:srgbClr val="000000"/>
                        </a:solidFill>
                        <a:effectLst/>
                        <a:highlight>
                          <a:srgbClr val="00FF00"/>
                        </a:highlight>
                        <a:latin typeface="+mn-lt"/>
                        <a:ea typeface="ＭＳ 明朝" panose="02020609040205080304" pitchFamily="17" charset="-128"/>
                        <a:cs typeface="Times New Roman" panose="02020603050405020304" pitchFamily="18" charset="0"/>
                      </a:endParaRPr>
                    </a:p>
                  </a:txBody>
                  <a:tcPr marL="43187" marR="43187" marT="0" marB="0">
                    <a:lnL>
                      <a:noFill/>
                    </a:lnL>
                    <a:lnR>
                      <a:noFill/>
                    </a:lnR>
                    <a:lnT>
                      <a:noFill/>
                    </a:lnT>
                    <a:lnB>
                      <a:noFill/>
                    </a:lnB>
                  </a:tcPr>
                </a:tc>
                <a:tc>
                  <a:txBody>
                    <a:bodyPr/>
                    <a:lstStyle/>
                    <a:p>
                      <a:r>
                        <a:rPr lang="en-GB" sz="1100">
                          <a:solidFill>
                            <a:srgbClr val="000000"/>
                          </a:solidFill>
                          <a:effectLst/>
                          <a:highlight>
                            <a:srgbClr val="00FF00"/>
                          </a:highlight>
                          <a:latin typeface="+mn-lt"/>
                          <a:ea typeface="Calibri" panose="020F0502020204030204" pitchFamily="34" charset="0"/>
                          <a:cs typeface="Times New Roman" panose="02020603050405020304" pitchFamily="18" charset="0"/>
                        </a:rPr>
                        <a:t>Title</a:t>
                      </a:r>
                      <a:endParaRPr lang="ja-JP" sz="1200">
                        <a:solidFill>
                          <a:srgbClr val="000000"/>
                        </a:solidFill>
                        <a:effectLst/>
                        <a:highlight>
                          <a:srgbClr val="00FF00"/>
                        </a:highlight>
                        <a:latin typeface="+mn-lt"/>
                        <a:ea typeface="ＭＳ 明朝" panose="02020609040205080304" pitchFamily="17" charset="-128"/>
                        <a:cs typeface="Times New Roman" panose="02020603050405020304" pitchFamily="18" charset="0"/>
                      </a:endParaRPr>
                    </a:p>
                  </a:txBody>
                  <a:tcPr marL="43187" marR="43187" marT="0" marB="0">
                    <a:lnL>
                      <a:noFill/>
                    </a:lnL>
                    <a:lnR>
                      <a:noFill/>
                    </a:lnR>
                    <a:lnT>
                      <a:noFill/>
                    </a:lnT>
                    <a:lnB>
                      <a:noFill/>
                    </a:lnB>
                  </a:tcPr>
                </a:tc>
                <a:extLst>
                  <a:ext uri="{0D108BD9-81ED-4DB2-BD59-A6C34878D82A}">
                    <a16:rowId xmlns:a16="http://schemas.microsoft.com/office/drawing/2014/main" val="1996682497"/>
                  </a:ext>
                </a:extLst>
              </a:tr>
              <a:tr h="287912">
                <a:tc>
                  <a:txBody>
                    <a:bodyPr/>
                    <a:lstStyle/>
                    <a:p>
                      <a:r>
                        <a:rPr lang="en-GB" sz="1100">
                          <a:solidFill>
                            <a:srgbClr val="000000"/>
                          </a:solidFill>
                          <a:effectLst/>
                          <a:highlight>
                            <a:srgbClr val="00FF00"/>
                          </a:highlight>
                          <a:latin typeface="+mn-lt"/>
                          <a:ea typeface="Calibri" panose="020F0502020204030204" pitchFamily="34" charset="0"/>
                          <a:cs typeface="Times New Roman" panose="02020603050405020304" pitchFamily="18" charset="0"/>
                        </a:rPr>
                        <a:t> </a:t>
                      </a:r>
                      <a:endParaRPr lang="ja-JP" sz="1200">
                        <a:solidFill>
                          <a:srgbClr val="000000"/>
                        </a:solidFill>
                        <a:effectLst/>
                        <a:highlight>
                          <a:srgbClr val="00FF00"/>
                        </a:highlight>
                        <a:latin typeface="+mn-lt"/>
                        <a:ea typeface="ＭＳ 明朝" panose="02020609040205080304" pitchFamily="17" charset="-128"/>
                        <a:cs typeface="Times New Roman" panose="02020603050405020304" pitchFamily="18" charset="0"/>
                      </a:endParaRPr>
                    </a:p>
                    <a:p>
                      <a:r>
                        <a:rPr lang="en-GB" sz="1100">
                          <a:solidFill>
                            <a:srgbClr val="000000"/>
                          </a:solidFill>
                          <a:effectLst/>
                          <a:highlight>
                            <a:srgbClr val="00FF00"/>
                          </a:highlight>
                          <a:latin typeface="+mn-lt"/>
                          <a:ea typeface="Calibri" panose="020F0502020204030204" pitchFamily="34" charset="0"/>
                          <a:cs typeface="Times New Roman" panose="02020603050405020304" pitchFamily="18" charset="0"/>
                        </a:rPr>
                        <a:t> </a:t>
                      </a:r>
                      <a:endParaRPr lang="ja-JP" sz="1200">
                        <a:solidFill>
                          <a:srgbClr val="000000"/>
                        </a:solidFill>
                        <a:effectLst/>
                        <a:highlight>
                          <a:srgbClr val="00FF00"/>
                        </a:highlight>
                        <a:latin typeface="+mn-lt"/>
                        <a:ea typeface="ＭＳ 明朝" panose="02020609040205080304" pitchFamily="17" charset="-128"/>
                        <a:cs typeface="Times New Roman" panose="02020603050405020304" pitchFamily="18" charset="0"/>
                      </a:endParaRPr>
                    </a:p>
                    <a:p>
                      <a:r>
                        <a:rPr lang="en-GB" sz="1100">
                          <a:solidFill>
                            <a:srgbClr val="000000"/>
                          </a:solidFill>
                          <a:effectLst/>
                          <a:highlight>
                            <a:srgbClr val="00FF00"/>
                          </a:highlight>
                          <a:latin typeface="+mn-lt"/>
                          <a:ea typeface="Calibri" panose="020F0502020204030204" pitchFamily="34" charset="0"/>
                          <a:cs typeface="Times New Roman" panose="02020603050405020304" pitchFamily="18" charset="0"/>
                        </a:rPr>
                        <a:t> </a:t>
                      </a:r>
                      <a:endParaRPr lang="ja-JP" sz="1200">
                        <a:solidFill>
                          <a:srgbClr val="000000"/>
                        </a:solidFill>
                        <a:effectLst/>
                        <a:highlight>
                          <a:srgbClr val="00FF00"/>
                        </a:highlight>
                        <a:latin typeface="+mn-lt"/>
                        <a:ea typeface="ＭＳ 明朝" panose="02020609040205080304" pitchFamily="17" charset="-128"/>
                        <a:cs typeface="Times New Roman" panose="02020603050405020304" pitchFamily="18" charset="0"/>
                      </a:endParaRPr>
                    </a:p>
                  </a:txBody>
                  <a:tcPr marL="43187" marR="43187" marT="0" marB="0">
                    <a:lnL>
                      <a:noFill/>
                    </a:lnL>
                    <a:lnR>
                      <a:noFill/>
                    </a:lnR>
                    <a:lnT>
                      <a:noFill/>
                    </a:lnT>
                    <a:lnB>
                      <a:noFill/>
                    </a:lnB>
                  </a:tcPr>
                </a:tc>
                <a:tc>
                  <a:txBody>
                    <a:bodyPr/>
                    <a:lstStyle/>
                    <a:p>
                      <a:r>
                        <a:rPr lang="en-GB" sz="1100" b="1">
                          <a:solidFill>
                            <a:srgbClr val="272774"/>
                          </a:solidFill>
                          <a:effectLst/>
                          <a:highlight>
                            <a:srgbClr val="00FF00"/>
                          </a:highlight>
                          <a:latin typeface="+mn-lt"/>
                          <a:ea typeface="Calibri" panose="020F0502020204030204" pitchFamily="34" charset="0"/>
                          <a:cs typeface="Times New Roman" panose="02020603050405020304" pitchFamily="18" charset="0"/>
                        </a:rPr>
                        <a:t>Director North-East Asia</a:t>
                      </a:r>
                      <a:endParaRPr lang="ja-JP" sz="1200">
                        <a:solidFill>
                          <a:srgbClr val="000000"/>
                        </a:solidFill>
                        <a:effectLst/>
                        <a:highlight>
                          <a:srgbClr val="00FF00"/>
                        </a:highlight>
                        <a:latin typeface="+mn-lt"/>
                        <a:ea typeface="ＭＳ 明朝" panose="02020609040205080304" pitchFamily="17" charset="-128"/>
                        <a:cs typeface="Times New Roman" panose="02020603050405020304" pitchFamily="18" charset="0"/>
                      </a:endParaRPr>
                    </a:p>
                  </a:txBody>
                  <a:tcPr marL="43187" marR="43187" marT="0" marB="0">
                    <a:lnL>
                      <a:noFill/>
                    </a:lnL>
                    <a:lnR>
                      <a:noFill/>
                    </a:lnR>
                    <a:lnT>
                      <a:noFill/>
                    </a:lnT>
                    <a:lnB>
                      <a:noFill/>
                    </a:lnB>
                  </a:tcPr>
                </a:tc>
                <a:extLst>
                  <a:ext uri="{0D108BD9-81ED-4DB2-BD59-A6C34878D82A}">
                    <a16:rowId xmlns:a16="http://schemas.microsoft.com/office/drawing/2014/main" val="1253506075"/>
                  </a:ext>
                </a:extLst>
              </a:tr>
              <a:tr h="95971">
                <a:tc>
                  <a:txBody>
                    <a:bodyPr/>
                    <a:lstStyle/>
                    <a:p>
                      <a:r>
                        <a:rPr lang="en-GB" sz="1100" dirty="0">
                          <a:solidFill>
                            <a:srgbClr val="000000"/>
                          </a:solidFill>
                          <a:effectLst/>
                          <a:highlight>
                            <a:srgbClr val="00FF00"/>
                          </a:highlight>
                          <a:latin typeface="+mn-lt"/>
                          <a:ea typeface="Calibri" panose="020F0502020204030204" pitchFamily="34" charset="0"/>
                          <a:cs typeface="Times New Roman" panose="02020603050405020304" pitchFamily="18" charset="0"/>
                        </a:rPr>
                        <a:t> </a:t>
                      </a:r>
                      <a:endParaRPr lang="ja-JP" sz="1200" dirty="0">
                        <a:solidFill>
                          <a:srgbClr val="000000"/>
                        </a:solidFill>
                        <a:effectLst/>
                        <a:highlight>
                          <a:srgbClr val="00FF00"/>
                        </a:highlight>
                        <a:latin typeface="+mn-lt"/>
                        <a:ea typeface="ＭＳ 明朝" panose="02020609040205080304" pitchFamily="17" charset="-128"/>
                        <a:cs typeface="Times New Roman" panose="02020603050405020304" pitchFamily="18" charset="0"/>
                      </a:endParaRPr>
                    </a:p>
                  </a:txBody>
                  <a:tcPr marL="43187" marR="43187" marT="0" marB="0">
                    <a:lnL>
                      <a:noFill/>
                    </a:lnL>
                    <a:lnR>
                      <a:noFill/>
                    </a:lnR>
                    <a:lnT>
                      <a:noFill/>
                    </a:lnT>
                    <a:lnB>
                      <a:noFill/>
                    </a:lnB>
                  </a:tcPr>
                </a:tc>
                <a:tc>
                  <a:txBody>
                    <a:bodyPr/>
                    <a:lstStyle/>
                    <a:p>
                      <a:r>
                        <a:rPr lang="en-GB" sz="1100" dirty="0">
                          <a:solidFill>
                            <a:srgbClr val="000000"/>
                          </a:solidFill>
                          <a:effectLst/>
                          <a:highlight>
                            <a:srgbClr val="00FF00"/>
                          </a:highlight>
                          <a:latin typeface="+mn-lt"/>
                          <a:ea typeface="Calibri" panose="020F0502020204030204" pitchFamily="34" charset="0"/>
                          <a:cs typeface="Times New Roman" panose="02020603050405020304" pitchFamily="18" charset="0"/>
                        </a:rPr>
                        <a:t> </a:t>
                      </a:r>
                      <a:endParaRPr lang="ja-JP" sz="1200" dirty="0">
                        <a:solidFill>
                          <a:srgbClr val="000000"/>
                        </a:solidFill>
                        <a:effectLst/>
                        <a:highlight>
                          <a:srgbClr val="00FF00"/>
                        </a:highlight>
                        <a:latin typeface="+mn-lt"/>
                        <a:ea typeface="ＭＳ 明朝" panose="02020609040205080304" pitchFamily="17" charset="-128"/>
                        <a:cs typeface="Times New Roman" panose="02020603050405020304" pitchFamily="18" charset="0"/>
                      </a:endParaRPr>
                    </a:p>
                  </a:txBody>
                  <a:tcPr marL="43187" marR="43187" marT="0" marB="0">
                    <a:lnL>
                      <a:noFill/>
                    </a:lnL>
                    <a:lnR>
                      <a:noFill/>
                    </a:lnR>
                    <a:lnT>
                      <a:noFill/>
                    </a:lnT>
                    <a:lnB>
                      <a:noFill/>
                    </a:lnB>
                  </a:tcPr>
                </a:tc>
                <a:extLst>
                  <a:ext uri="{0D108BD9-81ED-4DB2-BD59-A6C34878D82A}">
                    <a16:rowId xmlns:a16="http://schemas.microsoft.com/office/drawing/2014/main" val="1465726185"/>
                  </a:ext>
                </a:extLst>
              </a:tr>
            </a:tbl>
          </a:graphicData>
        </a:graphic>
      </p:graphicFrame>
    </p:spTree>
    <p:extLst>
      <p:ext uri="{BB962C8B-B14F-4D97-AF65-F5344CB8AC3E}">
        <p14:creationId xmlns:p14="http://schemas.microsoft.com/office/powerpoint/2010/main" val="17694955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10DF55-CB1F-4037-A719-56448EB3757C}"/>
              </a:ext>
            </a:extLst>
          </p:cNvPr>
          <p:cNvSpPr>
            <a:spLocks noGrp="1"/>
          </p:cNvSpPr>
          <p:nvPr>
            <p:ph type="title"/>
          </p:nvPr>
        </p:nvSpPr>
        <p:spPr/>
        <p:txBody>
          <a:bodyPr/>
          <a:lstStyle/>
          <a:p>
            <a:r>
              <a:rPr lang="en-US"/>
              <a:t>Confidentiality</a:t>
            </a:r>
          </a:p>
        </p:txBody>
      </p:sp>
      <p:sp>
        <p:nvSpPr>
          <p:cNvPr id="3" name="Content Placeholder 2">
            <a:extLst>
              <a:ext uri="{FF2B5EF4-FFF2-40B4-BE49-F238E27FC236}">
                <a16:creationId xmlns:a16="http://schemas.microsoft.com/office/drawing/2014/main" id="{BD60D35E-74E6-473B-B10D-FC55F12137C8}"/>
              </a:ext>
            </a:extLst>
          </p:cNvPr>
          <p:cNvSpPr>
            <a:spLocks noGrp="1"/>
          </p:cNvSpPr>
          <p:nvPr>
            <p:ph sz="quarter" idx="10"/>
          </p:nvPr>
        </p:nvSpPr>
        <p:spPr>
          <a:xfrm>
            <a:off x="838200" y="2872854"/>
            <a:ext cx="9602337" cy="1213987"/>
          </a:xfrm>
        </p:spPr>
        <p:txBody>
          <a:bodyPr/>
          <a:lstStyle/>
          <a:p>
            <a:r>
              <a:rPr lang="en-US"/>
              <a:t>This document is confidential and cannot be used on external platforms such as LinkedIn, Twitter, Websites etc.</a:t>
            </a:r>
          </a:p>
          <a:p>
            <a:r>
              <a:rPr lang="en-US"/>
              <a:t>This document can be used only under confidentiality as a support for new client proposals and for exploring business opportunities.</a:t>
            </a:r>
          </a:p>
          <a:p>
            <a:endParaRPr lang="en-US"/>
          </a:p>
        </p:txBody>
      </p:sp>
      <p:sp>
        <p:nvSpPr>
          <p:cNvPr id="4" name="Slide Number Placeholder 3">
            <a:extLst>
              <a:ext uri="{FF2B5EF4-FFF2-40B4-BE49-F238E27FC236}">
                <a16:creationId xmlns:a16="http://schemas.microsoft.com/office/drawing/2014/main" id="{6AB75DC6-68AC-49CA-865A-3F2D039B5632}"/>
              </a:ext>
            </a:extLst>
          </p:cNvPr>
          <p:cNvSpPr>
            <a:spLocks noGrp="1"/>
          </p:cNvSpPr>
          <p:nvPr>
            <p:ph type="sldNum" sz="quarter" idx="4"/>
          </p:nvPr>
        </p:nvSpPr>
        <p:spPr/>
        <p:txBody>
          <a:bodyPr/>
          <a:lstStyle/>
          <a:p>
            <a:fld id="{619ED4D7-5F20-42F3-A679-10C8506A671F}" type="slidenum">
              <a:rPr lang="en-US" smtClean="0"/>
              <a:pPr/>
              <a:t>38</a:t>
            </a:fld>
            <a:endParaRPr lang="en-US"/>
          </a:p>
        </p:txBody>
      </p:sp>
      <p:pic>
        <p:nvPicPr>
          <p:cNvPr id="6" name="Picture 5" descr="A close up of a logo&#10;&#10;Description automatically generated">
            <a:extLst>
              <a:ext uri="{FF2B5EF4-FFF2-40B4-BE49-F238E27FC236}">
                <a16:creationId xmlns:a16="http://schemas.microsoft.com/office/drawing/2014/main" id="{A9DCDF83-A60B-49A2-A6E3-D1C30AA1D8E9}"/>
              </a:ext>
            </a:extLst>
          </p:cNvPr>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788805" y="1962059"/>
            <a:ext cx="752508" cy="752508"/>
          </a:xfrm>
          <a:prstGeom prst="rect">
            <a:avLst/>
          </a:prstGeom>
        </p:spPr>
      </p:pic>
    </p:spTree>
    <p:extLst>
      <p:ext uri="{BB962C8B-B14F-4D97-AF65-F5344CB8AC3E}">
        <p14:creationId xmlns:p14="http://schemas.microsoft.com/office/powerpoint/2010/main" val="3954513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B2EBD6F6-DFC2-4F87-8178-48DCED693E56}"/>
              </a:ext>
            </a:extLst>
          </p:cNvPr>
          <p:cNvSpPr/>
          <p:nvPr/>
        </p:nvSpPr>
        <p:spPr>
          <a:xfrm>
            <a:off x="8808720" y="0"/>
            <a:ext cx="3383280" cy="6858000"/>
          </a:xfrm>
          <a:prstGeom prst="rect">
            <a:avLst/>
          </a:prstGeom>
          <a:solidFill>
            <a:srgbClr val="F5E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F2598272-AA72-6A10-EDB1-D4BE99C62557}"/>
              </a:ext>
            </a:extLst>
          </p:cNvPr>
          <p:cNvSpPr/>
          <p:nvPr/>
        </p:nvSpPr>
        <p:spPr>
          <a:xfrm>
            <a:off x="7291455" y="0"/>
            <a:ext cx="3383280" cy="6858000"/>
          </a:xfrm>
          <a:prstGeom prst="rect">
            <a:avLst/>
          </a:prstGeom>
          <a:solidFill>
            <a:srgbClr val="F5E2D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Slide Number Placeholder 1">
            <a:extLst>
              <a:ext uri="{FF2B5EF4-FFF2-40B4-BE49-F238E27FC236}">
                <a16:creationId xmlns:a16="http://schemas.microsoft.com/office/drawing/2014/main" id="{687A5C49-D01C-3048-A331-1C14D5845A20}"/>
              </a:ext>
            </a:extLst>
          </p:cNvPr>
          <p:cNvSpPr>
            <a:spLocks noGrp="1"/>
          </p:cNvSpPr>
          <p:nvPr>
            <p:ph type="sldNum" sz="quarter" idx="4"/>
          </p:nvPr>
        </p:nvSpPr>
        <p:spPr/>
        <p:txBody>
          <a:bodyPr/>
          <a:lstStyle/>
          <a:p>
            <a:fld id="{619ED4D7-5F20-42F3-A679-10C8506A671F}" type="slidenum">
              <a:rPr lang="en-US" smtClean="0"/>
              <a:pPr/>
              <a:t>4</a:t>
            </a:fld>
            <a:endParaRPr lang="en-US"/>
          </a:p>
        </p:txBody>
      </p:sp>
      <p:sp>
        <p:nvSpPr>
          <p:cNvPr id="3" name="Title 2">
            <a:extLst>
              <a:ext uri="{FF2B5EF4-FFF2-40B4-BE49-F238E27FC236}">
                <a16:creationId xmlns:a16="http://schemas.microsoft.com/office/drawing/2014/main" id="{0D3FB4A2-0668-0042-B8DE-6AF2DB496BB3}"/>
              </a:ext>
            </a:extLst>
          </p:cNvPr>
          <p:cNvSpPr>
            <a:spLocks noGrp="1"/>
          </p:cNvSpPr>
          <p:nvPr>
            <p:ph type="title"/>
          </p:nvPr>
        </p:nvSpPr>
        <p:spPr/>
        <p:txBody>
          <a:bodyPr/>
          <a:lstStyle/>
          <a:p>
            <a:r>
              <a:rPr lang="en-GB"/>
              <a:t>History of changes</a:t>
            </a:r>
          </a:p>
        </p:txBody>
      </p:sp>
      <p:graphicFrame>
        <p:nvGraphicFramePr>
          <p:cNvPr id="5" name="Content Placeholder 4">
            <a:extLst>
              <a:ext uri="{FF2B5EF4-FFF2-40B4-BE49-F238E27FC236}">
                <a16:creationId xmlns:a16="http://schemas.microsoft.com/office/drawing/2014/main" id="{5465C662-795B-E842-B5F2-AA240B1B5E0F}"/>
              </a:ext>
            </a:extLst>
          </p:cNvPr>
          <p:cNvGraphicFramePr>
            <a:graphicFrameLocks noGrp="1"/>
          </p:cNvGraphicFramePr>
          <p:nvPr>
            <p:ph sz="quarter" idx="10"/>
            <p:extLst>
              <p:ext uri="{D42A27DB-BD31-4B8C-83A1-F6EECF244321}">
                <p14:modId xmlns:p14="http://schemas.microsoft.com/office/powerpoint/2010/main" val="818778452"/>
              </p:ext>
            </p:extLst>
          </p:nvPr>
        </p:nvGraphicFramePr>
        <p:xfrm>
          <a:off x="466627" y="1190019"/>
          <a:ext cx="6478657" cy="3603709"/>
        </p:xfrm>
        <a:graphic>
          <a:graphicData uri="http://schemas.openxmlformats.org/drawingml/2006/table">
            <a:tbl>
              <a:tblPr firstRow="1" firstCol="1" bandRow="1">
                <a:tableStyleId>{5C22544A-7EE6-4342-B048-85BDC9FD1C3A}</a:tableStyleId>
              </a:tblPr>
              <a:tblGrid>
                <a:gridCol w="628650">
                  <a:extLst>
                    <a:ext uri="{9D8B030D-6E8A-4147-A177-3AD203B41FA5}">
                      <a16:colId xmlns:a16="http://schemas.microsoft.com/office/drawing/2014/main" val="4119143713"/>
                    </a:ext>
                  </a:extLst>
                </a:gridCol>
                <a:gridCol w="1026007">
                  <a:extLst>
                    <a:ext uri="{9D8B030D-6E8A-4147-A177-3AD203B41FA5}">
                      <a16:colId xmlns:a16="http://schemas.microsoft.com/office/drawing/2014/main" val="3867154138"/>
                    </a:ext>
                  </a:extLst>
                </a:gridCol>
                <a:gridCol w="2124000">
                  <a:extLst>
                    <a:ext uri="{9D8B030D-6E8A-4147-A177-3AD203B41FA5}">
                      <a16:colId xmlns:a16="http://schemas.microsoft.com/office/drawing/2014/main" val="1263228945"/>
                    </a:ext>
                  </a:extLst>
                </a:gridCol>
                <a:gridCol w="900000">
                  <a:extLst>
                    <a:ext uri="{9D8B030D-6E8A-4147-A177-3AD203B41FA5}">
                      <a16:colId xmlns:a16="http://schemas.microsoft.com/office/drawing/2014/main" val="2771770272"/>
                    </a:ext>
                  </a:extLst>
                </a:gridCol>
                <a:gridCol w="900000">
                  <a:extLst>
                    <a:ext uri="{9D8B030D-6E8A-4147-A177-3AD203B41FA5}">
                      <a16:colId xmlns:a16="http://schemas.microsoft.com/office/drawing/2014/main" val="2618118544"/>
                    </a:ext>
                  </a:extLst>
                </a:gridCol>
                <a:gridCol w="900000">
                  <a:extLst>
                    <a:ext uri="{9D8B030D-6E8A-4147-A177-3AD203B41FA5}">
                      <a16:colId xmlns:a16="http://schemas.microsoft.com/office/drawing/2014/main" val="2276625711"/>
                    </a:ext>
                  </a:extLst>
                </a:gridCol>
              </a:tblGrid>
              <a:tr h="353832">
                <a:tc>
                  <a:txBody>
                    <a:bodyPr/>
                    <a:lstStyle/>
                    <a:p>
                      <a:pPr algn="ctr">
                        <a:spcAft>
                          <a:spcPts val="0"/>
                        </a:spcAft>
                      </a:pPr>
                      <a:r>
                        <a:rPr lang="en-GB" sz="1400" noProof="0">
                          <a:effectLst/>
                        </a:rPr>
                        <a:t>Index</a:t>
                      </a:r>
                      <a:endParaRPr lang="en-GB" sz="1400" b="1" noProof="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Aft>
                          <a:spcPts val="0"/>
                        </a:spcAft>
                      </a:pPr>
                      <a:r>
                        <a:rPr lang="en-GB" sz="1200" noProof="0">
                          <a:effectLst/>
                        </a:rPr>
                        <a:t>Date</a:t>
                      </a:r>
                      <a:endParaRPr lang="en-GB" sz="1200" b="1" noProof="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Aft>
                          <a:spcPts val="0"/>
                        </a:spcAft>
                      </a:pPr>
                      <a:r>
                        <a:rPr lang="en-GB" sz="1100" noProof="0">
                          <a:effectLst/>
                        </a:rPr>
                        <a:t>Observations</a:t>
                      </a:r>
                      <a:endParaRPr lang="en-GB" sz="1100" b="1" noProof="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Aft>
                          <a:spcPts val="0"/>
                        </a:spcAft>
                      </a:pPr>
                      <a:r>
                        <a:rPr lang="en-GB" sz="1200" noProof="0">
                          <a:effectLst/>
                        </a:rPr>
                        <a:t>Writing</a:t>
                      </a:r>
                      <a:endParaRPr lang="en-GB" sz="1200" b="1" noProof="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Aft>
                          <a:spcPts val="0"/>
                        </a:spcAft>
                      </a:pPr>
                      <a:r>
                        <a:rPr lang="en-GB" sz="1200" noProof="0">
                          <a:effectLst/>
                        </a:rPr>
                        <a:t>Presales validation</a:t>
                      </a:r>
                      <a:endParaRPr lang="en-GB" sz="1200" b="1" noProof="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Aft>
                          <a:spcPts val="0"/>
                        </a:spcAft>
                      </a:pPr>
                      <a:r>
                        <a:rPr lang="en-GB" sz="1200" noProof="0">
                          <a:effectLst/>
                        </a:rPr>
                        <a:t>Business Validation</a:t>
                      </a:r>
                      <a:endParaRPr lang="en-GB" sz="1200" b="1" noProof="0">
                        <a:solidFill>
                          <a:srgbClr val="FFFFFF"/>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219973202"/>
                  </a:ext>
                </a:extLst>
              </a:tr>
              <a:tr h="494749">
                <a:tc>
                  <a:txBody>
                    <a:bodyPr/>
                    <a:lstStyle/>
                    <a:p>
                      <a:pPr algn="ctr">
                        <a:spcAft>
                          <a:spcPts val="0"/>
                        </a:spcAft>
                      </a:pPr>
                      <a:r>
                        <a:rPr lang="fr-FR" sz="1400" noProof="0">
                          <a:effectLst/>
                        </a:rPr>
                        <a:t>1.0</a:t>
                      </a:r>
                      <a:endParaRPr lang="fr-FR" sz="1400" noProof="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Aft>
                          <a:spcPts val="0"/>
                        </a:spcAft>
                      </a:pPr>
                      <a:r>
                        <a:rPr lang="fr-FR" sz="1200" noProof="0">
                          <a:solidFill>
                            <a:srgbClr val="333333"/>
                          </a:solidFill>
                          <a:effectLst/>
                          <a:latin typeface="+mj-lt"/>
                          <a:ea typeface="Calibri" panose="020F0502020204030204" pitchFamily="34" charset="0"/>
                          <a:cs typeface="Times New Roman" panose="02020603050405020304" pitchFamily="18" charset="0"/>
                        </a:rPr>
                        <a:t>13/06/2023</a:t>
                      </a:r>
                    </a:p>
                  </a:txBody>
                  <a:tcPr marL="68580" marR="68580" marT="0" marB="0" anchor="ctr"/>
                </a:tc>
                <a:tc>
                  <a:txBody>
                    <a:bodyPr/>
                    <a:lstStyle/>
                    <a:p>
                      <a:pPr algn="ctr">
                        <a:spcAft>
                          <a:spcPts val="0"/>
                        </a:spcAft>
                      </a:pPr>
                      <a:r>
                        <a:rPr lang="fr-FR" sz="1200" noProof="0">
                          <a:solidFill>
                            <a:srgbClr val="333333"/>
                          </a:solidFill>
                          <a:effectLst/>
                          <a:latin typeface="+mj-lt"/>
                          <a:ea typeface="Calibri" panose="020F0502020204030204" pitchFamily="34" charset="0"/>
                          <a:cs typeface="Times New Roman" panose="02020603050405020304" pitchFamily="18" charset="0"/>
                        </a:rPr>
                        <a:t>Document </a:t>
                      </a:r>
                      <a:r>
                        <a:rPr lang="fr-FR" sz="1200" noProof="0" err="1">
                          <a:solidFill>
                            <a:srgbClr val="333333"/>
                          </a:solidFill>
                          <a:effectLst/>
                          <a:latin typeface="+mj-lt"/>
                          <a:ea typeface="Calibri" panose="020F0502020204030204" pitchFamily="34" charset="0"/>
                          <a:cs typeface="Times New Roman" panose="02020603050405020304" pitchFamily="18" charset="0"/>
                        </a:rPr>
                        <a:t>Creation</a:t>
                      </a:r>
                      <a:endParaRPr lang="fr-FR" sz="1200" noProof="0">
                        <a:solidFill>
                          <a:srgbClr val="333333"/>
                        </a:solidFill>
                        <a:effectLst/>
                        <a:latin typeface="+mj-lt"/>
                        <a:ea typeface="Calibri" panose="020F0502020204030204" pitchFamily="34" charset="0"/>
                        <a:cs typeface="Times New Roman" panose="02020603050405020304" pitchFamily="18" charset="0"/>
                      </a:endParaRPr>
                    </a:p>
                  </a:txBody>
                  <a:tcPr marL="68580" marR="68580" marT="0" marB="0" anchor="ctr"/>
                </a:tc>
                <a:tc>
                  <a:txBody>
                    <a:bodyPr/>
                    <a:lstStyle/>
                    <a:p>
                      <a:pPr algn="ctr">
                        <a:spcAft>
                          <a:spcPts val="0"/>
                        </a:spcAft>
                      </a:pPr>
                      <a:r>
                        <a:rPr lang="fr-FR" sz="1200" noProof="0" dirty="0">
                          <a:effectLst/>
                          <a:latin typeface="+mj-lt"/>
                        </a:rPr>
                        <a:t>SCA</a:t>
                      </a:r>
                    </a:p>
                  </a:txBody>
                  <a:tcPr marL="68580" marR="68580" marT="0" marB="0" anchor="ctr"/>
                </a:tc>
                <a:tc>
                  <a:txBody>
                    <a:bodyPr/>
                    <a:lstStyle/>
                    <a:p>
                      <a:pPr algn="ctr">
                        <a:spcAft>
                          <a:spcPts val="0"/>
                        </a:spcAft>
                      </a:pPr>
                      <a:r>
                        <a:rPr lang="fr-FR" sz="1200" noProof="0">
                          <a:solidFill>
                            <a:srgbClr val="333333"/>
                          </a:solidFill>
                          <a:effectLst/>
                          <a:latin typeface="+mj-lt"/>
                          <a:ea typeface="Calibri" panose="020F0502020204030204" pitchFamily="34" charset="0"/>
                          <a:cs typeface="Times New Roman" panose="02020603050405020304" pitchFamily="18" charset="0"/>
                        </a:rPr>
                        <a:t>ACA</a:t>
                      </a:r>
                    </a:p>
                  </a:txBody>
                  <a:tcPr marL="68580" marR="68580" marT="0" marB="0" anchor="ctr"/>
                </a:tc>
                <a:tc>
                  <a:txBody>
                    <a:bodyPr/>
                    <a:lstStyle/>
                    <a:p>
                      <a:pPr algn="ctr">
                        <a:spcAft>
                          <a:spcPts val="0"/>
                        </a:spcAft>
                      </a:pPr>
                      <a:r>
                        <a:rPr lang="fr-BE" sz="1200" kern="1200" noProof="0" dirty="0">
                          <a:solidFill>
                            <a:schemeClr val="dk1"/>
                          </a:solidFill>
                          <a:effectLst/>
                          <a:latin typeface="+mn-lt"/>
                          <a:ea typeface="+mn-ea"/>
                          <a:cs typeface="+mn-cs"/>
                        </a:rPr>
                        <a:t>JCA</a:t>
                      </a:r>
                      <a:endParaRPr lang="en-GB" sz="1200" kern="1200" noProof="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2609315100"/>
                  </a:ext>
                </a:extLst>
              </a:tr>
              <a:tr h="494749">
                <a:tc>
                  <a:txBody>
                    <a:bodyPr/>
                    <a:lstStyle/>
                    <a:p>
                      <a:pPr algn="ctr">
                        <a:spcAft>
                          <a:spcPts val="0"/>
                        </a:spcAft>
                      </a:pPr>
                      <a:r>
                        <a:rPr lang="fr-FR" sz="1400" noProof="0" dirty="0">
                          <a:effectLst/>
                        </a:rPr>
                        <a:t>2.0</a:t>
                      </a:r>
                      <a:endParaRPr lang="fr-FR" sz="1400" noProof="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Aft>
                          <a:spcPts val="0"/>
                        </a:spcAft>
                      </a:pPr>
                      <a:r>
                        <a:rPr lang="fr-FR" sz="1200" noProof="0" dirty="0">
                          <a:solidFill>
                            <a:srgbClr val="333333"/>
                          </a:solidFill>
                          <a:effectLst/>
                          <a:latin typeface="+mj-lt"/>
                          <a:ea typeface="Calibri" panose="020F0502020204030204" pitchFamily="34" charset="0"/>
                          <a:cs typeface="Times New Roman" panose="02020603050405020304" pitchFamily="18" charset="0"/>
                        </a:rPr>
                        <a:t>18/07/2023</a:t>
                      </a:r>
                    </a:p>
                  </a:txBody>
                  <a:tcPr marL="68580" marR="68580" marT="0" marB="0" anchor="ctr"/>
                </a:tc>
                <a:tc>
                  <a:txBody>
                    <a:bodyPr/>
                    <a:lstStyle/>
                    <a:p>
                      <a:pPr algn="ctr">
                        <a:spcAft>
                          <a:spcPts val="0"/>
                        </a:spcAft>
                      </a:pPr>
                      <a:r>
                        <a:rPr lang="fr-FR" sz="1200" noProof="0" dirty="0">
                          <a:solidFill>
                            <a:srgbClr val="333333"/>
                          </a:solidFill>
                          <a:effectLst/>
                          <a:latin typeface="+mj-lt"/>
                          <a:ea typeface="Calibri" panose="020F0502020204030204" pitchFamily="34" charset="0"/>
                          <a:cs typeface="Times New Roman" panose="02020603050405020304" pitchFamily="18" charset="0"/>
                        </a:rPr>
                        <a:t>Following a workshop </a:t>
                      </a:r>
                      <a:r>
                        <a:rPr lang="fr-FR" sz="1200" noProof="0" dirty="0" err="1">
                          <a:solidFill>
                            <a:srgbClr val="333333"/>
                          </a:solidFill>
                          <a:effectLst/>
                          <a:latin typeface="+mj-lt"/>
                          <a:ea typeface="Calibri" panose="020F0502020204030204" pitchFamily="34" charset="0"/>
                          <a:cs typeface="Times New Roman" panose="02020603050405020304" pitchFamily="18" charset="0"/>
                        </a:rPr>
                        <a:t>between</a:t>
                      </a:r>
                      <a:r>
                        <a:rPr lang="fr-FR" sz="1200" noProof="0" dirty="0">
                          <a:solidFill>
                            <a:srgbClr val="333333"/>
                          </a:solidFill>
                          <a:effectLst/>
                          <a:latin typeface="+mj-lt"/>
                          <a:ea typeface="Calibri" panose="020F0502020204030204" pitchFamily="34" charset="0"/>
                          <a:cs typeface="Times New Roman" panose="02020603050405020304" pitchFamily="18" charset="0"/>
                        </a:rPr>
                        <a:t> Danone and </a:t>
                      </a:r>
                      <a:r>
                        <a:rPr lang="fr-FR" sz="1200" noProof="0" dirty="0" err="1">
                          <a:solidFill>
                            <a:srgbClr val="333333"/>
                          </a:solidFill>
                          <a:effectLst/>
                          <a:latin typeface="+mj-lt"/>
                          <a:ea typeface="Calibri" panose="020F0502020204030204" pitchFamily="34" charset="0"/>
                          <a:cs typeface="Times New Roman" panose="02020603050405020304" pitchFamily="18" charset="0"/>
                        </a:rPr>
                        <a:t>Amaris</a:t>
                      </a:r>
                      <a:r>
                        <a:rPr lang="fr-FR" sz="1200" noProof="0" dirty="0">
                          <a:solidFill>
                            <a:srgbClr val="333333"/>
                          </a:solidFill>
                          <a:effectLst/>
                          <a:latin typeface="+mj-lt"/>
                          <a:ea typeface="Calibri" panose="020F0502020204030204" pitchFamily="34" charset="0"/>
                          <a:cs typeface="Times New Roman" panose="02020603050405020304" pitchFamily="18" charset="0"/>
                        </a:rPr>
                        <a:t>, the </a:t>
                      </a:r>
                      <a:r>
                        <a:rPr lang="fr-FR" sz="1200" noProof="0" dirty="0" err="1">
                          <a:solidFill>
                            <a:srgbClr val="333333"/>
                          </a:solidFill>
                          <a:effectLst/>
                          <a:latin typeface="+mj-lt"/>
                          <a:ea typeface="Calibri" panose="020F0502020204030204" pitchFamily="34" charset="0"/>
                          <a:cs typeface="Times New Roman" panose="02020603050405020304" pitchFamily="18" charset="0"/>
                        </a:rPr>
                        <a:t>assumptions</a:t>
                      </a:r>
                      <a:r>
                        <a:rPr lang="fr-FR" sz="1200" noProof="0" dirty="0">
                          <a:solidFill>
                            <a:srgbClr val="333333"/>
                          </a:solidFill>
                          <a:effectLst/>
                          <a:latin typeface="+mj-lt"/>
                          <a:ea typeface="Calibri" panose="020F0502020204030204" pitchFamily="34" charset="0"/>
                          <a:cs typeface="Times New Roman" panose="02020603050405020304" pitchFamily="18" charset="0"/>
                        </a:rPr>
                        <a:t> and </a:t>
                      </a:r>
                      <a:r>
                        <a:rPr lang="fr-FR" sz="1200" noProof="0" dirty="0" err="1">
                          <a:solidFill>
                            <a:srgbClr val="333333"/>
                          </a:solidFill>
                          <a:effectLst/>
                          <a:latin typeface="+mj-lt"/>
                          <a:ea typeface="Calibri" panose="020F0502020204030204" pitchFamily="34" charset="0"/>
                          <a:cs typeface="Times New Roman" panose="02020603050405020304" pitchFamily="18" charset="0"/>
                        </a:rPr>
                        <a:t>workload</a:t>
                      </a:r>
                      <a:r>
                        <a:rPr lang="fr-FR" sz="1200" noProof="0" dirty="0">
                          <a:solidFill>
                            <a:srgbClr val="333333"/>
                          </a:solidFill>
                          <a:effectLst/>
                          <a:latin typeface="+mj-lt"/>
                          <a:ea typeface="Calibri" panose="020F0502020204030204" pitchFamily="34" charset="0"/>
                          <a:cs typeface="Times New Roman" panose="02020603050405020304" pitchFamily="18" charset="0"/>
                        </a:rPr>
                        <a:t> for the second Use Case has been </a:t>
                      </a:r>
                      <a:r>
                        <a:rPr lang="fr-FR" sz="1200" noProof="0" dirty="0" err="1">
                          <a:solidFill>
                            <a:srgbClr val="333333"/>
                          </a:solidFill>
                          <a:effectLst/>
                          <a:latin typeface="+mj-lt"/>
                          <a:ea typeface="Calibri" panose="020F0502020204030204" pitchFamily="34" charset="0"/>
                          <a:cs typeface="Times New Roman" panose="02020603050405020304" pitchFamily="18" charset="0"/>
                        </a:rPr>
                        <a:t>revised</a:t>
                      </a:r>
                      <a:r>
                        <a:rPr lang="fr-FR" sz="1200" noProof="0" dirty="0">
                          <a:solidFill>
                            <a:srgbClr val="333333"/>
                          </a:solidFill>
                          <a:effectLst/>
                          <a:latin typeface="+mj-lt"/>
                          <a:ea typeface="Calibri" panose="020F0502020204030204" pitchFamily="34" charset="0"/>
                          <a:cs typeface="Times New Roman" panose="02020603050405020304" pitchFamily="18" charset="0"/>
                        </a:rPr>
                        <a:t>.</a:t>
                      </a:r>
                    </a:p>
                  </a:txBody>
                  <a:tcPr marL="68580" marR="68580" marT="0" marB="0" anchor="ctr"/>
                </a:tc>
                <a:tc>
                  <a:txBody>
                    <a:bodyPr/>
                    <a:lstStyle/>
                    <a:p>
                      <a:pPr algn="ctr">
                        <a:spcAft>
                          <a:spcPts val="0"/>
                        </a:spcAft>
                      </a:pPr>
                      <a:r>
                        <a:rPr lang="fr-FR" sz="1200" noProof="0" dirty="0">
                          <a:effectLst/>
                          <a:latin typeface="+mj-lt"/>
                        </a:rPr>
                        <a:t>SCA</a:t>
                      </a:r>
                    </a:p>
                  </a:txBody>
                  <a:tcPr marL="68580" marR="68580" marT="0" marB="0" anchor="ctr"/>
                </a:tc>
                <a:tc>
                  <a:txBody>
                    <a:bodyPr/>
                    <a:lstStyle/>
                    <a:p>
                      <a:pPr algn="ctr">
                        <a:spcAft>
                          <a:spcPts val="0"/>
                        </a:spcAft>
                      </a:pPr>
                      <a:r>
                        <a:rPr lang="fr-FR" sz="1200" noProof="0">
                          <a:solidFill>
                            <a:srgbClr val="333333"/>
                          </a:solidFill>
                          <a:effectLst/>
                          <a:latin typeface="+mj-lt"/>
                          <a:ea typeface="Calibri" panose="020F0502020204030204" pitchFamily="34" charset="0"/>
                          <a:cs typeface="Times New Roman" panose="02020603050405020304" pitchFamily="18" charset="0"/>
                        </a:rPr>
                        <a:t>ACA</a:t>
                      </a:r>
                    </a:p>
                  </a:txBody>
                  <a:tcPr marL="68580" marR="68580" marT="0" marB="0" anchor="ctr"/>
                </a:tc>
                <a:tc>
                  <a:txBody>
                    <a:bodyPr/>
                    <a:lstStyle/>
                    <a:p>
                      <a:pPr algn="ctr">
                        <a:spcAft>
                          <a:spcPts val="0"/>
                        </a:spcAft>
                      </a:pPr>
                      <a:r>
                        <a:rPr lang="fr-BE" sz="1200" kern="1200" noProof="0" dirty="0">
                          <a:solidFill>
                            <a:schemeClr val="dk1"/>
                          </a:solidFill>
                          <a:effectLst/>
                          <a:latin typeface="+mn-lt"/>
                          <a:ea typeface="+mn-ea"/>
                          <a:cs typeface="+mn-cs"/>
                        </a:rPr>
                        <a:t>JCA</a:t>
                      </a:r>
                      <a:endParaRPr lang="en-GB" sz="1200" kern="1200" noProof="0" dirty="0">
                        <a:solidFill>
                          <a:schemeClr val="dk1"/>
                        </a:solidFill>
                        <a:effectLst/>
                        <a:latin typeface="+mn-lt"/>
                        <a:ea typeface="+mn-ea"/>
                        <a:cs typeface="+mn-cs"/>
                      </a:endParaRPr>
                    </a:p>
                  </a:txBody>
                  <a:tcPr marL="68580" marR="68580" marT="0" marB="0" anchor="ctr"/>
                </a:tc>
                <a:extLst>
                  <a:ext uri="{0D108BD9-81ED-4DB2-BD59-A6C34878D82A}">
                    <a16:rowId xmlns:a16="http://schemas.microsoft.com/office/drawing/2014/main" val="1628617175"/>
                  </a:ext>
                </a:extLst>
              </a:tr>
              <a:tr h="494749">
                <a:tc>
                  <a:txBody>
                    <a:bodyPr/>
                    <a:lstStyle/>
                    <a:p>
                      <a:pPr algn="ctr">
                        <a:spcAft>
                          <a:spcPts val="0"/>
                        </a:spcAft>
                      </a:pPr>
                      <a:r>
                        <a:rPr lang="fr-FR" sz="1400" noProof="0" dirty="0">
                          <a:effectLst/>
                        </a:rPr>
                        <a:t>3.0</a:t>
                      </a:r>
                      <a:endParaRPr lang="fr-FR" sz="1400" noProof="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ctr">
                        <a:spcAft>
                          <a:spcPts val="0"/>
                        </a:spcAft>
                      </a:pPr>
                      <a:r>
                        <a:rPr lang="fr-FR" sz="1200" noProof="0" dirty="0">
                          <a:solidFill>
                            <a:srgbClr val="333333"/>
                          </a:solidFill>
                          <a:effectLst/>
                          <a:latin typeface="+mj-lt"/>
                          <a:ea typeface="Calibri" panose="020F0502020204030204" pitchFamily="34" charset="0"/>
                          <a:cs typeface="Times New Roman" panose="02020603050405020304" pitchFamily="18" charset="0"/>
                        </a:rPr>
                        <a:t>21/08/2023</a:t>
                      </a:r>
                    </a:p>
                  </a:txBody>
                  <a:tcPr marL="68580" marR="68580" marT="0" marB="0" anchor="ctr"/>
                </a:tc>
                <a:tc>
                  <a:txBody>
                    <a:bodyPr/>
                    <a:lstStyle/>
                    <a:p>
                      <a:pPr algn="ctr">
                        <a:spcAft>
                          <a:spcPts val="0"/>
                        </a:spcAft>
                      </a:pPr>
                      <a:r>
                        <a:rPr lang="fr-FR" sz="1200" noProof="0" dirty="0">
                          <a:solidFill>
                            <a:srgbClr val="333333"/>
                          </a:solidFill>
                          <a:effectLst/>
                          <a:highlight>
                            <a:srgbClr val="00FF00"/>
                          </a:highlight>
                          <a:latin typeface="+mj-lt"/>
                          <a:ea typeface="Calibri" panose="020F0502020204030204" pitchFamily="34" charset="0"/>
                          <a:cs typeface="Times New Roman" panose="02020603050405020304" pitchFamily="18" charset="0"/>
                        </a:rPr>
                        <a:t>Modification of the document: Object of the Document, Agreement</a:t>
                      </a:r>
                    </a:p>
                    <a:p>
                      <a:pPr algn="ctr">
                        <a:spcAft>
                          <a:spcPts val="0"/>
                        </a:spcAft>
                      </a:pPr>
                      <a:r>
                        <a:rPr lang="fr-FR" sz="1200" noProof="0" dirty="0">
                          <a:solidFill>
                            <a:srgbClr val="333333"/>
                          </a:solidFill>
                          <a:effectLst/>
                          <a:highlight>
                            <a:srgbClr val="00FF00"/>
                          </a:highlight>
                          <a:latin typeface="+mj-lt"/>
                          <a:ea typeface="Calibri" panose="020F0502020204030204" pitchFamily="34" charset="0"/>
                          <a:cs typeface="Times New Roman" panose="02020603050405020304" pitchFamily="18" charset="0"/>
                        </a:rPr>
                        <a:t>Removal: </a:t>
                      </a:r>
                      <a:r>
                        <a:rPr lang="fr-FR" sz="1200" noProof="0" dirty="0" err="1">
                          <a:solidFill>
                            <a:srgbClr val="333333"/>
                          </a:solidFill>
                          <a:effectLst/>
                          <a:highlight>
                            <a:srgbClr val="00FF00"/>
                          </a:highlight>
                          <a:latin typeface="+mj-lt"/>
                          <a:ea typeface="Calibri" panose="020F0502020204030204" pitchFamily="34" charset="0"/>
                          <a:cs typeface="Times New Roman" panose="02020603050405020304" pitchFamily="18" charset="0"/>
                        </a:rPr>
                        <a:t>Amaris</a:t>
                      </a:r>
                      <a:r>
                        <a:rPr lang="fr-FR" sz="1200" noProof="0" dirty="0">
                          <a:solidFill>
                            <a:srgbClr val="333333"/>
                          </a:solidFill>
                          <a:effectLst/>
                          <a:highlight>
                            <a:srgbClr val="00FF00"/>
                          </a:highlight>
                          <a:latin typeface="+mj-lt"/>
                          <a:ea typeface="Calibri" panose="020F0502020204030204" pitchFamily="34" charset="0"/>
                          <a:cs typeface="Times New Roman" panose="02020603050405020304" pitchFamily="18" charset="0"/>
                        </a:rPr>
                        <a:t> General Conditions of Services, Use  Cases </a:t>
                      </a:r>
                    </a:p>
                  </a:txBody>
                  <a:tcPr marL="68580" marR="68580" marT="0" marB="0" anchor="ctr"/>
                </a:tc>
                <a:tc>
                  <a:txBody>
                    <a:bodyPr/>
                    <a:lstStyle/>
                    <a:p>
                      <a:pPr algn="ctr">
                        <a:spcAft>
                          <a:spcPts val="0"/>
                        </a:spcAft>
                      </a:pPr>
                      <a:r>
                        <a:rPr lang="fr-FR" sz="1200" noProof="0" dirty="0">
                          <a:effectLst/>
                          <a:latin typeface="+mj-lt"/>
                        </a:rPr>
                        <a:t>ETE</a:t>
                      </a:r>
                    </a:p>
                  </a:txBody>
                  <a:tcPr marL="68580" marR="68580" marT="0" marB="0" anchor="ctr"/>
                </a:tc>
                <a:tc>
                  <a:txBody>
                    <a:bodyPr/>
                    <a:lstStyle/>
                    <a:p>
                      <a:pPr algn="ctr">
                        <a:spcAft>
                          <a:spcPts val="0"/>
                        </a:spcAft>
                      </a:pPr>
                      <a:r>
                        <a:rPr lang="fr-FR" sz="1200" noProof="0" dirty="0">
                          <a:solidFill>
                            <a:srgbClr val="333333"/>
                          </a:solidFill>
                          <a:effectLst/>
                          <a:latin typeface="+mj-lt"/>
                          <a:ea typeface="Calibri" panose="020F0502020204030204" pitchFamily="34" charset="0"/>
                          <a:cs typeface="Times New Roman" panose="02020603050405020304" pitchFamily="18" charset="0"/>
                        </a:rPr>
                        <a:t>ACA</a:t>
                      </a:r>
                    </a:p>
                  </a:txBody>
                  <a:tcPr marL="68580" marR="68580" marT="0" marB="0" anchor="ctr"/>
                </a:tc>
                <a:tc>
                  <a:txBody>
                    <a:bodyPr/>
                    <a:lstStyle/>
                    <a:p>
                      <a:pPr algn="ctr">
                        <a:spcAft>
                          <a:spcPts val="0"/>
                        </a:spcAft>
                      </a:pPr>
                      <a:r>
                        <a:rPr lang="en-GB" sz="1200" noProof="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JCA</a:t>
                      </a:r>
                    </a:p>
                  </a:txBody>
                  <a:tcPr marL="68580" marR="68580" marT="0" marB="0" anchor="ctr"/>
                </a:tc>
                <a:extLst>
                  <a:ext uri="{0D108BD9-81ED-4DB2-BD59-A6C34878D82A}">
                    <a16:rowId xmlns:a16="http://schemas.microsoft.com/office/drawing/2014/main" val="4215676443"/>
                  </a:ext>
                </a:extLst>
              </a:tr>
              <a:tr h="494749">
                <a:tc>
                  <a:txBody>
                    <a:bodyPr/>
                    <a:lstStyle/>
                    <a:p>
                      <a:pPr algn="ctr">
                        <a:spcAft>
                          <a:spcPts val="0"/>
                        </a:spcAft>
                      </a:pPr>
                      <a:r>
                        <a:rPr lang="fr-FR" sz="1400" noProof="0" dirty="0">
                          <a:solidFill>
                            <a:srgbClr val="FFFFFF"/>
                          </a:solidFill>
                          <a:effectLst/>
                          <a:latin typeface="Calibri" panose="020F0502020204030204" pitchFamily="34" charset="0"/>
                          <a:ea typeface="Calibri" panose="020F0502020204030204" pitchFamily="34" charset="0"/>
                          <a:cs typeface="Times New Roman" panose="02020603050405020304" pitchFamily="18" charset="0"/>
                        </a:rPr>
                        <a:t>4.0</a:t>
                      </a:r>
                    </a:p>
                  </a:txBody>
                  <a:tcPr marL="68580" marR="68580" marT="0" marB="0" anchor="ctr"/>
                </a:tc>
                <a:tc>
                  <a:txBody>
                    <a:bodyPr/>
                    <a:lstStyle/>
                    <a:p>
                      <a:pPr algn="ctr">
                        <a:spcAft>
                          <a:spcPts val="0"/>
                        </a:spcAft>
                      </a:pPr>
                      <a:r>
                        <a:rPr lang="fr-FR" sz="1200" noProof="0" dirty="0">
                          <a:solidFill>
                            <a:srgbClr val="333333"/>
                          </a:solidFill>
                          <a:effectLst/>
                          <a:latin typeface="+mj-lt"/>
                          <a:ea typeface="Calibri" panose="020F0502020204030204" pitchFamily="34" charset="0"/>
                          <a:cs typeface="Times New Roman" panose="02020603050405020304" pitchFamily="18" charset="0"/>
                        </a:rPr>
                        <a:t>15/09/2023</a:t>
                      </a:r>
                    </a:p>
                  </a:txBody>
                  <a:tcPr marL="68580" marR="68580" marT="0" marB="0" anchor="ctr"/>
                </a:tc>
                <a:tc>
                  <a:txBody>
                    <a:bodyPr/>
                    <a:lstStyle/>
                    <a:p>
                      <a:pPr algn="ctr">
                        <a:spcAft>
                          <a:spcPts val="0"/>
                        </a:spcAft>
                      </a:pPr>
                      <a:r>
                        <a:rPr lang="fr-FR" sz="1200" noProof="0" dirty="0">
                          <a:solidFill>
                            <a:srgbClr val="333333"/>
                          </a:solidFill>
                          <a:effectLst/>
                          <a:highlight>
                            <a:srgbClr val="00FFFF"/>
                          </a:highlight>
                          <a:latin typeface="+mj-lt"/>
                          <a:ea typeface="Calibri" panose="020F0502020204030204" pitchFamily="34" charset="0"/>
                          <a:cs typeface="Times New Roman" panose="02020603050405020304" pitchFamily="18" charset="0"/>
                        </a:rPr>
                        <a:t>Modification of the document: </a:t>
                      </a:r>
                      <a:r>
                        <a:rPr lang="fr-FR" sz="1200" noProof="0" dirty="0" err="1">
                          <a:solidFill>
                            <a:srgbClr val="333333"/>
                          </a:solidFill>
                          <a:effectLst/>
                          <a:highlight>
                            <a:srgbClr val="00FFFF"/>
                          </a:highlight>
                          <a:latin typeface="+mj-lt"/>
                          <a:ea typeface="Calibri" panose="020F0502020204030204" pitchFamily="34" charset="0"/>
                          <a:cs typeface="Times New Roman" panose="02020603050405020304" pitchFamily="18" charset="0"/>
                        </a:rPr>
                        <a:t>References</a:t>
                      </a:r>
                      <a:r>
                        <a:rPr lang="fr-FR" sz="1200" noProof="0" dirty="0">
                          <a:solidFill>
                            <a:srgbClr val="333333"/>
                          </a:solidFill>
                          <a:effectLst/>
                          <a:highlight>
                            <a:srgbClr val="00FFFF"/>
                          </a:highlight>
                          <a:latin typeface="+mj-lt"/>
                          <a:ea typeface="Calibri" panose="020F0502020204030204" pitchFamily="34" charset="0"/>
                          <a:cs typeface="Times New Roman" panose="02020603050405020304" pitchFamily="18" charset="0"/>
                        </a:rPr>
                        <a:t> Documents</a:t>
                      </a:r>
                    </a:p>
                  </a:txBody>
                  <a:tcPr marL="68580" marR="68580" marT="0" marB="0" anchor="ctr"/>
                </a:tc>
                <a:tc>
                  <a:txBody>
                    <a:bodyPr/>
                    <a:lstStyle/>
                    <a:p>
                      <a:pPr algn="ctr">
                        <a:spcAft>
                          <a:spcPts val="0"/>
                        </a:spcAft>
                      </a:pPr>
                      <a:r>
                        <a:rPr lang="fr-FR" sz="1200" noProof="0" dirty="0">
                          <a:effectLst/>
                          <a:latin typeface="+mj-lt"/>
                        </a:rPr>
                        <a:t>ETE</a:t>
                      </a:r>
                    </a:p>
                  </a:txBody>
                  <a:tcPr marL="68580" marR="68580" marT="0" marB="0" anchor="ctr"/>
                </a:tc>
                <a:tc>
                  <a:txBody>
                    <a:bodyPr/>
                    <a:lstStyle/>
                    <a:p>
                      <a:pPr algn="ctr">
                        <a:spcAft>
                          <a:spcPts val="0"/>
                        </a:spcAft>
                      </a:pPr>
                      <a:r>
                        <a:rPr lang="fr-FR" sz="1200" noProof="0" dirty="0">
                          <a:solidFill>
                            <a:srgbClr val="333333"/>
                          </a:solidFill>
                          <a:effectLst/>
                          <a:latin typeface="+mj-lt"/>
                          <a:ea typeface="Calibri" panose="020F0502020204030204" pitchFamily="34" charset="0"/>
                          <a:cs typeface="Times New Roman" panose="02020603050405020304" pitchFamily="18" charset="0"/>
                        </a:rPr>
                        <a:t>ACA</a:t>
                      </a:r>
                    </a:p>
                  </a:txBody>
                  <a:tcPr marL="68580" marR="68580" marT="0" marB="0" anchor="ctr"/>
                </a:tc>
                <a:tc>
                  <a:txBody>
                    <a:bodyPr/>
                    <a:lstStyle/>
                    <a:p>
                      <a:pPr algn="ctr">
                        <a:spcAft>
                          <a:spcPts val="0"/>
                        </a:spcAft>
                      </a:pPr>
                      <a:r>
                        <a:rPr lang="en-GB" sz="1200" noProof="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rPr>
                        <a:t>JCA</a:t>
                      </a:r>
                    </a:p>
                  </a:txBody>
                  <a:tcPr marL="68580" marR="68580" marT="0" marB="0" anchor="ctr"/>
                </a:tc>
                <a:extLst>
                  <a:ext uri="{0D108BD9-81ED-4DB2-BD59-A6C34878D82A}">
                    <a16:rowId xmlns:a16="http://schemas.microsoft.com/office/drawing/2014/main" val="744817649"/>
                  </a:ext>
                </a:extLst>
              </a:tr>
            </a:tbl>
          </a:graphicData>
        </a:graphic>
      </p:graphicFrame>
      <p:sp>
        <p:nvSpPr>
          <p:cNvPr id="6" name="Text Placeholder 2">
            <a:extLst>
              <a:ext uri="{FF2B5EF4-FFF2-40B4-BE49-F238E27FC236}">
                <a16:creationId xmlns:a16="http://schemas.microsoft.com/office/drawing/2014/main" id="{3DE3BACC-3A10-4D01-9270-55FD46069811}"/>
              </a:ext>
            </a:extLst>
          </p:cNvPr>
          <p:cNvSpPr txBox="1">
            <a:spLocks/>
          </p:cNvSpPr>
          <p:nvPr/>
        </p:nvSpPr>
        <p:spPr>
          <a:xfrm>
            <a:off x="838200" y="4880529"/>
            <a:ext cx="5928361" cy="1820044"/>
          </a:xfrm>
          <a:prstGeom prst="rect">
            <a:avLst/>
          </a:prstGeom>
        </p:spPr>
        <p:txBody>
          <a:bodyPr/>
          <a:lstStyle>
            <a:lvl1pPr marL="285750" indent="-285750" algn="l" defTabSz="914400" rtl="0" eaLnBrk="1" latinLnBrk="0" hangingPunct="1">
              <a:lnSpc>
                <a:spcPct val="120000"/>
              </a:lnSpc>
              <a:spcBef>
                <a:spcPts val="1000"/>
              </a:spcBef>
              <a:buClr>
                <a:schemeClr val="accent1"/>
              </a:buClr>
              <a:buSzPct val="100000"/>
              <a:buFont typeface="Arial" panose="020B0604020202020204" pitchFamily="34" charset="0"/>
              <a:buChar char="•"/>
              <a:defRPr sz="1100" kern="1200">
                <a:solidFill>
                  <a:schemeClr val="tx1"/>
                </a:solidFill>
                <a:effectLst/>
                <a:latin typeface="+mn-lt"/>
                <a:ea typeface="+mn-ea"/>
                <a:cs typeface="Calibri Light" panose="020F0302020204030204" pitchFamily="34" charset="0"/>
              </a:defRPr>
            </a:lvl1pPr>
            <a:lvl2pPr marL="685800" indent="-228600" algn="l" defTabSz="914400" rtl="0" eaLnBrk="1" latinLnBrk="0" hangingPunct="1">
              <a:lnSpc>
                <a:spcPct val="120000"/>
              </a:lnSpc>
              <a:spcBef>
                <a:spcPts val="500"/>
              </a:spcBef>
              <a:buClr>
                <a:schemeClr val="accent2"/>
              </a:buClr>
              <a:buSzPct val="100000"/>
              <a:buFont typeface="Arial" panose="020B0604020202020204" pitchFamily="34" charset="0"/>
              <a:buChar char="•"/>
              <a:defRPr sz="1100" kern="1200" cap="none" baseline="0">
                <a:solidFill>
                  <a:schemeClr val="tx1"/>
                </a:solidFill>
                <a:effectLst/>
                <a:latin typeface="+mn-lt"/>
                <a:ea typeface="+mn-ea"/>
                <a:cs typeface="Calibri Light" panose="020F0302020204030204" pitchFamily="34" charset="0"/>
              </a:defRPr>
            </a:lvl2pPr>
            <a:lvl3pPr marL="1143000" indent="-228600" algn="l" defTabSz="914400" rtl="0" eaLnBrk="1" latinLnBrk="0" hangingPunct="1">
              <a:lnSpc>
                <a:spcPct val="120000"/>
              </a:lnSpc>
              <a:spcBef>
                <a:spcPts val="500"/>
              </a:spcBef>
              <a:buClr>
                <a:schemeClr val="accent1"/>
              </a:buClr>
              <a:buSzPct val="100000"/>
              <a:buFont typeface="Courier New" panose="02070309020205020404" pitchFamily="49" charset="0"/>
              <a:buChar char="o"/>
              <a:defRPr sz="1100" kern="1200">
                <a:solidFill>
                  <a:schemeClr val="tx1"/>
                </a:solidFill>
                <a:effectLst/>
                <a:latin typeface="+mn-lt"/>
                <a:ea typeface="+mn-ea"/>
                <a:cs typeface="Calibri Light" panose="020F0302020204030204" pitchFamily="34" charset="0"/>
              </a:defRPr>
            </a:lvl3pPr>
            <a:lvl4pPr marL="1600200" indent="-228600" algn="l" defTabSz="914400" rtl="0" eaLnBrk="1" latinLnBrk="0" hangingPunct="1">
              <a:lnSpc>
                <a:spcPct val="120000"/>
              </a:lnSpc>
              <a:spcBef>
                <a:spcPts val="500"/>
              </a:spcBef>
              <a:buClr>
                <a:schemeClr val="tx1">
                  <a:lumMod val="50000"/>
                  <a:lumOff val="50000"/>
                </a:schemeClr>
              </a:buClr>
              <a:buSzPct val="100000"/>
              <a:buFont typeface="Arial" panose="020B0604020202020204" pitchFamily="34" charset="0"/>
              <a:buChar char="•"/>
              <a:defRPr sz="1100" kern="1200" cap="none" baseline="0">
                <a:solidFill>
                  <a:schemeClr val="tx1"/>
                </a:solidFill>
                <a:effectLst/>
                <a:latin typeface="+mn-lt"/>
                <a:ea typeface="+mn-ea"/>
                <a:cs typeface="Calibri Light" panose="020F0302020204030204" pitchFamily="34" charset="0"/>
              </a:defRPr>
            </a:lvl4pPr>
            <a:lvl5pPr marL="2057400" indent="-228600" algn="l" defTabSz="914400" rtl="0" eaLnBrk="1" latinLnBrk="0" hangingPunct="1">
              <a:lnSpc>
                <a:spcPct val="120000"/>
              </a:lnSpc>
              <a:spcBef>
                <a:spcPts val="500"/>
              </a:spcBef>
              <a:buClr>
                <a:schemeClr val="tx1">
                  <a:lumMod val="50000"/>
                  <a:lumOff val="50000"/>
                </a:schemeClr>
              </a:buClr>
              <a:buSzPct val="100000"/>
              <a:buFont typeface="Wingdings" panose="05000000000000000000" pitchFamily="2" charset="2"/>
              <a:buChar char="§"/>
              <a:defRPr sz="1100" kern="1200">
                <a:solidFill>
                  <a:schemeClr val="tx1"/>
                </a:solidFill>
                <a:effectLst/>
                <a:latin typeface="+mn-lt"/>
                <a:ea typeface="+mn-ea"/>
                <a:cs typeface="Calibri Light" panose="020F0302020204030204" pitchFamily="34" charset="0"/>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just">
              <a:lnSpc>
                <a:spcPct val="107000"/>
              </a:lnSpc>
              <a:spcBef>
                <a:spcPts val="600"/>
              </a:spcBef>
              <a:spcAft>
                <a:spcPts val="600"/>
              </a:spcAft>
              <a:buFont typeface="Arial" panose="020B0604020202020204" pitchFamily="34" charset="0"/>
              <a:buNone/>
            </a:pPr>
            <a:r>
              <a:rPr lang="en-GB" i="1" dirty="0">
                <a:solidFill>
                  <a:srgbClr val="333333"/>
                </a:solidFill>
                <a:latin typeface="Calibri" panose="020F0502020204030204" pitchFamily="34" charset="0"/>
                <a:ea typeface="Calibri" panose="020F0502020204030204" pitchFamily="34" charset="0"/>
                <a:cs typeface="Times New Roman" panose="02020603050405020304" pitchFamily="18" charset="0"/>
              </a:rPr>
              <a:t>This document contains confidential information that is the property of AMARIS.</a:t>
            </a:r>
            <a:endParaRPr lang="fr-FR" i="1" dirty="0">
              <a:solidFill>
                <a:srgbClr val="333333"/>
              </a:solidFill>
              <a:latin typeface="Calibri" panose="020F0502020204030204" pitchFamily="34" charset="0"/>
              <a:ea typeface="Calibri" panose="020F0502020204030204" pitchFamily="34" charset="0"/>
              <a:cs typeface="Times New Roman" panose="02020603050405020304" pitchFamily="18" charset="0"/>
            </a:endParaRPr>
          </a:p>
          <a:p>
            <a:pPr marL="0" indent="0" algn="just">
              <a:lnSpc>
                <a:spcPct val="107000"/>
              </a:lnSpc>
              <a:spcBef>
                <a:spcPts val="600"/>
              </a:spcBef>
              <a:spcAft>
                <a:spcPts val="600"/>
              </a:spcAft>
              <a:buFont typeface="Arial" panose="020B0604020202020204" pitchFamily="34" charset="0"/>
              <a:buNone/>
            </a:pPr>
            <a:r>
              <a:rPr lang="en-GB" i="1" dirty="0">
                <a:solidFill>
                  <a:srgbClr val="333333"/>
                </a:solidFill>
                <a:latin typeface="Calibri" panose="020F0502020204030204" pitchFamily="34" charset="0"/>
                <a:ea typeface="Calibri" panose="020F0502020204030204" pitchFamily="34" charset="0"/>
                <a:cs typeface="Times New Roman" panose="02020603050405020304" pitchFamily="18" charset="0"/>
              </a:rPr>
              <a:t>It may not be distributed or transferred outside your organization without the written authorization of a person authorized by AMARIS and may not be used for any purpose other than its evaluation by the client in the context of the project envisaged by the latter.</a:t>
            </a:r>
            <a:endParaRPr lang="fr-FR" i="1" dirty="0">
              <a:solidFill>
                <a:srgbClr val="333333"/>
              </a:solidFill>
              <a:latin typeface="Calibri" panose="020F0502020204030204" pitchFamily="34" charset="0"/>
              <a:ea typeface="Calibri" panose="020F0502020204030204" pitchFamily="34" charset="0"/>
              <a:cs typeface="Times New Roman" panose="02020603050405020304" pitchFamily="18" charset="0"/>
            </a:endParaRPr>
          </a:p>
          <a:p>
            <a:pPr marL="0" indent="0">
              <a:buFont typeface="Arial" panose="020B0604020202020204" pitchFamily="34" charset="0"/>
              <a:buNone/>
            </a:pPr>
            <a:r>
              <a:rPr lang="en-GB" i="1" dirty="0">
                <a:solidFill>
                  <a:srgbClr val="333333"/>
                </a:solidFill>
                <a:latin typeface="Calibri" panose="020F0502020204030204" pitchFamily="34" charset="0"/>
                <a:ea typeface="Calibri" panose="020F0502020204030204" pitchFamily="34" charset="0"/>
                <a:cs typeface="Times New Roman" panose="02020603050405020304" pitchFamily="18" charset="0"/>
              </a:rPr>
              <a:t>It may not be copied or reproduced in any form whatsoever. It constitutes an offer based on the information available to date and must be formalized by a contract binding on the parties</a:t>
            </a:r>
            <a:endParaRPr lang="fr-FR" i="1" dirty="0"/>
          </a:p>
          <a:p>
            <a:endParaRPr lang="en-GB" dirty="0"/>
          </a:p>
        </p:txBody>
      </p:sp>
      <p:sp>
        <p:nvSpPr>
          <p:cNvPr id="4" name="Text Placeholder 2">
            <a:extLst>
              <a:ext uri="{FF2B5EF4-FFF2-40B4-BE49-F238E27FC236}">
                <a16:creationId xmlns:a16="http://schemas.microsoft.com/office/drawing/2014/main" id="{4A253696-6CEA-4441-B248-1B94BC2FAE50}"/>
              </a:ext>
            </a:extLst>
          </p:cNvPr>
          <p:cNvSpPr txBox="1">
            <a:spLocks/>
          </p:cNvSpPr>
          <p:nvPr/>
        </p:nvSpPr>
        <p:spPr>
          <a:xfrm>
            <a:off x="7124007" y="1149358"/>
            <a:ext cx="5067991" cy="4559284"/>
          </a:xfrm>
          <a:prstGeom prst="rect">
            <a:avLst/>
          </a:prstGeom>
        </p:spPr>
        <p:txBody>
          <a:bodyPr anchor="ctr"/>
          <a:lstStyle>
            <a:lvl1pPr marL="285750" indent="-285750" algn="l" defTabSz="914400" rtl="0" eaLnBrk="1" latinLnBrk="0" hangingPunct="1">
              <a:lnSpc>
                <a:spcPct val="120000"/>
              </a:lnSpc>
              <a:spcBef>
                <a:spcPts val="1000"/>
              </a:spcBef>
              <a:buClr>
                <a:schemeClr val="accent1"/>
              </a:buClr>
              <a:buSzPct val="100000"/>
              <a:buFont typeface="Arial" panose="020B0604020202020204" pitchFamily="34" charset="0"/>
              <a:buChar char="•"/>
              <a:defRPr sz="1100" kern="1200">
                <a:solidFill>
                  <a:schemeClr val="tx1"/>
                </a:solidFill>
                <a:effectLst/>
                <a:latin typeface="+mn-lt"/>
                <a:ea typeface="+mn-ea"/>
                <a:cs typeface="Calibri Light" panose="020F0302020204030204" pitchFamily="34" charset="0"/>
              </a:defRPr>
            </a:lvl1pPr>
            <a:lvl2pPr marL="685800" indent="-228600" algn="l" defTabSz="914400" rtl="0" eaLnBrk="1" latinLnBrk="0" hangingPunct="1">
              <a:lnSpc>
                <a:spcPct val="120000"/>
              </a:lnSpc>
              <a:spcBef>
                <a:spcPts val="500"/>
              </a:spcBef>
              <a:buClr>
                <a:schemeClr val="accent2"/>
              </a:buClr>
              <a:buSzPct val="100000"/>
              <a:buFont typeface="Arial" panose="020B0604020202020204" pitchFamily="34" charset="0"/>
              <a:buChar char="•"/>
              <a:defRPr sz="1100" kern="1200" cap="none" baseline="0">
                <a:solidFill>
                  <a:schemeClr val="tx1"/>
                </a:solidFill>
                <a:effectLst/>
                <a:latin typeface="+mn-lt"/>
                <a:ea typeface="+mn-ea"/>
                <a:cs typeface="Calibri Light" panose="020F0302020204030204" pitchFamily="34" charset="0"/>
              </a:defRPr>
            </a:lvl2pPr>
            <a:lvl3pPr marL="1143000" indent="-228600" algn="l" defTabSz="914400" rtl="0" eaLnBrk="1" latinLnBrk="0" hangingPunct="1">
              <a:lnSpc>
                <a:spcPct val="120000"/>
              </a:lnSpc>
              <a:spcBef>
                <a:spcPts val="500"/>
              </a:spcBef>
              <a:buClr>
                <a:schemeClr val="accent1"/>
              </a:buClr>
              <a:buSzPct val="100000"/>
              <a:buFont typeface="Courier New" panose="02070309020205020404" pitchFamily="49" charset="0"/>
              <a:buChar char="o"/>
              <a:defRPr sz="1100" kern="1200">
                <a:solidFill>
                  <a:schemeClr val="tx1"/>
                </a:solidFill>
                <a:effectLst/>
                <a:latin typeface="+mn-lt"/>
                <a:ea typeface="+mn-ea"/>
                <a:cs typeface="Calibri Light" panose="020F0302020204030204" pitchFamily="34" charset="0"/>
              </a:defRPr>
            </a:lvl3pPr>
            <a:lvl4pPr marL="1600200" indent="-228600" algn="l" defTabSz="914400" rtl="0" eaLnBrk="1" latinLnBrk="0" hangingPunct="1">
              <a:lnSpc>
                <a:spcPct val="120000"/>
              </a:lnSpc>
              <a:spcBef>
                <a:spcPts val="500"/>
              </a:spcBef>
              <a:buClr>
                <a:schemeClr val="tx1">
                  <a:lumMod val="50000"/>
                  <a:lumOff val="50000"/>
                </a:schemeClr>
              </a:buClr>
              <a:buSzPct val="100000"/>
              <a:buFont typeface="Arial" panose="020B0604020202020204" pitchFamily="34" charset="0"/>
              <a:buChar char="•"/>
              <a:defRPr sz="1100" kern="1200" cap="none" baseline="0">
                <a:solidFill>
                  <a:schemeClr val="tx1"/>
                </a:solidFill>
                <a:effectLst/>
                <a:latin typeface="+mn-lt"/>
                <a:ea typeface="+mn-ea"/>
                <a:cs typeface="Calibri Light" panose="020F0302020204030204" pitchFamily="34" charset="0"/>
              </a:defRPr>
            </a:lvl4pPr>
            <a:lvl5pPr marL="2057400" indent="-228600" algn="l" defTabSz="914400" rtl="0" eaLnBrk="1" latinLnBrk="0" hangingPunct="1">
              <a:lnSpc>
                <a:spcPct val="120000"/>
              </a:lnSpc>
              <a:spcBef>
                <a:spcPts val="500"/>
              </a:spcBef>
              <a:buClr>
                <a:schemeClr val="tx1">
                  <a:lumMod val="50000"/>
                  <a:lumOff val="50000"/>
                </a:schemeClr>
              </a:buClr>
              <a:buSzPct val="100000"/>
              <a:buFont typeface="Wingdings" panose="05000000000000000000" pitchFamily="2" charset="2"/>
              <a:buChar char="§"/>
              <a:defRPr sz="1100" kern="1200">
                <a:solidFill>
                  <a:schemeClr val="tx1"/>
                </a:solidFill>
                <a:effectLst/>
                <a:latin typeface="+mn-lt"/>
                <a:ea typeface="+mn-ea"/>
                <a:cs typeface="Calibri Light" panose="020F0302020204030204" pitchFamily="34" charset="0"/>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marL="0" indent="0" algn="ctr">
              <a:spcAft>
                <a:spcPts val="600"/>
              </a:spcAft>
              <a:buNone/>
            </a:pPr>
            <a:r>
              <a:rPr lang="fr-BE" sz="2400" dirty="0">
                <a:solidFill>
                  <a:schemeClr val="accent1"/>
                </a:solidFill>
                <a:latin typeface="+mj-lt"/>
                <a:cs typeface="+mn-cs"/>
              </a:rPr>
              <a:t>PROPOSAL SUBMISSION DATE:</a:t>
            </a:r>
          </a:p>
          <a:p>
            <a:pPr marL="0" indent="0" algn="ctr">
              <a:spcAft>
                <a:spcPts val="600"/>
              </a:spcAft>
              <a:buNone/>
            </a:pPr>
            <a:r>
              <a:rPr lang="fr-FR" sz="2400" b="1" dirty="0">
                <a:solidFill>
                  <a:srgbClr val="272774"/>
                </a:solidFill>
                <a:latin typeface="+mj-lt"/>
                <a:cs typeface="+mn-cs"/>
              </a:rPr>
              <a:t>15/09/2023</a:t>
            </a:r>
          </a:p>
          <a:p>
            <a:pPr marL="0" indent="0" algn="ctr">
              <a:spcAft>
                <a:spcPts val="600"/>
              </a:spcAft>
              <a:buNone/>
            </a:pPr>
            <a:endParaRPr lang="fr-BE" sz="2400" dirty="0">
              <a:solidFill>
                <a:schemeClr val="accent1"/>
              </a:solidFill>
              <a:latin typeface="+mj-lt"/>
              <a:cs typeface="+mn-cs"/>
            </a:endParaRPr>
          </a:p>
          <a:p>
            <a:pPr marL="0" indent="0" algn="ctr">
              <a:spcAft>
                <a:spcPts val="600"/>
              </a:spcAft>
              <a:buNone/>
            </a:pPr>
            <a:r>
              <a:rPr lang="fr-BE" sz="2400" dirty="0">
                <a:solidFill>
                  <a:schemeClr val="accent1"/>
                </a:solidFill>
                <a:latin typeface="+mj-lt"/>
                <a:cs typeface="+mn-cs"/>
              </a:rPr>
              <a:t>VALIDITY OF THE PROPOSITION:</a:t>
            </a:r>
          </a:p>
          <a:p>
            <a:pPr marL="0" indent="0" algn="ctr">
              <a:spcAft>
                <a:spcPts val="600"/>
              </a:spcAft>
              <a:buNone/>
            </a:pPr>
            <a:r>
              <a:rPr lang="fr-FR" sz="2400" b="1" dirty="0">
                <a:solidFill>
                  <a:schemeClr val="accent1"/>
                </a:solidFill>
                <a:latin typeface="+mj-lt"/>
                <a:cs typeface="+mn-cs"/>
              </a:rPr>
              <a:t>1 MONTH</a:t>
            </a:r>
          </a:p>
          <a:p>
            <a:endParaRPr lang="en-GB" dirty="0"/>
          </a:p>
        </p:txBody>
      </p:sp>
    </p:spTree>
    <p:extLst>
      <p:ext uri="{BB962C8B-B14F-4D97-AF65-F5344CB8AC3E}">
        <p14:creationId xmlns:p14="http://schemas.microsoft.com/office/powerpoint/2010/main" val="2417460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7A5C49-D01C-3048-A331-1C14D5845A20}"/>
              </a:ext>
            </a:extLst>
          </p:cNvPr>
          <p:cNvSpPr>
            <a:spLocks noGrp="1"/>
          </p:cNvSpPr>
          <p:nvPr>
            <p:ph type="sldNum" sz="quarter" idx="4"/>
          </p:nvPr>
        </p:nvSpPr>
        <p:spPr/>
        <p:txBody>
          <a:bodyPr/>
          <a:lstStyle/>
          <a:p>
            <a:fld id="{619ED4D7-5F20-42F3-A679-10C8506A671F}" type="slidenum">
              <a:rPr lang="en-US" smtClean="0"/>
              <a:pPr/>
              <a:t>5</a:t>
            </a:fld>
            <a:endParaRPr lang="en-US"/>
          </a:p>
        </p:txBody>
      </p:sp>
      <p:sp>
        <p:nvSpPr>
          <p:cNvPr id="3" name="Title 2">
            <a:extLst>
              <a:ext uri="{FF2B5EF4-FFF2-40B4-BE49-F238E27FC236}">
                <a16:creationId xmlns:a16="http://schemas.microsoft.com/office/drawing/2014/main" id="{0D3FB4A2-0668-0042-B8DE-6AF2DB496BB3}"/>
              </a:ext>
            </a:extLst>
          </p:cNvPr>
          <p:cNvSpPr>
            <a:spLocks noGrp="1"/>
          </p:cNvSpPr>
          <p:nvPr>
            <p:ph type="title"/>
          </p:nvPr>
        </p:nvSpPr>
        <p:spPr>
          <a:xfrm>
            <a:off x="838200" y="116544"/>
            <a:ext cx="8769824" cy="535531"/>
          </a:xfrm>
        </p:spPr>
        <p:txBody>
          <a:bodyPr/>
          <a:lstStyle/>
          <a:p>
            <a:r>
              <a:rPr lang="en-GB" dirty="0"/>
              <a:t>Object of the Document</a:t>
            </a:r>
          </a:p>
        </p:txBody>
      </p:sp>
      <p:sp>
        <p:nvSpPr>
          <p:cNvPr id="14" name="TextBox 13">
            <a:extLst>
              <a:ext uri="{FF2B5EF4-FFF2-40B4-BE49-F238E27FC236}">
                <a16:creationId xmlns:a16="http://schemas.microsoft.com/office/drawing/2014/main" id="{F5D9E4EA-F972-1B06-88AB-71AFC2E36833}"/>
              </a:ext>
            </a:extLst>
          </p:cNvPr>
          <p:cNvSpPr txBox="1"/>
          <p:nvPr/>
        </p:nvSpPr>
        <p:spPr>
          <a:xfrm>
            <a:off x="838201" y="707164"/>
            <a:ext cx="9977138" cy="1115242"/>
          </a:xfrm>
          <a:prstGeom prst="rect">
            <a:avLst/>
          </a:prstGeom>
          <a:noFill/>
        </p:spPr>
        <p:txBody>
          <a:bodyPr wrap="square" rtlCol="0">
            <a:spAutoFit/>
          </a:bodyPr>
          <a:lstStyle/>
          <a:p>
            <a:pPr algn="just">
              <a:lnSpc>
                <a:spcPct val="115000"/>
              </a:lnSpc>
              <a:spcBef>
                <a:spcPts val="600"/>
              </a:spcBef>
              <a:spcAft>
                <a:spcPts val="600"/>
              </a:spcAft>
            </a:pPr>
            <a:r>
              <a:rPr lang="en-GB" altLang="ja-JP" sz="1000" dirty="0">
                <a:solidFill>
                  <a:srgbClr val="000000"/>
                </a:solidFill>
                <a:effectLst/>
                <a:highlight>
                  <a:srgbClr val="00FF00"/>
                </a:highlight>
                <a:ea typeface="ＭＳ 明朝" panose="02020609040205080304" pitchFamily="17" charset="-128"/>
                <a:cs typeface="Times New Roman" panose="02020603050405020304" pitchFamily="18" charset="0"/>
              </a:rPr>
              <a:t>This Technical and Commercial proposal is an Addendum (hereafter referred as the “Order”) to the Framework Agreement, entered between </a:t>
            </a:r>
            <a:r>
              <a:rPr lang="en-GB" altLang="ja-JP" sz="1000" dirty="0" err="1">
                <a:solidFill>
                  <a:srgbClr val="000000"/>
                </a:solidFill>
                <a:effectLst/>
                <a:highlight>
                  <a:srgbClr val="00FF00"/>
                </a:highlight>
                <a:ea typeface="ＭＳ 明朝" panose="02020609040205080304" pitchFamily="17" charset="-128"/>
                <a:cs typeface="Times New Roman" panose="02020603050405020304" pitchFamily="18" charset="0"/>
              </a:rPr>
              <a:t>Godo</a:t>
            </a:r>
            <a:r>
              <a:rPr lang="en-GB" altLang="ja-JP" sz="1000" dirty="0">
                <a:solidFill>
                  <a:srgbClr val="000000"/>
                </a:solidFill>
                <a:effectLst/>
                <a:highlight>
                  <a:srgbClr val="00FF00"/>
                </a:highlight>
                <a:ea typeface="ＭＳ 明朝" panose="02020609040205080304" pitchFamily="17" charset="-128"/>
                <a:cs typeface="Times New Roman" panose="02020603050405020304" pitchFamily="18" charset="0"/>
              </a:rPr>
              <a:t> Kaisha Amaris Japan (hereafter referred as “Amaris” or “Service Provider”) and Danone Japan Kabushiki Kaisha (hereafter referred as the” Client” or “Danone”) on the 21</a:t>
            </a:r>
            <a:r>
              <a:rPr lang="en-GB" altLang="ja-JP" sz="1000" baseline="30000" dirty="0">
                <a:solidFill>
                  <a:srgbClr val="000000"/>
                </a:solidFill>
                <a:effectLst/>
                <a:highlight>
                  <a:srgbClr val="00FF00"/>
                </a:highlight>
                <a:ea typeface="ＭＳ 明朝" panose="02020609040205080304" pitchFamily="17" charset="-128"/>
                <a:cs typeface="Times New Roman" panose="02020603050405020304" pitchFamily="18" charset="0"/>
              </a:rPr>
              <a:t>st</a:t>
            </a:r>
            <a:r>
              <a:rPr lang="en-GB" altLang="ja-JP" sz="1000" dirty="0">
                <a:solidFill>
                  <a:srgbClr val="000000"/>
                </a:solidFill>
                <a:effectLst/>
                <a:highlight>
                  <a:srgbClr val="00FF00"/>
                </a:highlight>
                <a:ea typeface="ＭＳ 明朝" panose="02020609040205080304" pitchFamily="17" charset="-128"/>
                <a:cs typeface="Times New Roman" panose="02020603050405020304" pitchFamily="18" charset="0"/>
              </a:rPr>
              <a:t> of August 2023.</a:t>
            </a:r>
            <a:endParaRPr lang="ja-JP" altLang="ja-JP" sz="1000" dirty="0">
              <a:solidFill>
                <a:srgbClr val="000000"/>
              </a:solidFill>
              <a:effectLst/>
              <a:ea typeface="ＭＳ 明朝" panose="02020609040205080304" pitchFamily="17" charset="-128"/>
              <a:cs typeface="Times New Roman" panose="02020603050405020304" pitchFamily="18" charset="0"/>
            </a:endParaRPr>
          </a:p>
          <a:p>
            <a:pPr algn="just">
              <a:lnSpc>
                <a:spcPct val="115000"/>
              </a:lnSpc>
              <a:spcBef>
                <a:spcPts val="600"/>
              </a:spcBef>
              <a:spcAft>
                <a:spcPts val="600"/>
              </a:spcAft>
            </a:pPr>
            <a:r>
              <a:rPr lang="en-GB" altLang="ja-JP" sz="1000" dirty="0">
                <a:solidFill>
                  <a:srgbClr val="000000"/>
                </a:solidFill>
                <a:effectLst/>
                <a:highlight>
                  <a:srgbClr val="00FF00"/>
                </a:highlight>
                <a:ea typeface="ＭＳ 明朝" panose="02020609040205080304" pitchFamily="17" charset="-128"/>
                <a:cs typeface="Times New Roman" panose="02020603050405020304" pitchFamily="18" charset="0"/>
              </a:rPr>
              <a:t>This Order sets forth the particulars of the services to be provided by Amaris including but not limited to the amounts for the deployment, and places of execution in respect of the services.</a:t>
            </a:r>
            <a:endParaRPr lang="ja-JP" altLang="ja-JP" sz="1000" dirty="0">
              <a:solidFill>
                <a:srgbClr val="000000"/>
              </a:solidFill>
              <a:effectLst/>
              <a:ea typeface="ＭＳ 明朝" panose="02020609040205080304" pitchFamily="17" charset="-128"/>
              <a:cs typeface="Times New Roman" panose="02020603050405020304" pitchFamily="18" charset="0"/>
            </a:endParaRPr>
          </a:p>
        </p:txBody>
      </p:sp>
      <p:sp>
        <p:nvSpPr>
          <p:cNvPr id="15" name="TextBox 14">
            <a:extLst>
              <a:ext uri="{FF2B5EF4-FFF2-40B4-BE49-F238E27FC236}">
                <a16:creationId xmlns:a16="http://schemas.microsoft.com/office/drawing/2014/main" id="{A50DEF31-48F0-4C5D-5234-CA520D1552A6}"/>
              </a:ext>
            </a:extLst>
          </p:cNvPr>
          <p:cNvSpPr txBox="1"/>
          <p:nvPr/>
        </p:nvSpPr>
        <p:spPr>
          <a:xfrm>
            <a:off x="838200" y="1885371"/>
            <a:ext cx="8769824" cy="253018"/>
          </a:xfrm>
          <a:prstGeom prst="rect">
            <a:avLst/>
          </a:prstGeom>
          <a:noFill/>
        </p:spPr>
        <p:txBody>
          <a:bodyPr wrap="square" rtlCol="0">
            <a:spAutoFit/>
          </a:bodyPr>
          <a:lstStyle/>
          <a:p>
            <a:pPr algn="just">
              <a:lnSpc>
                <a:spcPct val="115000"/>
              </a:lnSpc>
              <a:spcBef>
                <a:spcPts val="600"/>
              </a:spcBef>
              <a:spcAft>
                <a:spcPts val="600"/>
              </a:spcAft>
            </a:pPr>
            <a:r>
              <a:rPr lang="en-GB" altLang="ja-JP" sz="1000" b="1" dirty="0">
                <a:effectLst/>
                <a:highlight>
                  <a:srgbClr val="00FF00"/>
                </a:highlight>
                <a:ea typeface="ＭＳ 明朝" panose="02020609040205080304" pitchFamily="17" charset="-128"/>
                <a:cs typeface="Times New Roman" panose="02020603050405020304" pitchFamily="18" charset="0"/>
              </a:rPr>
              <a:t>ADDRESS OF THE PARTIES</a:t>
            </a:r>
            <a:endParaRPr kumimoji="1" lang="ja-JP" altLang="en-US" sz="1000" b="1" dirty="0"/>
          </a:p>
        </p:txBody>
      </p:sp>
      <p:graphicFrame>
        <p:nvGraphicFramePr>
          <p:cNvPr id="17" name="Table 16">
            <a:extLst>
              <a:ext uri="{FF2B5EF4-FFF2-40B4-BE49-F238E27FC236}">
                <a16:creationId xmlns:a16="http://schemas.microsoft.com/office/drawing/2014/main" id="{235B25BD-BB13-1B89-4598-C271BCD48DF6}"/>
              </a:ext>
            </a:extLst>
          </p:cNvPr>
          <p:cNvGraphicFramePr>
            <a:graphicFrameLocks noGrp="1"/>
          </p:cNvGraphicFramePr>
          <p:nvPr>
            <p:extLst>
              <p:ext uri="{D42A27DB-BD31-4B8C-83A1-F6EECF244321}">
                <p14:modId xmlns:p14="http://schemas.microsoft.com/office/powerpoint/2010/main" val="1272524101"/>
              </p:ext>
            </p:extLst>
          </p:nvPr>
        </p:nvGraphicFramePr>
        <p:xfrm>
          <a:off x="885249" y="2227828"/>
          <a:ext cx="4798252" cy="878075"/>
        </p:xfrm>
        <a:graphic>
          <a:graphicData uri="http://schemas.openxmlformats.org/drawingml/2006/table">
            <a:tbl>
              <a:tblPr firstRow="1" firstCol="1" bandRow="1"/>
              <a:tblGrid>
                <a:gridCol w="2399126">
                  <a:extLst>
                    <a:ext uri="{9D8B030D-6E8A-4147-A177-3AD203B41FA5}">
                      <a16:colId xmlns:a16="http://schemas.microsoft.com/office/drawing/2014/main" val="3257775547"/>
                    </a:ext>
                  </a:extLst>
                </a:gridCol>
                <a:gridCol w="2399126">
                  <a:extLst>
                    <a:ext uri="{9D8B030D-6E8A-4147-A177-3AD203B41FA5}">
                      <a16:colId xmlns:a16="http://schemas.microsoft.com/office/drawing/2014/main" val="2335943340"/>
                    </a:ext>
                  </a:extLst>
                </a:gridCol>
              </a:tblGrid>
              <a:tr h="878075">
                <a:tc>
                  <a:txBody>
                    <a:bodyPr/>
                    <a:lstStyle/>
                    <a:p>
                      <a:pPr algn="just">
                        <a:lnSpc>
                          <a:spcPct val="115000"/>
                        </a:lnSpc>
                        <a:spcBef>
                          <a:spcPts val="0"/>
                        </a:spcBef>
                        <a:spcAft>
                          <a:spcPts val="0"/>
                        </a:spcAft>
                      </a:pPr>
                      <a:r>
                        <a:rPr lang="en-GB" sz="1100" b="1" dirty="0">
                          <a:solidFill>
                            <a:srgbClr val="000000"/>
                          </a:solidFill>
                          <a:effectLst/>
                          <a:highlight>
                            <a:srgbClr val="00FF00"/>
                          </a:highlight>
                          <a:latin typeface="Century Gothic" panose="020B0502020202020204" pitchFamily="34" charset="0"/>
                          <a:ea typeface="Century Gothic" panose="020B0502020202020204" pitchFamily="34" charset="0"/>
                          <a:cs typeface="Times New Roman" panose="02020603050405020304" pitchFamily="18" charset="0"/>
                        </a:rPr>
                        <a:t>Danone Japan Kabushiki Kaisha</a:t>
                      </a:r>
                    </a:p>
                    <a:p>
                      <a:pPr algn="just">
                        <a:lnSpc>
                          <a:spcPct val="115000"/>
                        </a:lnSpc>
                        <a:spcBef>
                          <a:spcPts val="0"/>
                        </a:spcBef>
                        <a:spcAft>
                          <a:spcPts val="0"/>
                        </a:spcAft>
                      </a:pPr>
                      <a:r>
                        <a:rPr lang="en-GB" sz="1100" dirty="0">
                          <a:solidFill>
                            <a:srgbClr val="000000"/>
                          </a:solidFill>
                          <a:effectLst/>
                          <a:highlight>
                            <a:srgbClr val="00FF00"/>
                          </a:highlight>
                          <a:latin typeface="Century Gothic" panose="020B0502020202020204" pitchFamily="34" charset="0"/>
                          <a:ea typeface="Century Gothic" panose="020B0502020202020204" pitchFamily="34" charset="0"/>
                          <a:cs typeface="Times New Roman" panose="02020603050405020304" pitchFamily="18" charset="0"/>
                        </a:rPr>
                        <a:t>13th Fl., </a:t>
                      </a:r>
                      <a:r>
                        <a:rPr lang="en-GB" sz="1100" dirty="0" err="1">
                          <a:solidFill>
                            <a:srgbClr val="000000"/>
                          </a:solidFill>
                          <a:effectLst/>
                          <a:highlight>
                            <a:srgbClr val="00FF00"/>
                          </a:highlight>
                          <a:latin typeface="Century Gothic" panose="020B0502020202020204" pitchFamily="34" charset="0"/>
                          <a:ea typeface="Century Gothic" panose="020B0502020202020204" pitchFamily="34" charset="0"/>
                          <a:cs typeface="Times New Roman" panose="02020603050405020304" pitchFamily="18" charset="0"/>
                        </a:rPr>
                        <a:t>Nakameguro</a:t>
                      </a:r>
                      <a:r>
                        <a:rPr lang="en-GB" sz="1100" dirty="0">
                          <a:solidFill>
                            <a:srgbClr val="000000"/>
                          </a:solidFill>
                          <a:effectLst/>
                          <a:highlight>
                            <a:srgbClr val="00FF00"/>
                          </a:highlight>
                          <a:latin typeface="Century Gothic" panose="020B0502020202020204" pitchFamily="34" charset="0"/>
                          <a:ea typeface="Century Gothic" panose="020B0502020202020204" pitchFamily="34" charset="0"/>
                          <a:cs typeface="Times New Roman" panose="02020603050405020304" pitchFamily="18" charset="0"/>
                        </a:rPr>
                        <a:t> GT Tower, </a:t>
                      </a:r>
                      <a:r>
                        <a:rPr lang="en-GB" altLang="ja-JP" sz="1100" dirty="0">
                          <a:solidFill>
                            <a:srgbClr val="000000"/>
                          </a:solidFill>
                          <a:effectLst/>
                          <a:highlight>
                            <a:srgbClr val="00FF00"/>
                          </a:highlight>
                          <a:latin typeface="Century Gothic" panose="020B0502020202020204" pitchFamily="34" charset="0"/>
                          <a:ea typeface="Century Gothic" panose="020B0502020202020204" pitchFamily="34" charset="0"/>
                          <a:cs typeface="Times New Roman" panose="02020603050405020304" pitchFamily="18" charset="0"/>
                        </a:rPr>
                        <a:t>2-</a:t>
                      </a:r>
                      <a:r>
                        <a:rPr lang="en-GB" sz="1100" dirty="0">
                          <a:solidFill>
                            <a:srgbClr val="000000"/>
                          </a:solidFill>
                          <a:effectLst/>
                          <a:highlight>
                            <a:srgbClr val="00FF00"/>
                          </a:highlight>
                          <a:latin typeface="Century Gothic" panose="020B0502020202020204" pitchFamily="34" charset="0"/>
                          <a:ea typeface="Century Gothic" panose="020B0502020202020204" pitchFamily="34" charset="0"/>
                          <a:cs typeface="Times New Roman" panose="02020603050405020304" pitchFamily="18" charset="0"/>
                        </a:rPr>
                        <a:t>1-1, </a:t>
                      </a:r>
                      <a:r>
                        <a:rPr lang="en-GB" sz="1100" dirty="0" err="1">
                          <a:solidFill>
                            <a:srgbClr val="000000"/>
                          </a:solidFill>
                          <a:effectLst/>
                          <a:highlight>
                            <a:srgbClr val="00FF00"/>
                          </a:highlight>
                          <a:latin typeface="Century Gothic" panose="020B0502020202020204" pitchFamily="34" charset="0"/>
                          <a:ea typeface="Century Gothic" panose="020B0502020202020204" pitchFamily="34" charset="0"/>
                          <a:cs typeface="Times New Roman" panose="02020603050405020304" pitchFamily="18" charset="0"/>
                        </a:rPr>
                        <a:t>Kamimeguro</a:t>
                      </a:r>
                      <a:r>
                        <a:rPr lang="en-GB" sz="1100" dirty="0">
                          <a:solidFill>
                            <a:srgbClr val="000000"/>
                          </a:solidFill>
                          <a:effectLst/>
                          <a:highlight>
                            <a:srgbClr val="00FF00"/>
                          </a:highlight>
                          <a:latin typeface="Century Gothic" panose="020B0502020202020204" pitchFamily="34" charset="0"/>
                          <a:ea typeface="Century Gothic" panose="020B0502020202020204" pitchFamily="34" charset="0"/>
                          <a:cs typeface="Times New Roman" panose="02020603050405020304" pitchFamily="18" charset="0"/>
                        </a:rPr>
                        <a:t>, Meguro-</a:t>
                      </a:r>
                      <a:r>
                        <a:rPr lang="en-GB" sz="1100" dirty="0" err="1">
                          <a:solidFill>
                            <a:srgbClr val="000000"/>
                          </a:solidFill>
                          <a:effectLst/>
                          <a:highlight>
                            <a:srgbClr val="00FF00"/>
                          </a:highlight>
                          <a:latin typeface="Century Gothic" panose="020B0502020202020204" pitchFamily="34" charset="0"/>
                          <a:ea typeface="Century Gothic" panose="020B0502020202020204" pitchFamily="34" charset="0"/>
                          <a:cs typeface="Times New Roman" panose="02020603050405020304" pitchFamily="18" charset="0"/>
                        </a:rPr>
                        <a:t>ku</a:t>
                      </a:r>
                      <a:endParaRPr lang="en-GB" sz="1100" dirty="0">
                        <a:solidFill>
                          <a:srgbClr val="000000"/>
                        </a:solidFill>
                        <a:effectLst/>
                        <a:highlight>
                          <a:srgbClr val="00FF00"/>
                        </a:highlight>
                        <a:latin typeface="Century Gothic" panose="020B0502020202020204" pitchFamily="34" charset="0"/>
                        <a:ea typeface="Century Gothic" panose="020B0502020202020204" pitchFamily="34" charset="0"/>
                        <a:cs typeface="Times New Roman" panose="02020603050405020304" pitchFamily="18" charset="0"/>
                      </a:endParaRPr>
                    </a:p>
                    <a:p>
                      <a:pPr algn="just">
                        <a:lnSpc>
                          <a:spcPct val="115000"/>
                        </a:lnSpc>
                        <a:spcBef>
                          <a:spcPts val="0"/>
                        </a:spcBef>
                        <a:spcAft>
                          <a:spcPts val="0"/>
                        </a:spcAft>
                      </a:pPr>
                      <a:r>
                        <a:rPr lang="en-GB" altLang="ja-JP" sz="1100" dirty="0">
                          <a:solidFill>
                            <a:srgbClr val="000000"/>
                          </a:solidFill>
                          <a:effectLst/>
                          <a:highlight>
                            <a:srgbClr val="00FF00"/>
                          </a:highlight>
                          <a:latin typeface="Century Gothic" panose="020B0502020202020204" pitchFamily="34" charset="0"/>
                          <a:ea typeface="ＭＳ 明朝" panose="02020609040205080304" pitchFamily="17" charset="-128"/>
                          <a:cs typeface="Times New Roman" panose="02020603050405020304" pitchFamily="18" charset="0"/>
                        </a:rPr>
                        <a:t>Tokyo, Japan</a:t>
                      </a:r>
                      <a:endParaRPr lang="ja-JP" sz="1100" dirty="0">
                        <a:solidFill>
                          <a:srgbClr val="000000"/>
                        </a:solidFill>
                        <a:effectLst/>
                        <a:highlight>
                          <a:srgbClr val="00FF00"/>
                        </a:highlight>
                        <a:latin typeface="Century Gothic" panose="020B0502020202020204" pitchFamily="34" charset="0"/>
                        <a:ea typeface="ＭＳ 明朝" panose="02020609040205080304" pitchFamily="17" charset="-128"/>
                        <a:cs typeface="Times New Roman" panose="02020603050405020304" pitchFamily="18" charset="0"/>
                      </a:endParaRPr>
                    </a:p>
                  </a:txBody>
                  <a:tcPr marL="57198" marR="57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0"/>
                        </a:spcBef>
                        <a:spcAft>
                          <a:spcPts val="0"/>
                        </a:spcAft>
                      </a:pPr>
                      <a:r>
                        <a:rPr lang="en-US" sz="1100" b="1" dirty="0" err="1">
                          <a:solidFill>
                            <a:srgbClr val="000000"/>
                          </a:solidFill>
                          <a:effectLst/>
                          <a:highlight>
                            <a:srgbClr val="00FF00"/>
                          </a:highlight>
                          <a:latin typeface="Century Gothic" panose="020B0502020202020204" pitchFamily="34" charset="0"/>
                          <a:ea typeface="Century Gothic" panose="020B0502020202020204" pitchFamily="34" charset="0"/>
                          <a:cs typeface="Times New Roman" panose="02020603050405020304" pitchFamily="18" charset="0"/>
                        </a:rPr>
                        <a:t>Godo</a:t>
                      </a:r>
                      <a:r>
                        <a:rPr lang="en-US" sz="1100" b="1" dirty="0">
                          <a:solidFill>
                            <a:srgbClr val="000000"/>
                          </a:solidFill>
                          <a:effectLst/>
                          <a:highlight>
                            <a:srgbClr val="00FF00"/>
                          </a:highlight>
                          <a:latin typeface="Century Gothic" panose="020B0502020202020204" pitchFamily="34" charset="0"/>
                          <a:ea typeface="Century Gothic" panose="020B0502020202020204" pitchFamily="34" charset="0"/>
                          <a:cs typeface="Times New Roman" panose="02020603050405020304" pitchFamily="18" charset="0"/>
                        </a:rPr>
                        <a:t> Kaisha Amaris Japan</a:t>
                      </a:r>
                      <a:endParaRPr lang="ja-JP" sz="1100" dirty="0">
                        <a:solidFill>
                          <a:srgbClr val="000000"/>
                        </a:solidFill>
                        <a:effectLst/>
                        <a:latin typeface="Century Gothic" panose="020B0502020202020204" pitchFamily="34" charset="0"/>
                        <a:ea typeface="ＭＳ 明朝" panose="02020609040205080304" pitchFamily="17" charset="-128"/>
                        <a:cs typeface="Times New Roman" panose="02020603050405020304" pitchFamily="18" charset="0"/>
                      </a:endParaRPr>
                    </a:p>
                    <a:p>
                      <a:pPr algn="just">
                        <a:lnSpc>
                          <a:spcPct val="115000"/>
                        </a:lnSpc>
                        <a:spcBef>
                          <a:spcPts val="0"/>
                        </a:spcBef>
                        <a:spcAft>
                          <a:spcPts val="0"/>
                        </a:spcAft>
                      </a:pPr>
                      <a:r>
                        <a:rPr lang="en-GB" sz="1100" dirty="0">
                          <a:solidFill>
                            <a:srgbClr val="000000"/>
                          </a:solidFill>
                          <a:effectLst/>
                          <a:highlight>
                            <a:srgbClr val="00FF00"/>
                          </a:highlight>
                          <a:latin typeface="Century Gothic" panose="020B0502020202020204" pitchFamily="34" charset="0"/>
                          <a:ea typeface="Century Gothic" panose="020B0502020202020204" pitchFamily="34" charset="0"/>
                          <a:cs typeface="Times New Roman" panose="02020603050405020304" pitchFamily="18" charset="0"/>
                        </a:rPr>
                        <a:t>Level 9 </a:t>
                      </a:r>
                      <a:r>
                        <a:rPr lang="en-GB" sz="1100" dirty="0" err="1">
                          <a:solidFill>
                            <a:srgbClr val="000000"/>
                          </a:solidFill>
                          <a:effectLst/>
                          <a:highlight>
                            <a:srgbClr val="00FF00"/>
                          </a:highlight>
                          <a:latin typeface="Century Gothic" panose="020B0502020202020204" pitchFamily="34" charset="0"/>
                          <a:ea typeface="Century Gothic" panose="020B0502020202020204" pitchFamily="34" charset="0"/>
                          <a:cs typeface="Times New Roman" panose="02020603050405020304" pitchFamily="18" charset="0"/>
                        </a:rPr>
                        <a:t>Ariake</a:t>
                      </a:r>
                      <a:r>
                        <a:rPr lang="en-GB" sz="1100" dirty="0">
                          <a:solidFill>
                            <a:srgbClr val="000000"/>
                          </a:solidFill>
                          <a:effectLst/>
                          <a:highlight>
                            <a:srgbClr val="00FF00"/>
                          </a:highlight>
                          <a:latin typeface="Century Gothic" panose="020B0502020202020204" pitchFamily="34" charset="0"/>
                          <a:ea typeface="Century Gothic" panose="020B0502020202020204" pitchFamily="34" charset="0"/>
                          <a:cs typeface="Times New Roman" panose="02020603050405020304" pitchFamily="18" charset="0"/>
                        </a:rPr>
                        <a:t> Frontier Building Tower B Koto-</a:t>
                      </a:r>
                      <a:r>
                        <a:rPr lang="en-GB" sz="1100" dirty="0" err="1">
                          <a:solidFill>
                            <a:srgbClr val="000000"/>
                          </a:solidFill>
                          <a:effectLst/>
                          <a:highlight>
                            <a:srgbClr val="00FF00"/>
                          </a:highlight>
                          <a:latin typeface="Century Gothic" panose="020B0502020202020204" pitchFamily="34" charset="0"/>
                          <a:ea typeface="Century Gothic" panose="020B0502020202020204" pitchFamily="34" charset="0"/>
                          <a:cs typeface="Times New Roman" panose="02020603050405020304" pitchFamily="18" charset="0"/>
                        </a:rPr>
                        <a:t>ku</a:t>
                      </a:r>
                      <a:r>
                        <a:rPr lang="en-GB" sz="1100" dirty="0">
                          <a:solidFill>
                            <a:srgbClr val="000000"/>
                          </a:solidFill>
                          <a:effectLst/>
                          <a:highlight>
                            <a:srgbClr val="00FF00"/>
                          </a:highlight>
                          <a:latin typeface="Century Gothic" panose="020B0502020202020204" pitchFamily="34" charset="0"/>
                          <a:ea typeface="Century Gothic" panose="020B0502020202020204" pitchFamily="34" charset="0"/>
                          <a:cs typeface="Times New Roman" panose="02020603050405020304" pitchFamily="18" charset="0"/>
                        </a:rPr>
                        <a:t> 3-7-26 </a:t>
                      </a:r>
                      <a:r>
                        <a:rPr lang="en-GB" sz="1100" dirty="0" err="1">
                          <a:solidFill>
                            <a:srgbClr val="000000"/>
                          </a:solidFill>
                          <a:effectLst/>
                          <a:highlight>
                            <a:srgbClr val="00FF00"/>
                          </a:highlight>
                          <a:latin typeface="Century Gothic" panose="020B0502020202020204" pitchFamily="34" charset="0"/>
                          <a:ea typeface="Century Gothic" panose="020B0502020202020204" pitchFamily="34" charset="0"/>
                          <a:cs typeface="Times New Roman" panose="02020603050405020304" pitchFamily="18" charset="0"/>
                        </a:rPr>
                        <a:t>Ariake</a:t>
                      </a:r>
                      <a:r>
                        <a:rPr lang="en-GB" sz="1100" dirty="0">
                          <a:solidFill>
                            <a:srgbClr val="000000"/>
                          </a:solidFill>
                          <a:effectLst/>
                          <a:highlight>
                            <a:srgbClr val="00FF00"/>
                          </a:highlight>
                          <a:latin typeface="Century Gothic" panose="020B0502020202020204" pitchFamily="34" charset="0"/>
                          <a:ea typeface="Century Gothic" panose="020B0502020202020204" pitchFamily="34" charset="0"/>
                          <a:cs typeface="Times New Roman" panose="02020603050405020304" pitchFamily="18" charset="0"/>
                        </a:rPr>
                        <a:t> </a:t>
                      </a:r>
                      <a:endParaRPr lang="ja-JP" sz="1100" dirty="0">
                        <a:solidFill>
                          <a:srgbClr val="000000"/>
                        </a:solidFill>
                        <a:effectLst/>
                        <a:latin typeface="Century Gothic" panose="020B0502020202020204" pitchFamily="34" charset="0"/>
                        <a:ea typeface="ＭＳ 明朝" panose="02020609040205080304" pitchFamily="17" charset="-128"/>
                        <a:cs typeface="Times New Roman" panose="02020603050405020304" pitchFamily="18" charset="0"/>
                      </a:endParaRPr>
                    </a:p>
                    <a:p>
                      <a:pPr algn="just">
                        <a:lnSpc>
                          <a:spcPct val="115000"/>
                        </a:lnSpc>
                        <a:spcBef>
                          <a:spcPts val="0"/>
                        </a:spcBef>
                        <a:spcAft>
                          <a:spcPts val="0"/>
                        </a:spcAft>
                      </a:pPr>
                      <a:r>
                        <a:rPr lang="en-GB" sz="1100" dirty="0">
                          <a:solidFill>
                            <a:srgbClr val="000000"/>
                          </a:solidFill>
                          <a:effectLst/>
                          <a:highlight>
                            <a:srgbClr val="00FF00"/>
                          </a:highlight>
                          <a:latin typeface="Century Gothic" panose="020B0502020202020204" pitchFamily="34" charset="0"/>
                          <a:ea typeface="Century Gothic" panose="020B0502020202020204" pitchFamily="34" charset="0"/>
                          <a:cs typeface="Times New Roman" panose="02020603050405020304" pitchFamily="18" charset="0"/>
                        </a:rPr>
                        <a:t>Tokyo, Japan </a:t>
                      </a:r>
                      <a:endParaRPr lang="ja-JP" sz="1100" dirty="0">
                        <a:solidFill>
                          <a:srgbClr val="000000"/>
                        </a:solidFill>
                        <a:effectLst/>
                        <a:latin typeface="Century Gothic" panose="020B0502020202020204" pitchFamily="34" charset="0"/>
                        <a:ea typeface="ＭＳ 明朝" panose="02020609040205080304" pitchFamily="17" charset="-128"/>
                        <a:cs typeface="Times New Roman" panose="02020603050405020304" pitchFamily="18" charset="0"/>
                      </a:endParaRPr>
                    </a:p>
                  </a:txBody>
                  <a:tcPr marL="57198" marR="57198"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31546689"/>
                  </a:ext>
                </a:extLst>
              </a:tr>
            </a:tbl>
          </a:graphicData>
        </a:graphic>
      </p:graphicFrame>
      <p:sp>
        <p:nvSpPr>
          <p:cNvPr id="18" name="TextBox 17">
            <a:extLst>
              <a:ext uri="{FF2B5EF4-FFF2-40B4-BE49-F238E27FC236}">
                <a16:creationId xmlns:a16="http://schemas.microsoft.com/office/drawing/2014/main" id="{983CF28E-8677-A069-3C4C-EC21D4C152DA}"/>
              </a:ext>
            </a:extLst>
          </p:cNvPr>
          <p:cNvSpPr txBox="1"/>
          <p:nvPr/>
        </p:nvSpPr>
        <p:spPr>
          <a:xfrm>
            <a:off x="6017087" y="1857194"/>
            <a:ext cx="2446176" cy="253018"/>
          </a:xfrm>
          <a:prstGeom prst="rect">
            <a:avLst/>
          </a:prstGeom>
          <a:noFill/>
        </p:spPr>
        <p:txBody>
          <a:bodyPr wrap="square" rtlCol="0">
            <a:spAutoFit/>
          </a:bodyPr>
          <a:lstStyle/>
          <a:p>
            <a:pPr algn="just">
              <a:lnSpc>
                <a:spcPct val="115000"/>
              </a:lnSpc>
              <a:spcBef>
                <a:spcPts val="600"/>
              </a:spcBef>
              <a:spcAft>
                <a:spcPts val="600"/>
              </a:spcAft>
            </a:pPr>
            <a:r>
              <a:rPr lang="en-GB" altLang="ja-JP" sz="1000" b="1" dirty="0">
                <a:solidFill>
                  <a:srgbClr val="000000"/>
                </a:solidFill>
                <a:effectLst/>
                <a:highlight>
                  <a:srgbClr val="00FF00"/>
                </a:highlight>
                <a:latin typeface="+mj-lt"/>
                <a:ea typeface="ＭＳ 明朝" panose="02020609040205080304" pitchFamily="17" charset="-128"/>
                <a:cs typeface="Times New Roman" panose="02020603050405020304" pitchFamily="18" charset="0"/>
              </a:rPr>
              <a:t>REPRESENTATIVES OF THE PARTIES</a:t>
            </a:r>
            <a:endParaRPr kumimoji="1" lang="ja-JP" altLang="en-US" sz="1000" b="1" dirty="0">
              <a:latin typeface="+mj-lt"/>
            </a:endParaRPr>
          </a:p>
        </p:txBody>
      </p:sp>
      <p:graphicFrame>
        <p:nvGraphicFramePr>
          <p:cNvPr id="20" name="Table 19">
            <a:extLst>
              <a:ext uri="{FF2B5EF4-FFF2-40B4-BE49-F238E27FC236}">
                <a16:creationId xmlns:a16="http://schemas.microsoft.com/office/drawing/2014/main" id="{A2DB408E-2F0C-E9CE-45F1-ED9EFF48B1E2}"/>
              </a:ext>
            </a:extLst>
          </p:cNvPr>
          <p:cNvGraphicFramePr>
            <a:graphicFrameLocks noGrp="1"/>
          </p:cNvGraphicFramePr>
          <p:nvPr>
            <p:extLst>
              <p:ext uri="{D42A27DB-BD31-4B8C-83A1-F6EECF244321}">
                <p14:modId xmlns:p14="http://schemas.microsoft.com/office/powerpoint/2010/main" val="4280820979"/>
              </p:ext>
            </p:extLst>
          </p:nvPr>
        </p:nvGraphicFramePr>
        <p:xfrm>
          <a:off x="6017087" y="2229560"/>
          <a:ext cx="4798252" cy="879919"/>
        </p:xfrm>
        <a:graphic>
          <a:graphicData uri="http://schemas.openxmlformats.org/drawingml/2006/table">
            <a:tbl>
              <a:tblPr firstRow="1" firstCol="1" bandRow="1"/>
              <a:tblGrid>
                <a:gridCol w="2399126">
                  <a:extLst>
                    <a:ext uri="{9D8B030D-6E8A-4147-A177-3AD203B41FA5}">
                      <a16:colId xmlns:a16="http://schemas.microsoft.com/office/drawing/2014/main" val="259937758"/>
                    </a:ext>
                  </a:extLst>
                </a:gridCol>
                <a:gridCol w="2399126">
                  <a:extLst>
                    <a:ext uri="{9D8B030D-6E8A-4147-A177-3AD203B41FA5}">
                      <a16:colId xmlns:a16="http://schemas.microsoft.com/office/drawing/2014/main" val="2120722420"/>
                    </a:ext>
                  </a:extLst>
                </a:gridCol>
              </a:tblGrid>
              <a:tr h="879919">
                <a:tc>
                  <a:txBody>
                    <a:bodyPr/>
                    <a:lstStyle/>
                    <a:p>
                      <a:pPr algn="just">
                        <a:lnSpc>
                          <a:spcPct val="115000"/>
                        </a:lnSpc>
                        <a:spcBef>
                          <a:spcPts val="600"/>
                        </a:spcBef>
                        <a:spcAft>
                          <a:spcPts val="600"/>
                        </a:spcAft>
                      </a:pPr>
                      <a:r>
                        <a:rPr lang="en-GB" altLang="ja-JP" sz="1100" b="1" dirty="0">
                          <a:solidFill>
                            <a:srgbClr val="000000"/>
                          </a:solidFill>
                          <a:effectLst/>
                          <a:highlight>
                            <a:srgbClr val="00FF00"/>
                          </a:highlight>
                          <a:latin typeface="Century Gothic" panose="020B0502020202020204" pitchFamily="34" charset="0"/>
                          <a:ea typeface="Century Gothic" panose="020B0502020202020204" pitchFamily="34" charset="0"/>
                          <a:cs typeface="Times New Roman" panose="02020603050405020304" pitchFamily="18" charset="0"/>
                        </a:rPr>
                        <a:t>Danone Japan Kabushiki Kaisha</a:t>
                      </a:r>
                    </a:p>
                    <a:p>
                      <a:pPr algn="just">
                        <a:lnSpc>
                          <a:spcPct val="115000"/>
                        </a:lnSpc>
                        <a:spcBef>
                          <a:spcPts val="600"/>
                        </a:spcBef>
                        <a:spcAft>
                          <a:spcPts val="600"/>
                        </a:spcAft>
                      </a:pPr>
                      <a:r>
                        <a:rPr lang="en-GB" sz="1100" dirty="0">
                          <a:solidFill>
                            <a:srgbClr val="000000"/>
                          </a:solidFill>
                          <a:effectLst/>
                          <a:highlight>
                            <a:srgbClr val="00FF00"/>
                          </a:highlight>
                          <a:latin typeface="Century Gothic" panose="020B0502020202020204" pitchFamily="34" charset="0"/>
                          <a:ea typeface="Century Gothic" panose="020B0502020202020204" pitchFamily="34" charset="0"/>
                          <a:cs typeface="Times New Roman" panose="02020603050405020304" pitchFamily="18" charset="0"/>
                        </a:rPr>
                        <a:t>Mr. Laurent </a:t>
                      </a:r>
                      <a:r>
                        <a:rPr lang="en-GB" sz="1100" dirty="0" err="1">
                          <a:solidFill>
                            <a:srgbClr val="000000"/>
                          </a:solidFill>
                          <a:effectLst/>
                          <a:highlight>
                            <a:srgbClr val="00FF00"/>
                          </a:highlight>
                          <a:latin typeface="Century Gothic" panose="020B0502020202020204" pitchFamily="34" charset="0"/>
                          <a:ea typeface="Century Gothic" panose="020B0502020202020204" pitchFamily="34" charset="0"/>
                          <a:cs typeface="Times New Roman" panose="02020603050405020304" pitchFamily="18" charset="0"/>
                        </a:rPr>
                        <a:t>Boissier</a:t>
                      </a:r>
                      <a:endParaRPr lang="ja-JP" sz="1100" dirty="0">
                        <a:solidFill>
                          <a:srgbClr val="000000"/>
                        </a:solidFill>
                        <a:effectLst/>
                        <a:highlight>
                          <a:srgbClr val="00FF00"/>
                        </a:highlight>
                        <a:latin typeface="Century Gothic" panose="020B0502020202020204" pitchFamily="34"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lnSpc>
                          <a:spcPct val="115000"/>
                        </a:lnSpc>
                        <a:spcBef>
                          <a:spcPts val="600"/>
                        </a:spcBef>
                        <a:spcAft>
                          <a:spcPts val="600"/>
                        </a:spcAft>
                      </a:pPr>
                      <a:r>
                        <a:rPr lang="en-US" sz="1100" b="1" dirty="0" err="1">
                          <a:solidFill>
                            <a:srgbClr val="000000"/>
                          </a:solidFill>
                          <a:effectLst/>
                          <a:highlight>
                            <a:srgbClr val="00FF00"/>
                          </a:highlight>
                          <a:latin typeface="Century Gothic" panose="020B0502020202020204" pitchFamily="34" charset="0"/>
                          <a:ea typeface="Century Gothic" panose="020B0502020202020204" pitchFamily="34" charset="0"/>
                          <a:cs typeface="Times New Roman" panose="02020603050405020304" pitchFamily="18" charset="0"/>
                        </a:rPr>
                        <a:t>Godo</a:t>
                      </a:r>
                      <a:r>
                        <a:rPr lang="en-US" sz="1100" b="1" dirty="0">
                          <a:solidFill>
                            <a:srgbClr val="000000"/>
                          </a:solidFill>
                          <a:effectLst/>
                          <a:highlight>
                            <a:srgbClr val="00FF00"/>
                          </a:highlight>
                          <a:latin typeface="Century Gothic" panose="020B0502020202020204" pitchFamily="34" charset="0"/>
                          <a:ea typeface="Century Gothic" panose="020B0502020202020204" pitchFamily="34" charset="0"/>
                          <a:cs typeface="Times New Roman" panose="02020603050405020304" pitchFamily="18" charset="0"/>
                        </a:rPr>
                        <a:t> Kaisha Amaris Japan</a:t>
                      </a:r>
                      <a:r>
                        <a:rPr lang="en-US" sz="1100" dirty="0">
                          <a:solidFill>
                            <a:srgbClr val="000000"/>
                          </a:solidFill>
                          <a:effectLst/>
                          <a:highlight>
                            <a:srgbClr val="00FF00"/>
                          </a:highlight>
                          <a:latin typeface="Century Gothic" panose="020B0502020202020204" pitchFamily="34" charset="0"/>
                          <a:ea typeface="Century Gothic" panose="020B0502020202020204" pitchFamily="34" charset="0"/>
                          <a:cs typeface="Times New Roman" panose="02020603050405020304" pitchFamily="18" charset="0"/>
                        </a:rPr>
                        <a:t> </a:t>
                      </a:r>
                      <a:endParaRPr lang="ja-JP" sz="1100" dirty="0">
                        <a:solidFill>
                          <a:srgbClr val="000000"/>
                        </a:solidFill>
                        <a:effectLst/>
                        <a:latin typeface="Century Gothic" panose="020B0502020202020204" pitchFamily="34" charset="0"/>
                        <a:ea typeface="ＭＳ 明朝" panose="02020609040205080304" pitchFamily="17" charset="-128"/>
                        <a:cs typeface="Times New Roman" panose="02020603050405020304" pitchFamily="18" charset="0"/>
                      </a:endParaRPr>
                    </a:p>
                    <a:p>
                      <a:pPr algn="just">
                        <a:lnSpc>
                          <a:spcPct val="115000"/>
                        </a:lnSpc>
                        <a:spcBef>
                          <a:spcPts val="600"/>
                        </a:spcBef>
                        <a:spcAft>
                          <a:spcPts val="600"/>
                        </a:spcAft>
                      </a:pPr>
                      <a:r>
                        <a:rPr lang="en-GB" sz="1100" dirty="0">
                          <a:solidFill>
                            <a:srgbClr val="000000"/>
                          </a:solidFill>
                          <a:effectLst/>
                          <a:highlight>
                            <a:srgbClr val="00FF00"/>
                          </a:highlight>
                          <a:latin typeface="Century Gothic" panose="020B0502020202020204" pitchFamily="34" charset="0"/>
                          <a:ea typeface="Century Gothic" panose="020B0502020202020204" pitchFamily="34" charset="0"/>
                          <a:cs typeface="Times New Roman" panose="02020603050405020304" pitchFamily="18" charset="0"/>
                        </a:rPr>
                        <a:t>Mr.</a:t>
                      </a:r>
                      <a:r>
                        <a:rPr lang="en-US" sz="1100" dirty="0">
                          <a:solidFill>
                            <a:srgbClr val="000000"/>
                          </a:solidFill>
                          <a:effectLst/>
                          <a:highlight>
                            <a:srgbClr val="00FF00"/>
                          </a:highlight>
                          <a:latin typeface="Century Gothic" panose="020B0502020202020204" pitchFamily="34" charset="0"/>
                          <a:ea typeface="Century Gothic" panose="020B0502020202020204" pitchFamily="34" charset="0"/>
                          <a:cs typeface="Times New Roman" panose="02020603050405020304" pitchFamily="18" charset="0"/>
                        </a:rPr>
                        <a:t> Olivier BROURHANT</a:t>
                      </a:r>
                      <a:endParaRPr lang="ja-JP" sz="1100" dirty="0">
                        <a:solidFill>
                          <a:srgbClr val="000000"/>
                        </a:solidFill>
                        <a:effectLst/>
                        <a:latin typeface="Century Gothic" panose="020B0502020202020204" pitchFamily="34" charset="0"/>
                        <a:ea typeface="ＭＳ 明朝" panose="02020609040205080304" pitchFamily="17" charset="-128"/>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15938503"/>
                  </a:ext>
                </a:extLst>
              </a:tr>
            </a:tbl>
          </a:graphicData>
        </a:graphic>
      </p:graphicFrame>
      <p:sp>
        <p:nvSpPr>
          <p:cNvPr id="21" name="TextBox 20">
            <a:extLst>
              <a:ext uri="{FF2B5EF4-FFF2-40B4-BE49-F238E27FC236}">
                <a16:creationId xmlns:a16="http://schemas.microsoft.com/office/drawing/2014/main" id="{C2BFECE9-164A-A9EE-BB61-A87984AE69B3}"/>
              </a:ext>
            </a:extLst>
          </p:cNvPr>
          <p:cNvSpPr txBox="1"/>
          <p:nvPr/>
        </p:nvSpPr>
        <p:spPr>
          <a:xfrm>
            <a:off x="838199" y="4905035"/>
            <a:ext cx="2446176" cy="253018"/>
          </a:xfrm>
          <a:prstGeom prst="rect">
            <a:avLst/>
          </a:prstGeom>
          <a:noFill/>
        </p:spPr>
        <p:txBody>
          <a:bodyPr wrap="square" rtlCol="0">
            <a:spAutoFit/>
          </a:bodyPr>
          <a:lstStyle/>
          <a:p>
            <a:pPr algn="just">
              <a:lnSpc>
                <a:spcPct val="115000"/>
              </a:lnSpc>
              <a:spcBef>
                <a:spcPts val="600"/>
              </a:spcBef>
              <a:spcAft>
                <a:spcPts val="600"/>
              </a:spcAft>
            </a:pPr>
            <a:r>
              <a:rPr kumimoji="1" lang="en-GB" altLang="ja-JP" sz="1000" b="1" dirty="0">
                <a:solidFill>
                  <a:srgbClr val="000000"/>
                </a:solidFill>
                <a:highlight>
                  <a:srgbClr val="00FF00"/>
                </a:highlight>
                <a:ea typeface="ＭＳ 明朝" panose="02020609040205080304" pitchFamily="17" charset="-128"/>
                <a:cs typeface="Times New Roman" panose="02020603050405020304" pitchFamily="18" charset="0"/>
              </a:rPr>
              <a:t>REFERENCES DOCUMENTS</a:t>
            </a:r>
            <a:endParaRPr kumimoji="1" lang="ja-JP" altLang="en-US" sz="1000" b="1" dirty="0"/>
          </a:p>
        </p:txBody>
      </p:sp>
      <p:sp>
        <p:nvSpPr>
          <p:cNvPr id="22" name="TextBox 21">
            <a:extLst>
              <a:ext uri="{FF2B5EF4-FFF2-40B4-BE49-F238E27FC236}">
                <a16:creationId xmlns:a16="http://schemas.microsoft.com/office/drawing/2014/main" id="{84E207D7-A5A7-AD5F-7A82-4533702C4886}"/>
              </a:ext>
            </a:extLst>
          </p:cNvPr>
          <p:cNvSpPr txBox="1"/>
          <p:nvPr/>
        </p:nvSpPr>
        <p:spPr>
          <a:xfrm>
            <a:off x="838200" y="5136230"/>
            <a:ext cx="9542553" cy="430439"/>
          </a:xfrm>
          <a:prstGeom prst="rect">
            <a:avLst/>
          </a:prstGeom>
          <a:noFill/>
        </p:spPr>
        <p:txBody>
          <a:bodyPr wrap="square" rtlCol="0">
            <a:spAutoFit/>
          </a:bodyPr>
          <a:lstStyle/>
          <a:p>
            <a:pPr algn="just">
              <a:lnSpc>
                <a:spcPct val="115000"/>
              </a:lnSpc>
              <a:spcBef>
                <a:spcPts val="600"/>
              </a:spcBef>
              <a:spcAft>
                <a:spcPts val="600"/>
              </a:spcAft>
            </a:pPr>
            <a:r>
              <a:rPr lang="en-GB" altLang="ja-JP" sz="1000" dirty="0">
                <a:solidFill>
                  <a:srgbClr val="000000"/>
                </a:solidFill>
                <a:effectLst/>
                <a:highlight>
                  <a:srgbClr val="00FF00"/>
                </a:highlight>
                <a:ea typeface="ＭＳ 明朝" panose="02020609040205080304" pitchFamily="17" charset="-128"/>
                <a:cs typeface="Times New Roman" panose="02020603050405020304" pitchFamily="18" charset="0"/>
              </a:rPr>
              <a:t>All the applicable documents in relation to the services to be performed under this Order are listed in the table below, in the order of precedence applicable to the work of this service.</a:t>
            </a:r>
            <a:endParaRPr lang="ja-JP" altLang="ja-JP" sz="1000" dirty="0">
              <a:solidFill>
                <a:srgbClr val="000000"/>
              </a:solidFill>
              <a:effectLst/>
              <a:ea typeface="ＭＳ 明朝" panose="02020609040205080304" pitchFamily="17" charset="-128"/>
              <a:cs typeface="Times New Roman" panose="02020603050405020304" pitchFamily="18" charset="0"/>
            </a:endParaRPr>
          </a:p>
        </p:txBody>
      </p:sp>
      <p:graphicFrame>
        <p:nvGraphicFramePr>
          <p:cNvPr id="24" name="Table 23">
            <a:extLst>
              <a:ext uri="{FF2B5EF4-FFF2-40B4-BE49-F238E27FC236}">
                <a16:creationId xmlns:a16="http://schemas.microsoft.com/office/drawing/2014/main" id="{AA9C941C-72C5-CABC-43CC-A9B5E28D753F}"/>
              </a:ext>
            </a:extLst>
          </p:cNvPr>
          <p:cNvGraphicFramePr>
            <a:graphicFrameLocks noGrp="1"/>
          </p:cNvGraphicFramePr>
          <p:nvPr>
            <p:extLst>
              <p:ext uri="{D42A27DB-BD31-4B8C-83A1-F6EECF244321}">
                <p14:modId xmlns:p14="http://schemas.microsoft.com/office/powerpoint/2010/main" val="239417420"/>
              </p:ext>
            </p:extLst>
          </p:nvPr>
        </p:nvGraphicFramePr>
        <p:xfrm>
          <a:off x="885249" y="5612050"/>
          <a:ext cx="9448454" cy="515012"/>
        </p:xfrm>
        <a:graphic>
          <a:graphicData uri="http://schemas.openxmlformats.org/drawingml/2006/table">
            <a:tbl>
              <a:tblPr firstRow="1" firstCol="1" bandRow="1"/>
              <a:tblGrid>
                <a:gridCol w="537687">
                  <a:extLst>
                    <a:ext uri="{9D8B030D-6E8A-4147-A177-3AD203B41FA5}">
                      <a16:colId xmlns:a16="http://schemas.microsoft.com/office/drawing/2014/main" val="1248781635"/>
                    </a:ext>
                  </a:extLst>
                </a:gridCol>
                <a:gridCol w="7219619">
                  <a:extLst>
                    <a:ext uri="{9D8B030D-6E8A-4147-A177-3AD203B41FA5}">
                      <a16:colId xmlns:a16="http://schemas.microsoft.com/office/drawing/2014/main" val="839968655"/>
                    </a:ext>
                  </a:extLst>
                </a:gridCol>
                <a:gridCol w="1691148">
                  <a:extLst>
                    <a:ext uri="{9D8B030D-6E8A-4147-A177-3AD203B41FA5}">
                      <a16:colId xmlns:a16="http://schemas.microsoft.com/office/drawing/2014/main" val="778570603"/>
                    </a:ext>
                  </a:extLst>
                </a:gridCol>
              </a:tblGrid>
              <a:tr h="152668">
                <a:tc>
                  <a:txBody>
                    <a:bodyPr/>
                    <a:lstStyle/>
                    <a:p>
                      <a:pPr marL="91440" algn="l"/>
                      <a:r>
                        <a:rPr lang="en-GB" sz="1000" b="1" dirty="0">
                          <a:solidFill>
                            <a:srgbClr val="EBC4B4"/>
                          </a:solidFill>
                          <a:effectLst/>
                          <a:latin typeface="Century Gothic" panose="020B0502020202020204" pitchFamily="34" charset="0"/>
                          <a:ea typeface="Calibri" panose="020F0502020204030204" pitchFamily="34" charset="0"/>
                          <a:cs typeface="Times New Roman" panose="02020603050405020304" pitchFamily="18" charset="0"/>
                        </a:rPr>
                        <a:t>N°</a:t>
                      </a:r>
                      <a:endParaRPr lang="ja-JP" sz="1000" b="1" dirty="0">
                        <a:solidFill>
                          <a:srgbClr val="EBC4B4"/>
                        </a:solidFill>
                        <a:effectLst/>
                        <a:latin typeface="Century Gothic" panose="020B0502020202020204" pitchFamily="34" charset="0"/>
                        <a:ea typeface="ＭＳ 明朝" panose="02020609040205080304" pitchFamily="17" charset="-128"/>
                        <a:cs typeface="Times New Roman" panose="02020603050405020304" pitchFamily="18" charset="0"/>
                      </a:endParaRPr>
                    </a:p>
                  </a:txBody>
                  <a:tcPr marL="64878" marR="64878" marT="0" marB="0" anchor="ctr">
                    <a:lnL>
                      <a:noFill/>
                    </a:lnL>
                    <a:lnR>
                      <a:noFill/>
                    </a:lnR>
                    <a:lnT>
                      <a:noFill/>
                    </a:lnT>
                    <a:lnB>
                      <a:noFill/>
                    </a:lnB>
                    <a:solidFill>
                      <a:srgbClr val="272774"/>
                    </a:solidFill>
                  </a:tcPr>
                </a:tc>
                <a:tc>
                  <a:txBody>
                    <a:bodyPr/>
                    <a:lstStyle/>
                    <a:p>
                      <a:pPr algn="l"/>
                      <a:r>
                        <a:rPr lang="en-GB" sz="1000" b="1" dirty="0">
                          <a:solidFill>
                            <a:srgbClr val="EBC4B4"/>
                          </a:solidFill>
                          <a:effectLst/>
                          <a:latin typeface="Century Gothic" panose="020B0502020202020204" pitchFamily="34" charset="0"/>
                          <a:ea typeface="Calibri" panose="020F0502020204030204" pitchFamily="34" charset="0"/>
                          <a:cs typeface="Times New Roman" panose="02020603050405020304" pitchFamily="18" charset="0"/>
                        </a:rPr>
                        <a:t>Title / version</a:t>
                      </a:r>
                      <a:endParaRPr lang="ja-JP" sz="1000" b="1" dirty="0">
                        <a:solidFill>
                          <a:srgbClr val="EBC4B4"/>
                        </a:solidFill>
                        <a:effectLst/>
                        <a:latin typeface="Century Gothic" panose="020B0502020202020204" pitchFamily="34" charset="0"/>
                        <a:ea typeface="ＭＳ 明朝" panose="02020609040205080304" pitchFamily="17" charset="-128"/>
                        <a:cs typeface="Times New Roman" panose="02020603050405020304" pitchFamily="18" charset="0"/>
                      </a:endParaRPr>
                    </a:p>
                  </a:txBody>
                  <a:tcPr marL="64878" marR="64878" marT="0" marB="0" anchor="ctr">
                    <a:lnL>
                      <a:noFill/>
                    </a:lnL>
                    <a:lnR>
                      <a:noFill/>
                    </a:lnR>
                    <a:lnT>
                      <a:noFill/>
                    </a:lnT>
                    <a:lnB>
                      <a:noFill/>
                    </a:lnB>
                    <a:solidFill>
                      <a:srgbClr val="272774"/>
                    </a:solidFill>
                  </a:tcPr>
                </a:tc>
                <a:tc>
                  <a:txBody>
                    <a:bodyPr/>
                    <a:lstStyle/>
                    <a:p>
                      <a:pPr algn="l"/>
                      <a:r>
                        <a:rPr lang="en-GB" sz="1000" b="1" dirty="0">
                          <a:solidFill>
                            <a:srgbClr val="EBC4B4"/>
                          </a:solidFill>
                          <a:effectLst/>
                          <a:latin typeface="Century Gothic" panose="020B0502020202020204" pitchFamily="34" charset="0"/>
                          <a:ea typeface="Calibri" panose="020F0502020204030204" pitchFamily="34" charset="0"/>
                          <a:cs typeface="Times New Roman" panose="02020603050405020304" pitchFamily="18" charset="0"/>
                        </a:rPr>
                        <a:t>Writer</a:t>
                      </a:r>
                      <a:endParaRPr lang="ja-JP" sz="1000" b="1" dirty="0">
                        <a:solidFill>
                          <a:srgbClr val="EBC4B4"/>
                        </a:solidFill>
                        <a:effectLst/>
                        <a:latin typeface="Century Gothic" panose="020B0502020202020204" pitchFamily="34" charset="0"/>
                        <a:ea typeface="ＭＳ 明朝" panose="02020609040205080304" pitchFamily="17" charset="-128"/>
                        <a:cs typeface="Times New Roman" panose="02020603050405020304" pitchFamily="18" charset="0"/>
                      </a:endParaRPr>
                    </a:p>
                  </a:txBody>
                  <a:tcPr marL="64878" marR="64878" marT="0" marB="0" anchor="ctr">
                    <a:lnL>
                      <a:noFill/>
                    </a:lnL>
                    <a:lnR>
                      <a:noFill/>
                    </a:lnR>
                    <a:lnT>
                      <a:noFill/>
                    </a:lnT>
                    <a:lnB>
                      <a:noFill/>
                    </a:lnB>
                    <a:solidFill>
                      <a:srgbClr val="272774"/>
                    </a:solidFill>
                  </a:tcPr>
                </a:tc>
                <a:extLst>
                  <a:ext uri="{0D108BD9-81ED-4DB2-BD59-A6C34878D82A}">
                    <a16:rowId xmlns:a16="http://schemas.microsoft.com/office/drawing/2014/main" val="1750452390"/>
                  </a:ext>
                </a:extLst>
              </a:tr>
              <a:tr h="152668">
                <a:tc>
                  <a:txBody>
                    <a:bodyPr/>
                    <a:lstStyle/>
                    <a:p>
                      <a:pPr marL="91440" algn="ctr"/>
                      <a:r>
                        <a:rPr lang="fr-FR" altLang="ja-JP" sz="1000" dirty="0">
                          <a:solidFill>
                            <a:srgbClr val="000000"/>
                          </a:solidFill>
                          <a:effectLst/>
                          <a:latin typeface="Century Gothic" panose="020B0502020202020204" pitchFamily="34" charset="0"/>
                          <a:ea typeface="ＭＳ 明朝" panose="02020609040205080304" pitchFamily="17" charset="-128"/>
                          <a:cs typeface="Times New Roman" panose="02020603050405020304" pitchFamily="18" charset="0"/>
                        </a:rPr>
                        <a:t>1</a:t>
                      </a:r>
                      <a:endParaRPr lang="ja-JP" sz="1000" dirty="0">
                        <a:solidFill>
                          <a:srgbClr val="000000"/>
                        </a:solidFill>
                        <a:effectLst/>
                        <a:latin typeface="Century Gothic" panose="020B0502020202020204" pitchFamily="34" charset="0"/>
                        <a:ea typeface="ＭＳ 明朝" panose="02020609040205080304" pitchFamily="17" charset="-128"/>
                        <a:cs typeface="Times New Roman" panose="02020603050405020304" pitchFamily="18" charset="0"/>
                      </a:endParaRPr>
                    </a:p>
                  </a:txBody>
                  <a:tcPr marL="64878" marR="64878" marT="0" marB="0" anchor="ctr">
                    <a:lnL>
                      <a:noFill/>
                    </a:lnL>
                    <a:lnR>
                      <a:noFill/>
                    </a:lnR>
                    <a:lnT>
                      <a:noFill/>
                    </a:lnT>
                    <a:lnB>
                      <a:noFill/>
                    </a:lnB>
                    <a:solidFill>
                      <a:srgbClr val="F5E2DA"/>
                    </a:solidFill>
                  </a:tcPr>
                </a:tc>
                <a:tc>
                  <a:txBody>
                    <a:bodyPr/>
                    <a:lstStyle/>
                    <a:p>
                      <a:pPr algn="r"/>
                      <a:r>
                        <a:rPr lang="en-GB" sz="1000" dirty="0">
                          <a:solidFill>
                            <a:srgbClr val="000000"/>
                          </a:solidFill>
                          <a:effectLst/>
                          <a:highlight>
                            <a:srgbClr val="00FF00"/>
                          </a:highlight>
                          <a:latin typeface="Century Gothic" panose="020B0502020202020204" pitchFamily="34" charset="0"/>
                          <a:ea typeface="Calibri" panose="020F0502020204030204" pitchFamily="34" charset="0"/>
                          <a:cs typeface="Times New Roman" panose="02020603050405020304" pitchFamily="18" charset="0"/>
                        </a:rPr>
                        <a:t>ADDENDUM A: RPA Service Centre V3.0</a:t>
                      </a:r>
                      <a:endParaRPr lang="ja-JP" sz="1000" dirty="0">
                        <a:solidFill>
                          <a:srgbClr val="000000"/>
                        </a:solidFill>
                        <a:effectLst/>
                        <a:latin typeface="Century Gothic" panose="020B0502020202020204" pitchFamily="34" charset="0"/>
                        <a:ea typeface="ＭＳ 明朝" panose="02020609040205080304" pitchFamily="17" charset="-128"/>
                        <a:cs typeface="Times New Roman" panose="02020603050405020304" pitchFamily="18" charset="0"/>
                      </a:endParaRPr>
                    </a:p>
                  </a:txBody>
                  <a:tcPr marL="64878" marR="64878" marT="0" marB="0" anchor="ctr">
                    <a:lnL>
                      <a:noFill/>
                    </a:lnL>
                    <a:lnR>
                      <a:noFill/>
                    </a:lnR>
                    <a:lnT>
                      <a:noFill/>
                    </a:lnT>
                    <a:lnB>
                      <a:noFill/>
                    </a:lnB>
                    <a:solidFill>
                      <a:srgbClr val="F5E2DA"/>
                    </a:solidFill>
                  </a:tcPr>
                </a:tc>
                <a:tc>
                  <a:txBody>
                    <a:bodyPr/>
                    <a:lstStyle/>
                    <a:p>
                      <a:pPr algn="ctr"/>
                      <a:r>
                        <a:rPr lang="en-US" sz="1000" dirty="0">
                          <a:solidFill>
                            <a:srgbClr val="000000"/>
                          </a:solidFill>
                          <a:effectLst/>
                          <a:highlight>
                            <a:srgbClr val="00FF00"/>
                          </a:highlight>
                          <a:latin typeface="Century Gothic" panose="020B0502020202020204" pitchFamily="34" charset="0"/>
                          <a:ea typeface="Calibri" panose="020F0502020204030204" pitchFamily="34" charset="0"/>
                          <a:cs typeface="Times New Roman" panose="02020603050405020304" pitchFamily="18" charset="0"/>
                        </a:rPr>
                        <a:t>AMARIS</a:t>
                      </a:r>
                      <a:endParaRPr lang="ja-JP" sz="1000" dirty="0">
                        <a:solidFill>
                          <a:srgbClr val="000000"/>
                        </a:solidFill>
                        <a:effectLst/>
                        <a:latin typeface="Century Gothic" panose="020B0502020202020204" pitchFamily="34" charset="0"/>
                        <a:ea typeface="ＭＳ 明朝" panose="02020609040205080304" pitchFamily="17" charset="-128"/>
                        <a:cs typeface="Times New Roman" panose="02020603050405020304" pitchFamily="18" charset="0"/>
                      </a:endParaRPr>
                    </a:p>
                  </a:txBody>
                  <a:tcPr marL="64878" marR="64878" marT="0" marB="0" anchor="ctr">
                    <a:lnL>
                      <a:noFill/>
                    </a:lnL>
                    <a:lnR>
                      <a:noFill/>
                    </a:lnR>
                    <a:lnT>
                      <a:noFill/>
                    </a:lnT>
                    <a:lnB>
                      <a:noFill/>
                    </a:lnB>
                    <a:solidFill>
                      <a:srgbClr val="F5E2DA"/>
                    </a:solidFill>
                  </a:tcPr>
                </a:tc>
                <a:extLst>
                  <a:ext uri="{0D108BD9-81ED-4DB2-BD59-A6C34878D82A}">
                    <a16:rowId xmlns:a16="http://schemas.microsoft.com/office/drawing/2014/main" val="3391588541"/>
                  </a:ext>
                </a:extLst>
              </a:tr>
              <a:tr h="209676">
                <a:tc>
                  <a:txBody>
                    <a:bodyPr/>
                    <a:lstStyle/>
                    <a:p>
                      <a:pPr marL="91440" algn="ctr"/>
                      <a:r>
                        <a:rPr lang="fr-FR" altLang="ja-JP" sz="1000" dirty="0">
                          <a:solidFill>
                            <a:srgbClr val="000000"/>
                          </a:solidFill>
                          <a:effectLst/>
                          <a:latin typeface="Century Gothic" panose="020B0502020202020204" pitchFamily="34" charset="0"/>
                          <a:ea typeface="ＭＳ 明朝" panose="02020609040205080304" pitchFamily="17" charset="-128"/>
                          <a:cs typeface="Times New Roman" panose="02020603050405020304" pitchFamily="18" charset="0"/>
                        </a:rPr>
                        <a:t>2</a:t>
                      </a:r>
                      <a:endParaRPr lang="ja-JP" sz="1000" dirty="0">
                        <a:solidFill>
                          <a:srgbClr val="000000"/>
                        </a:solidFill>
                        <a:effectLst/>
                        <a:latin typeface="Century Gothic" panose="020B0502020202020204" pitchFamily="34" charset="0"/>
                        <a:ea typeface="ＭＳ 明朝" panose="02020609040205080304" pitchFamily="17" charset="-128"/>
                        <a:cs typeface="Times New Roman" panose="02020603050405020304" pitchFamily="18" charset="0"/>
                      </a:endParaRPr>
                    </a:p>
                  </a:txBody>
                  <a:tcPr marL="64878" marR="64878" marT="0" marB="0" anchor="ctr">
                    <a:lnL>
                      <a:noFill/>
                    </a:lnL>
                    <a:lnR>
                      <a:noFill/>
                    </a:lnR>
                    <a:lnT>
                      <a:noFill/>
                    </a:lnT>
                    <a:lnB w="19050" cap="flat" cmpd="sng" algn="ctr">
                      <a:solidFill>
                        <a:srgbClr val="F08222"/>
                      </a:solidFill>
                      <a:prstDash val="solid"/>
                      <a:round/>
                      <a:headEnd type="none" w="med" len="med"/>
                      <a:tailEnd type="none" w="med" len="med"/>
                    </a:lnB>
                    <a:solidFill>
                      <a:srgbClr val="FFFFFF"/>
                    </a:solidFill>
                  </a:tcPr>
                </a:tc>
                <a:tc>
                  <a:txBody>
                    <a:bodyPr/>
                    <a:lstStyle/>
                    <a:p>
                      <a:pPr algn="r"/>
                      <a:r>
                        <a:rPr lang="en-GB" sz="1000" dirty="0">
                          <a:solidFill>
                            <a:srgbClr val="000000"/>
                          </a:solidFill>
                          <a:effectLst/>
                          <a:highlight>
                            <a:srgbClr val="00FFFF"/>
                          </a:highlight>
                          <a:latin typeface="Century Gothic" panose="020B0502020202020204" pitchFamily="34" charset="0"/>
                          <a:ea typeface="Calibri" panose="020F0502020204030204" pitchFamily="34" charset="0"/>
                          <a:cs typeface="Times New Roman" panose="02020603050405020304" pitchFamily="18" charset="0"/>
                        </a:rPr>
                        <a:t>DANONE JAPAN’s General Terms and Conditions for Services</a:t>
                      </a:r>
                      <a:endParaRPr lang="ja-JP" sz="1000" dirty="0">
                        <a:solidFill>
                          <a:srgbClr val="000000"/>
                        </a:solidFill>
                        <a:effectLst/>
                        <a:highlight>
                          <a:srgbClr val="00FFFF"/>
                        </a:highlight>
                        <a:latin typeface="Century Gothic" panose="020B0502020202020204" pitchFamily="34" charset="0"/>
                        <a:ea typeface="ＭＳ 明朝" panose="02020609040205080304" pitchFamily="17" charset="-128"/>
                        <a:cs typeface="Times New Roman" panose="02020603050405020304" pitchFamily="18" charset="0"/>
                      </a:endParaRPr>
                    </a:p>
                  </a:txBody>
                  <a:tcPr marL="64878" marR="64878" marT="0" marB="0" anchor="ctr">
                    <a:lnL>
                      <a:noFill/>
                    </a:lnL>
                    <a:lnR>
                      <a:noFill/>
                    </a:lnR>
                    <a:lnT>
                      <a:noFill/>
                    </a:lnT>
                    <a:lnB w="19050" cap="flat" cmpd="sng" algn="ctr">
                      <a:solidFill>
                        <a:srgbClr val="F08222"/>
                      </a:solidFill>
                      <a:prstDash val="solid"/>
                      <a:round/>
                      <a:headEnd type="none" w="med" len="med"/>
                      <a:tailEnd type="none" w="med" len="med"/>
                    </a:lnB>
                    <a:solidFill>
                      <a:srgbClr val="FFFFFF"/>
                    </a:solidFill>
                  </a:tcPr>
                </a:tc>
                <a:tc>
                  <a:txBody>
                    <a:bodyPr/>
                    <a:lstStyle/>
                    <a:p>
                      <a:pPr algn="ctr"/>
                      <a:r>
                        <a:rPr lang="en-US" sz="1000" dirty="0">
                          <a:solidFill>
                            <a:srgbClr val="000000"/>
                          </a:solidFill>
                          <a:effectLst/>
                          <a:highlight>
                            <a:srgbClr val="00FFFF"/>
                          </a:highlight>
                          <a:latin typeface="Century Gothic" panose="020B0502020202020204" pitchFamily="34" charset="0"/>
                          <a:ea typeface="Calibri" panose="020F0502020204030204" pitchFamily="34" charset="0"/>
                          <a:cs typeface="Times New Roman" panose="02020603050405020304" pitchFamily="18" charset="0"/>
                        </a:rPr>
                        <a:t>Danone/AMARIS</a:t>
                      </a:r>
                      <a:endParaRPr lang="ja-JP" sz="1000" dirty="0">
                        <a:solidFill>
                          <a:srgbClr val="000000"/>
                        </a:solidFill>
                        <a:effectLst/>
                        <a:highlight>
                          <a:srgbClr val="00FFFF"/>
                        </a:highlight>
                        <a:latin typeface="Century Gothic" panose="020B0502020202020204" pitchFamily="34" charset="0"/>
                        <a:ea typeface="ＭＳ 明朝" panose="02020609040205080304" pitchFamily="17" charset="-128"/>
                        <a:cs typeface="Times New Roman" panose="02020603050405020304" pitchFamily="18" charset="0"/>
                      </a:endParaRPr>
                    </a:p>
                  </a:txBody>
                  <a:tcPr marL="64878" marR="64878" marT="0" marB="0" anchor="ctr">
                    <a:lnL>
                      <a:noFill/>
                    </a:lnL>
                    <a:lnR>
                      <a:noFill/>
                    </a:lnR>
                    <a:lnT>
                      <a:noFill/>
                    </a:lnT>
                    <a:lnB w="19050" cap="flat" cmpd="sng" algn="ctr">
                      <a:solidFill>
                        <a:srgbClr val="F08222"/>
                      </a:solidFill>
                      <a:prstDash val="solid"/>
                      <a:round/>
                      <a:headEnd type="none" w="med" len="med"/>
                      <a:tailEnd type="none" w="med" len="med"/>
                    </a:lnB>
                    <a:solidFill>
                      <a:srgbClr val="FFFFFF"/>
                    </a:solidFill>
                  </a:tcPr>
                </a:tc>
                <a:extLst>
                  <a:ext uri="{0D108BD9-81ED-4DB2-BD59-A6C34878D82A}">
                    <a16:rowId xmlns:a16="http://schemas.microsoft.com/office/drawing/2014/main" val="3317487104"/>
                  </a:ext>
                </a:extLst>
              </a:tr>
            </a:tbl>
          </a:graphicData>
        </a:graphic>
      </p:graphicFrame>
      <p:sp>
        <p:nvSpPr>
          <p:cNvPr id="25" name="TextBox 24">
            <a:extLst>
              <a:ext uri="{FF2B5EF4-FFF2-40B4-BE49-F238E27FC236}">
                <a16:creationId xmlns:a16="http://schemas.microsoft.com/office/drawing/2014/main" id="{EFEAB43E-8EBF-AC47-59F9-2C2347C1CB32}"/>
              </a:ext>
            </a:extLst>
          </p:cNvPr>
          <p:cNvSpPr txBox="1"/>
          <p:nvPr/>
        </p:nvSpPr>
        <p:spPr>
          <a:xfrm>
            <a:off x="838200" y="3199103"/>
            <a:ext cx="9977139" cy="1623073"/>
          </a:xfrm>
          <a:prstGeom prst="rect">
            <a:avLst/>
          </a:prstGeom>
          <a:noFill/>
        </p:spPr>
        <p:txBody>
          <a:bodyPr wrap="square" rtlCol="0">
            <a:spAutoFit/>
          </a:bodyPr>
          <a:lstStyle/>
          <a:p>
            <a:pPr algn="just"/>
            <a:r>
              <a:rPr lang="en-US" altLang="ja-JP" sz="1000" b="1" dirty="0">
                <a:effectLst/>
                <a:highlight>
                  <a:srgbClr val="00FF00"/>
                </a:highlight>
                <a:ea typeface="SimHei" panose="02010609060101010101" pitchFamily="49" charset="-122"/>
                <a:cs typeface="Times New Roman" panose="02020603050405020304" pitchFamily="18" charset="0"/>
              </a:rPr>
              <a:t>STARTING DATE, DURATION, PLACE OF EXECUTION </a:t>
            </a:r>
          </a:p>
          <a:p>
            <a:pPr algn="just"/>
            <a:endParaRPr lang="ja-JP" altLang="ja-JP" sz="1000" b="1" dirty="0">
              <a:effectLst/>
              <a:highlight>
                <a:srgbClr val="00FF00"/>
              </a:highlight>
              <a:ea typeface="SimSun" panose="02010600030101010101" pitchFamily="2" charset="-122"/>
              <a:cs typeface="Times New Roman" panose="02020603050405020304" pitchFamily="18" charset="0"/>
            </a:endParaRPr>
          </a:p>
          <a:p>
            <a:pPr algn="just">
              <a:lnSpc>
                <a:spcPct val="115000"/>
              </a:lnSpc>
            </a:pPr>
            <a:r>
              <a:rPr lang="en-US" altLang="ja-JP" sz="1000" dirty="0">
                <a:effectLst/>
                <a:highlight>
                  <a:srgbClr val="00FF00"/>
                </a:highlight>
                <a:ea typeface="SimHei" panose="02010609060101010101" pitchFamily="49" charset="-122"/>
                <a:cs typeface="Times New Roman" panose="02020603050405020304" pitchFamily="18" charset="0"/>
              </a:rPr>
              <a:t>Starting Date</a:t>
            </a:r>
            <a:endParaRPr lang="ja-JP" altLang="ja-JP" sz="1000" dirty="0">
              <a:effectLst/>
              <a:highlight>
                <a:srgbClr val="00FF00"/>
              </a:highlight>
              <a:ea typeface="SimSun" panose="02010600030101010101" pitchFamily="2" charset="-122"/>
              <a:cs typeface="Times New Roman" panose="02020603050405020304" pitchFamily="18" charset="0"/>
            </a:endParaRPr>
          </a:p>
          <a:p>
            <a:pPr>
              <a:lnSpc>
                <a:spcPct val="115000"/>
              </a:lnSpc>
            </a:pPr>
            <a:r>
              <a:rPr lang="en-US" altLang="ja-JP" sz="1000" dirty="0">
                <a:effectLst/>
                <a:highlight>
                  <a:srgbClr val="00FF00"/>
                </a:highlight>
                <a:ea typeface="SimSun" panose="02010600030101010101" pitchFamily="2" charset="-122"/>
                <a:cs typeface="Times New Roman" panose="02020603050405020304" pitchFamily="18" charset="0"/>
              </a:rPr>
              <a:t>The project starts on the 1</a:t>
            </a:r>
            <a:r>
              <a:rPr lang="en-US" altLang="ja-JP" sz="1000" baseline="30000" dirty="0">
                <a:effectLst/>
                <a:highlight>
                  <a:srgbClr val="00FF00"/>
                </a:highlight>
                <a:ea typeface="SimSun" panose="02010600030101010101" pitchFamily="2" charset="-122"/>
                <a:cs typeface="Times New Roman" panose="02020603050405020304" pitchFamily="18" charset="0"/>
              </a:rPr>
              <a:t>st</a:t>
            </a:r>
            <a:r>
              <a:rPr lang="en-US" altLang="ja-JP" sz="1000" dirty="0">
                <a:effectLst/>
                <a:highlight>
                  <a:srgbClr val="00FF00"/>
                </a:highlight>
                <a:ea typeface="SimSun" panose="02010600030101010101" pitchFamily="2" charset="-122"/>
                <a:cs typeface="Times New Roman" panose="02020603050405020304" pitchFamily="18" charset="0"/>
              </a:rPr>
              <a:t> of September of 2023 and shall remain effective for an initial period of 1 year. After which, the Agreement shall be renewed automatically for periods of 1 year(s) unless terminated following the conditions specified in the Framework Agreement </a:t>
            </a:r>
            <a:r>
              <a:rPr lang="en-GB" altLang="ja-JP" sz="1000" dirty="0">
                <a:solidFill>
                  <a:srgbClr val="000000"/>
                </a:solidFill>
                <a:effectLst/>
                <a:highlight>
                  <a:srgbClr val="00FF00"/>
                </a:highlight>
                <a:ea typeface="ＭＳ 明朝" panose="02020609040205080304" pitchFamily="17" charset="-128"/>
                <a:cs typeface="Times New Roman" panose="02020603050405020304" pitchFamily="18" charset="0"/>
              </a:rPr>
              <a:t>entered between Amaris and Danone on the 21</a:t>
            </a:r>
            <a:r>
              <a:rPr lang="en-GB" altLang="ja-JP" sz="1000" baseline="30000" dirty="0">
                <a:solidFill>
                  <a:srgbClr val="000000"/>
                </a:solidFill>
                <a:effectLst/>
                <a:highlight>
                  <a:srgbClr val="00FF00"/>
                </a:highlight>
                <a:ea typeface="ＭＳ 明朝" panose="02020609040205080304" pitchFamily="17" charset="-128"/>
                <a:cs typeface="Times New Roman" panose="02020603050405020304" pitchFamily="18" charset="0"/>
              </a:rPr>
              <a:t>st</a:t>
            </a:r>
            <a:r>
              <a:rPr lang="en-GB" altLang="ja-JP" sz="1000" dirty="0">
                <a:solidFill>
                  <a:srgbClr val="000000"/>
                </a:solidFill>
                <a:effectLst/>
                <a:highlight>
                  <a:srgbClr val="00FF00"/>
                </a:highlight>
                <a:ea typeface="ＭＳ 明朝" panose="02020609040205080304" pitchFamily="17" charset="-128"/>
                <a:cs typeface="Times New Roman" panose="02020603050405020304" pitchFamily="18" charset="0"/>
              </a:rPr>
              <a:t> of August 2023.</a:t>
            </a:r>
            <a:endParaRPr lang="ja-JP" altLang="ja-JP" sz="1000" dirty="0">
              <a:effectLst/>
              <a:highlight>
                <a:srgbClr val="00FF00"/>
              </a:highlight>
              <a:ea typeface="SimSun" panose="02010600030101010101" pitchFamily="2" charset="-122"/>
              <a:cs typeface="Times New Roman" panose="02020603050405020304" pitchFamily="18" charset="0"/>
            </a:endParaRPr>
          </a:p>
          <a:p>
            <a:pPr algn="just">
              <a:lnSpc>
                <a:spcPct val="115000"/>
              </a:lnSpc>
            </a:pPr>
            <a:r>
              <a:rPr lang="en-US" altLang="ja-JP" sz="1000" dirty="0">
                <a:effectLst/>
                <a:highlight>
                  <a:srgbClr val="00FF00"/>
                </a:highlight>
                <a:ea typeface="SimSun" panose="02010600030101010101" pitchFamily="2" charset="-122"/>
                <a:cs typeface="Times New Roman" panose="02020603050405020304" pitchFamily="18" charset="0"/>
              </a:rPr>
              <a:t> </a:t>
            </a:r>
            <a:endParaRPr lang="ja-JP" altLang="ja-JP" sz="1000" dirty="0">
              <a:effectLst/>
              <a:highlight>
                <a:srgbClr val="00FF00"/>
              </a:highlight>
              <a:ea typeface="SimSun" panose="02010600030101010101" pitchFamily="2" charset="-122"/>
              <a:cs typeface="Times New Roman" panose="02020603050405020304" pitchFamily="18" charset="0"/>
            </a:endParaRPr>
          </a:p>
          <a:p>
            <a:pPr algn="just">
              <a:lnSpc>
                <a:spcPct val="115000"/>
              </a:lnSpc>
            </a:pPr>
            <a:r>
              <a:rPr lang="en-US" altLang="ja-JP" sz="1000" dirty="0">
                <a:highlight>
                  <a:srgbClr val="00FF00"/>
                </a:highlight>
                <a:ea typeface="SimHei" panose="02010609060101010101" pitchFamily="49" charset="-122"/>
                <a:cs typeface="Times New Roman" panose="02020603050405020304" pitchFamily="18" charset="0"/>
              </a:rPr>
              <a:t>Pl</a:t>
            </a:r>
            <a:r>
              <a:rPr lang="en-US" altLang="ja-JP" sz="1000" dirty="0">
                <a:effectLst/>
                <a:highlight>
                  <a:srgbClr val="00FF00"/>
                </a:highlight>
                <a:ea typeface="SimHei" panose="02010609060101010101" pitchFamily="49" charset="-122"/>
                <a:cs typeface="Times New Roman" panose="02020603050405020304" pitchFamily="18" charset="0"/>
              </a:rPr>
              <a:t>ace of execution</a:t>
            </a:r>
            <a:endParaRPr lang="ja-JP" altLang="ja-JP" sz="1000" dirty="0">
              <a:effectLst/>
              <a:highlight>
                <a:srgbClr val="00FF00"/>
              </a:highlight>
              <a:ea typeface="SimSun" panose="02010600030101010101" pitchFamily="2" charset="-122"/>
              <a:cs typeface="Times New Roman" panose="02020603050405020304" pitchFamily="18" charset="0"/>
            </a:endParaRPr>
          </a:p>
          <a:p>
            <a:pPr algn="just">
              <a:lnSpc>
                <a:spcPct val="115000"/>
              </a:lnSpc>
            </a:pPr>
            <a:r>
              <a:rPr lang="en-US" altLang="ja-JP" sz="1000" dirty="0">
                <a:effectLst/>
                <a:highlight>
                  <a:srgbClr val="00FF00"/>
                </a:highlight>
                <a:ea typeface="SimSun" panose="02010600030101010101" pitchFamily="2" charset="-122"/>
                <a:cs typeface="Times New Roman" panose="02020603050405020304" pitchFamily="18" charset="0"/>
              </a:rPr>
              <a:t>The performance of the services will take place at the premises of Danone Japan Kabushiki Kaisha and </a:t>
            </a:r>
            <a:r>
              <a:rPr lang="en-US" altLang="ja-JP" sz="1000" dirty="0" err="1">
                <a:effectLst/>
                <a:highlight>
                  <a:srgbClr val="00FF00"/>
                </a:highlight>
                <a:ea typeface="SimSun" panose="02010600030101010101" pitchFamily="2" charset="-122"/>
                <a:cs typeface="Times New Roman" panose="02020603050405020304" pitchFamily="18" charset="0"/>
              </a:rPr>
              <a:t>Godo</a:t>
            </a:r>
            <a:r>
              <a:rPr lang="en-US" altLang="ja-JP" sz="1000" dirty="0">
                <a:effectLst/>
                <a:highlight>
                  <a:srgbClr val="00FF00"/>
                </a:highlight>
                <a:ea typeface="SimSun" panose="02010600030101010101" pitchFamily="2" charset="-122"/>
                <a:cs typeface="Times New Roman" panose="02020603050405020304" pitchFamily="18" charset="0"/>
              </a:rPr>
              <a:t> Kaisha Amaris Japan. </a:t>
            </a:r>
          </a:p>
        </p:txBody>
      </p:sp>
    </p:spTree>
    <p:extLst>
      <p:ext uri="{BB962C8B-B14F-4D97-AF65-F5344CB8AC3E}">
        <p14:creationId xmlns:p14="http://schemas.microsoft.com/office/powerpoint/2010/main" val="1149641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23"/>
          </p:nvPr>
        </p:nvSpPr>
        <p:spPr>
          <a:xfrm>
            <a:off x="6596382" y="2454019"/>
            <a:ext cx="3825243" cy="261610"/>
          </a:xfrm>
        </p:spPr>
        <p:txBody>
          <a:bodyPr anchor="ctr"/>
          <a:lstStyle/>
          <a:p>
            <a:pPr>
              <a:lnSpc>
                <a:spcPct val="100000"/>
              </a:lnSpc>
              <a:spcBef>
                <a:spcPts val="0"/>
              </a:spcBef>
            </a:pPr>
            <a:r>
              <a:rPr lang="en-GB"/>
              <a:t>Context &amp; Challenges</a:t>
            </a:r>
          </a:p>
        </p:txBody>
      </p:sp>
      <p:sp>
        <p:nvSpPr>
          <p:cNvPr id="6" name="Text Placeholder 5"/>
          <p:cNvSpPr>
            <a:spLocks noGrp="1"/>
          </p:cNvSpPr>
          <p:nvPr>
            <p:ph type="body" sz="quarter" idx="24"/>
          </p:nvPr>
        </p:nvSpPr>
        <p:spPr>
          <a:xfrm>
            <a:off x="6596382" y="3687137"/>
            <a:ext cx="3825243" cy="261610"/>
          </a:xfrm>
        </p:spPr>
        <p:txBody>
          <a:bodyPr anchor="ctr"/>
          <a:lstStyle/>
          <a:p>
            <a:pPr>
              <a:lnSpc>
                <a:spcPct val="100000"/>
              </a:lnSpc>
              <a:spcBef>
                <a:spcPts val="0"/>
              </a:spcBef>
            </a:pPr>
            <a:r>
              <a:rPr lang="en-GB"/>
              <a:t>Project Organization</a:t>
            </a:r>
          </a:p>
        </p:txBody>
      </p:sp>
      <p:sp>
        <p:nvSpPr>
          <p:cNvPr id="7" name="Text Placeholder 6"/>
          <p:cNvSpPr>
            <a:spLocks noGrp="1"/>
          </p:cNvSpPr>
          <p:nvPr>
            <p:ph type="body" sz="quarter" idx="25"/>
          </p:nvPr>
        </p:nvSpPr>
        <p:spPr>
          <a:xfrm>
            <a:off x="6596382" y="4303696"/>
            <a:ext cx="3825243" cy="261610"/>
          </a:xfrm>
        </p:spPr>
        <p:txBody>
          <a:bodyPr anchor="ctr"/>
          <a:lstStyle/>
          <a:p>
            <a:pPr>
              <a:lnSpc>
                <a:spcPct val="100000"/>
              </a:lnSpc>
              <a:spcBef>
                <a:spcPts val="0"/>
              </a:spcBef>
            </a:pPr>
            <a:r>
              <a:rPr lang="en-GB"/>
              <a:t>Use Cases</a:t>
            </a:r>
          </a:p>
        </p:txBody>
      </p:sp>
      <p:sp>
        <p:nvSpPr>
          <p:cNvPr id="8" name="Text Placeholder 7"/>
          <p:cNvSpPr>
            <a:spLocks noGrp="1"/>
          </p:cNvSpPr>
          <p:nvPr>
            <p:ph type="body" sz="quarter" idx="26"/>
          </p:nvPr>
        </p:nvSpPr>
        <p:spPr>
          <a:xfrm>
            <a:off x="6596382" y="4920255"/>
            <a:ext cx="3825243" cy="261610"/>
          </a:xfrm>
        </p:spPr>
        <p:txBody>
          <a:bodyPr anchor="ctr"/>
          <a:lstStyle/>
          <a:p>
            <a:pPr>
              <a:lnSpc>
                <a:spcPct val="100000"/>
              </a:lnSpc>
              <a:spcBef>
                <a:spcPts val="0"/>
              </a:spcBef>
            </a:pPr>
            <a:r>
              <a:rPr lang="en-GB"/>
              <a:t>Project management</a:t>
            </a:r>
          </a:p>
        </p:txBody>
      </p:sp>
      <p:sp>
        <p:nvSpPr>
          <p:cNvPr id="9" name="Text Placeholder 8"/>
          <p:cNvSpPr>
            <a:spLocks noGrp="1"/>
          </p:cNvSpPr>
          <p:nvPr>
            <p:ph type="body" sz="quarter" idx="27"/>
          </p:nvPr>
        </p:nvSpPr>
        <p:spPr>
          <a:xfrm>
            <a:off x="6596382" y="5536814"/>
            <a:ext cx="3825243" cy="261610"/>
          </a:xfrm>
        </p:spPr>
        <p:txBody>
          <a:bodyPr anchor="ctr"/>
          <a:lstStyle/>
          <a:p>
            <a:pPr>
              <a:lnSpc>
                <a:spcPct val="100000"/>
              </a:lnSpc>
              <a:spcBef>
                <a:spcPts val="0"/>
              </a:spcBef>
            </a:pPr>
            <a:r>
              <a:rPr lang="en-GB"/>
              <a:t>Financial Proposal</a:t>
            </a:r>
          </a:p>
        </p:txBody>
      </p:sp>
      <p:sp>
        <p:nvSpPr>
          <p:cNvPr id="4" name="Text Placeholder 3"/>
          <p:cNvSpPr>
            <a:spLocks noGrp="1"/>
          </p:cNvSpPr>
          <p:nvPr>
            <p:ph type="body" sz="quarter" idx="17"/>
          </p:nvPr>
        </p:nvSpPr>
        <p:spPr>
          <a:xfrm>
            <a:off x="6019336" y="1189765"/>
            <a:ext cx="4402290" cy="979242"/>
          </a:xfrm>
        </p:spPr>
        <p:txBody>
          <a:bodyPr/>
          <a:lstStyle/>
          <a:p>
            <a:r>
              <a:rPr lang="en-GB"/>
              <a:t>Summary</a:t>
            </a:r>
          </a:p>
        </p:txBody>
      </p:sp>
      <p:sp>
        <p:nvSpPr>
          <p:cNvPr id="10" name="Text Placeholder 9"/>
          <p:cNvSpPr>
            <a:spLocks noGrp="1"/>
          </p:cNvSpPr>
          <p:nvPr>
            <p:ph type="body" sz="quarter" idx="28"/>
          </p:nvPr>
        </p:nvSpPr>
        <p:spPr>
          <a:xfrm>
            <a:off x="6019336" y="2292436"/>
            <a:ext cx="469900" cy="584775"/>
          </a:xfrm>
        </p:spPr>
        <p:txBody>
          <a:bodyPr anchor="ctr"/>
          <a:lstStyle/>
          <a:p>
            <a:pPr>
              <a:lnSpc>
                <a:spcPct val="100000"/>
              </a:lnSpc>
              <a:spcBef>
                <a:spcPts val="0"/>
              </a:spcBef>
            </a:pPr>
            <a:r>
              <a:rPr lang="en-GB" dirty="0"/>
              <a:t>1</a:t>
            </a:r>
          </a:p>
        </p:txBody>
      </p:sp>
      <p:sp>
        <p:nvSpPr>
          <p:cNvPr id="11" name="Text Placeholder 10"/>
          <p:cNvSpPr>
            <a:spLocks noGrp="1"/>
          </p:cNvSpPr>
          <p:nvPr>
            <p:ph type="body" sz="quarter" idx="29"/>
          </p:nvPr>
        </p:nvSpPr>
        <p:spPr>
          <a:xfrm>
            <a:off x="6019336" y="2908995"/>
            <a:ext cx="469900" cy="584775"/>
          </a:xfrm>
        </p:spPr>
        <p:txBody>
          <a:bodyPr anchor="ctr"/>
          <a:lstStyle/>
          <a:p>
            <a:pPr>
              <a:lnSpc>
                <a:spcPct val="100000"/>
              </a:lnSpc>
              <a:spcBef>
                <a:spcPts val="0"/>
              </a:spcBef>
            </a:pPr>
            <a:r>
              <a:rPr lang="en-GB"/>
              <a:t>2</a:t>
            </a:r>
          </a:p>
        </p:txBody>
      </p:sp>
      <p:sp>
        <p:nvSpPr>
          <p:cNvPr id="12" name="Text Placeholder 11"/>
          <p:cNvSpPr>
            <a:spLocks noGrp="1"/>
          </p:cNvSpPr>
          <p:nvPr>
            <p:ph type="body" sz="quarter" idx="30"/>
          </p:nvPr>
        </p:nvSpPr>
        <p:spPr>
          <a:xfrm>
            <a:off x="6019336" y="3525554"/>
            <a:ext cx="469900" cy="584775"/>
          </a:xfrm>
        </p:spPr>
        <p:txBody>
          <a:bodyPr anchor="ctr"/>
          <a:lstStyle/>
          <a:p>
            <a:pPr>
              <a:lnSpc>
                <a:spcPct val="100000"/>
              </a:lnSpc>
              <a:spcBef>
                <a:spcPts val="0"/>
              </a:spcBef>
            </a:pPr>
            <a:r>
              <a:rPr lang="en-GB"/>
              <a:t>3</a:t>
            </a:r>
          </a:p>
        </p:txBody>
      </p:sp>
      <p:sp>
        <p:nvSpPr>
          <p:cNvPr id="13" name="Text Placeholder 12"/>
          <p:cNvSpPr>
            <a:spLocks noGrp="1"/>
          </p:cNvSpPr>
          <p:nvPr>
            <p:ph type="body" sz="quarter" idx="31"/>
          </p:nvPr>
        </p:nvSpPr>
        <p:spPr>
          <a:xfrm>
            <a:off x="6019336" y="4142113"/>
            <a:ext cx="469900" cy="584775"/>
          </a:xfrm>
        </p:spPr>
        <p:txBody>
          <a:bodyPr anchor="ctr"/>
          <a:lstStyle/>
          <a:p>
            <a:pPr>
              <a:lnSpc>
                <a:spcPct val="100000"/>
              </a:lnSpc>
              <a:spcBef>
                <a:spcPts val="0"/>
              </a:spcBef>
            </a:pPr>
            <a:r>
              <a:rPr lang="en-GB"/>
              <a:t>4</a:t>
            </a:r>
          </a:p>
        </p:txBody>
      </p:sp>
      <p:sp>
        <p:nvSpPr>
          <p:cNvPr id="14" name="Text Placeholder 13"/>
          <p:cNvSpPr>
            <a:spLocks noGrp="1"/>
          </p:cNvSpPr>
          <p:nvPr>
            <p:ph type="body" sz="quarter" idx="32"/>
          </p:nvPr>
        </p:nvSpPr>
        <p:spPr>
          <a:xfrm>
            <a:off x="6019336" y="4758672"/>
            <a:ext cx="469900" cy="584775"/>
          </a:xfrm>
        </p:spPr>
        <p:txBody>
          <a:bodyPr anchor="ctr"/>
          <a:lstStyle/>
          <a:p>
            <a:pPr>
              <a:lnSpc>
                <a:spcPct val="100000"/>
              </a:lnSpc>
              <a:spcBef>
                <a:spcPts val="0"/>
              </a:spcBef>
            </a:pPr>
            <a:r>
              <a:rPr lang="en-GB"/>
              <a:t>5</a:t>
            </a:r>
          </a:p>
        </p:txBody>
      </p:sp>
      <p:pic>
        <p:nvPicPr>
          <p:cNvPr id="15" name="Espace réservé pour une image  14" descr="Une image contenant plancher, intérieur, fenêtre, personne&#10;&#10;Description générée automatiquement">
            <a:extLst>
              <a:ext uri="{FF2B5EF4-FFF2-40B4-BE49-F238E27FC236}">
                <a16:creationId xmlns:a16="http://schemas.microsoft.com/office/drawing/2014/main" id="{EEDFDFCF-5FBB-7641-990C-A232A5B4C13C}"/>
              </a:ext>
            </a:extLst>
          </p:cNvPr>
          <p:cNvPicPr>
            <a:picLocks noChangeAspect="1"/>
          </p:cNvPicPr>
          <p:nvPr/>
        </p:nvPicPr>
        <p:blipFill>
          <a:blip r:embed="rId3" cstate="screen">
            <a:extLst>
              <a:ext uri="{28A0092B-C50C-407E-A947-70E740481C1C}">
                <a14:useLocalDpi xmlns:a14="http://schemas.microsoft.com/office/drawing/2010/main"/>
              </a:ext>
            </a:extLst>
          </a:blip>
          <a:srcRect/>
          <a:stretch>
            <a:fillRect/>
          </a:stretch>
        </p:blipFill>
        <p:spPr>
          <a:xfrm>
            <a:off x="1138130" y="1862262"/>
            <a:ext cx="4157529" cy="4156124"/>
          </a:xfrm>
          <a:prstGeom prst="ellipse">
            <a:avLst/>
          </a:prstGeom>
        </p:spPr>
      </p:pic>
      <p:sp>
        <p:nvSpPr>
          <p:cNvPr id="2" name="Text Placeholder 5">
            <a:extLst>
              <a:ext uri="{FF2B5EF4-FFF2-40B4-BE49-F238E27FC236}">
                <a16:creationId xmlns:a16="http://schemas.microsoft.com/office/drawing/2014/main" id="{EACAF947-C4C6-D732-19F6-491E6816A029}"/>
              </a:ext>
            </a:extLst>
          </p:cNvPr>
          <p:cNvSpPr txBox="1">
            <a:spLocks/>
          </p:cNvSpPr>
          <p:nvPr/>
        </p:nvSpPr>
        <p:spPr>
          <a:xfrm>
            <a:off x="6596382" y="3070578"/>
            <a:ext cx="3825243" cy="261610"/>
          </a:xfrm>
          <a:prstGeom prst="rect">
            <a:avLst/>
          </a:prstGeom>
          <a:noFill/>
          <a:effectLst/>
        </p:spPr>
        <p:txBody>
          <a:bodyPr vert="horz" lIns="91440" tIns="45720" rIns="91440" bIns="45720" rtlCol="0" anchor="ctr">
            <a:spAutoFit/>
          </a:bodyPr>
          <a:lstStyle>
            <a:lvl1pPr marL="0" indent="0" algn="l" defTabSz="914400" rtl="0" eaLnBrk="1" latinLnBrk="0" hangingPunct="1">
              <a:lnSpc>
                <a:spcPct val="150000"/>
              </a:lnSpc>
              <a:spcBef>
                <a:spcPts val="1000"/>
              </a:spcBef>
              <a:buClr>
                <a:schemeClr val="accent1"/>
              </a:buClr>
              <a:buSzPct val="100000"/>
              <a:buFont typeface="Arial" panose="020B0604020202020204" pitchFamily="34" charset="0"/>
              <a:buNone/>
              <a:defRPr sz="1100" kern="1200">
                <a:solidFill>
                  <a:schemeClr val="accent1"/>
                </a:solidFill>
                <a:effectLst/>
                <a:latin typeface="+mn-lt"/>
                <a:ea typeface="+mn-ea"/>
                <a:cs typeface="Calibri Light" panose="020F0302020204030204" pitchFamily="34" charset="0"/>
              </a:defRPr>
            </a:lvl1pPr>
            <a:lvl2pPr marL="457200" indent="0" algn="l" defTabSz="914400" rtl="0" eaLnBrk="1" latinLnBrk="0" hangingPunct="1">
              <a:lnSpc>
                <a:spcPct val="150000"/>
              </a:lnSpc>
              <a:spcBef>
                <a:spcPts val="500"/>
              </a:spcBef>
              <a:buClr>
                <a:schemeClr val="accent2"/>
              </a:buClr>
              <a:buSzPct val="100000"/>
              <a:buFontTx/>
              <a:buNone/>
              <a:defRPr sz="1100" kern="1200" cap="none" baseline="0">
                <a:solidFill>
                  <a:schemeClr val="tx1">
                    <a:lumMod val="75000"/>
                    <a:lumOff val="25000"/>
                  </a:schemeClr>
                </a:solidFill>
                <a:effectLst/>
                <a:latin typeface="+mn-lt"/>
                <a:ea typeface="+mn-ea"/>
                <a:cs typeface="Calibri Light" panose="020F0302020204030204" pitchFamily="34" charset="0"/>
              </a:defRPr>
            </a:lvl2pPr>
            <a:lvl3pPr marL="1143000" indent="-228600" algn="l" defTabSz="914400" rtl="0" eaLnBrk="1" latinLnBrk="0" hangingPunct="1">
              <a:lnSpc>
                <a:spcPct val="150000"/>
              </a:lnSpc>
              <a:spcBef>
                <a:spcPts val="500"/>
              </a:spcBef>
              <a:buClr>
                <a:schemeClr val="accent1"/>
              </a:buClr>
              <a:buSzPct val="100000"/>
              <a:buFont typeface="Courier New" panose="02070309020205020404" pitchFamily="49" charset="0"/>
              <a:buChar char="o"/>
              <a:defRPr sz="1100" kern="1200">
                <a:solidFill>
                  <a:schemeClr val="tx1">
                    <a:lumMod val="75000"/>
                    <a:lumOff val="25000"/>
                  </a:schemeClr>
                </a:solidFill>
                <a:effectLst/>
                <a:latin typeface="+mn-lt"/>
                <a:ea typeface="+mn-ea"/>
                <a:cs typeface="Calibri Light" panose="020F0302020204030204" pitchFamily="34" charset="0"/>
              </a:defRPr>
            </a:lvl3pPr>
            <a:lvl4pPr marL="1600200" indent="-228600" algn="l" defTabSz="914400" rtl="0" eaLnBrk="1" latinLnBrk="0" hangingPunct="1">
              <a:lnSpc>
                <a:spcPct val="150000"/>
              </a:lnSpc>
              <a:spcBef>
                <a:spcPts val="500"/>
              </a:spcBef>
              <a:buClr>
                <a:schemeClr val="tx1">
                  <a:lumMod val="50000"/>
                  <a:lumOff val="50000"/>
                </a:schemeClr>
              </a:buClr>
              <a:buSzPct val="100000"/>
              <a:buFont typeface="Arial" panose="020B0604020202020204" pitchFamily="34" charset="0"/>
              <a:buChar char="•"/>
              <a:defRPr sz="1100" kern="1200" cap="none" baseline="0">
                <a:solidFill>
                  <a:schemeClr val="tx1">
                    <a:lumMod val="75000"/>
                    <a:lumOff val="25000"/>
                  </a:schemeClr>
                </a:solidFill>
                <a:effectLst/>
                <a:latin typeface="+mn-lt"/>
                <a:ea typeface="+mn-ea"/>
                <a:cs typeface="Calibri Light" panose="020F0302020204030204" pitchFamily="34" charset="0"/>
              </a:defRPr>
            </a:lvl4pPr>
            <a:lvl5pPr marL="2057400" indent="-228600" algn="l" defTabSz="914400" rtl="0" eaLnBrk="1" latinLnBrk="0" hangingPunct="1">
              <a:lnSpc>
                <a:spcPct val="150000"/>
              </a:lnSpc>
              <a:spcBef>
                <a:spcPts val="500"/>
              </a:spcBef>
              <a:buClr>
                <a:schemeClr val="tx1">
                  <a:lumMod val="50000"/>
                  <a:lumOff val="50000"/>
                </a:schemeClr>
              </a:buClr>
              <a:buSzPct val="100000"/>
              <a:buFont typeface="Wingdings" panose="05000000000000000000" pitchFamily="2" charset="2"/>
              <a:buChar char="§"/>
              <a:defRPr sz="1100" kern="1200">
                <a:solidFill>
                  <a:schemeClr val="tx1">
                    <a:lumMod val="75000"/>
                    <a:lumOff val="25000"/>
                  </a:schemeClr>
                </a:solidFill>
                <a:effectLst/>
                <a:latin typeface="+mn-lt"/>
                <a:ea typeface="+mn-ea"/>
                <a:cs typeface="Calibri Light" panose="020F0302020204030204" pitchFamily="34" charset="0"/>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nSpc>
                <a:spcPct val="100000"/>
              </a:lnSpc>
              <a:spcBef>
                <a:spcPts val="0"/>
              </a:spcBef>
            </a:pPr>
            <a:r>
              <a:rPr lang="en-GB"/>
              <a:t>Project Scope</a:t>
            </a:r>
          </a:p>
        </p:txBody>
      </p:sp>
      <p:sp>
        <p:nvSpPr>
          <p:cNvPr id="3" name="Text Placeholder 13">
            <a:extLst>
              <a:ext uri="{FF2B5EF4-FFF2-40B4-BE49-F238E27FC236}">
                <a16:creationId xmlns:a16="http://schemas.microsoft.com/office/drawing/2014/main" id="{69CBE2B0-3A29-1D91-D141-83512ED20C25}"/>
              </a:ext>
            </a:extLst>
          </p:cNvPr>
          <p:cNvSpPr txBox="1">
            <a:spLocks/>
          </p:cNvSpPr>
          <p:nvPr/>
        </p:nvSpPr>
        <p:spPr>
          <a:xfrm>
            <a:off x="6019336" y="5375231"/>
            <a:ext cx="469900" cy="584775"/>
          </a:xfrm>
          <a:prstGeom prst="rect">
            <a:avLst/>
          </a:prstGeom>
          <a:effectLst/>
        </p:spPr>
        <p:txBody>
          <a:bodyPr vert="horz" lIns="91440" tIns="45720" rIns="91440" bIns="45720" rtlCol="0" anchor="ctr">
            <a:spAutoFit/>
          </a:bodyPr>
          <a:lstStyle>
            <a:lvl1pPr marL="0" indent="0" algn="ctr" defTabSz="914400" rtl="0" eaLnBrk="1" latinLnBrk="0" hangingPunct="1">
              <a:lnSpc>
                <a:spcPct val="150000"/>
              </a:lnSpc>
              <a:spcBef>
                <a:spcPts val="1000"/>
              </a:spcBef>
              <a:buClr>
                <a:schemeClr val="accent1"/>
              </a:buClr>
              <a:buSzPct val="100000"/>
              <a:buFont typeface="Arial" panose="020B0604020202020204" pitchFamily="34" charset="0"/>
              <a:buNone/>
              <a:defRPr sz="3200" b="0" kern="1200">
                <a:solidFill>
                  <a:schemeClr val="accent1"/>
                </a:solidFill>
                <a:effectLst/>
                <a:latin typeface="+mj-lt"/>
                <a:ea typeface="+mn-ea"/>
                <a:cs typeface="Calibri Light" panose="020F0302020204030204" pitchFamily="34" charset="0"/>
              </a:defRPr>
            </a:lvl1pPr>
            <a:lvl2pPr marL="685800" indent="-228600" algn="l" defTabSz="914400" rtl="0" eaLnBrk="1" latinLnBrk="0" hangingPunct="1">
              <a:lnSpc>
                <a:spcPct val="150000"/>
              </a:lnSpc>
              <a:spcBef>
                <a:spcPts val="500"/>
              </a:spcBef>
              <a:buClr>
                <a:schemeClr val="accent2"/>
              </a:buClr>
              <a:buSzPct val="100000"/>
              <a:buFont typeface="Arial" panose="020B0604020202020204" pitchFamily="34" charset="0"/>
              <a:buChar char="•"/>
              <a:defRPr sz="1100" kern="1200" cap="none" baseline="0">
                <a:solidFill>
                  <a:schemeClr val="tx1">
                    <a:lumMod val="75000"/>
                    <a:lumOff val="25000"/>
                  </a:schemeClr>
                </a:solidFill>
                <a:effectLst/>
                <a:latin typeface="+mn-lt"/>
                <a:ea typeface="+mn-ea"/>
                <a:cs typeface="Calibri Light" panose="020F0302020204030204" pitchFamily="34" charset="0"/>
              </a:defRPr>
            </a:lvl2pPr>
            <a:lvl3pPr marL="1143000" indent="-228600" algn="l" defTabSz="914400" rtl="0" eaLnBrk="1" latinLnBrk="0" hangingPunct="1">
              <a:lnSpc>
                <a:spcPct val="150000"/>
              </a:lnSpc>
              <a:spcBef>
                <a:spcPts val="500"/>
              </a:spcBef>
              <a:buClr>
                <a:schemeClr val="accent1"/>
              </a:buClr>
              <a:buSzPct val="100000"/>
              <a:buFont typeface="Courier New" panose="02070309020205020404" pitchFamily="49" charset="0"/>
              <a:buChar char="o"/>
              <a:defRPr sz="1100" kern="1200">
                <a:solidFill>
                  <a:schemeClr val="tx1">
                    <a:lumMod val="75000"/>
                    <a:lumOff val="25000"/>
                  </a:schemeClr>
                </a:solidFill>
                <a:effectLst/>
                <a:latin typeface="+mn-lt"/>
                <a:ea typeface="+mn-ea"/>
                <a:cs typeface="Calibri Light" panose="020F0302020204030204" pitchFamily="34" charset="0"/>
              </a:defRPr>
            </a:lvl3pPr>
            <a:lvl4pPr marL="1600200" indent="-228600" algn="l" defTabSz="914400" rtl="0" eaLnBrk="1" latinLnBrk="0" hangingPunct="1">
              <a:lnSpc>
                <a:spcPct val="150000"/>
              </a:lnSpc>
              <a:spcBef>
                <a:spcPts val="500"/>
              </a:spcBef>
              <a:buClr>
                <a:schemeClr val="tx1">
                  <a:lumMod val="50000"/>
                  <a:lumOff val="50000"/>
                </a:schemeClr>
              </a:buClr>
              <a:buSzPct val="100000"/>
              <a:buFont typeface="Arial" panose="020B0604020202020204" pitchFamily="34" charset="0"/>
              <a:buChar char="•"/>
              <a:defRPr sz="1100" kern="1200" cap="none" baseline="0">
                <a:solidFill>
                  <a:schemeClr val="tx1">
                    <a:lumMod val="75000"/>
                    <a:lumOff val="25000"/>
                  </a:schemeClr>
                </a:solidFill>
                <a:effectLst/>
                <a:latin typeface="+mn-lt"/>
                <a:ea typeface="+mn-ea"/>
                <a:cs typeface="Calibri Light" panose="020F0302020204030204" pitchFamily="34" charset="0"/>
              </a:defRPr>
            </a:lvl4pPr>
            <a:lvl5pPr marL="2057400" indent="-228600" algn="l" defTabSz="914400" rtl="0" eaLnBrk="1" latinLnBrk="0" hangingPunct="1">
              <a:lnSpc>
                <a:spcPct val="150000"/>
              </a:lnSpc>
              <a:spcBef>
                <a:spcPts val="500"/>
              </a:spcBef>
              <a:buClr>
                <a:schemeClr val="tx1">
                  <a:lumMod val="50000"/>
                  <a:lumOff val="50000"/>
                </a:schemeClr>
              </a:buClr>
              <a:buSzPct val="100000"/>
              <a:buFont typeface="Wingdings" panose="05000000000000000000" pitchFamily="2" charset="2"/>
              <a:buChar char="§"/>
              <a:defRPr sz="1100" kern="1200">
                <a:solidFill>
                  <a:schemeClr val="tx1">
                    <a:lumMod val="75000"/>
                    <a:lumOff val="25000"/>
                  </a:schemeClr>
                </a:solidFill>
                <a:effectLst/>
                <a:latin typeface="+mn-lt"/>
                <a:ea typeface="+mn-ea"/>
                <a:cs typeface="Calibri Light" panose="020F0302020204030204" pitchFamily="34" charset="0"/>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nSpc>
                <a:spcPct val="100000"/>
              </a:lnSpc>
              <a:spcBef>
                <a:spcPts val="0"/>
              </a:spcBef>
            </a:pPr>
            <a:r>
              <a:rPr lang="en-GB"/>
              <a:t>6</a:t>
            </a:r>
          </a:p>
        </p:txBody>
      </p:sp>
      <p:sp>
        <p:nvSpPr>
          <p:cNvPr id="16" name="Text Placeholder 13">
            <a:extLst>
              <a:ext uri="{FF2B5EF4-FFF2-40B4-BE49-F238E27FC236}">
                <a16:creationId xmlns:a16="http://schemas.microsoft.com/office/drawing/2014/main" id="{8D6EB417-5AAA-275B-F54B-81C94E369278}"/>
              </a:ext>
            </a:extLst>
          </p:cNvPr>
          <p:cNvSpPr txBox="1">
            <a:spLocks/>
          </p:cNvSpPr>
          <p:nvPr/>
        </p:nvSpPr>
        <p:spPr>
          <a:xfrm>
            <a:off x="6019336" y="5991792"/>
            <a:ext cx="469900" cy="584775"/>
          </a:xfrm>
          <a:prstGeom prst="rect">
            <a:avLst/>
          </a:prstGeom>
          <a:effectLst/>
        </p:spPr>
        <p:txBody>
          <a:bodyPr vert="horz" lIns="91440" tIns="45720" rIns="91440" bIns="45720" rtlCol="0" anchor="ctr">
            <a:spAutoFit/>
          </a:bodyPr>
          <a:lstStyle>
            <a:lvl1pPr marL="0" indent="0" algn="ctr" defTabSz="914400" rtl="0" eaLnBrk="1" latinLnBrk="0" hangingPunct="1">
              <a:lnSpc>
                <a:spcPct val="150000"/>
              </a:lnSpc>
              <a:spcBef>
                <a:spcPts val="1000"/>
              </a:spcBef>
              <a:buClr>
                <a:schemeClr val="accent1"/>
              </a:buClr>
              <a:buSzPct val="100000"/>
              <a:buFont typeface="Arial" panose="020B0604020202020204" pitchFamily="34" charset="0"/>
              <a:buNone/>
              <a:defRPr sz="3200" b="0" kern="1200">
                <a:solidFill>
                  <a:schemeClr val="accent1"/>
                </a:solidFill>
                <a:effectLst/>
                <a:latin typeface="+mj-lt"/>
                <a:ea typeface="+mn-ea"/>
                <a:cs typeface="Calibri Light" panose="020F0302020204030204" pitchFamily="34" charset="0"/>
              </a:defRPr>
            </a:lvl1pPr>
            <a:lvl2pPr marL="685800" indent="-228600" algn="l" defTabSz="914400" rtl="0" eaLnBrk="1" latinLnBrk="0" hangingPunct="1">
              <a:lnSpc>
                <a:spcPct val="150000"/>
              </a:lnSpc>
              <a:spcBef>
                <a:spcPts val="500"/>
              </a:spcBef>
              <a:buClr>
                <a:schemeClr val="accent2"/>
              </a:buClr>
              <a:buSzPct val="100000"/>
              <a:buFont typeface="Arial" panose="020B0604020202020204" pitchFamily="34" charset="0"/>
              <a:buChar char="•"/>
              <a:defRPr sz="1100" kern="1200" cap="none" baseline="0">
                <a:solidFill>
                  <a:schemeClr val="tx1">
                    <a:lumMod val="75000"/>
                    <a:lumOff val="25000"/>
                  </a:schemeClr>
                </a:solidFill>
                <a:effectLst/>
                <a:latin typeface="+mn-lt"/>
                <a:ea typeface="+mn-ea"/>
                <a:cs typeface="Calibri Light" panose="020F0302020204030204" pitchFamily="34" charset="0"/>
              </a:defRPr>
            </a:lvl2pPr>
            <a:lvl3pPr marL="1143000" indent="-228600" algn="l" defTabSz="914400" rtl="0" eaLnBrk="1" latinLnBrk="0" hangingPunct="1">
              <a:lnSpc>
                <a:spcPct val="150000"/>
              </a:lnSpc>
              <a:spcBef>
                <a:spcPts val="500"/>
              </a:spcBef>
              <a:buClr>
                <a:schemeClr val="accent1"/>
              </a:buClr>
              <a:buSzPct val="100000"/>
              <a:buFont typeface="Courier New" panose="02070309020205020404" pitchFamily="49" charset="0"/>
              <a:buChar char="o"/>
              <a:defRPr sz="1100" kern="1200">
                <a:solidFill>
                  <a:schemeClr val="tx1">
                    <a:lumMod val="75000"/>
                    <a:lumOff val="25000"/>
                  </a:schemeClr>
                </a:solidFill>
                <a:effectLst/>
                <a:latin typeface="+mn-lt"/>
                <a:ea typeface="+mn-ea"/>
                <a:cs typeface="Calibri Light" panose="020F0302020204030204" pitchFamily="34" charset="0"/>
              </a:defRPr>
            </a:lvl3pPr>
            <a:lvl4pPr marL="1600200" indent="-228600" algn="l" defTabSz="914400" rtl="0" eaLnBrk="1" latinLnBrk="0" hangingPunct="1">
              <a:lnSpc>
                <a:spcPct val="150000"/>
              </a:lnSpc>
              <a:spcBef>
                <a:spcPts val="500"/>
              </a:spcBef>
              <a:buClr>
                <a:schemeClr val="tx1">
                  <a:lumMod val="50000"/>
                  <a:lumOff val="50000"/>
                </a:schemeClr>
              </a:buClr>
              <a:buSzPct val="100000"/>
              <a:buFont typeface="Arial" panose="020B0604020202020204" pitchFamily="34" charset="0"/>
              <a:buChar char="•"/>
              <a:defRPr sz="1100" kern="1200" cap="none" baseline="0">
                <a:solidFill>
                  <a:schemeClr val="tx1">
                    <a:lumMod val="75000"/>
                    <a:lumOff val="25000"/>
                  </a:schemeClr>
                </a:solidFill>
                <a:effectLst/>
                <a:latin typeface="+mn-lt"/>
                <a:ea typeface="+mn-ea"/>
                <a:cs typeface="Calibri Light" panose="020F0302020204030204" pitchFamily="34" charset="0"/>
              </a:defRPr>
            </a:lvl4pPr>
            <a:lvl5pPr marL="2057400" indent="-228600" algn="l" defTabSz="914400" rtl="0" eaLnBrk="1" latinLnBrk="0" hangingPunct="1">
              <a:lnSpc>
                <a:spcPct val="150000"/>
              </a:lnSpc>
              <a:spcBef>
                <a:spcPts val="500"/>
              </a:spcBef>
              <a:buClr>
                <a:schemeClr val="tx1">
                  <a:lumMod val="50000"/>
                  <a:lumOff val="50000"/>
                </a:schemeClr>
              </a:buClr>
              <a:buSzPct val="100000"/>
              <a:buFont typeface="Wingdings" panose="05000000000000000000" pitchFamily="2" charset="2"/>
              <a:buChar char="§"/>
              <a:defRPr sz="1100" kern="1200">
                <a:solidFill>
                  <a:schemeClr val="tx1">
                    <a:lumMod val="75000"/>
                    <a:lumOff val="25000"/>
                  </a:schemeClr>
                </a:solidFill>
                <a:effectLst/>
                <a:latin typeface="+mn-lt"/>
                <a:ea typeface="+mn-ea"/>
                <a:cs typeface="Calibri Light" panose="020F0302020204030204" pitchFamily="34" charset="0"/>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nSpc>
                <a:spcPct val="100000"/>
              </a:lnSpc>
              <a:spcBef>
                <a:spcPts val="0"/>
              </a:spcBef>
            </a:pPr>
            <a:r>
              <a:rPr lang="en-GB"/>
              <a:t>7</a:t>
            </a:r>
          </a:p>
        </p:txBody>
      </p:sp>
      <p:sp>
        <p:nvSpPr>
          <p:cNvPr id="17" name="Text Placeholder 8">
            <a:extLst>
              <a:ext uri="{FF2B5EF4-FFF2-40B4-BE49-F238E27FC236}">
                <a16:creationId xmlns:a16="http://schemas.microsoft.com/office/drawing/2014/main" id="{93EC970B-825B-7497-0B71-ED40DB324821}"/>
              </a:ext>
            </a:extLst>
          </p:cNvPr>
          <p:cNvSpPr txBox="1">
            <a:spLocks/>
          </p:cNvSpPr>
          <p:nvPr/>
        </p:nvSpPr>
        <p:spPr>
          <a:xfrm>
            <a:off x="6596382" y="6153374"/>
            <a:ext cx="3825243" cy="261610"/>
          </a:xfrm>
          <a:prstGeom prst="rect">
            <a:avLst/>
          </a:prstGeom>
          <a:noFill/>
          <a:effectLst/>
        </p:spPr>
        <p:txBody>
          <a:bodyPr vert="horz" lIns="91440" tIns="45720" rIns="91440" bIns="45720" rtlCol="0" anchor="ctr">
            <a:spAutoFit/>
          </a:bodyPr>
          <a:lstStyle>
            <a:lvl1pPr marL="0" indent="0" algn="l" defTabSz="914400" rtl="0" eaLnBrk="1" latinLnBrk="0" hangingPunct="1">
              <a:lnSpc>
                <a:spcPct val="150000"/>
              </a:lnSpc>
              <a:spcBef>
                <a:spcPts val="1000"/>
              </a:spcBef>
              <a:buClr>
                <a:schemeClr val="accent1"/>
              </a:buClr>
              <a:buSzPct val="100000"/>
              <a:buFont typeface="Arial" panose="020B0604020202020204" pitchFamily="34" charset="0"/>
              <a:buNone/>
              <a:defRPr sz="1100" kern="1200">
                <a:solidFill>
                  <a:schemeClr val="accent1"/>
                </a:solidFill>
                <a:effectLst/>
                <a:latin typeface="+mn-lt"/>
                <a:ea typeface="+mn-ea"/>
                <a:cs typeface="Calibri Light" panose="020F0302020204030204" pitchFamily="34" charset="0"/>
              </a:defRPr>
            </a:lvl1pPr>
            <a:lvl2pPr marL="457200" indent="0" algn="l" defTabSz="914400" rtl="0" eaLnBrk="1" latinLnBrk="0" hangingPunct="1">
              <a:lnSpc>
                <a:spcPct val="150000"/>
              </a:lnSpc>
              <a:spcBef>
                <a:spcPts val="500"/>
              </a:spcBef>
              <a:buClr>
                <a:schemeClr val="accent2"/>
              </a:buClr>
              <a:buSzPct val="100000"/>
              <a:buFontTx/>
              <a:buNone/>
              <a:defRPr sz="1100" kern="1200" cap="none" baseline="0">
                <a:solidFill>
                  <a:schemeClr val="tx1">
                    <a:lumMod val="75000"/>
                    <a:lumOff val="25000"/>
                  </a:schemeClr>
                </a:solidFill>
                <a:effectLst/>
                <a:latin typeface="+mn-lt"/>
                <a:ea typeface="+mn-ea"/>
                <a:cs typeface="Calibri Light" panose="020F0302020204030204" pitchFamily="34" charset="0"/>
              </a:defRPr>
            </a:lvl2pPr>
            <a:lvl3pPr marL="1143000" indent="-228600" algn="l" defTabSz="914400" rtl="0" eaLnBrk="1" latinLnBrk="0" hangingPunct="1">
              <a:lnSpc>
                <a:spcPct val="150000"/>
              </a:lnSpc>
              <a:spcBef>
                <a:spcPts val="500"/>
              </a:spcBef>
              <a:buClr>
                <a:schemeClr val="accent1"/>
              </a:buClr>
              <a:buSzPct val="100000"/>
              <a:buFont typeface="Courier New" panose="02070309020205020404" pitchFamily="49" charset="0"/>
              <a:buChar char="o"/>
              <a:defRPr sz="1100" kern="1200">
                <a:solidFill>
                  <a:schemeClr val="tx1">
                    <a:lumMod val="75000"/>
                    <a:lumOff val="25000"/>
                  </a:schemeClr>
                </a:solidFill>
                <a:effectLst/>
                <a:latin typeface="+mn-lt"/>
                <a:ea typeface="+mn-ea"/>
                <a:cs typeface="Calibri Light" panose="020F0302020204030204" pitchFamily="34" charset="0"/>
              </a:defRPr>
            </a:lvl3pPr>
            <a:lvl4pPr marL="1600200" indent="-228600" algn="l" defTabSz="914400" rtl="0" eaLnBrk="1" latinLnBrk="0" hangingPunct="1">
              <a:lnSpc>
                <a:spcPct val="150000"/>
              </a:lnSpc>
              <a:spcBef>
                <a:spcPts val="500"/>
              </a:spcBef>
              <a:buClr>
                <a:schemeClr val="tx1">
                  <a:lumMod val="50000"/>
                  <a:lumOff val="50000"/>
                </a:schemeClr>
              </a:buClr>
              <a:buSzPct val="100000"/>
              <a:buFont typeface="Arial" panose="020B0604020202020204" pitchFamily="34" charset="0"/>
              <a:buChar char="•"/>
              <a:defRPr sz="1100" kern="1200" cap="none" baseline="0">
                <a:solidFill>
                  <a:schemeClr val="tx1">
                    <a:lumMod val="75000"/>
                    <a:lumOff val="25000"/>
                  </a:schemeClr>
                </a:solidFill>
                <a:effectLst/>
                <a:latin typeface="+mn-lt"/>
                <a:ea typeface="+mn-ea"/>
                <a:cs typeface="Calibri Light" panose="020F0302020204030204" pitchFamily="34" charset="0"/>
              </a:defRPr>
            </a:lvl4pPr>
            <a:lvl5pPr marL="2057400" indent="-228600" algn="l" defTabSz="914400" rtl="0" eaLnBrk="1" latinLnBrk="0" hangingPunct="1">
              <a:lnSpc>
                <a:spcPct val="150000"/>
              </a:lnSpc>
              <a:spcBef>
                <a:spcPts val="500"/>
              </a:spcBef>
              <a:buClr>
                <a:schemeClr val="tx1">
                  <a:lumMod val="50000"/>
                  <a:lumOff val="50000"/>
                </a:schemeClr>
              </a:buClr>
              <a:buSzPct val="100000"/>
              <a:buFont typeface="Wingdings" panose="05000000000000000000" pitchFamily="2" charset="2"/>
              <a:buChar char="§"/>
              <a:defRPr sz="1100" kern="1200">
                <a:solidFill>
                  <a:schemeClr val="tx1">
                    <a:lumMod val="75000"/>
                    <a:lumOff val="25000"/>
                  </a:schemeClr>
                </a:solidFill>
                <a:effectLst/>
                <a:latin typeface="+mn-lt"/>
                <a:ea typeface="+mn-ea"/>
                <a:cs typeface="Calibri Light" panose="020F0302020204030204" pitchFamily="34" charset="0"/>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nSpc>
                <a:spcPct val="100000"/>
              </a:lnSpc>
              <a:spcBef>
                <a:spcPts val="0"/>
              </a:spcBef>
            </a:pPr>
            <a:r>
              <a:rPr lang="en-GB"/>
              <a:t>To Go Further</a:t>
            </a:r>
          </a:p>
        </p:txBody>
      </p:sp>
    </p:spTree>
    <p:extLst>
      <p:ext uri="{BB962C8B-B14F-4D97-AF65-F5344CB8AC3E}">
        <p14:creationId xmlns:p14="http://schemas.microsoft.com/office/powerpoint/2010/main" val="1077050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FFB5293F-1782-46EF-B00D-A5A4B088CA63}"/>
              </a:ext>
            </a:extLst>
          </p:cNvPr>
          <p:cNvSpPr>
            <a:spLocks noGrp="1"/>
          </p:cNvSpPr>
          <p:nvPr>
            <p:ph type="body" sz="quarter" idx="11"/>
          </p:nvPr>
        </p:nvSpPr>
        <p:spPr/>
        <p:txBody>
          <a:bodyPr/>
          <a:lstStyle/>
          <a:p>
            <a:endParaRPr lang="en-GB"/>
          </a:p>
        </p:txBody>
      </p:sp>
      <p:sp>
        <p:nvSpPr>
          <p:cNvPr id="3" name="Text Placeholder 2">
            <a:extLst>
              <a:ext uri="{FF2B5EF4-FFF2-40B4-BE49-F238E27FC236}">
                <a16:creationId xmlns:a16="http://schemas.microsoft.com/office/drawing/2014/main" id="{CD538A04-8C53-4BB5-A742-791A2A3D7EC4}"/>
              </a:ext>
            </a:extLst>
          </p:cNvPr>
          <p:cNvSpPr>
            <a:spLocks noGrp="1"/>
          </p:cNvSpPr>
          <p:nvPr>
            <p:ph type="body" sz="quarter" idx="12"/>
          </p:nvPr>
        </p:nvSpPr>
        <p:spPr>
          <a:xfrm>
            <a:off x="7019596" y="542260"/>
            <a:ext cx="2432747" cy="2012218"/>
          </a:xfrm>
        </p:spPr>
        <p:txBody>
          <a:bodyPr/>
          <a:lstStyle/>
          <a:p>
            <a:r>
              <a:rPr lang="fr-FR"/>
              <a:t>01</a:t>
            </a:r>
          </a:p>
        </p:txBody>
      </p:sp>
      <p:sp>
        <p:nvSpPr>
          <p:cNvPr id="4" name="Title 3">
            <a:extLst>
              <a:ext uri="{FF2B5EF4-FFF2-40B4-BE49-F238E27FC236}">
                <a16:creationId xmlns:a16="http://schemas.microsoft.com/office/drawing/2014/main" id="{4CDBF666-6331-4BFD-B897-B666065A9635}"/>
              </a:ext>
            </a:extLst>
          </p:cNvPr>
          <p:cNvSpPr>
            <a:spLocks noGrp="1"/>
          </p:cNvSpPr>
          <p:nvPr>
            <p:ph type="title"/>
          </p:nvPr>
        </p:nvSpPr>
        <p:spPr>
          <a:xfrm>
            <a:off x="7019597" y="2724990"/>
            <a:ext cx="4654952" cy="1311128"/>
          </a:xfrm>
        </p:spPr>
        <p:txBody>
          <a:bodyPr/>
          <a:lstStyle/>
          <a:p>
            <a:r>
              <a:rPr lang="fr-FR" err="1"/>
              <a:t>Context</a:t>
            </a:r>
            <a:r>
              <a:rPr lang="fr-FR"/>
              <a:t> &amp; Challenges</a:t>
            </a:r>
          </a:p>
        </p:txBody>
      </p:sp>
      <p:pic>
        <p:nvPicPr>
          <p:cNvPr id="7" name="Picture Placeholder 6" descr="A group of people sitting at a table&#10;&#10;Description automatically generated">
            <a:extLst>
              <a:ext uri="{FF2B5EF4-FFF2-40B4-BE49-F238E27FC236}">
                <a16:creationId xmlns:a16="http://schemas.microsoft.com/office/drawing/2014/main" id="{9746FB52-0FB1-41C5-B6DB-54553C9F37CE}"/>
              </a:ext>
            </a:extLst>
          </p:cNvPr>
          <p:cNvPicPr>
            <a:picLocks noGrp="1" noChangeAspect="1"/>
          </p:cNvPicPr>
          <p:nvPr>
            <p:ph type="pic" sz="quarter" idx="4294967295"/>
          </p:nvPr>
        </p:nvPicPr>
        <p:blipFill rotWithShape="1">
          <a:blip r:embed="rId2" cstate="screen">
            <a:extLst>
              <a:ext uri="{28A0092B-C50C-407E-A947-70E740481C1C}">
                <a14:useLocalDpi xmlns:a14="http://schemas.microsoft.com/office/drawing/2010/main"/>
              </a:ext>
            </a:extLst>
          </a:blip>
          <a:srcRect/>
          <a:stretch/>
        </p:blipFill>
        <p:spPr>
          <a:xfrm>
            <a:off x="1666875" y="1214438"/>
            <a:ext cx="4429125" cy="4429125"/>
          </a:xfrm>
          <a:prstGeom prst="ellipse">
            <a:avLst/>
          </a:prstGeom>
        </p:spPr>
      </p:pic>
    </p:spTree>
    <p:extLst>
      <p:ext uri="{BB962C8B-B14F-4D97-AF65-F5344CB8AC3E}">
        <p14:creationId xmlns:p14="http://schemas.microsoft.com/office/powerpoint/2010/main" val="3412240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1E97B6E-1E16-7A9D-1A7F-1662D83F1DE2}"/>
              </a:ext>
            </a:extLst>
          </p:cNvPr>
          <p:cNvSpPr>
            <a:spLocks noGrp="1"/>
          </p:cNvSpPr>
          <p:nvPr>
            <p:ph type="title"/>
          </p:nvPr>
        </p:nvSpPr>
        <p:spPr>
          <a:xfrm>
            <a:off x="376670" y="140524"/>
            <a:ext cx="4109603" cy="978931"/>
          </a:xfrm>
        </p:spPr>
        <p:txBody>
          <a:bodyPr/>
          <a:lstStyle/>
          <a:p>
            <a:r>
              <a:rPr lang="fr-BE" err="1"/>
              <a:t>Context</a:t>
            </a:r>
            <a:endParaRPr lang="en-GB"/>
          </a:p>
        </p:txBody>
      </p:sp>
      <p:sp>
        <p:nvSpPr>
          <p:cNvPr id="4" name="Content Placeholder 3">
            <a:extLst>
              <a:ext uri="{FF2B5EF4-FFF2-40B4-BE49-F238E27FC236}">
                <a16:creationId xmlns:a16="http://schemas.microsoft.com/office/drawing/2014/main" id="{472D302F-B493-A942-4DE3-16296C21AE99}"/>
              </a:ext>
            </a:extLst>
          </p:cNvPr>
          <p:cNvSpPr>
            <a:spLocks noGrp="1"/>
          </p:cNvSpPr>
          <p:nvPr>
            <p:ph type="body" sz="quarter" idx="16"/>
          </p:nvPr>
        </p:nvSpPr>
        <p:spPr>
          <a:xfrm>
            <a:off x="376672" y="774948"/>
            <a:ext cx="4409963" cy="5902770"/>
          </a:xfrm>
        </p:spPr>
        <p:txBody>
          <a:bodyPr/>
          <a:lstStyle/>
          <a:p>
            <a:r>
              <a:rPr lang="en-GB" dirty="0"/>
              <a:t>Danone Japan is a subsidiary of Danone, a world-leading food company built on four business lines: Essential Dairy and Plant-based Products, Waters, Early Life Nutrition, and Advanced Medical Nutrition. Operating under the global vision of "One Planet. One Health", Danone is dedicated to bringing health through food to as many people as possible.</a:t>
            </a:r>
          </a:p>
          <a:p>
            <a:r>
              <a:rPr lang="en-GB" dirty="0"/>
              <a:t>In Japan, Danone has established itself as a trusted and valued player in the food industry. It aims to provide locally relevant and high-quality products that contribute to the well-being of Japanese consumers across different life-stages. This includes a diverse portfolio from dairy and plant-based products to baby foods and clinical nutrition products.</a:t>
            </a:r>
          </a:p>
          <a:p>
            <a:r>
              <a:rPr lang="en-GB" dirty="0"/>
              <a:t>Embracing innovation and technological advancements, Danone is looking to enhance its operational efficiency and scalability through the strategic implementation of Robotic Process Automation (RPA) across its various business functions. This initiative underscores their commitment to delivering unparalleled service and product offerings while maintaining cost-effectiveness and sustainability.</a:t>
            </a:r>
          </a:p>
        </p:txBody>
      </p:sp>
      <p:pic>
        <p:nvPicPr>
          <p:cNvPr id="12" name="Picture Placeholder 11" descr="A person pouring milk into a glass&#10;&#10;Description automatically generated">
            <a:extLst>
              <a:ext uri="{FF2B5EF4-FFF2-40B4-BE49-F238E27FC236}">
                <a16:creationId xmlns:a16="http://schemas.microsoft.com/office/drawing/2014/main" id="{5AB3B610-7237-A57F-F7F4-1469274A957B}"/>
              </a:ext>
            </a:extLst>
          </p:cNvPr>
          <p:cNvPicPr>
            <a:picLocks noGrp="1" noChangeAspect="1"/>
          </p:cNvPicPr>
          <p:nvPr>
            <p:ph type="pic" sz="quarter" idx="19"/>
          </p:nvPr>
        </p:nvPicPr>
        <p:blipFill>
          <a:blip r:embed="rId2" cstate="screen">
            <a:extLst>
              <a:ext uri="{28A0092B-C50C-407E-A947-70E740481C1C}">
                <a14:useLocalDpi xmlns:a14="http://schemas.microsoft.com/office/drawing/2010/main"/>
              </a:ext>
            </a:extLst>
          </a:blip>
          <a:srcRect/>
          <a:stretch>
            <a:fillRect/>
          </a:stretch>
        </p:blipFill>
        <p:spPr/>
      </p:pic>
      <p:pic>
        <p:nvPicPr>
          <p:cNvPr id="18" name="Picture Placeholder 17" descr="A picture containing plant, outdoor, crop, herb&#10;&#10;Description automatically generated">
            <a:extLst>
              <a:ext uri="{FF2B5EF4-FFF2-40B4-BE49-F238E27FC236}">
                <a16:creationId xmlns:a16="http://schemas.microsoft.com/office/drawing/2014/main" id="{9464787A-BB29-D899-1215-27F5475EAB15}"/>
              </a:ext>
            </a:extLst>
          </p:cNvPr>
          <p:cNvPicPr>
            <a:picLocks noGrp="1" noChangeAspect="1"/>
          </p:cNvPicPr>
          <p:nvPr>
            <p:ph type="pic" sz="quarter" idx="20"/>
          </p:nvPr>
        </p:nvPicPr>
        <p:blipFill>
          <a:blip r:embed="rId3" cstate="screen">
            <a:extLst>
              <a:ext uri="{28A0092B-C50C-407E-A947-70E740481C1C}">
                <a14:useLocalDpi xmlns:a14="http://schemas.microsoft.com/office/drawing/2010/main"/>
              </a:ext>
            </a:extLst>
          </a:blip>
          <a:srcRect/>
          <a:stretch>
            <a:fillRect/>
          </a:stretch>
        </p:blipFill>
        <p:spPr/>
      </p:pic>
      <p:sp>
        <p:nvSpPr>
          <p:cNvPr id="2" name="Slide Number Placeholder 1">
            <a:extLst>
              <a:ext uri="{FF2B5EF4-FFF2-40B4-BE49-F238E27FC236}">
                <a16:creationId xmlns:a16="http://schemas.microsoft.com/office/drawing/2014/main" id="{63B47B37-8FBA-3C2D-B25C-0BFEDB5E22B2}"/>
              </a:ext>
            </a:extLst>
          </p:cNvPr>
          <p:cNvSpPr>
            <a:spLocks noGrp="1"/>
          </p:cNvSpPr>
          <p:nvPr>
            <p:ph type="sldNum" sz="quarter" idx="4"/>
          </p:nvPr>
        </p:nvSpPr>
        <p:spPr/>
        <p:txBody>
          <a:bodyPr/>
          <a:lstStyle/>
          <a:p>
            <a:fld id="{619ED4D7-5F20-42F3-A679-10C8506A671F}" type="slidenum">
              <a:rPr lang="en-US" smtClean="0"/>
              <a:pPr/>
              <a:t>8</a:t>
            </a:fld>
            <a:endParaRPr lang="en-US"/>
          </a:p>
        </p:txBody>
      </p:sp>
      <p:pic>
        <p:nvPicPr>
          <p:cNvPr id="16" name="Picture Placeholder 15" descr="A picture containing kitchen utensil, tableware, fruit, silverware&#10;&#10;Description automatically generated">
            <a:extLst>
              <a:ext uri="{FF2B5EF4-FFF2-40B4-BE49-F238E27FC236}">
                <a16:creationId xmlns:a16="http://schemas.microsoft.com/office/drawing/2014/main" id="{1A70AA61-6998-4A99-CE23-A627BF068C6E}"/>
              </a:ext>
            </a:extLst>
          </p:cNvPr>
          <p:cNvPicPr>
            <a:picLocks noGrp="1" noChangeAspect="1"/>
          </p:cNvPicPr>
          <p:nvPr>
            <p:ph type="pic" sz="quarter" idx="18"/>
          </p:nvPr>
        </p:nvPicPr>
        <p:blipFill rotWithShape="1">
          <a:blip r:embed="rId4" cstate="screen">
            <a:extLst>
              <a:ext uri="{28A0092B-C50C-407E-A947-70E740481C1C}">
                <a14:useLocalDpi xmlns:a14="http://schemas.microsoft.com/office/drawing/2010/main"/>
              </a:ext>
            </a:extLst>
          </a:blip>
          <a:srcRect/>
          <a:stretch/>
        </p:blipFill>
        <p:spPr/>
      </p:pic>
      <p:pic>
        <p:nvPicPr>
          <p:cNvPr id="14" name="Picture Placeholder 13" descr="A water bottle on a table&#10;&#10;Description automatically generated with low confidence">
            <a:extLst>
              <a:ext uri="{FF2B5EF4-FFF2-40B4-BE49-F238E27FC236}">
                <a16:creationId xmlns:a16="http://schemas.microsoft.com/office/drawing/2014/main" id="{6F3FDE65-E705-9478-64B7-8D37D59BBDAB}"/>
              </a:ext>
            </a:extLst>
          </p:cNvPr>
          <p:cNvPicPr>
            <a:picLocks noGrp="1" noChangeAspect="1"/>
          </p:cNvPicPr>
          <p:nvPr>
            <p:ph type="pic" sz="quarter" idx="21"/>
          </p:nvPr>
        </p:nvPicPr>
        <p:blipFill>
          <a:blip r:embed="rId5" cstate="screen">
            <a:extLst>
              <a:ext uri="{28A0092B-C50C-407E-A947-70E740481C1C}">
                <a14:useLocalDpi xmlns:a14="http://schemas.microsoft.com/office/drawing/2010/main"/>
              </a:ext>
            </a:extLst>
          </a:blip>
          <a:srcRect/>
          <a:stretch>
            <a:fillRect/>
          </a:stretch>
        </p:blipFill>
        <p:spPr/>
      </p:pic>
    </p:spTree>
    <p:extLst>
      <p:ext uri="{BB962C8B-B14F-4D97-AF65-F5344CB8AC3E}">
        <p14:creationId xmlns:p14="http://schemas.microsoft.com/office/powerpoint/2010/main" val="40879292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3C48295D-48C8-27D5-F8E6-03417A23C401}"/>
              </a:ext>
            </a:extLst>
          </p:cNvPr>
          <p:cNvSpPr>
            <a:spLocks noChangeAspect="1"/>
          </p:cNvSpPr>
          <p:nvPr/>
        </p:nvSpPr>
        <p:spPr>
          <a:xfrm>
            <a:off x="5575814" y="6102279"/>
            <a:ext cx="1080000" cy="1080000"/>
          </a:xfrm>
          <a:prstGeom prst="ellipse">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A927F15C-5945-51DB-AEE7-38F95C2F844A}"/>
              </a:ext>
            </a:extLst>
          </p:cNvPr>
          <p:cNvSpPr>
            <a:spLocks noChangeAspect="1"/>
          </p:cNvSpPr>
          <p:nvPr/>
        </p:nvSpPr>
        <p:spPr>
          <a:xfrm>
            <a:off x="-1786186" y="5686559"/>
            <a:ext cx="10692000" cy="10692000"/>
          </a:xfrm>
          <a:prstGeom prst="ellipse">
            <a:avLst/>
          </a:prstGeom>
          <a:no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Content Placeholder 4">
            <a:extLst>
              <a:ext uri="{FF2B5EF4-FFF2-40B4-BE49-F238E27FC236}">
                <a16:creationId xmlns:a16="http://schemas.microsoft.com/office/drawing/2014/main" id="{44F9318E-2EF6-4BB1-C11A-8376D569B687}"/>
              </a:ext>
            </a:extLst>
          </p:cNvPr>
          <p:cNvSpPr>
            <a:spLocks noGrp="1"/>
          </p:cNvSpPr>
          <p:nvPr>
            <p:ph sz="quarter" idx="10"/>
          </p:nvPr>
        </p:nvSpPr>
        <p:spPr>
          <a:xfrm>
            <a:off x="496186" y="1335935"/>
            <a:ext cx="5580000" cy="4258730"/>
          </a:xfrm>
        </p:spPr>
        <p:txBody>
          <a:bodyPr/>
          <a:lstStyle/>
          <a:p>
            <a:pPr marL="0" indent="0" algn="ctr">
              <a:buNone/>
            </a:pPr>
            <a:r>
              <a:rPr lang="en-GB" sz="1400" b="1" dirty="0">
                <a:solidFill>
                  <a:schemeClr val="accent2"/>
                </a:solidFill>
              </a:rPr>
              <a:t>Understanding</a:t>
            </a:r>
          </a:p>
          <a:p>
            <a:endParaRPr lang="en-GB" dirty="0"/>
          </a:p>
          <a:p>
            <a:pPr lvl="1"/>
            <a:r>
              <a:rPr lang="en-GB" b="1" dirty="0">
                <a:solidFill>
                  <a:schemeClr val="accent1"/>
                </a:solidFill>
              </a:rPr>
              <a:t>RPA Implementation</a:t>
            </a:r>
            <a:r>
              <a:rPr lang="en-GB" dirty="0"/>
              <a:t>: Danone is in the process of enhancing its operational efficiency through the integration of Robotic Process Automation (RPA) into their existing systems. Their focus is specific internal business requirements where automation can provide substantial value.</a:t>
            </a:r>
          </a:p>
          <a:p>
            <a:pPr lvl="1"/>
            <a:r>
              <a:rPr lang="en-GB" b="1" dirty="0">
                <a:solidFill>
                  <a:schemeClr val="accent1"/>
                </a:solidFill>
              </a:rPr>
              <a:t>On-Demand Support</a:t>
            </a:r>
            <a:r>
              <a:rPr lang="en-GB" dirty="0"/>
              <a:t>: Due to a lack of backlog and forecast for a dedicated team, Danone requires an adaptable supplier who can manage requests spread over time and navigate periods of varying activity levels.</a:t>
            </a:r>
          </a:p>
          <a:p>
            <a:pPr lvl="1"/>
            <a:r>
              <a:rPr lang="en-GB" b="1" dirty="0">
                <a:solidFill>
                  <a:schemeClr val="accent1"/>
                </a:solidFill>
              </a:rPr>
              <a:t>Knowledge Requirement</a:t>
            </a:r>
            <a:r>
              <a:rPr lang="en-GB" dirty="0"/>
              <a:t>: The supplier should have proven expertise in RPA to assess each business requirement accurately. They are expected to provide workload estimations for each requirement based on a predefined rate card.</a:t>
            </a:r>
          </a:p>
        </p:txBody>
      </p:sp>
      <p:sp>
        <p:nvSpPr>
          <p:cNvPr id="2" name="Slide Number Placeholder 1">
            <a:extLst>
              <a:ext uri="{FF2B5EF4-FFF2-40B4-BE49-F238E27FC236}">
                <a16:creationId xmlns:a16="http://schemas.microsoft.com/office/drawing/2014/main" id="{63B47B37-8FBA-3C2D-B25C-0BFEDB5E22B2}"/>
              </a:ext>
            </a:extLst>
          </p:cNvPr>
          <p:cNvSpPr>
            <a:spLocks noGrp="1"/>
          </p:cNvSpPr>
          <p:nvPr>
            <p:ph type="sldNum" sz="quarter" idx="4"/>
          </p:nvPr>
        </p:nvSpPr>
        <p:spPr/>
        <p:txBody>
          <a:bodyPr/>
          <a:lstStyle/>
          <a:p>
            <a:fld id="{619ED4D7-5F20-42F3-A679-10C8506A671F}" type="slidenum">
              <a:rPr lang="en-US" smtClean="0"/>
              <a:pPr/>
              <a:t>9</a:t>
            </a:fld>
            <a:endParaRPr lang="en-US"/>
          </a:p>
        </p:txBody>
      </p:sp>
      <p:sp>
        <p:nvSpPr>
          <p:cNvPr id="6" name="Content Placeholder 5">
            <a:extLst>
              <a:ext uri="{FF2B5EF4-FFF2-40B4-BE49-F238E27FC236}">
                <a16:creationId xmlns:a16="http://schemas.microsoft.com/office/drawing/2014/main" id="{7346FBAB-1E3A-32C7-2A23-0BB96E44E40E}"/>
              </a:ext>
            </a:extLst>
          </p:cNvPr>
          <p:cNvSpPr>
            <a:spLocks noGrp="1"/>
          </p:cNvSpPr>
          <p:nvPr>
            <p:ph sz="quarter" idx="11"/>
          </p:nvPr>
        </p:nvSpPr>
        <p:spPr>
          <a:xfrm>
            <a:off x="6115814" y="1335935"/>
            <a:ext cx="5580000" cy="5846344"/>
          </a:xfrm>
        </p:spPr>
        <p:txBody>
          <a:bodyPr/>
          <a:lstStyle/>
          <a:p>
            <a:pPr marL="0" indent="0" algn="ctr">
              <a:buNone/>
            </a:pPr>
            <a:r>
              <a:rPr lang="fr-BE" sz="1400" b="1">
                <a:solidFill>
                  <a:schemeClr val="accent2"/>
                </a:solidFill>
              </a:rPr>
              <a:t>Challenges</a:t>
            </a:r>
          </a:p>
          <a:p>
            <a:endParaRPr lang="fr-BE"/>
          </a:p>
          <a:p>
            <a:pPr lvl="1"/>
            <a:r>
              <a:rPr lang="en-GB" b="1">
                <a:solidFill>
                  <a:schemeClr val="accent1"/>
                </a:solidFill>
              </a:rPr>
              <a:t>Resource Management</a:t>
            </a:r>
            <a:r>
              <a:rPr lang="en-GB"/>
              <a:t>: The sporadic nature of the requirement demands high flexibility from the supplier, as workload may vary significantly during different periods. Effective resource management will be critical to cater to these unpredictable demand patterns.</a:t>
            </a:r>
          </a:p>
          <a:p>
            <a:pPr lvl="1"/>
            <a:r>
              <a:rPr lang="en-GB" b="1">
                <a:solidFill>
                  <a:schemeClr val="accent1"/>
                </a:solidFill>
              </a:rPr>
              <a:t>RPA Expertise</a:t>
            </a:r>
            <a:r>
              <a:rPr lang="en-GB"/>
              <a:t>: As the automation requirement spans various internal business functionalities, the supplier will need broad and deep RPA expertise to address and satisfy the different business needs.</a:t>
            </a:r>
          </a:p>
          <a:p>
            <a:pPr lvl="1"/>
            <a:r>
              <a:rPr lang="en-GB" b="1">
                <a:solidFill>
                  <a:schemeClr val="accent1"/>
                </a:solidFill>
              </a:rPr>
              <a:t>Accurate Workload Estimation</a:t>
            </a:r>
            <a:r>
              <a:rPr lang="en-GB"/>
              <a:t>: Given the predefined rate card, accurately estimating the workload for each requirement will be a challenge. The supplier must ensure that the estimations are realistic and reflective of the true efforts required.</a:t>
            </a:r>
          </a:p>
          <a:p>
            <a:pPr lvl="1"/>
            <a:r>
              <a:rPr lang="en-GB" b="1">
                <a:solidFill>
                  <a:schemeClr val="accent1"/>
                </a:solidFill>
              </a:rPr>
              <a:t>Integration</a:t>
            </a:r>
            <a:r>
              <a:rPr lang="en-GB"/>
              <a:t>: Successfully integrating RPA into Danone's existing systems without disrupting current operations could pose a significant challenge. The supplier will need to carefully plan and execute the integration process to ensure seamless transition.</a:t>
            </a:r>
          </a:p>
        </p:txBody>
      </p:sp>
      <p:sp>
        <p:nvSpPr>
          <p:cNvPr id="3" name="Title 2">
            <a:extLst>
              <a:ext uri="{FF2B5EF4-FFF2-40B4-BE49-F238E27FC236}">
                <a16:creationId xmlns:a16="http://schemas.microsoft.com/office/drawing/2014/main" id="{91E97B6E-1E16-7A9D-1A7F-1662D83F1DE2}"/>
              </a:ext>
            </a:extLst>
          </p:cNvPr>
          <p:cNvSpPr>
            <a:spLocks noGrp="1"/>
          </p:cNvSpPr>
          <p:nvPr>
            <p:ph type="title"/>
          </p:nvPr>
        </p:nvSpPr>
        <p:spPr/>
        <p:txBody>
          <a:bodyPr/>
          <a:lstStyle/>
          <a:p>
            <a:r>
              <a:rPr lang="fr-BE" err="1"/>
              <a:t>Understanding</a:t>
            </a:r>
            <a:r>
              <a:rPr lang="fr-BE"/>
              <a:t> &amp; Challenges</a:t>
            </a:r>
            <a:endParaRPr lang="en-GB"/>
          </a:p>
        </p:txBody>
      </p:sp>
      <p:pic>
        <p:nvPicPr>
          <p:cNvPr id="8" name="Picture 7" descr="A close-up of a graph&#10;&#10;Description automatically generated with low confidence">
            <a:extLst>
              <a:ext uri="{FF2B5EF4-FFF2-40B4-BE49-F238E27FC236}">
                <a16:creationId xmlns:a16="http://schemas.microsoft.com/office/drawing/2014/main" id="{1D21BEBD-7AA8-7605-36A4-27471E1E819B}"/>
              </a:ext>
            </a:extLst>
          </p:cNvPr>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345011" y="5016874"/>
            <a:ext cx="2952000" cy="2952000"/>
          </a:xfrm>
          <a:prstGeom prst="ellipse">
            <a:avLst/>
          </a:prstGeom>
        </p:spPr>
      </p:pic>
      <p:sp>
        <p:nvSpPr>
          <p:cNvPr id="11" name="Oval 10">
            <a:extLst>
              <a:ext uri="{FF2B5EF4-FFF2-40B4-BE49-F238E27FC236}">
                <a16:creationId xmlns:a16="http://schemas.microsoft.com/office/drawing/2014/main" id="{400AA800-C856-3444-1737-BDCEC8A20CE0}"/>
              </a:ext>
            </a:extLst>
          </p:cNvPr>
          <p:cNvSpPr>
            <a:spLocks noChangeAspect="1"/>
          </p:cNvSpPr>
          <p:nvPr/>
        </p:nvSpPr>
        <p:spPr>
          <a:xfrm>
            <a:off x="7803756" y="-2545601"/>
            <a:ext cx="3057026" cy="3057026"/>
          </a:xfrm>
          <a:prstGeom prst="ellipse">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07001841"/>
      </p:ext>
    </p:extLst>
  </p:cSld>
  <p:clrMapOvr>
    <a:masterClrMapping/>
  </p:clrMapOvr>
</p:sld>
</file>

<file path=ppt/theme/theme1.xml><?xml version="1.0" encoding="utf-8"?>
<a:theme xmlns:a="http://schemas.openxmlformats.org/drawingml/2006/main" name="1_Gallery">
  <a:themeElements>
    <a:clrScheme name="Custom 6">
      <a:dk1>
        <a:sysClr val="windowText" lastClr="000000"/>
      </a:dk1>
      <a:lt1>
        <a:sysClr val="window" lastClr="FFFFFF"/>
      </a:lt1>
      <a:dk2>
        <a:srgbClr val="272774"/>
      </a:dk2>
      <a:lt2>
        <a:srgbClr val="F5E2DA"/>
      </a:lt2>
      <a:accent1>
        <a:srgbClr val="272774"/>
      </a:accent1>
      <a:accent2>
        <a:srgbClr val="EBC4B4"/>
      </a:accent2>
      <a:accent3>
        <a:srgbClr val="4182FF"/>
      </a:accent3>
      <a:accent4>
        <a:srgbClr val="FFDD77"/>
      </a:accent4>
      <a:accent5>
        <a:srgbClr val="7DDEB8"/>
      </a:accent5>
      <a:accent6>
        <a:srgbClr val="B880FF"/>
      </a:accent6>
      <a:hlink>
        <a:srgbClr val="4182FF"/>
      </a:hlink>
      <a:folHlink>
        <a:srgbClr val="B880FF"/>
      </a:folHlink>
    </a:clrScheme>
    <a:fontScheme name="AC">
      <a:majorFont>
        <a:latin typeface="Century Gothic"/>
        <a:ea typeface=""/>
        <a:cs typeface=""/>
      </a:majorFont>
      <a:minorFont>
        <a:latin typeface="Century Gothic"/>
        <a:ea typeface=""/>
        <a:cs typeface=""/>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est1234" id="{88458EE4-28D9-4762-8753-E91171A9E7F8}" vid="{1D4D5CC2-73F5-4F5A-BC81-E0D62051B99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haredWithUsers xmlns="9058a5d1-a99d-4655-aea0-822487cbc099">
      <UserInfo>
        <DisplayName>FORTIN Pierre</DisplayName>
        <AccountId>17</AccountId>
        <AccountType/>
      </UserInfo>
      <UserInfo>
        <DisplayName>LEONARDI Francesca</DisplayName>
        <AccountId>21</AccountId>
        <AccountType/>
      </UserInfo>
    </SharedWithUser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DBFB20D12F4F847B76CB7CF50774889" ma:contentTypeVersion="5" ma:contentTypeDescription="Create a new document." ma:contentTypeScope="" ma:versionID="2334407e4195d80f670e7250688abac6">
  <xsd:schema xmlns:xsd="http://www.w3.org/2001/XMLSchema" xmlns:xs="http://www.w3.org/2001/XMLSchema" xmlns:p="http://schemas.microsoft.com/office/2006/metadata/properties" xmlns:ns2="fbcc88d2-04f1-479e-9db0-92acf14b0ee8" xmlns:ns3="9058a5d1-a99d-4655-aea0-822487cbc099" targetNamespace="http://schemas.microsoft.com/office/2006/metadata/properties" ma:root="true" ma:fieldsID="25370c653413fdae63125c1b467a001e" ns2:_="" ns3:_="">
    <xsd:import namespace="fbcc88d2-04f1-479e-9db0-92acf14b0ee8"/>
    <xsd:import namespace="9058a5d1-a99d-4655-aea0-822487cbc099"/>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cc88d2-04f1-479e-9db0-92acf14b0ee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9058a5d1-a99d-4655-aea0-822487cbc099"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4329864-B537-4811-86A1-DF5FE42DDB86}">
  <ds:schemaRefs>
    <ds:schemaRef ds:uri="http://schemas.microsoft.com/sharepoint/v3/contenttype/forms"/>
  </ds:schemaRefs>
</ds:datastoreItem>
</file>

<file path=customXml/itemProps2.xml><?xml version="1.0" encoding="utf-8"?>
<ds:datastoreItem xmlns:ds="http://schemas.openxmlformats.org/officeDocument/2006/customXml" ds:itemID="{23708045-8CCD-4A50-863C-9555916E9131}">
  <ds:schemaRefs>
    <ds:schemaRef ds:uri="http://purl.org/dc/elements/1.1/"/>
    <ds:schemaRef ds:uri="http://schemas.openxmlformats.org/package/2006/metadata/core-properties"/>
    <ds:schemaRef ds:uri="fbcc88d2-04f1-479e-9db0-92acf14b0ee8"/>
    <ds:schemaRef ds:uri="http://purl.org/dc/terms/"/>
    <ds:schemaRef ds:uri="http://purl.org/dc/dcmitype/"/>
    <ds:schemaRef ds:uri="http://www.w3.org/XML/1998/namespace"/>
    <ds:schemaRef ds:uri="9058a5d1-a99d-4655-aea0-822487cbc099"/>
    <ds:schemaRef ds:uri="http://schemas.microsoft.com/office/2006/documentManagement/types"/>
    <ds:schemaRef ds:uri="http://schemas.microsoft.com/office/infopath/2007/PartnerControls"/>
    <ds:schemaRef ds:uri="http://schemas.microsoft.com/office/2006/metadata/properties"/>
  </ds:schemaRefs>
</ds:datastoreItem>
</file>

<file path=customXml/itemProps3.xml><?xml version="1.0" encoding="utf-8"?>
<ds:datastoreItem xmlns:ds="http://schemas.openxmlformats.org/officeDocument/2006/customXml" ds:itemID="{2F14BF91-B8EE-4205-A57E-910441C7BC3E}">
  <ds:schemaRefs>
    <ds:schemaRef ds:uri="9058a5d1-a99d-4655-aea0-822487cbc099"/>
    <ds:schemaRef ds:uri="fbcc88d2-04f1-479e-9db0-92acf14b0ee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3913</TotalTime>
  <Words>5307</Words>
  <Application>Microsoft Office PowerPoint</Application>
  <PresentationFormat>Widescreen</PresentationFormat>
  <Paragraphs>510</Paragraphs>
  <Slides>38</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38</vt:i4>
      </vt:variant>
    </vt:vector>
  </HeadingPairs>
  <TitlesOfParts>
    <vt:vector size="50" baseType="lpstr">
      <vt:lpstr>ＭＳ 明朝</vt:lpstr>
      <vt:lpstr>SimHei</vt:lpstr>
      <vt:lpstr>SimSun</vt:lpstr>
      <vt:lpstr>Arial</vt:lpstr>
      <vt:lpstr>Calibri</vt:lpstr>
      <vt:lpstr>Calibri Light</vt:lpstr>
      <vt:lpstr>Century Gothic</vt:lpstr>
      <vt:lpstr>Courier New</vt:lpstr>
      <vt:lpstr>Open Sans</vt:lpstr>
      <vt:lpstr>Symbol</vt:lpstr>
      <vt:lpstr>Wingdings</vt:lpstr>
      <vt:lpstr>1_Gallery</vt:lpstr>
      <vt:lpstr>PowerPoint Presentation</vt:lpstr>
      <vt:lpstr>PowerPoint Presentation</vt:lpstr>
      <vt:lpstr>Contacts</vt:lpstr>
      <vt:lpstr>History of changes</vt:lpstr>
      <vt:lpstr>Object of the Document</vt:lpstr>
      <vt:lpstr>PowerPoint Presentation</vt:lpstr>
      <vt:lpstr>Context &amp; Challenges</vt:lpstr>
      <vt:lpstr>Context</vt:lpstr>
      <vt:lpstr>Understanding &amp; Challenges</vt:lpstr>
      <vt:lpstr>Project Scope</vt:lpstr>
      <vt:lpstr>Project Scope</vt:lpstr>
      <vt:lpstr>Project Organisation</vt:lpstr>
      <vt:lpstr>Project Organisation</vt:lpstr>
      <vt:lpstr>Project Organisation Team Organisation</vt:lpstr>
      <vt:lpstr>Project Organisation Roles and Responsabilities</vt:lpstr>
      <vt:lpstr>Project Organisation Request Process</vt:lpstr>
      <vt:lpstr>Project Organisation RACI</vt:lpstr>
      <vt:lpstr>Project Organisation Prerequsites</vt:lpstr>
      <vt:lpstr>Project Organisation Prerequsites - Licences</vt:lpstr>
      <vt:lpstr>Project Organisation Acceptance Criteria - Documentation</vt:lpstr>
      <vt:lpstr>Project Organisation Acceptance Criteria - UAT</vt:lpstr>
      <vt:lpstr>Project management</vt:lpstr>
      <vt:lpstr>Project Management</vt:lpstr>
      <vt:lpstr>Project Management  Governance</vt:lpstr>
      <vt:lpstr>Change request</vt:lpstr>
      <vt:lpstr>Continuous improvement</vt:lpstr>
      <vt:lpstr>Financial Proposal</vt:lpstr>
      <vt:lpstr>Financial Proposal Financial Model and Process</vt:lpstr>
      <vt:lpstr>Financial Proposal Pricing Structure</vt:lpstr>
      <vt:lpstr>Financial Proposal Estimated Budget</vt:lpstr>
      <vt:lpstr>To go Further</vt:lpstr>
      <vt:lpstr>PowerPoint Presentation</vt:lpstr>
      <vt:lpstr>To go Further Service Catalogue - Development</vt:lpstr>
      <vt:lpstr>To go Further Service Catalogue – Maintenance (1/2)</vt:lpstr>
      <vt:lpstr>To go Further Service Catalogue – Maintenance (2/2)</vt:lpstr>
      <vt:lpstr>Agreement</vt:lpstr>
      <vt:lpstr>PowerPoint Presentation</vt:lpstr>
      <vt:lpstr>Confidentiality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SOUTOUL Julie</dc:creator>
  <cp:lastModifiedBy>Duy Quan Duc</cp:lastModifiedBy>
  <cp:revision>11</cp:revision>
  <dcterms:created xsi:type="dcterms:W3CDTF">2021-02-11T14:51:47Z</dcterms:created>
  <dcterms:modified xsi:type="dcterms:W3CDTF">2025-07-07T01:27:30Z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0x010100BDBFB20D12F4F847B76CB7CF50774889</vt:lpwstr>
  </property>
  <property fmtid="{D5CDD505-2E9C-101B-9397-08002B2CF9AE}" pid="3" name="MediaServiceImageTags">
    <vt:lpwstr/>
  </property>
  <property fmtid="{D5CDD505-2E9C-101B-9397-08002B2CF9AE}" pid="4" name="MSIP_Label_1b4ee55a-0d9c-4114-b1cb-f224f1410916_Enabled">
    <vt:lpwstr>true</vt:lpwstr>
  </property>
  <property fmtid="{D5CDD505-2E9C-101B-9397-08002B2CF9AE}" pid="5" name="MSIP_Label_1b4ee55a-0d9c-4114-b1cb-f224f1410916_SetDate">
    <vt:lpwstr>2023-08-18T04:02:23Z</vt:lpwstr>
  </property>
  <property fmtid="{D5CDD505-2E9C-101B-9397-08002B2CF9AE}" pid="6" name="MSIP_Label_1b4ee55a-0d9c-4114-b1cb-f224f1410916_Method">
    <vt:lpwstr>Privileged</vt:lpwstr>
  </property>
  <property fmtid="{D5CDD505-2E9C-101B-9397-08002B2CF9AE}" pid="7" name="MSIP_Label_1b4ee55a-0d9c-4114-b1cb-f224f1410916_Name">
    <vt:lpwstr>Confidential Anyone</vt:lpwstr>
  </property>
  <property fmtid="{D5CDD505-2E9C-101B-9397-08002B2CF9AE}" pid="8" name="MSIP_Label_1b4ee55a-0d9c-4114-b1cb-f224f1410916_SiteId">
    <vt:lpwstr>ce57ebe3-a63d-4708-b5cf-c274b48bd26c</vt:lpwstr>
  </property>
  <property fmtid="{D5CDD505-2E9C-101B-9397-08002B2CF9AE}" pid="9" name="MSIP_Label_1b4ee55a-0d9c-4114-b1cb-f224f1410916_ActionId">
    <vt:lpwstr>fd1bb504-580b-43a8-b299-9b154cbd3526</vt:lpwstr>
  </property>
  <property fmtid="{D5CDD505-2E9C-101B-9397-08002B2CF9AE}" pid="10" name="MSIP_Label_1b4ee55a-0d9c-4114-b1cb-f224f1410916_ContentBits">
    <vt:lpwstr>2</vt:lpwstr>
  </property>
  <property fmtid="{D5CDD505-2E9C-101B-9397-08002B2CF9AE}" pid="11" name="ClassificationContentMarkingFooterLocations">
    <vt:lpwstr>1_Gallery:4</vt:lpwstr>
  </property>
  <property fmtid="{D5CDD505-2E9C-101B-9397-08002B2CF9AE}" pid="12" name="ClassificationContentMarkingFooterText">
    <vt:lpwstr>Classified as Confidential</vt:lpwstr>
  </property>
</Properties>
</file>