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Gantt chart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File created on: 2021/3/29 17:07:23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rer 03 detail for Fragrance"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06" y="0"/>
            <a:ext cx="120411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ntt chart for Cust Item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3089"/>
            <a:ext cx="12192000" cy="623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0.12 for Dryer01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" y="0"/>
            <a:ext cx="12112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cess time for each dryer in Dec 2020"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94" y="0"/>
            <a:ext cx="111998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0"/>
            <a:ext cx="857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197350" y="1934075"/>
            <a:ext cx="307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</a:t>
            </a:r>
            <a:r>
              <a:rPr lang="en-US"/>
              <a:t>ryer 06 has the longest cleaning time than others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Dryer 03 has the longest down time than others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404500" y="266425"/>
            <a:ext cx="26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Year: 2020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00600" y="4677250"/>
            <a:ext cx="291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Year: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Month: Dec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Drying time: 63.9%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Cleaning time: 25.2%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Down time: 10.9%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5" y="0"/>
            <a:ext cx="10255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9058475" y="69075"/>
            <a:ext cx="296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r>
              <a:rPr lang="en-US"/>
              <a:t>ear: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Month: Dec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Dryer: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Unit: Hours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25" y="0"/>
            <a:ext cx="8572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9038750" y="217100"/>
            <a:ext cx="296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Year: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Month: Dec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Dryer: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Unit: Hours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8140800" y="3098425"/>
            <a:ext cx="37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for Dryer01 </a:t>
            </a:r>
            <a:r>
              <a:rPr lang="en-US"/>
              <a:t>concentrates on Flavors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ch number match with Cust Item"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5" y="0"/>
            <a:ext cx="116522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yer 01 detail for flavors"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8388"/>
            <a:ext cx="12192001" cy="548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