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6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45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1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95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5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869D8-9967-1662-3F9E-8F61E8CDB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4684" r="340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77273-ADAE-D046-885A-DE00834E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4763558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Scaling the Dynamic Video Calling Application</a:t>
            </a:r>
            <a:endParaRPr lang="en-GB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E5D7-D689-5858-B5E9-6F895559A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/>
              <a:t>Lewis Raeburn</a:t>
            </a:r>
          </a:p>
        </p:txBody>
      </p:sp>
    </p:spTree>
    <p:extLst>
      <p:ext uri="{BB962C8B-B14F-4D97-AF65-F5344CB8AC3E}">
        <p14:creationId xmlns:p14="http://schemas.microsoft.com/office/powerpoint/2010/main" val="14629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F73-4E38-02BD-E26B-304CE69B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330950" cy="1268984"/>
          </a:xfrm>
        </p:spPr>
        <p:txBody>
          <a:bodyPr>
            <a:normAutofit/>
          </a:bodyPr>
          <a:lstStyle/>
          <a:p>
            <a:r>
              <a:rPr lang="en-GB" dirty="0"/>
              <a:t>Last Year’s Work (MInf 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6969-18F2-AEF6-A0C1-23A1CCF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502150" cy="3601212"/>
          </a:xfrm>
        </p:spPr>
        <p:txBody>
          <a:bodyPr>
            <a:normAutofit/>
          </a:bodyPr>
          <a:lstStyle/>
          <a:p>
            <a:r>
              <a:rPr lang="en-GB" dirty="0"/>
              <a:t>Implemented a WebRTC API in Links</a:t>
            </a:r>
          </a:p>
          <a:p>
            <a:r>
              <a:rPr lang="en-GB" dirty="0"/>
              <a:t>Used the API and MVU framework to implement a (buggy) dynamic video calling application</a:t>
            </a:r>
          </a:p>
          <a:p>
            <a:r>
              <a:rPr lang="en-GB" dirty="0"/>
              <a:t>Only 8 users can be in a video call at once before the application becomes unusable</a:t>
            </a:r>
          </a:p>
          <a:p>
            <a:r>
              <a:rPr lang="en-GB" dirty="0"/>
              <a:t>Performance of application became worse as more users video called</a:t>
            </a:r>
          </a:p>
        </p:txBody>
      </p:sp>
      <p:pic>
        <p:nvPicPr>
          <p:cNvPr id="5" name="Picture 4" descr="Teams&#10;&#10;Description automatically generated with medium confidence">
            <a:extLst>
              <a:ext uri="{FF2B5EF4-FFF2-40B4-BE49-F238E27FC236}">
                <a16:creationId xmlns:a16="http://schemas.microsoft.com/office/drawing/2014/main" id="{4ADD7D1D-E346-9A77-59D8-6285BB11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64" y="2171113"/>
            <a:ext cx="6841603" cy="40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567-3044-B393-EBC4-12DA6D2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the Application (MInf 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94-72BC-7EF6-2B26-DAB3E6F4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should have same, if not better, functionality but more users able to video call at once</a:t>
            </a:r>
          </a:p>
          <a:p>
            <a:r>
              <a:rPr lang="en-GB" dirty="0"/>
              <a:t>Application should not become unusable under any circumstances</a:t>
            </a:r>
          </a:p>
        </p:txBody>
      </p:sp>
    </p:spTree>
    <p:extLst>
      <p:ext uri="{BB962C8B-B14F-4D97-AF65-F5344CB8AC3E}">
        <p14:creationId xmlns:p14="http://schemas.microsoft.com/office/powerpoint/2010/main" val="22610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6686-7E5E-15A6-B6D6-764F9DFB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8743-616C-34F6-C414-A3874929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application under different circumstances with varying parameters (e.g. on a single computer vs on multiple computers, lower FPS, lower resolution, clustered video calls)</a:t>
            </a:r>
          </a:p>
          <a:p>
            <a:r>
              <a:rPr lang="en-GB" dirty="0"/>
              <a:t>Identify the parameters and circumstances in which the application performed / scaled better and maximize use of these parameters where possible (e.g. lower FPS / resolution of users who aren’t talking)</a:t>
            </a:r>
          </a:p>
          <a:p>
            <a:r>
              <a:rPr lang="en-GB" dirty="0"/>
              <a:t>Limit number of users who can be in a single video call at once</a:t>
            </a:r>
          </a:p>
          <a:p>
            <a:r>
              <a:rPr lang="en-GB" dirty="0"/>
              <a:t>Also, measure CPU usage, message input / output rate, and message processing time of server processes as application runs</a:t>
            </a:r>
          </a:p>
          <a:p>
            <a:r>
              <a:rPr lang="en-GB" dirty="0"/>
              <a:t>Optimize exchange of messages such that the number of messages sent to the server </a:t>
            </a:r>
            <a:r>
              <a:rPr lang="en-GB"/>
              <a:t>is minimized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950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220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Scaling the Dynamic Video Calling Application</vt:lpstr>
      <vt:lpstr>Last Year’s Work (MInf Part 1)</vt:lpstr>
      <vt:lpstr>Scaling the Application (MInf Part 2)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the Dynamic Video Calling Application</dc:title>
  <dc:creator>Lewis Raeburn</dc:creator>
  <cp:lastModifiedBy>Lewis Raeburn</cp:lastModifiedBy>
  <cp:revision>2</cp:revision>
  <dcterms:created xsi:type="dcterms:W3CDTF">2023-01-26T18:00:16Z</dcterms:created>
  <dcterms:modified xsi:type="dcterms:W3CDTF">2023-01-26T19:41:02Z</dcterms:modified>
</cp:coreProperties>
</file>