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9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72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00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2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5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6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3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6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869D8-9967-1662-3F9E-8F61E8CDB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4684" r="3406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77273-ADAE-D046-885A-DE00834E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4763558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100"/>
              <a:t>Scaling the Dynamic Video Calling Application</a:t>
            </a:r>
            <a:endParaRPr lang="en-GB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E5D7-D689-5858-B5E9-6F895559A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GB" sz="1600" dirty="0"/>
              <a:t>Lewis Raeburn</a:t>
            </a:r>
          </a:p>
        </p:txBody>
      </p:sp>
    </p:spTree>
    <p:extLst>
      <p:ext uri="{BB962C8B-B14F-4D97-AF65-F5344CB8AC3E}">
        <p14:creationId xmlns:p14="http://schemas.microsoft.com/office/powerpoint/2010/main" val="14629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BF73-4E38-02BD-E26B-304CE69B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330950" cy="1268984"/>
          </a:xfrm>
        </p:spPr>
        <p:txBody>
          <a:bodyPr>
            <a:normAutofit/>
          </a:bodyPr>
          <a:lstStyle/>
          <a:p>
            <a:r>
              <a:rPr lang="en-GB" dirty="0"/>
              <a:t>Last Year’s Work (MInf 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6969-18F2-AEF6-A0C1-23A1CCF0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4502150" cy="3601212"/>
          </a:xfrm>
        </p:spPr>
        <p:txBody>
          <a:bodyPr>
            <a:normAutofit/>
          </a:bodyPr>
          <a:lstStyle/>
          <a:p>
            <a:r>
              <a:rPr lang="en-GB" dirty="0"/>
              <a:t>Implemented a WebRTC API in Links</a:t>
            </a:r>
          </a:p>
          <a:p>
            <a:r>
              <a:rPr lang="en-GB" dirty="0"/>
              <a:t>Used the API and MVU framework to implement a (buggy) dynamic video calling application</a:t>
            </a:r>
          </a:p>
          <a:p>
            <a:r>
              <a:rPr lang="en-GB" dirty="0"/>
              <a:t>Only 8 users can be in a video call at once before the application becomes unusable</a:t>
            </a:r>
          </a:p>
          <a:p>
            <a:r>
              <a:rPr lang="en-GB" dirty="0"/>
              <a:t>Performance of application became worse as more users video called</a:t>
            </a:r>
          </a:p>
        </p:txBody>
      </p:sp>
      <p:pic>
        <p:nvPicPr>
          <p:cNvPr id="5" name="Picture 4" descr="Teams&#10;&#10;Description automatically generated with medium confidence">
            <a:extLst>
              <a:ext uri="{FF2B5EF4-FFF2-40B4-BE49-F238E27FC236}">
                <a16:creationId xmlns:a16="http://schemas.microsoft.com/office/drawing/2014/main" id="{4ADD7D1D-E346-9A77-59D8-6285BB110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64" y="2171113"/>
            <a:ext cx="6841603" cy="40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7567-3044-B393-EBC4-12DA6D2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the Application (MInf 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694-72BC-7EF6-2B26-DAB3E6F4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5"/>
            <a:ext cx="7445734" cy="3880773"/>
          </a:xfrm>
        </p:spPr>
        <p:txBody>
          <a:bodyPr/>
          <a:lstStyle/>
          <a:p>
            <a:r>
              <a:rPr lang="en-GB" dirty="0"/>
              <a:t>Application should have same, if not better, functionality but more users able to video call at once</a:t>
            </a:r>
          </a:p>
          <a:p>
            <a:r>
              <a:rPr lang="en-GB" dirty="0"/>
              <a:t>Application should not become unusable under any circumstances</a:t>
            </a:r>
          </a:p>
          <a:p>
            <a:r>
              <a:rPr lang="en-GB" dirty="0"/>
              <a:t>Connection errors / application crashing bugs should not be present</a:t>
            </a:r>
          </a:p>
        </p:txBody>
      </p:sp>
    </p:spTree>
    <p:extLst>
      <p:ext uri="{BB962C8B-B14F-4D97-AF65-F5344CB8AC3E}">
        <p14:creationId xmlns:p14="http://schemas.microsoft.com/office/powerpoint/2010/main" val="22610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6686-7E5E-15A6-B6D6-764F9DFB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8743-616C-34F6-C414-A3874929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Test application under different circumstances with varying parameters (e.g. on a single computer vs on multiple computers, lower FPS, lower resolution, clustered video calls)</a:t>
            </a:r>
          </a:p>
          <a:p>
            <a:r>
              <a:rPr lang="en-GB" dirty="0"/>
              <a:t>Identify the parameters and circumstances in which the application performed / scaled better and maximize use of these parameters where possible (e.g. lower FPS / resolution of users who aren’t talking)</a:t>
            </a:r>
          </a:p>
          <a:p>
            <a:r>
              <a:rPr lang="en-GB" dirty="0"/>
              <a:t>Limit number of users who can be in a single video call at once</a:t>
            </a:r>
          </a:p>
          <a:p>
            <a:r>
              <a:rPr lang="en-GB" dirty="0"/>
              <a:t>Also, measure CPU usage, message input / output rate, and message processing time of server processes as application runs (with automated version of application)</a:t>
            </a:r>
          </a:p>
          <a:p>
            <a:r>
              <a:rPr lang="en-GB" dirty="0"/>
              <a:t>Optimize exchange of messages such that the number of messages sent to the server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2495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A821-F0DF-D01F-2780-52B8C84D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E993-5B77-AE0B-B0DA-3FCEDA63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559169"/>
            <a:ext cx="5847753" cy="3880773"/>
          </a:xfrm>
        </p:spPr>
        <p:txBody>
          <a:bodyPr/>
          <a:lstStyle/>
          <a:p>
            <a:r>
              <a:rPr lang="en-GB" dirty="0"/>
              <a:t>Fixed all bugs identified so far (e.g. movement bugs, connection errors, timing errors)</a:t>
            </a:r>
          </a:p>
          <a:p>
            <a:r>
              <a:rPr lang="en-GB" dirty="0"/>
              <a:t>Completed all single computer tests and most multiple computer tests</a:t>
            </a:r>
          </a:p>
          <a:p>
            <a:r>
              <a:rPr lang="en-GB" dirty="0"/>
              <a:t>Implemented an automated version of the application that moves users into each other’s vicinity – useful for simulating proper interactions in the application (e.g. multiple users moving at once)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66552D-479F-C469-FD54-6665DF0A0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6" y="4416669"/>
            <a:ext cx="1867161" cy="2248214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E8EDDD0-4EF4-6F24-75F7-8CF4C9509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81" y="4416669"/>
            <a:ext cx="2238687" cy="2229161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B6B9215-FB27-BA2F-5923-CDA8C12EE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92" y="4416669"/>
            <a:ext cx="1838582" cy="2200582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E780F9ED-99EF-B672-3FAF-1CE22BEA1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38" y="1559169"/>
            <a:ext cx="323895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sktop 2023.01.26 - 21.37.29.01_Trim">
            <a:hlinkClick r:id="" action="ppaction://media"/>
            <a:extLst>
              <a:ext uri="{FF2B5EF4-FFF2-40B4-BE49-F238E27FC236}">
                <a16:creationId xmlns:a16="http://schemas.microsoft.com/office/drawing/2014/main" id="{8802B109-AA36-6B88-944D-B27766619C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5DB7-AC88-5C6B-0842-6A123DB4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42AA-581B-C622-70CB-2226D366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 a newly discovered bug where some video streams don’t appear when application is under stress</a:t>
            </a:r>
          </a:p>
          <a:p>
            <a:r>
              <a:rPr lang="en-GB" dirty="0"/>
              <a:t>Complete last few scalability tests (lowered resolution)</a:t>
            </a:r>
          </a:p>
          <a:p>
            <a:r>
              <a:rPr lang="en-GB" dirty="0"/>
              <a:t>Design and implement new version of application that takes advantage of lower fps, lower resolution, and clustered video calls where possible (e.g. lower fps / resolution when user isn’t active / talking, limit number of users in a single video call)</a:t>
            </a:r>
          </a:p>
          <a:p>
            <a:r>
              <a:rPr lang="en-GB" dirty="0"/>
              <a:t>Test new version of application and compare it to original version from last year</a:t>
            </a:r>
          </a:p>
          <a:p>
            <a:r>
              <a:rPr lang="en-GB" dirty="0"/>
              <a:t>Write dissertation…</a:t>
            </a:r>
          </a:p>
        </p:txBody>
      </p:sp>
    </p:spTree>
    <p:extLst>
      <p:ext uri="{BB962C8B-B14F-4D97-AF65-F5344CB8AC3E}">
        <p14:creationId xmlns:p14="http://schemas.microsoft.com/office/powerpoint/2010/main" val="1549252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</TotalTime>
  <Words>397</Words>
  <Application>Microsoft Office PowerPoint</Application>
  <PresentationFormat>Widescreen</PresentationFormat>
  <Paragraphs>27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Scaling the Dynamic Video Calling Application</vt:lpstr>
      <vt:lpstr>Last Year’s Work (MInf Part 1)</vt:lpstr>
      <vt:lpstr>Scaling the Application (MInf Part 2)</vt:lpstr>
      <vt:lpstr>Approach</vt:lpstr>
      <vt:lpstr>Progress So Far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the Dynamic Video Calling Application</dc:title>
  <dc:creator>Lewis Raeburn</dc:creator>
  <cp:lastModifiedBy>Lewis Raeburn</cp:lastModifiedBy>
  <cp:revision>6</cp:revision>
  <dcterms:created xsi:type="dcterms:W3CDTF">2023-01-26T18:00:16Z</dcterms:created>
  <dcterms:modified xsi:type="dcterms:W3CDTF">2023-01-26T21:57:23Z</dcterms:modified>
</cp:coreProperties>
</file>