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60" r:id="rId4"/>
    <p:sldId id="302" r:id="rId5"/>
    <p:sldId id="261" r:id="rId6"/>
    <p:sldId id="262" r:id="rId7"/>
    <p:sldId id="263" r:id="rId8"/>
    <p:sldId id="264" r:id="rId9"/>
    <p:sldId id="301" r:id="rId10"/>
    <p:sldId id="265" r:id="rId11"/>
    <p:sldId id="266" r:id="rId12"/>
    <p:sldId id="267" r:id="rId13"/>
    <p:sldId id="268" r:id="rId14"/>
    <p:sldId id="269" r:id="rId15"/>
    <p:sldId id="270" r:id="rId16"/>
    <p:sldId id="271" r:id="rId17"/>
    <p:sldId id="272" r:id="rId18"/>
    <p:sldId id="273" r:id="rId19"/>
    <p:sldId id="274" r:id="rId20"/>
    <p:sldId id="299" r:id="rId21"/>
    <p:sldId id="275" r:id="rId22"/>
    <p:sldId id="276" r:id="rId23"/>
    <p:sldId id="277" r:id="rId24"/>
    <p:sldId id="278" r:id="rId25"/>
    <p:sldId id="279" r:id="rId26"/>
    <p:sldId id="303" r:id="rId27"/>
    <p:sldId id="280" r:id="rId28"/>
    <p:sldId id="281" r:id="rId29"/>
    <p:sldId id="282" r:id="rId30"/>
    <p:sldId id="304" r:id="rId31"/>
    <p:sldId id="283" r:id="rId32"/>
    <p:sldId id="284" r:id="rId33"/>
    <p:sldId id="297" r:id="rId34"/>
    <p:sldId id="285" r:id="rId35"/>
    <p:sldId id="286" r:id="rId36"/>
    <p:sldId id="287" r:id="rId37"/>
    <p:sldId id="305" r:id="rId38"/>
    <p:sldId id="288" r:id="rId39"/>
    <p:sldId id="289" r:id="rId40"/>
    <p:sldId id="290" r:id="rId41"/>
    <p:sldId id="306" r:id="rId42"/>
    <p:sldId id="291" r:id="rId43"/>
    <p:sldId id="292" r:id="rId44"/>
    <p:sldId id="293" r:id="rId45"/>
    <p:sldId id="294" r:id="rId46"/>
    <p:sldId id="295" r:id="rId47"/>
    <p:sldId id="296" r:id="rId4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66" d="100"/>
          <a:sy n="66" d="100"/>
        </p:scale>
        <p:origin x="1596"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A2628-9E05-44F3-ACF1-2D42943DF731}" type="doc">
      <dgm:prSet loTypeId="urn:microsoft.com/office/officeart/2005/8/layout/hProcess9" loCatId="process" qsTypeId="urn:microsoft.com/office/officeart/2005/8/quickstyle/simple1" qsCatId="simple" csTypeId="urn:microsoft.com/office/officeart/2005/8/colors/accent2_4" csCatId="accent2" phldr="1"/>
      <dgm:spPr/>
      <dgm:t>
        <a:bodyPr/>
        <a:lstStyle/>
        <a:p>
          <a:endParaRPr lang="nl-BE"/>
        </a:p>
      </dgm:t>
    </dgm:pt>
    <dgm:pt modelId="{09D5A395-46E6-4779-815F-2500E37A8759}">
      <dgm:prSet phldrT="[Text]"/>
      <dgm:spPr/>
      <dgm:t>
        <a:bodyPr/>
        <a:lstStyle/>
        <a:p>
          <a:r>
            <a:rPr lang="nl-BE" dirty="0"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A2FC3822-4128-46F0-82A9-66AA6B3D5B01}">
      <dgm:prSet phldrT="[Text]"/>
      <dgm:spPr/>
      <dgm:t>
        <a:bodyPr/>
        <a:lstStyle/>
        <a:p>
          <a:r>
            <a:rPr lang="nl-BE" dirty="0" smtClean="0"/>
            <a:t>Uitvoering voorbereiden</a:t>
          </a:r>
          <a:endParaRPr lang="nl-BE" dirty="0"/>
        </a:p>
      </dgm:t>
    </dgm:pt>
    <dgm:pt modelId="{82F82DF5-183B-42DE-A1E4-1FFF6BA4BF28}" type="sibTrans" cxnId="{794DEAEB-84B7-4FDB-9A02-8BAFF7A560C6}">
      <dgm:prSet/>
      <dgm:spPr/>
      <dgm:t>
        <a:bodyPr/>
        <a:lstStyle/>
        <a:p>
          <a:endParaRPr lang="nl-BE"/>
        </a:p>
      </dgm:t>
    </dgm:pt>
    <dgm:pt modelId="{8DB17C8D-B5A4-4738-90A6-8F8062B0BC34}" type="parTrans" cxnId="{794DEAEB-84B7-4FDB-9A02-8BAFF7A560C6}">
      <dgm:prSet/>
      <dgm:spPr/>
      <dgm:t>
        <a:bodyPr/>
        <a:lstStyle/>
        <a:p>
          <a:endParaRPr lang="nl-BE"/>
        </a:p>
      </dgm:t>
    </dgm:pt>
    <dgm:pt modelId="{E00B39D4-3B7B-4C48-B44B-59369C7EFCBE}">
      <dgm:prSet phldrT="[Text]"/>
      <dgm:spPr/>
      <dgm:t>
        <a:bodyPr/>
        <a:lstStyle/>
        <a:p>
          <a:r>
            <a:rPr lang="nl-BE" dirty="0" smtClean="0"/>
            <a:t>Oplossing kiezen</a:t>
          </a:r>
          <a:endParaRPr lang="nl-BE" dirty="0"/>
        </a:p>
      </dgm:t>
    </dgm:pt>
    <dgm:pt modelId="{E985B3EA-A1F3-47EB-A382-AB114A3A53D8}" type="sibTrans" cxnId="{202B120C-9174-42F6-B296-212CCBC83B4A}">
      <dgm:prSet/>
      <dgm:spPr/>
      <dgm:t>
        <a:bodyPr/>
        <a:lstStyle/>
        <a:p>
          <a:endParaRPr lang="nl-BE"/>
        </a:p>
      </dgm:t>
    </dgm:pt>
    <dgm:pt modelId="{9CA473B4-AE51-438B-9144-BCDB4B61EEAE}" type="parTrans" cxnId="{202B120C-9174-42F6-B296-212CCBC83B4A}">
      <dgm:prSet/>
      <dgm:spPr/>
      <dgm:t>
        <a:bodyPr/>
        <a:lstStyle/>
        <a:p>
          <a:endParaRPr lang="nl-BE"/>
        </a:p>
      </dgm:t>
    </dgm:pt>
    <dgm:pt modelId="{72C41ED2-DAE7-47AC-A964-C799EB275FAF}">
      <dgm:prSet phldrT="[Text]"/>
      <dgm:spPr/>
      <dgm:t>
        <a:bodyPr/>
        <a:lstStyle/>
        <a:p>
          <a:r>
            <a:rPr lang="nl-BE" dirty="0" smtClean="0">
              <a:solidFill>
                <a:schemeClr val="accent2">
                  <a:lumMod val="75000"/>
                </a:schemeClr>
              </a:solidFill>
            </a:rPr>
            <a:t>Samenwerking structureren</a:t>
          </a:r>
          <a:endParaRPr lang="nl-BE" dirty="0">
            <a:solidFill>
              <a:schemeClr val="accent2">
                <a:lumMod val="75000"/>
              </a:schemeClr>
            </a:solidFill>
          </a:endParaRPr>
        </a:p>
      </dgm:t>
    </dgm:pt>
    <dgm:pt modelId="{DF172AFD-31A3-4D36-AFD3-CB1DB2D8F993}" type="parTrans" cxnId="{2F4C2B85-343D-4BCF-AF79-A6BAFF133927}">
      <dgm:prSet/>
      <dgm:spPr/>
      <dgm:t>
        <a:bodyPr/>
        <a:lstStyle/>
        <a:p>
          <a:endParaRPr lang="nl-BE"/>
        </a:p>
      </dgm:t>
    </dgm:pt>
    <dgm:pt modelId="{44BEFB19-7C65-4EF5-8AEF-E58CC118820B}" type="sibTrans" cxnId="{2F4C2B85-343D-4BCF-AF79-A6BAFF133927}">
      <dgm:prSet/>
      <dgm:spPr/>
      <dgm:t>
        <a:bodyPr/>
        <a:lstStyle/>
        <a:p>
          <a:endParaRPr lang="nl-BE"/>
        </a:p>
      </dgm:t>
    </dgm:pt>
    <dgm:pt modelId="{B2216988-92E7-451B-95D0-1933F1E7AAD3}">
      <dgm:prSet phldrT="[Text]"/>
      <dgm:spPr/>
      <dgm:t>
        <a:bodyPr/>
        <a:lstStyle/>
        <a:p>
          <a:r>
            <a:rPr lang="nl-BE" dirty="0" smtClean="0"/>
            <a:t>Uitvoeringscontract detailleren</a:t>
          </a:r>
          <a:endParaRPr lang="nl-BE" dirty="0"/>
        </a:p>
      </dgm:t>
    </dgm:pt>
    <dgm:pt modelId="{7D0B318A-40C7-4C77-BDA6-BA5F91240929}" type="parTrans" cxnId="{EA149121-F316-4A11-B0E1-AE4E964959CF}">
      <dgm:prSet/>
      <dgm:spPr/>
      <dgm:t>
        <a:bodyPr/>
        <a:lstStyle/>
        <a:p>
          <a:endParaRPr lang="nl-BE"/>
        </a:p>
      </dgm:t>
    </dgm:pt>
    <dgm:pt modelId="{BACB5CBF-991F-447D-B4A2-68A86B257A3F}" type="sibTrans" cxnId="{EA149121-F316-4A11-B0E1-AE4E964959CF}">
      <dgm:prSet/>
      <dgm:spPr/>
      <dgm:t>
        <a:bodyPr/>
        <a:lstStyle/>
        <a:p>
          <a:endParaRPr lang="nl-BE"/>
        </a:p>
      </dgm:t>
    </dgm:pt>
    <dgm:pt modelId="{2EAF491A-1F2D-43C2-B758-C951C6DAEB6F}">
      <dgm:prSet phldrT="[Text]"/>
      <dgm:spPr/>
      <dgm:t>
        <a:bodyPr/>
        <a:lstStyle/>
        <a:p>
          <a:r>
            <a:rPr lang="nl-BE" dirty="0" err="1" smtClean="0"/>
            <a:t>Beheersaspecten</a:t>
          </a:r>
          <a:r>
            <a:rPr lang="nl-BE" dirty="0" smtClean="0"/>
            <a:t> vastleggen</a:t>
          </a:r>
          <a:endParaRPr lang="nl-BE" dirty="0"/>
        </a:p>
      </dgm:t>
    </dgm:pt>
    <dgm:pt modelId="{91B9C520-1263-47DF-8ABC-A28C4A2009BF}" type="parTrans" cxnId="{41221619-771B-4216-85FF-DB21B706A7B3}">
      <dgm:prSet/>
      <dgm:spPr/>
      <dgm:t>
        <a:bodyPr/>
        <a:lstStyle/>
        <a:p>
          <a:endParaRPr lang="nl-BE"/>
        </a:p>
      </dgm:t>
    </dgm:pt>
    <dgm:pt modelId="{9D264AEF-20AB-46E0-8EAA-6B9E1017DC7F}" type="sibTrans" cxnId="{41221619-771B-4216-85FF-DB21B706A7B3}">
      <dgm:prSet/>
      <dgm:spPr/>
      <dgm:t>
        <a:bodyPr/>
        <a:lstStyle/>
        <a:p>
          <a:endParaRPr lang="nl-BE"/>
        </a:p>
      </dgm:t>
    </dgm:pt>
    <dgm:pt modelId="{5B810CD6-25C7-4468-9F5D-B3B19CA74481}" type="pres">
      <dgm:prSet presAssocID="{B85A2628-9E05-44F3-ACF1-2D42943DF731}" presName="CompostProcess" presStyleCnt="0">
        <dgm:presLayoutVars>
          <dgm:dir/>
          <dgm:resizeHandles val="exact"/>
        </dgm:presLayoutVars>
      </dgm:prSet>
      <dgm:spPr/>
      <dgm:t>
        <a:bodyPr/>
        <a:lstStyle/>
        <a:p>
          <a:endParaRPr lang="nl-BE"/>
        </a:p>
      </dgm:t>
    </dgm:pt>
    <dgm:pt modelId="{F6E99F78-E72D-4DAB-ACC4-99009246A02A}" type="pres">
      <dgm:prSet presAssocID="{B85A2628-9E05-44F3-ACF1-2D42943DF731}" presName="arrow" presStyleLbl="bgShp" presStyleIdx="0" presStyleCnt="1"/>
      <dgm:spPr/>
      <dgm:t>
        <a:bodyPr/>
        <a:lstStyle/>
        <a:p>
          <a:endParaRPr lang="nl-BE"/>
        </a:p>
      </dgm:t>
    </dgm:pt>
    <dgm:pt modelId="{B379C97F-F54A-487D-A49F-821E4456D187}" type="pres">
      <dgm:prSet presAssocID="{B85A2628-9E05-44F3-ACF1-2D42943DF731}" presName="linearProcess" presStyleCnt="0"/>
      <dgm:spPr/>
      <dgm:t>
        <a:bodyPr/>
        <a:lstStyle/>
        <a:p>
          <a:endParaRPr lang="nl-BE"/>
        </a:p>
      </dgm:t>
    </dgm:pt>
    <dgm:pt modelId="{A23AE736-A9DE-4C05-92F6-5ABF61FA628B}" type="pres">
      <dgm:prSet presAssocID="{09D5A395-46E6-4779-815F-2500E37A8759}" presName="textNode" presStyleLbl="node1" presStyleIdx="0" presStyleCnt="6">
        <dgm:presLayoutVars>
          <dgm:bulletEnabled val="1"/>
        </dgm:presLayoutVars>
      </dgm:prSet>
      <dgm:spPr/>
      <dgm:t>
        <a:bodyPr/>
        <a:lstStyle/>
        <a:p>
          <a:endParaRPr lang="nl-BE"/>
        </a:p>
      </dgm:t>
    </dgm:pt>
    <dgm:pt modelId="{D5D5A621-0C87-4EAA-814D-66D8337F64B9}" type="pres">
      <dgm:prSet presAssocID="{3D465779-CE82-44FC-BFB3-DF21E65893B8}" presName="sibTrans" presStyleCnt="0"/>
      <dgm:spPr/>
      <dgm:t>
        <a:bodyPr/>
        <a:lstStyle/>
        <a:p>
          <a:endParaRPr lang="nl-BE"/>
        </a:p>
      </dgm:t>
    </dgm:pt>
    <dgm:pt modelId="{D4A60CD7-C4E2-41AF-8DA9-FDC1101246AB}" type="pres">
      <dgm:prSet presAssocID="{E00B39D4-3B7B-4C48-B44B-59369C7EFCBE}" presName="textNode" presStyleLbl="node1" presStyleIdx="1" presStyleCnt="6">
        <dgm:presLayoutVars>
          <dgm:bulletEnabled val="1"/>
        </dgm:presLayoutVars>
      </dgm:prSet>
      <dgm:spPr/>
      <dgm:t>
        <a:bodyPr/>
        <a:lstStyle/>
        <a:p>
          <a:endParaRPr lang="nl-BE"/>
        </a:p>
      </dgm:t>
    </dgm:pt>
    <dgm:pt modelId="{D90E16D9-5D63-4CCB-B1EC-31E19297CCEE}" type="pres">
      <dgm:prSet presAssocID="{E985B3EA-A1F3-47EB-A382-AB114A3A53D8}" presName="sibTrans" presStyleCnt="0"/>
      <dgm:spPr/>
      <dgm:t>
        <a:bodyPr/>
        <a:lstStyle/>
        <a:p>
          <a:endParaRPr lang="nl-BE"/>
        </a:p>
      </dgm:t>
    </dgm:pt>
    <dgm:pt modelId="{4F6972DA-1FFE-4227-B7E9-F1163BBFD502}" type="pres">
      <dgm:prSet presAssocID="{A2FC3822-4128-46F0-82A9-66AA6B3D5B01}" presName="textNode" presStyleLbl="node1" presStyleIdx="2" presStyleCnt="6">
        <dgm:presLayoutVars>
          <dgm:bulletEnabled val="1"/>
        </dgm:presLayoutVars>
      </dgm:prSet>
      <dgm:spPr/>
      <dgm:t>
        <a:bodyPr/>
        <a:lstStyle/>
        <a:p>
          <a:endParaRPr lang="nl-BE"/>
        </a:p>
      </dgm:t>
    </dgm:pt>
    <dgm:pt modelId="{7B3615DC-9827-45DE-B4DB-E395C2B4B385}" type="pres">
      <dgm:prSet presAssocID="{82F82DF5-183B-42DE-A1E4-1FFF6BA4BF28}" presName="sibTrans" presStyleCnt="0"/>
      <dgm:spPr/>
      <dgm:t>
        <a:bodyPr/>
        <a:lstStyle/>
        <a:p>
          <a:endParaRPr lang="nl-BE"/>
        </a:p>
      </dgm:t>
    </dgm:pt>
    <dgm:pt modelId="{A308EF0C-5F7C-40F4-8E83-9B1F687E2B19}" type="pres">
      <dgm:prSet presAssocID="{72C41ED2-DAE7-47AC-A964-C799EB275FAF}" presName="textNode" presStyleLbl="node1" presStyleIdx="3" presStyleCnt="6">
        <dgm:presLayoutVars>
          <dgm:bulletEnabled val="1"/>
        </dgm:presLayoutVars>
      </dgm:prSet>
      <dgm:spPr/>
      <dgm:t>
        <a:bodyPr/>
        <a:lstStyle/>
        <a:p>
          <a:endParaRPr lang="nl-BE"/>
        </a:p>
      </dgm:t>
    </dgm:pt>
    <dgm:pt modelId="{EF529ABA-3ADC-42B0-A303-1AC957A4B22C}" type="pres">
      <dgm:prSet presAssocID="{44BEFB19-7C65-4EF5-8AEF-E58CC118820B}" presName="sibTrans" presStyleCnt="0"/>
      <dgm:spPr/>
      <dgm:t>
        <a:bodyPr/>
        <a:lstStyle/>
        <a:p>
          <a:endParaRPr lang="nl-BE"/>
        </a:p>
      </dgm:t>
    </dgm:pt>
    <dgm:pt modelId="{E29C02C9-8227-433F-8815-5B9B92230AF3}" type="pres">
      <dgm:prSet presAssocID="{2EAF491A-1F2D-43C2-B758-C951C6DAEB6F}" presName="textNode" presStyleLbl="node1" presStyleIdx="4" presStyleCnt="6">
        <dgm:presLayoutVars>
          <dgm:bulletEnabled val="1"/>
        </dgm:presLayoutVars>
      </dgm:prSet>
      <dgm:spPr/>
      <dgm:t>
        <a:bodyPr/>
        <a:lstStyle/>
        <a:p>
          <a:endParaRPr lang="nl-BE"/>
        </a:p>
      </dgm:t>
    </dgm:pt>
    <dgm:pt modelId="{2332F01A-20B6-4E69-A8A3-F93AC9284033}" type="pres">
      <dgm:prSet presAssocID="{9D264AEF-20AB-46E0-8EAA-6B9E1017DC7F}" presName="sibTrans" presStyleCnt="0"/>
      <dgm:spPr/>
      <dgm:t>
        <a:bodyPr/>
        <a:lstStyle/>
        <a:p>
          <a:endParaRPr lang="nl-BE"/>
        </a:p>
      </dgm:t>
    </dgm:pt>
    <dgm:pt modelId="{21DEB498-8D05-429C-98D9-2A5E5BCECD23}" type="pres">
      <dgm:prSet presAssocID="{B2216988-92E7-451B-95D0-1933F1E7AAD3}" presName="textNode" presStyleLbl="node1" presStyleIdx="5" presStyleCnt="6">
        <dgm:presLayoutVars>
          <dgm:bulletEnabled val="1"/>
        </dgm:presLayoutVars>
      </dgm:prSet>
      <dgm:spPr/>
      <dgm:t>
        <a:bodyPr/>
        <a:lstStyle/>
        <a:p>
          <a:endParaRPr lang="nl-BE"/>
        </a:p>
      </dgm:t>
    </dgm:pt>
  </dgm:ptLst>
  <dgm:cxnLst>
    <dgm:cxn modelId="{794DEAEB-84B7-4FDB-9A02-8BAFF7A560C6}" srcId="{B85A2628-9E05-44F3-ACF1-2D42943DF731}" destId="{A2FC3822-4128-46F0-82A9-66AA6B3D5B01}" srcOrd="2" destOrd="0" parTransId="{8DB17C8D-B5A4-4738-90A6-8F8062B0BC34}" sibTransId="{82F82DF5-183B-42DE-A1E4-1FFF6BA4BF28}"/>
    <dgm:cxn modelId="{EA149121-F316-4A11-B0E1-AE4E964959CF}" srcId="{B85A2628-9E05-44F3-ACF1-2D42943DF731}" destId="{B2216988-92E7-451B-95D0-1933F1E7AAD3}" srcOrd="5" destOrd="0" parTransId="{7D0B318A-40C7-4C77-BDA6-BA5F91240929}" sibTransId="{BACB5CBF-991F-447D-B4A2-68A86B257A3F}"/>
    <dgm:cxn modelId="{2F4C2B85-343D-4BCF-AF79-A6BAFF133927}" srcId="{B85A2628-9E05-44F3-ACF1-2D42943DF731}" destId="{72C41ED2-DAE7-47AC-A964-C799EB275FAF}" srcOrd="3" destOrd="0" parTransId="{DF172AFD-31A3-4D36-AFD3-CB1DB2D8F993}" sibTransId="{44BEFB19-7C65-4EF5-8AEF-E58CC118820B}"/>
    <dgm:cxn modelId="{202B120C-9174-42F6-B296-212CCBC83B4A}" srcId="{B85A2628-9E05-44F3-ACF1-2D42943DF731}" destId="{E00B39D4-3B7B-4C48-B44B-59369C7EFCBE}" srcOrd="1" destOrd="0" parTransId="{9CA473B4-AE51-438B-9144-BCDB4B61EEAE}" sibTransId="{E985B3EA-A1F3-47EB-A382-AB114A3A53D8}"/>
    <dgm:cxn modelId="{D923D394-09AD-4E53-80FB-EFA4B4CECC15}" type="presOf" srcId="{B2216988-92E7-451B-95D0-1933F1E7AAD3}" destId="{21DEB498-8D05-429C-98D9-2A5E5BCECD23}" srcOrd="0" destOrd="0" presId="urn:microsoft.com/office/officeart/2005/8/layout/hProcess9"/>
    <dgm:cxn modelId="{41221619-771B-4216-85FF-DB21B706A7B3}" srcId="{B85A2628-9E05-44F3-ACF1-2D42943DF731}" destId="{2EAF491A-1F2D-43C2-B758-C951C6DAEB6F}" srcOrd="4" destOrd="0" parTransId="{91B9C520-1263-47DF-8ABC-A28C4A2009BF}" sibTransId="{9D264AEF-20AB-46E0-8EAA-6B9E1017DC7F}"/>
    <dgm:cxn modelId="{BB1AB5EA-C76C-49B0-A431-15CC1B3EF12D}" srcId="{B85A2628-9E05-44F3-ACF1-2D42943DF731}" destId="{09D5A395-46E6-4779-815F-2500E37A8759}" srcOrd="0" destOrd="0" parTransId="{EF1E6F7B-73A9-4463-92C8-B6ECFB1C4D98}" sibTransId="{3D465779-CE82-44FC-BFB3-DF21E65893B8}"/>
    <dgm:cxn modelId="{580B5F3F-AA55-486B-9A96-7E70543FD524}" type="presOf" srcId="{E00B39D4-3B7B-4C48-B44B-59369C7EFCBE}" destId="{D4A60CD7-C4E2-41AF-8DA9-FDC1101246AB}" srcOrd="0" destOrd="0" presId="urn:microsoft.com/office/officeart/2005/8/layout/hProcess9"/>
    <dgm:cxn modelId="{8AF353CA-5FBB-4614-BD13-1967153160C7}" type="presOf" srcId="{2EAF491A-1F2D-43C2-B758-C951C6DAEB6F}" destId="{E29C02C9-8227-433F-8815-5B9B92230AF3}" srcOrd="0" destOrd="0" presId="urn:microsoft.com/office/officeart/2005/8/layout/hProcess9"/>
    <dgm:cxn modelId="{22E42C83-3259-44B5-9215-F930EC204FB5}" type="presOf" srcId="{09D5A395-46E6-4779-815F-2500E37A8759}" destId="{A23AE736-A9DE-4C05-92F6-5ABF61FA628B}" srcOrd="0" destOrd="0" presId="urn:microsoft.com/office/officeart/2005/8/layout/hProcess9"/>
    <dgm:cxn modelId="{1D2B7E5E-5410-450C-8EC4-9272CB00C936}" type="presOf" srcId="{B85A2628-9E05-44F3-ACF1-2D42943DF731}" destId="{5B810CD6-25C7-4468-9F5D-B3B19CA74481}" srcOrd="0" destOrd="0" presId="urn:microsoft.com/office/officeart/2005/8/layout/hProcess9"/>
    <dgm:cxn modelId="{51654626-3ADA-4828-9D81-7DC4AFAAF269}" type="presOf" srcId="{A2FC3822-4128-46F0-82A9-66AA6B3D5B01}" destId="{4F6972DA-1FFE-4227-B7E9-F1163BBFD502}" srcOrd="0" destOrd="0" presId="urn:microsoft.com/office/officeart/2005/8/layout/hProcess9"/>
    <dgm:cxn modelId="{1C7C17F6-B8A3-4A53-B81A-9D3486AB3358}" type="presOf" srcId="{72C41ED2-DAE7-47AC-A964-C799EB275FAF}" destId="{A308EF0C-5F7C-40F4-8E83-9B1F687E2B19}" srcOrd="0" destOrd="0" presId="urn:microsoft.com/office/officeart/2005/8/layout/hProcess9"/>
    <dgm:cxn modelId="{17CF9EB7-6D23-4152-9531-327D5879B718}" type="presParOf" srcId="{5B810CD6-25C7-4468-9F5D-B3B19CA74481}" destId="{F6E99F78-E72D-4DAB-ACC4-99009246A02A}" srcOrd="0" destOrd="0" presId="urn:microsoft.com/office/officeart/2005/8/layout/hProcess9"/>
    <dgm:cxn modelId="{097A4A9B-7DD7-4350-9339-28623BD0F7D5}" type="presParOf" srcId="{5B810CD6-25C7-4468-9F5D-B3B19CA74481}" destId="{B379C97F-F54A-487D-A49F-821E4456D187}" srcOrd="1" destOrd="0" presId="urn:microsoft.com/office/officeart/2005/8/layout/hProcess9"/>
    <dgm:cxn modelId="{3368F9D7-E6D2-4E2B-A6FE-2C9C7CE1A206}" type="presParOf" srcId="{B379C97F-F54A-487D-A49F-821E4456D187}" destId="{A23AE736-A9DE-4C05-92F6-5ABF61FA628B}" srcOrd="0" destOrd="0" presId="urn:microsoft.com/office/officeart/2005/8/layout/hProcess9"/>
    <dgm:cxn modelId="{E2A9BB85-43B0-4DE4-B96F-3C2C727FD435}" type="presParOf" srcId="{B379C97F-F54A-487D-A49F-821E4456D187}" destId="{D5D5A621-0C87-4EAA-814D-66D8337F64B9}" srcOrd="1" destOrd="0" presId="urn:microsoft.com/office/officeart/2005/8/layout/hProcess9"/>
    <dgm:cxn modelId="{7782C813-D032-4AF1-AEA0-91ED98612A0B}" type="presParOf" srcId="{B379C97F-F54A-487D-A49F-821E4456D187}" destId="{D4A60CD7-C4E2-41AF-8DA9-FDC1101246AB}" srcOrd="2" destOrd="0" presId="urn:microsoft.com/office/officeart/2005/8/layout/hProcess9"/>
    <dgm:cxn modelId="{5E248EA2-1E64-4212-9539-BD5841F9F055}" type="presParOf" srcId="{B379C97F-F54A-487D-A49F-821E4456D187}" destId="{D90E16D9-5D63-4CCB-B1EC-31E19297CCEE}" srcOrd="3" destOrd="0" presId="urn:microsoft.com/office/officeart/2005/8/layout/hProcess9"/>
    <dgm:cxn modelId="{C91FF89E-0307-4045-82C3-52628EEDF2AA}" type="presParOf" srcId="{B379C97F-F54A-487D-A49F-821E4456D187}" destId="{4F6972DA-1FFE-4227-B7E9-F1163BBFD502}" srcOrd="4" destOrd="0" presId="urn:microsoft.com/office/officeart/2005/8/layout/hProcess9"/>
    <dgm:cxn modelId="{581C62CF-764C-47AF-8A30-EA7BBCDC62B0}" type="presParOf" srcId="{B379C97F-F54A-487D-A49F-821E4456D187}" destId="{7B3615DC-9827-45DE-B4DB-E395C2B4B385}" srcOrd="5" destOrd="0" presId="urn:microsoft.com/office/officeart/2005/8/layout/hProcess9"/>
    <dgm:cxn modelId="{D5AB64B0-BCE1-451E-A6F3-190407B4A014}" type="presParOf" srcId="{B379C97F-F54A-487D-A49F-821E4456D187}" destId="{A308EF0C-5F7C-40F4-8E83-9B1F687E2B19}" srcOrd="6" destOrd="0" presId="urn:microsoft.com/office/officeart/2005/8/layout/hProcess9"/>
    <dgm:cxn modelId="{2A1490BC-2BD0-4CEE-B01B-9155DE8C27E9}" type="presParOf" srcId="{B379C97F-F54A-487D-A49F-821E4456D187}" destId="{EF529ABA-3ADC-42B0-A303-1AC957A4B22C}" srcOrd="7" destOrd="0" presId="urn:microsoft.com/office/officeart/2005/8/layout/hProcess9"/>
    <dgm:cxn modelId="{A8398661-3A66-44FF-A38D-1FB4E314CFE1}" type="presParOf" srcId="{B379C97F-F54A-487D-A49F-821E4456D187}" destId="{E29C02C9-8227-433F-8815-5B9B92230AF3}" srcOrd="8" destOrd="0" presId="urn:microsoft.com/office/officeart/2005/8/layout/hProcess9"/>
    <dgm:cxn modelId="{7C031C4F-5162-43F3-A39C-F9555FFCECFC}" type="presParOf" srcId="{B379C97F-F54A-487D-A49F-821E4456D187}" destId="{2332F01A-20B6-4E69-A8A3-F93AC9284033}" srcOrd="9" destOrd="0" presId="urn:microsoft.com/office/officeart/2005/8/layout/hProcess9"/>
    <dgm:cxn modelId="{66420A8B-ED13-42FE-A134-3E3AD9480866}" type="presParOf" srcId="{B379C97F-F54A-487D-A49F-821E4456D187}" destId="{21DEB498-8D05-429C-98D9-2A5E5BCECD23}"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830707-B921-4A59-91E1-7AC321967DE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nl-BE"/>
        </a:p>
      </dgm:t>
    </dgm:pt>
    <dgm:pt modelId="{72D260D2-02F5-4528-AC35-143A44C51EBC}">
      <dgm:prSet phldrT="[Text]"/>
      <dgm:spPr/>
      <dgm:t>
        <a:bodyPr/>
        <a:lstStyle/>
        <a:p>
          <a:r>
            <a:rPr lang="nl-BE" dirty="0" smtClean="0"/>
            <a:t>Inhoud</a:t>
          </a:r>
          <a:endParaRPr lang="nl-BE" dirty="0"/>
        </a:p>
      </dgm:t>
    </dgm:pt>
    <dgm:pt modelId="{98F0FD5F-6951-468E-8889-A3D0D17F8D7F}" type="parTrans" cxnId="{B2FFFDA1-9D62-45F0-87F9-AB15276B4EB2}">
      <dgm:prSet/>
      <dgm:spPr/>
      <dgm:t>
        <a:bodyPr/>
        <a:lstStyle/>
        <a:p>
          <a:endParaRPr lang="nl-BE"/>
        </a:p>
      </dgm:t>
    </dgm:pt>
    <dgm:pt modelId="{F6D7AD6C-6688-4ECF-B170-28911C1EABBC}" type="sibTrans" cxnId="{B2FFFDA1-9D62-45F0-87F9-AB15276B4EB2}">
      <dgm:prSet/>
      <dgm:spPr/>
      <dgm:t>
        <a:bodyPr/>
        <a:lstStyle/>
        <a:p>
          <a:endParaRPr lang="nl-BE"/>
        </a:p>
      </dgm:t>
    </dgm:pt>
    <dgm:pt modelId="{443BC9DC-7E23-42BD-9BEF-C97F59F66D73}">
      <dgm:prSet/>
      <dgm:spPr/>
      <dgm:t>
        <a:bodyPr/>
        <a:lstStyle/>
        <a:p>
          <a:r>
            <a:rPr lang="nl-BE" dirty="0" smtClean="0"/>
            <a:t>Aanpak</a:t>
          </a:r>
        </a:p>
      </dgm:t>
    </dgm:pt>
    <dgm:pt modelId="{3553FB48-4196-4C3A-ADC0-DC22CC55509D}" type="parTrans" cxnId="{92F7F8B5-DCC0-4460-96F0-82A018AE3969}">
      <dgm:prSet/>
      <dgm:spPr/>
      <dgm:t>
        <a:bodyPr/>
        <a:lstStyle/>
        <a:p>
          <a:endParaRPr lang="nl-BE"/>
        </a:p>
      </dgm:t>
    </dgm:pt>
    <dgm:pt modelId="{9C46FA95-3448-4D64-8DDB-14AC36745BA4}" type="sibTrans" cxnId="{92F7F8B5-DCC0-4460-96F0-82A018AE3969}">
      <dgm:prSet/>
      <dgm:spPr/>
      <dgm:t>
        <a:bodyPr/>
        <a:lstStyle/>
        <a:p>
          <a:endParaRPr lang="nl-BE"/>
        </a:p>
      </dgm:t>
    </dgm:pt>
    <dgm:pt modelId="{EB24D960-CB44-4F84-ADE8-1A5C3B723580}">
      <dgm:prSet/>
      <dgm:spPr/>
      <dgm:t>
        <a:bodyPr/>
        <a:lstStyle/>
        <a:p>
          <a:r>
            <a:rPr lang="nl-BE" dirty="0" smtClean="0"/>
            <a:t>Beheersaspecten</a:t>
          </a:r>
        </a:p>
      </dgm:t>
    </dgm:pt>
    <dgm:pt modelId="{1A68BF7C-6888-48C3-9838-39592C97B529}" type="parTrans" cxnId="{C25F6A77-F868-4670-A0B2-25BA0730E1A3}">
      <dgm:prSet/>
      <dgm:spPr/>
      <dgm:t>
        <a:bodyPr/>
        <a:lstStyle/>
        <a:p>
          <a:endParaRPr lang="nl-BE"/>
        </a:p>
      </dgm:t>
    </dgm:pt>
    <dgm:pt modelId="{1A67FEC8-B5A5-4ED6-93B4-DDFFA927C8DE}" type="sibTrans" cxnId="{C25F6A77-F868-4670-A0B2-25BA0730E1A3}">
      <dgm:prSet/>
      <dgm:spPr/>
      <dgm:t>
        <a:bodyPr/>
        <a:lstStyle/>
        <a:p>
          <a:endParaRPr lang="nl-BE"/>
        </a:p>
      </dgm:t>
    </dgm:pt>
    <dgm:pt modelId="{ED255AC7-F687-4306-A53D-EF846BB1E344}">
      <dgm:prSet/>
      <dgm:spPr/>
      <dgm:t>
        <a:bodyPr/>
        <a:lstStyle/>
        <a:p>
          <a:r>
            <a:rPr lang="nl-BE" dirty="0" smtClean="0"/>
            <a:t>Business Case</a:t>
          </a:r>
        </a:p>
      </dgm:t>
    </dgm:pt>
    <dgm:pt modelId="{3A08848F-DF21-4E99-9A68-7E7E9B822D81}" type="parTrans" cxnId="{F7493368-D54E-43BD-A0AC-11DF0E0AF077}">
      <dgm:prSet/>
      <dgm:spPr/>
      <dgm:t>
        <a:bodyPr/>
        <a:lstStyle/>
        <a:p>
          <a:endParaRPr lang="nl-BE"/>
        </a:p>
      </dgm:t>
    </dgm:pt>
    <dgm:pt modelId="{B7938496-69CE-4070-B329-23CCDDD08EEE}" type="sibTrans" cxnId="{F7493368-D54E-43BD-A0AC-11DF0E0AF077}">
      <dgm:prSet/>
      <dgm:spPr/>
      <dgm:t>
        <a:bodyPr/>
        <a:lstStyle/>
        <a:p>
          <a:endParaRPr lang="nl-BE"/>
        </a:p>
      </dgm:t>
    </dgm:pt>
    <dgm:pt modelId="{6A356BF0-5300-4996-AA07-FA0D98682B9B}" type="pres">
      <dgm:prSet presAssocID="{A5830707-B921-4A59-91E1-7AC321967DEE}" presName="diagram" presStyleCnt="0">
        <dgm:presLayoutVars>
          <dgm:dir/>
          <dgm:resizeHandles val="exact"/>
        </dgm:presLayoutVars>
      </dgm:prSet>
      <dgm:spPr/>
      <dgm:t>
        <a:bodyPr/>
        <a:lstStyle/>
        <a:p>
          <a:endParaRPr lang="en-US"/>
        </a:p>
      </dgm:t>
    </dgm:pt>
    <dgm:pt modelId="{B560D422-D6AF-43E0-8BE7-73B373B994AC}" type="pres">
      <dgm:prSet presAssocID="{72D260D2-02F5-4528-AC35-143A44C51EBC}" presName="node" presStyleLbl="node1" presStyleIdx="0" presStyleCnt="4">
        <dgm:presLayoutVars>
          <dgm:bulletEnabled val="1"/>
        </dgm:presLayoutVars>
      </dgm:prSet>
      <dgm:spPr/>
      <dgm:t>
        <a:bodyPr/>
        <a:lstStyle/>
        <a:p>
          <a:endParaRPr lang="en-US"/>
        </a:p>
      </dgm:t>
    </dgm:pt>
    <dgm:pt modelId="{6BE81139-C5CE-4921-AD5A-9EDC014A7409}" type="pres">
      <dgm:prSet presAssocID="{F6D7AD6C-6688-4ECF-B170-28911C1EABBC}" presName="sibTrans" presStyleCnt="0"/>
      <dgm:spPr/>
    </dgm:pt>
    <dgm:pt modelId="{EA58E746-A629-42AA-8C14-D1E638253D49}" type="pres">
      <dgm:prSet presAssocID="{443BC9DC-7E23-42BD-9BEF-C97F59F66D73}" presName="node" presStyleLbl="node1" presStyleIdx="1" presStyleCnt="4">
        <dgm:presLayoutVars>
          <dgm:bulletEnabled val="1"/>
        </dgm:presLayoutVars>
      </dgm:prSet>
      <dgm:spPr/>
      <dgm:t>
        <a:bodyPr/>
        <a:lstStyle/>
        <a:p>
          <a:endParaRPr lang="en-US"/>
        </a:p>
      </dgm:t>
    </dgm:pt>
    <dgm:pt modelId="{D6FEBF0C-D0B0-483A-ACC0-072299A5EF72}" type="pres">
      <dgm:prSet presAssocID="{9C46FA95-3448-4D64-8DDB-14AC36745BA4}" presName="sibTrans" presStyleCnt="0"/>
      <dgm:spPr/>
    </dgm:pt>
    <dgm:pt modelId="{52463E25-412F-4924-B5C8-099D2F3493F9}" type="pres">
      <dgm:prSet presAssocID="{EB24D960-CB44-4F84-ADE8-1A5C3B723580}" presName="node" presStyleLbl="node1" presStyleIdx="2" presStyleCnt="4">
        <dgm:presLayoutVars>
          <dgm:bulletEnabled val="1"/>
        </dgm:presLayoutVars>
      </dgm:prSet>
      <dgm:spPr/>
      <dgm:t>
        <a:bodyPr/>
        <a:lstStyle/>
        <a:p>
          <a:endParaRPr lang="en-US"/>
        </a:p>
      </dgm:t>
    </dgm:pt>
    <dgm:pt modelId="{D6147954-89BC-45C2-8007-816BA1C946A1}" type="pres">
      <dgm:prSet presAssocID="{1A67FEC8-B5A5-4ED6-93B4-DDFFA927C8DE}" presName="sibTrans" presStyleCnt="0"/>
      <dgm:spPr/>
    </dgm:pt>
    <dgm:pt modelId="{AF4AFC7B-6965-4D89-AFFA-B4749F01EA53}" type="pres">
      <dgm:prSet presAssocID="{ED255AC7-F687-4306-A53D-EF846BB1E344}" presName="node" presStyleLbl="node1" presStyleIdx="3" presStyleCnt="4">
        <dgm:presLayoutVars>
          <dgm:bulletEnabled val="1"/>
        </dgm:presLayoutVars>
      </dgm:prSet>
      <dgm:spPr/>
      <dgm:t>
        <a:bodyPr/>
        <a:lstStyle/>
        <a:p>
          <a:endParaRPr lang="en-US"/>
        </a:p>
      </dgm:t>
    </dgm:pt>
  </dgm:ptLst>
  <dgm:cxnLst>
    <dgm:cxn modelId="{9C38D92D-3CC4-4290-9398-49C298AFE602}" type="presOf" srcId="{A5830707-B921-4A59-91E1-7AC321967DEE}" destId="{6A356BF0-5300-4996-AA07-FA0D98682B9B}" srcOrd="0" destOrd="0" presId="urn:microsoft.com/office/officeart/2005/8/layout/default"/>
    <dgm:cxn modelId="{E1F4DA4A-1145-4C3D-9424-31272748D3CD}" type="presOf" srcId="{ED255AC7-F687-4306-A53D-EF846BB1E344}" destId="{AF4AFC7B-6965-4D89-AFFA-B4749F01EA53}" srcOrd="0" destOrd="0" presId="urn:microsoft.com/office/officeart/2005/8/layout/default"/>
    <dgm:cxn modelId="{4F5CBCB9-5CBB-4B0E-9C43-A74C5E229187}" type="presOf" srcId="{443BC9DC-7E23-42BD-9BEF-C97F59F66D73}" destId="{EA58E746-A629-42AA-8C14-D1E638253D49}" srcOrd="0" destOrd="0" presId="urn:microsoft.com/office/officeart/2005/8/layout/default"/>
    <dgm:cxn modelId="{67B64EBA-02C5-40EC-B3F2-66602465B2E6}" type="presOf" srcId="{EB24D960-CB44-4F84-ADE8-1A5C3B723580}" destId="{52463E25-412F-4924-B5C8-099D2F3493F9}" srcOrd="0" destOrd="0" presId="urn:microsoft.com/office/officeart/2005/8/layout/default"/>
    <dgm:cxn modelId="{92F7F8B5-DCC0-4460-96F0-82A018AE3969}" srcId="{A5830707-B921-4A59-91E1-7AC321967DEE}" destId="{443BC9DC-7E23-42BD-9BEF-C97F59F66D73}" srcOrd="1" destOrd="0" parTransId="{3553FB48-4196-4C3A-ADC0-DC22CC55509D}" sibTransId="{9C46FA95-3448-4D64-8DDB-14AC36745BA4}"/>
    <dgm:cxn modelId="{C25F6A77-F868-4670-A0B2-25BA0730E1A3}" srcId="{A5830707-B921-4A59-91E1-7AC321967DEE}" destId="{EB24D960-CB44-4F84-ADE8-1A5C3B723580}" srcOrd="2" destOrd="0" parTransId="{1A68BF7C-6888-48C3-9838-39592C97B529}" sibTransId="{1A67FEC8-B5A5-4ED6-93B4-DDFFA927C8DE}"/>
    <dgm:cxn modelId="{B2FFFDA1-9D62-45F0-87F9-AB15276B4EB2}" srcId="{A5830707-B921-4A59-91E1-7AC321967DEE}" destId="{72D260D2-02F5-4528-AC35-143A44C51EBC}" srcOrd="0" destOrd="0" parTransId="{98F0FD5F-6951-468E-8889-A3D0D17F8D7F}" sibTransId="{F6D7AD6C-6688-4ECF-B170-28911C1EABBC}"/>
    <dgm:cxn modelId="{EE112F70-5049-425A-BD07-02BF2024ADE1}" type="presOf" srcId="{72D260D2-02F5-4528-AC35-143A44C51EBC}" destId="{B560D422-D6AF-43E0-8BE7-73B373B994AC}" srcOrd="0" destOrd="0" presId="urn:microsoft.com/office/officeart/2005/8/layout/default"/>
    <dgm:cxn modelId="{F7493368-D54E-43BD-A0AC-11DF0E0AF077}" srcId="{A5830707-B921-4A59-91E1-7AC321967DEE}" destId="{ED255AC7-F687-4306-A53D-EF846BB1E344}" srcOrd="3" destOrd="0" parTransId="{3A08848F-DF21-4E99-9A68-7E7E9B822D81}" sibTransId="{B7938496-69CE-4070-B329-23CCDDD08EEE}"/>
    <dgm:cxn modelId="{02CB5CA4-FB39-45D6-A74A-193C12C9DA6A}" type="presParOf" srcId="{6A356BF0-5300-4996-AA07-FA0D98682B9B}" destId="{B560D422-D6AF-43E0-8BE7-73B373B994AC}" srcOrd="0" destOrd="0" presId="urn:microsoft.com/office/officeart/2005/8/layout/default"/>
    <dgm:cxn modelId="{A37EEEA7-C3E1-4D18-B396-2123A51E6FBE}" type="presParOf" srcId="{6A356BF0-5300-4996-AA07-FA0D98682B9B}" destId="{6BE81139-C5CE-4921-AD5A-9EDC014A7409}" srcOrd="1" destOrd="0" presId="urn:microsoft.com/office/officeart/2005/8/layout/default"/>
    <dgm:cxn modelId="{24E7F6AA-9F02-432D-8A6F-58A3FA8AEF9A}" type="presParOf" srcId="{6A356BF0-5300-4996-AA07-FA0D98682B9B}" destId="{EA58E746-A629-42AA-8C14-D1E638253D49}" srcOrd="2" destOrd="0" presId="urn:microsoft.com/office/officeart/2005/8/layout/default"/>
    <dgm:cxn modelId="{F4A2CA24-B26F-4033-8A8E-59A6500AD86D}" type="presParOf" srcId="{6A356BF0-5300-4996-AA07-FA0D98682B9B}" destId="{D6FEBF0C-D0B0-483A-ACC0-072299A5EF72}" srcOrd="3" destOrd="0" presId="urn:microsoft.com/office/officeart/2005/8/layout/default"/>
    <dgm:cxn modelId="{8A1DCE81-A4B2-4808-BB07-9300BCFF3AFF}" type="presParOf" srcId="{6A356BF0-5300-4996-AA07-FA0D98682B9B}" destId="{52463E25-412F-4924-B5C8-099D2F3493F9}" srcOrd="4" destOrd="0" presId="urn:microsoft.com/office/officeart/2005/8/layout/default"/>
    <dgm:cxn modelId="{DAD55C73-2CC0-4AE8-866B-1DCE06AB0343}" type="presParOf" srcId="{6A356BF0-5300-4996-AA07-FA0D98682B9B}" destId="{D6147954-89BC-45C2-8007-816BA1C946A1}" srcOrd="5" destOrd="0" presId="urn:microsoft.com/office/officeart/2005/8/layout/default"/>
    <dgm:cxn modelId="{C9D232B8-67A1-415F-B2FA-35CE62D2D8EC}" type="presParOf" srcId="{6A356BF0-5300-4996-AA07-FA0D98682B9B}" destId="{AF4AFC7B-6965-4D89-AFFA-B4749F01EA5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830707-B921-4A59-91E1-7AC321967DE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nl-BE"/>
        </a:p>
      </dgm:t>
    </dgm:pt>
    <dgm:pt modelId="{72D260D2-02F5-4528-AC35-143A44C51EBC}">
      <dgm:prSet phldrT="[Text]"/>
      <dgm:spPr/>
      <dgm:t>
        <a:bodyPr/>
        <a:lstStyle/>
        <a:p>
          <a:r>
            <a:rPr lang="nl-BE" dirty="0" smtClean="0"/>
            <a:t>Inhoud</a:t>
          </a:r>
          <a:endParaRPr lang="nl-BE" dirty="0"/>
        </a:p>
      </dgm:t>
    </dgm:pt>
    <dgm:pt modelId="{98F0FD5F-6951-468E-8889-A3D0D17F8D7F}" type="parTrans" cxnId="{B2FFFDA1-9D62-45F0-87F9-AB15276B4EB2}">
      <dgm:prSet/>
      <dgm:spPr/>
      <dgm:t>
        <a:bodyPr/>
        <a:lstStyle/>
        <a:p>
          <a:endParaRPr lang="nl-BE"/>
        </a:p>
      </dgm:t>
    </dgm:pt>
    <dgm:pt modelId="{F6D7AD6C-6688-4ECF-B170-28911C1EABBC}" type="sibTrans" cxnId="{B2FFFDA1-9D62-45F0-87F9-AB15276B4EB2}">
      <dgm:prSet/>
      <dgm:spPr/>
      <dgm:t>
        <a:bodyPr/>
        <a:lstStyle/>
        <a:p>
          <a:endParaRPr lang="nl-BE"/>
        </a:p>
      </dgm:t>
    </dgm:pt>
    <dgm:pt modelId="{41C67D93-4829-4B80-8AC9-3914EAFAE9CB}">
      <dgm:prSet/>
      <dgm:spPr/>
      <dgm:t>
        <a:bodyPr/>
        <a:lstStyle/>
        <a:p>
          <a:r>
            <a:rPr lang="nl-BE" dirty="0" smtClean="0"/>
            <a:t>Achtergrond</a:t>
          </a:r>
        </a:p>
      </dgm:t>
    </dgm:pt>
    <dgm:pt modelId="{8F2BB1D8-9B3D-4EE9-B26C-9C790DF69B66}" type="parTrans" cxnId="{A5F6DBC5-A4D9-4778-8364-0901AE13734F}">
      <dgm:prSet/>
      <dgm:spPr/>
      <dgm:t>
        <a:bodyPr/>
        <a:lstStyle/>
        <a:p>
          <a:endParaRPr lang="nl-BE"/>
        </a:p>
      </dgm:t>
    </dgm:pt>
    <dgm:pt modelId="{DBB79398-F302-40E5-AF33-D36CFDA2B8C4}" type="sibTrans" cxnId="{A5F6DBC5-A4D9-4778-8364-0901AE13734F}">
      <dgm:prSet/>
      <dgm:spPr/>
      <dgm:t>
        <a:bodyPr/>
        <a:lstStyle/>
        <a:p>
          <a:endParaRPr lang="nl-BE"/>
        </a:p>
      </dgm:t>
    </dgm:pt>
    <dgm:pt modelId="{72E9E84D-2EE7-4FEC-BB5C-28470A456F57}">
      <dgm:prSet/>
      <dgm:spPr/>
      <dgm:t>
        <a:bodyPr/>
        <a:lstStyle/>
        <a:p>
          <a:r>
            <a:rPr lang="nl-BE" smtClean="0"/>
            <a:t>Objectieven</a:t>
          </a:r>
          <a:endParaRPr lang="nl-BE" dirty="0" smtClean="0"/>
        </a:p>
      </dgm:t>
    </dgm:pt>
    <dgm:pt modelId="{CF8E3CDD-DC8E-483F-AC60-41F7F2ED6213}" type="parTrans" cxnId="{0189F8CF-480D-46BF-8455-747EAE8E056C}">
      <dgm:prSet/>
      <dgm:spPr/>
      <dgm:t>
        <a:bodyPr/>
        <a:lstStyle/>
        <a:p>
          <a:endParaRPr lang="nl-BE"/>
        </a:p>
      </dgm:t>
    </dgm:pt>
    <dgm:pt modelId="{C677FD26-F8B5-440B-A22B-877DC4A63C82}" type="sibTrans" cxnId="{0189F8CF-480D-46BF-8455-747EAE8E056C}">
      <dgm:prSet/>
      <dgm:spPr/>
      <dgm:t>
        <a:bodyPr/>
        <a:lstStyle/>
        <a:p>
          <a:endParaRPr lang="nl-BE"/>
        </a:p>
      </dgm:t>
    </dgm:pt>
    <dgm:pt modelId="{3B6325A6-CBD4-4FCD-91E7-74B6F349BFC2}">
      <dgm:prSet/>
      <dgm:spPr/>
      <dgm:t>
        <a:bodyPr/>
        <a:lstStyle/>
        <a:p>
          <a:r>
            <a:rPr lang="nl-BE" smtClean="0"/>
            <a:t>Gewenste uitkomst</a:t>
          </a:r>
          <a:endParaRPr lang="nl-BE" dirty="0" smtClean="0"/>
        </a:p>
      </dgm:t>
    </dgm:pt>
    <dgm:pt modelId="{9C28091A-C2CC-4D1A-88D2-78E425C974E7}" type="parTrans" cxnId="{772ADCB0-5FD6-4F4D-A34B-BDD92F1FFC65}">
      <dgm:prSet/>
      <dgm:spPr/>
      <dgm:t>
        <a:bodyPr/>
        <a:lstStyle/>
        <a:p>
          <a:endParaRPr lang="nl-BE"/>
        </a:p>
      </dgm:t>
    </dgm:pt>
    <dgm:pt modelId="{41733F6E-83B5-407C-AD9F-4DABDC82B17C}" type="sibTrans" cxnId="{772ADCB0-5FD6-4F4D-A34B-BDD92F1FFC65}">
      <dgm:prSet/>
      <dgm:spPr/>
      <dgm:t>
        <a:bodyPr/>
        <a:lstStyle/>
        <a:p>
          <a:endParaRPr lang="nl-BE"/>
        </a:p>
      </dgm:t>
    </dgm:pt>
    <dgm:pt modelId="{9A0D06AD-B2B2-421A-838A-1C109302E9C4}">
      <dgm:prSet/>
      <dgm:spPr/>
      <dgm:t>
        <a:bodyPr/>
        <a:lstStyle/>
        <a:p>
          <a:r>
            <a:rPr lang="nl-BE" smtClean="0"/>
            <a:t>Reikwijdte en uitgesloten werken</a:t>
          </a:r>
          <a:endParaRPr lang="nl-BE" dirty="0" smtClean="0"/>
        </a:p>
      </dgm:t>
    </dgm:pt>
    <dgm:pt modelId="{EC060239-0566-415E-B8BB-320389998406}" type="parTrans" cxnId="{3550A0F3-7482-4BAD-B83B-DE540B8317B8}">
      <dgm:prSet/>
      <dgm:spPr/>
      <dgm:t>
        <a:bodyPr/>
        <a:lstStyle/>
        <a:p>
          <a:endParaRPr lang="nl-BE"/>
        </a:p>
      </dgm:t>
    </dgm:pt>
    <dgm:pt modelId="{C6A4243F-ED45-43CF-A135-96906428A7E5}" type="sibTrans" cxnId="{3550A0F3-7482-4BAD-B83B-DE540B8317B8}">
      <dgm:prSet/>
      <dgm:spPr/>
      <dgm:t>
        <a:bodyPr/>
        <a:lstStyle/>
        <a:p>
          <a:endParaRPr lang="nl-BE"/>
        </a:p>
      </dgm:t>
    </dgm:pt>
    <dgm:pt modelId="{4A6AF65E-E9DD-4A8D-B325-C87DC21AE988}">
      <dgm:prSet/>
      <dgm:spPr/>
      <dgm:t>
        <a:bodyPr/>
        <a:lstStyle/>
        <a:p>
          <a:r>
            <a:rPr lang="nl-BE" smtClean="0"/>
            <a:t>Beperkingen en aannames</a:t>
          </a:r>
          <a:endParaRPr lang="nl-BE" dirty="0" smtClean="0"/>
        </a:p>
      </dgm:t>
    </dgm:pt>
    <dgm:pt modelId="{5F374553-C439-425C-A410-0EDC1C5826EF}" type="parTrans" cxnId="{58255DDA-4C0E-402E-B1AD-57842CAD5D39}">
      <dgm:prSet/>
      <dgm:spPr/>
      <dgm:t>
        <a:bodyPr/>
        <a:lstStyle/>
        <a:p>
          <a:endParaRPr lang="nl-BE"/>
        </a:p>
      </dgm:t>
    </dgm:pt>
    <dgm:pt modelId="{72037DF9-9661-4665-BEF7-183EECEB82B3}" type="sibTrans" cxnId="{58255DDA-4C0E-402E-B1AD-57842CAD5D39}">
      <dgm:prSet/>
      <dgm:spPr/>
      <dgm:t>
        <a:bodyPr/>
        <a:lstStyle/>
        <a:p>
          <a:endParaRPr lang="nl-BE"/>
        </a:p>
      </dgm:t>
    </dgm:pt>
    <dgm:pt modelId="{0578440F-7006-4950-8FC5-C96B4387F22F}">
      <dgm:prSet/>
      <dgm:spPr/>
      <dgm:t>
        <a:bodyPr/>
        <a:lstStyle/>
        <a:p>
          <a:r>
            <a:rPr lang="nl-BE" smtClean="0"/>
            <a:t>De gebruiker en geïnteresseerde partners en partijen</a:t>
          </a:r>
          <a:endParaRPr lang="nl-BE" dirty="0" smtClean="0"/>
        </a:p>
      </dgm:t>
    </dgm:pt>
    <dgm:pt modelId="{8E2BCFED-74D4-4EC8-83B2-A2099A2B5A24}" type="parTrans" cxnId="{7B684E90-96B3-411D-B7DB-ECB970E897E7}">
      <dgm:prSet/>
      <dgm:spPr/>
      <dgm:t>
        <a:bodyPr/>
        <a:lstStyle/>
        <a:p>
          <a:endParaRPr lang="nl-BE"/>
        </a:p>
      </dgm:t>
    </dgm:pt>
    <dgm:pt modelId="{01CDE356-08C1-41D2-8DF3-2EE34610F7E3}" type="sibTrans" cxnId="{7B684E90-96B3-411D-B7DB-ECB970E897E7}">
      <dgm:prSet/>
      <dgm:spPr/>
      <dgm:t>
        <a:bodyPr/>
        <a:lstStyle/>
        <a:p>
          <a:endParaRPr lang="nl-BE"/>
        </a:p>
      </dgm:t>
    </dgm:pt>
    <dgm:pt modelId="{590EC961-2B75-4CDB-8E29-0574F3B58B5F}">
      <dgm:prSet/>
      <dgm:spPr/>
      <dgm:t>
        <a:bodyPr/>
        <a:lstStyle/>
        <a:p>
          <a:r>
            <a:rPr lang="nl-BE" smtClean="0"/>
            <a:t>Verbonden projecten, werken en organisaties</a:t>
          </a:r>
          <a:endParaRPr lang="nl-BE" dirty="0" smtClean="0"/>
        </a:p>
      </dgm:t>
    </dgm:pt>
    <dgm:pt modelId="{9711C400-9774-41EC-AF49-A800B01AD9B4}" type="parTrans" cxnId="{71675C40-5B5D-49C8-B33F-EF8AA30B84BF}">
      <dgm:prSet/>
      <dgm:spPr/>
      <dgm:t>
        <a:bodyPr/>
        <a:lstStyle/>
        <a:p>
          <a:endParaRPr lang="nl-BE"/>
        </a:p>
      </dgm:t>
    </dgm:pt>
    <dgm:pt modelId="{3E61793E-D732-42B1-99A2-ED8E0F349F26}" type="sibTrans" cxnId="{71675C40-5B5D-49C8-B33F-EF8AA30B84BF}">
      <dgm:prSet/>
      <dgm:spPr/>
      <dgm:t>
        <a:bodyPr/>
        <a:lstStyle/>
        <a:p>
          <a:endParaRPr lang="nl-BE"/>
        </a:p>
      </dgm:t>
    </dgm:pt>
    <dgm:pt modelId="{443BC9DC-7E23-42BD-9BEF-C97F59F66D73}">
      <dgm:prSet/>
      <dgm:spPr/>
      <dgm:t>
        <a:bodyPr/>
        <a:lstStyle/>
        <a:p>
          <a:r>
            <a:rPr lang="nl-BE" dirty="0" smtClean="0"/>
            <a:t>Aanpak</a:t>
          </a:r>
        </a:p>
      </dgm:t>
    </dgm:pt>
    <dgm:pt modelId="{3553FB48-4196-4C3A-ADC0-DC22CC55509D}" type="parTrans" cxnId="{92F7F8B5-DCC0-4460-96F0-82A018AE3969}">
      <dgm:prSet/>
      <dgm:spPr/>
      <dgm:t>
        <a:bodyPr/>
        <a:lstStyle/>
        <a:p>
          <a:endParaRPr lang="nl-BE"/>
        </a:p>
      </dgm:t>
    </dgm:pt>
    <dgm:pt modelId="{9C46FA95-3448-4D64-8DDB-14AC36745BA4}" type="sibTrans" cxnId="{92F7F8B5-DCC0-4460-96F0-82A018AE3969}">
      <dgm:prSet/>
      <dgm:spPr/>
      <dgm:t>
        <a:bodyPr/>
        <a:lstStyle/>
        <a:p>
          <a:endParaRPr lang="nl-BE"/>
        </a:p>
      </dgm:t>
    </dgm:pt>
    <dgm:pt modelId="{E1EA7DF9-7262-4DB7-A31D-9CF688436731}">
      <dgm:prSet/>
      <dgm:spPr/>
      <dgm:t>
        <a:bodyPr/>
        <a:lstStyle/>
        <a:p>
          <a:r>
            <a:rPr lang="nl-BE" smtClean="0"/>
            <a:t>Gekozen oplossing</a:t>
          </a:r>
          <a:endParaRPr lang="nl-BE" dirty="0" smtClean="0"/>
        </a:p>
      </dgm:t>
    </dgm:pt>
    <dgm:pt modelId="{7EDCD70A-86FC-4FEA-9622-501135C8CB1D}" type="parTrans" cxnId="{201222CE-CC26-4CFA-8D8D-ECEEBE7299DC}">
      <dgm:prSet/>
      <dgm:spPr/>
      <dgm:t>
        <a:bodyPr/>
        <a:lstStyle/>
        <a:p>
          <a:endParaRPr lang="nl-BE"/>
        </a:p>
      </dgm:t>
    </dgm:pt>
    <dgm:pt modelId="{66337B9E-86CA-4AF5-A74D-983D92DC0AC5}" type="sibTrans" cxnId="{201222CE-CC26-4CFA-8D8D-ECEEBE7299DC}">
      <dgm:prSet/>
      <dgm:spPr/>
      <dgm:t>
        <a:bodyPr/>
        <a:lstStyle/>
        <a:p>
          <a:endParaRPr lang="nl-BE"/>
        </a:p>
      </dgm:t>
    </dgm:pt>
    <dgm:pt modelId="{AC3CC9AF-F91C-4A82-8431-AE292CE46943}">
      <dgm:prSet/>
      <dgm:spPr/>
      <dgm:t>
        <a:bodyPr/>
        <a:lstStyle/>
        <a:p>
          <a:r>
            <a:rPr lang="nl-BE" smtClean="0"/>
            <a:t>Project Plan</a:t>
          </a:r>
          <a:endParaRPr lang="nl-BE" dirty="0" smtClean="0"/>
        </a:p>
      </dgm:t>
    </dgm:pt>
    <dgm:pt modelId="{78731D1A-C3B0-4030-93A5-BFD8D07A3AAC}" type="parTrans" cxnId="{CFAA6DBF-1647-4357-811D-96203CABAE21}">
      <dgm:prSet/>
      <dgm:spPr/>
      <dgm:t>
        <a:bodyPr/>
        <a:lstStyle/>
        <a:p>
          <a:endParaRPr lang="nl-BE"/>
        </a:p>
      </dgm:t>
    </dgm:pt>
    <dgm:pt modelId="{E878FDE9-3576-4BB7-B742-9F4CED93A72F}" type="sibTrans" cxnId="{CFAA6DBF-1647-4357-811D-96203CABAE21}">
      <dgm:prSet/>
      <dgm:spPr/>
      <dgm:t>
        <a:bodyPr/>
        <a:lstStyle/>
        <a:p>
          <a:endParaRPr lang="nl-BE"/>
        </a:p>
      </dgm:t>
    </dgm:pt>
    <dgm:pt modelId="{0903E79E-2023-4D3D-9100-8047688A19ED}">
      <dgm:prSet/>
      <dgm:spPr/>
      <dgm:t>
        <a:bodyPr/>
        <a:lstStyle/>
        <a:p>
          <a:r>
            <a:rPr lang="nl-BE" dirty="0" smtClean="0"/>
            <a:t>Samenwerkingsstructuur</a:t>
          </a:r>
        </a:p>
      </dgm:t>
    </dgm:pt>
    <dgm:pt modelId="{F7D505D7-19C9-4E12-B4D8-F49BE11124BA}" type="parTrans" cxnId="{053D5C1E-C265-4763-8351-507523F5FD96}">
      <dgm:prSet/>
      <dgm:spPr/>
      <dgm:t>
        <a:bodyPr/>
        <a:lstStyle/>
        <a:p>
          <a:endParaRPr lang="nl-BE"/>
        </a:p>
      </dgm:t>
    </dgm:pt>
    <dgm:pt modelId="{B0F1D540-DA81-4EEE-BC8C-A0026C338C09}" type="sibTrans" cxnId="{053D5C1E-C265-4763-8351-507523F5FD96}">
      <dgm:prSet/>
      <dgm:spPr/>
      <dgm:t>
        <a:bodyPr/>
        <a:lstStyle/>
        <a:p>
          <a:endParaRPr lang="nl-BE"/>
        </a:p>
      </dgm:t>
    </dgm:pt>
    <dgm:pt modelId="{EB24D960-CB44-4F84-ADE8-1A5C3B723580}">
      <dgm:prSet/>
      <dgm:spPr/>
      <dgm:t>
        <a:bodyPr/>
        <a:lstStyle/>
        <a:p>
          <a:r>
            <a:rPr lang="nl-BE" dirty="0" smtClean="0"/>
            <a:t>Beheersaspecten</a:t>
          </a:r>
        </a:p>
      </dgm:t>
    </dgm:pt>
    <dgm:pt modelId="{1A68BF7C-6888-48C3-9838-39592C97B529}" type="parTrans" cxnId="{C25F6A77-F868-4670-A0B2-25BA0730E1A3}">
      <dgm:prSet/>
      <dgm:spPr/>
      <dgm:t>
        <a:bodyPr/>
        <a:lstStyle/>
        <a:p>
          <a:endParaRPr lang="nl-BE"/>
        </a:p>
      </dgm:t>
    </dgm:pt>
    <dgm:pt modelId="{1A67FEC8-B5A5-4ED6-93B4-DDFFA927C8DE}" type="sibTrans" cxnId="{C25F6A77-F868-4670-A0B2-25BA0730E1A3}">
      <dgm:prSet/>
      <dgm:spPr/>
      <dgm:t>
        <a:bodyPr/>
        <a:lstStyle/>
        <a:p>
          <a:endParaRPr lang="nl-BE"/>
        </a:p>
      </dgm:t>
    </dgm:pt>
    <dgm:pt modelId="{B7D634EC-2639-482C-98FF-C510C8FFA821}">
      <dgm:prSet/>
      <dgm:spPr/>
      <dgm:t>
        <a:bodyPr/>
        <a:lstStyle/>
        <a:p>
          <a:r>
            <a:rPr lang="nl-BE" dirty="0" smtClean="0"/>
            <a:t>Kwaliteitsbeheer</a:t>
          </a:r>
        </a:p>
      </dgm:t>
    </dgm:pt>
    <dgm:pt modelId="{5BAF70DE-291F-431D-9A46-68C1C60DA5AD}" type="parTrans" cxnId="{3564552A-AD1F-4CCD-8C7E-1A65D83992EC}">
      <dgm:prSet/>
      <dgm:spPr/>
      <dgm:t>
        <a:bodyPr/>
        <a:lstStyle/>
        <a:p>
          <a:endParaRPr lang="nl-BE"/>
        </a:p>
      </dgm:t>
    </dgm:pt>
    <dgm:pt modelId="{229248C3-CBC2-4D3D-B27E-CAF27F5AF8F7}" type="sibTrans" cxnId="{3564552A-AD1F-4CCD-8C7E-1A65D83992EC}">
      <dgm:prSet/>
      <dgm:spPr/>
      <dgm:t>
        <a:bodyPr/>
        <a:lstStyle/>
        <a:p>
          <a:endParaRPr lang="nl-BE"/>
        </a:p>
      </dgm:t>
    </dgm:pt>
    <dgm:pt modelId="{E8920AA5-A43D-40B2-986D-FD48684278DF}">
      <dgm:prSet/>
      <dgm:spPr/>
      <dgm:t>
        <a:bodyPr/>
        <a:lstStyle/>
        <a:p>
          <a:r>
            <a:rPr lang="nl-BE" dirty="0" smtClean="0"/>
            <a:t>Configuratiebeheer</a:t>
          </a:r>
        </a:p>
      </dgm:t>
    </dgm:pt>
    <dgm:pt modelId="{177A6657-78E2-4830-BA75-59805D5A4D25}" type="parTrans" cxnId="{6712F144-72C8-45A4-A498-F4B1F2089EE7}">
      <dgm:prSet/>
      <dgm:spPr/>
      <dgm:t>
        <a:bodyPr/>
        <a:lstStyle/>
        <a:p>
          <a:endParaRPr lang="nl-BE"/>
        </a:p>
      </dgm:t>
    </dgm:pt>
    <dgm:pt modelId="{0ABF52AD-457C-4B7D-AD7D-5E8AE2143CC5}" type="sibTrans" cxnId="{6712F144-72C8-45A4-A498-F4B1F2089EE7}">
      <dgm:prSet/>
      <dgm:spPr/>
      <dgm:t>
        <a:bodyPr/>
        <a:lstStyle/>
        <a:p>
          <a:endParaRPr lang="nl-BE"/>
        </a:p>
      </dgm:t>
    </dgm:pt>
    <dgm:pt modelId="{90EB3219-D0D8-412D-80D6-5B1313E52FBD}">
      <dgm:prSet/>
      <dgm:spPr/>
      <dgm:t>
        <a:bodyPr/>
        <a:lstStyle/>
        <a:p>
          <a:r>
            <a:rPr lang="nl-BE" dirty="0" smtClean="0"/>
            <a:t>Business Case</a:t>
          </a:r>
        </a:p>
      </dgm:t>
    </dgm:pt>
    <dgm:pt modelId="{0B1B0AE3-B2D2-4EE8-A003-E0A0E4B6710B}" type="parTrans" cxnId="{B95BA7C7-FF08-4CD8-93E5-299B2E73A47E}">
      <dgm:prSet/>
      <dgm:spPr/>
      <dgm:t>
        <a:bodyPr/>
        <a:lstStyle/>
        <a:p>
          <a:endParaRPr lang="nl-BE"/>
        </a:p>
      </dgm:t>
    </dgm:pt>
    <dgm:pt modelId="{3BAFB6EA-45D4-4738-90EC-BA408F8490B8}" type="sibTrans" cxnId="{B95BA7C7-FF08-4CD8-93E5-299B2E73A47E}">
      <dgm:prSet/>
      <dgm:spPr/>
      <dgm:t>
        <a:bodyPr/>
        <a:lstStyle/>
        <a:p>
          <a:endParaRPr lang="nl-BE"/>
        </a:p>
      </dgm:t>
    </dgm:pt>
    <dgm:pt modelId="{E8B4156A-54BF-43FD-BB8C-2BA8509FCAD9}">
      <dgm:prSet/>
      <dgm:spPr/>
      <dgm:t>
        <a:bodyPr/>
        <a:lstStyle/>
        <a:p>
          <a:r>
            <a:rPr lang="nl-BE" smtClean="0"/>
            <a:t>Risico-inschatting</a:t>
          </a:r>
          <a:endParaRPr lang="nl-BE" dirty="0" smtClean="0"/>
        </a:p>
      </dgm:t>
    </dgm:pt>
    <dgm:pt modelId="{7FF8B021-D859-4952-9475-910F0EC48AA0}" type="parTrans" cxnId="{B425FEC3-1C62-40E5-B95C-876CD8092981}">
      <dgm:prSet/>
      <dgm:spPr/>
      <dgm:t>
        <a:bodyPr/>
        <a:lstStyle/>
        <a:p>
          <a:endParaRPr lang="nl-BE"/>
        </a:p>
      </dgm:t>
    </dgm:pt>
    <dgm:pt modelId="{39CCC027-357F-4B9D-9841-00A2A32DA6D9}" type="sibTrans" cxnId="{B425FEC3-1C62-40E5-B95C-876CD8092981}">
      <dgm:prSet/>
      <dgm:spPr/>
      <dgm:t>
        <a:bodyPr/>
        <a:lstStyle/>
        <a:p>
          <a:endParaRPr lang="nl-BE"/>
        </a:p>
      </dgm:t>
    </dgm:pt>
    <dgm:pt modelId="{ED1DC5F7-CBFA-40A3-A5AD-BCDFB4033B85}">
      <dgm:prSet/>
      <dgm:spPr/>
      <dgm:t>
        <a:bodyPr/>
        <a:lstStyle/>
        <a:p>
          <a:r>
            <a:rPr lang="nl-BE" dirty="0" smtClean="0"/>
            <a:t>Project Controle</a:t>
          </a:r>
        </a:p>
      </dgm:t>
    </dgm:pt>
    <dgm:pt modelId="{B1720496-EB74-445C-8CE9-1069F0188D3B}" type="parTrans" cxnId="{5ED5E404-4548-4D38-B18A-74F718830D0C}">
      <dgm:prSet/>
      <dgm:spPr/>
      <dgm:t>
        <a:bodyPr/>
        <a:lstStyle/>
        <a:p>
          <a:endParaRPr lang="nl-BE"/>
        </a:p>
      </dgm:t>
    </dgm:pt>
    <dgm:pt modelId="{CB1B2E42-3860-4595-B910-1169FA7F2372}" type="sibTrans" cxnId="{5ED5E404-4548-4D38-B18A-74F718830D0C}">
      <dgm:prSet/>
      <dgm:spPr/>
      <dgm:t>
        <a:bodyPr/>
        <a:lstStyle/>
        <a:p>
          <a:endParaRPr lang="nl-BE"/>
        </a:p>
      </dgm:t>
    </dgm:pt>
    <dgm:pt modelId="{8BE6AB4E-BDDE-456C-8007-4E6DD4B20081}" type="pres">
      <dgm:prSet presAssocID="{A5830707-B921-4A59-91E1-7AC321967DEE}" presName="linear" presStyleCnt="0">
        <dgm:presLayoutVars>
          <dgm:animLvl val="lvl"/>
          <dgm:resizeHandles val="exact"/>
        </dgm:presLayoutVars>
      </dgm:prSet>
      <dgm:spPr/>
      <dgm:t>
        <a:bodyPr/>
        <a:lstStyle/>
        <a:p>
          <a:endParaRPr lang="nl-BE"/>
        </a:p>
      </dgm:t>
    </dgm:pt>
    <dgm:pt modelId="{F81A1845-A81D-471A-9B83-68DCD25FC409}" type="pres">
      <dgm:prSet presAssocID="{72D260D2-02F5-4528-AC35-143A44C51EBC}" presName="parentText" presStyleLbl="node1" presStyleIdx="0" presStyleCnt="4">
        <dgm:presLayoutVars>
          <dgm:chMax val="0"/>
          <dgm:bulletEnabled val="1"/>
        </dgm:presLayoutVars>
      </dgm:prSet>
      <dgm:spPr/>
      <dgm:t>
        <a:bodyPr/>
        <a:lstStyle/>
        <a:p>
          <a:endParaRPr lang="nl-BE"/>
        </a:p>
      </dgm:t>
    </dgm:pt>
    <dgm:pt modelId="{AD06A407-7299-4866-AE12-D47DBEE2AD19}" type="pres">
      <dgm:prSet presAssocID="{72D260D2-02F5-4528-AC35-143A44C51EBC}" presName="childText" presStyleLbl="revTx" presStyleIdx="0" presStyleCnt="3">
        <dgm:presLayoutVars>
          <dgm:bulletEnabled val="1"/>
        </dgm:presLayoutVars>
      </dgm:prSet>
      <dgm:spPr/>
      <dgm:t>
        <a:bodyPr/>
        <a:lstStyle/>
        <a:p>
          <a:endParaRPr lang="nl-BE"/>
        </a:p>
      </dgm:t>
    </dgm:pt>
    <dgm:pt modelId="{EF164C8F-37D6-4501-8BC5-976928BE3E24}" type="pres">
      <dgm:prSet presAssocID="{443BC9DC-7E23-42BD-9BEF-C97F59F66D73}" presName="parentText" presStyleLbl="node1" presStyleIdx="1" presStyleCnt="4">
        <dgm:presLayoutVars>
          <dgm:chMax val="0"/>
          <dgm:bulletEnabled val="1"/>
        </dgm:presLayoutVars>
      </dgm:prSet>
      <dgm:spPr/>
      <dgm:t>
        <a:bodyPr/>
        <a:lstStyle/>
        <a:p>
          <a:endParaRPr lang="nl-BE"/>
        </a:p>
      </dgm:t>
    </dgm:pt>
    <dgm:pt modelId="{18C8CD2D-74A9-492B-9832-20F0AFDCB981}" type="pres">
      <dgm:prSet presAssocID="{443BC9DC-7E23-42BD-9BEF-C97F59F66D73}" presName="childText" presStyleLbl="revTx" presStyleIdx="1" presStyleCnt="3">
        <dgm:presLayoutVars>
          <dgm:bulletEnabled val="1"/>
        </dgm:presLayoutVars>
      </dgm:prSet>
      <dgm:spPr/>
      <dgm:t>
        <a:bodyPr/>
        <a:lstStyle/>
        <a:p>
          <a:endParaRPr lang="nl-BE"/>
        </a:p>
      </dgm:t>
    </dgm:pt>
    <dgm:pt modelId="{8308F888-A8FE-4EF2-8ACF-8BF6F33B63BA}" type="pres">
      <dgm:prSet presAssocID="{EB24D960-CB44-4F84-ADE8-1A5C3B723580}" presName="parentText" presStyleLbl="node1" presStyleIdx="2" presStyleCnt="4">
        <dgm:presLayoutVars>
          <dgm:chMax val="0"/>
          <dgm:bulletEnabled val="1"/>
        </dgm:presLayoutVars>
      </dgm:prSet>
      <dgm:spPr/>
      <dgm:t>
        <a:bodyPr/>
        <a:lstStyle/>
        <a:p>
          <a:endParaRPr lang="nl-BE"/>
        </a:p>
      </dgm:t>
    </dgm:pt>
    <dgm:pt modelId="{E1328DC7-6BC3-4312-968E-123E1E068135}" type="pres">
      <dgm:prSet presAssocID="{EB24D960-CB44-4F84-ADE8-1A5C3B723580}" presName="childText" presStyleLbl="revTx" presStyleIdx="2" presStyleCnt="3">
        <dgm:presLayoutVars>
          <dgm:bulletEnabled val="1"/>
        </dgm:presLayoutVars>
      </dgm:prSet>
      <dgm:spPr/>
      <dgm:t>
        <a:bodyPr/>
        <a:lstStyle/>
        <a:p>
          <a:endParaRPr lang="nl-BE"/>
        </a:p>
      </dgm:t>
    </dgm:pt>
    <dgm:pt modelId="{86B169CE-F031-46E7-BAC1-CE855A6D76AA}" type="pres">
      <dgm:prSet presAssocID="{90EB3219-D0D8-412D-80D6-5B1313E52FBD}" presName="parentText" presStyleLbl="node1" presStyleIdx="3" presStyleCnt="4">
        <dgm:presLayoutVars>
          <dgm:chMax val="0"/>
          <dgm:bulletEnabled val="1"/>
        </dgm:presLayoutVars>
      </dgm:prSet>
      <dgm:spPr/>
      <dgm:t>
        <a:bodyPr/>
        <a:lstStyle/>
        <a:p>
          <a:endParaRPr lang="nl-BE"/>
        </a:p>
      </dgm:t>
    </dgm:pt>
  </dgm:ptLst>
  <dgm:cxnLst>
    <dgm:cxn modelId="{7B684E90-96B3-411D-B7DB-ECB970E897E7}" srcId="{72D260D2-02F5-4528-AC35-143A44C51EBC}" destId="{0578440F-7006-4950-8FC5-C96B4387F22F}" srcOrd="5" destOrd="0" parTransId="{8E2BCFED-74D4-4EC8-83B2-A2099A2B5A24}" sibTransId="{01CDE356-08C1-41D2-8DF3-2EE34610F7E3}"/>
    <dgm:cxn modelId="{8A9513A2-D2E7-4F09-86BB-DC255E846B35}" type="presOf" srcId="{41C67D93-4829-4B80-8AC9-3914EAFAE9CB}" destId="{AD06A407-7299-4866-AE12-D47DBEE2AD19}" srcOrd="0" destOrd="0" presId="urn:microsoft.com/office/officeart/2005/8/layout/vList2"/>
    <dgm:cxn modelId="{A17D102A-B6E5-4FAE-9CA5-E22A5EC1BA5E}" type="presOf" srcId="{443BC9DC-7E23-42BD-9BEF-C97F59F66D73}" destId="{EF164C8F-37D6-4501-8BC5-976928BE3E24}" srcOrd="0" destOrd="0" presId="urn:microsoft.com/office/officeart/2005/8/layout/vList2"/>
    <dgm:cxn modelId="{A5F6DBC5-A4D9-4778-8364-0901AE13734F}" srcId="{72D260D2-02F5-4528-AC35-143A44C51EBC}" destId="{41C67D93-4829-4B80-8AC9-3914EAFAE9CB}" srcOrd="0" destOrd="0" parTransId="{8F2BB1D8-9B3D-4EE9-B26C-9C790DF69B66}" sibTransId="{DBB79398-F302-40E5-AF33-D36CFDA2B8C4}"/>
    <dgm:cxn modelId="{C1F870A6-83C9-4A34-9552-9556BDAB1215}" type="presOf" srcId="{4A6AF65E-E9DD-4A8D-B325-C87DC21AE988}" destId="{AD06A407-7299-4866-AE12-D47DBEE2AD19}" srcOrd="0" destOrd="4" presId="urn:microsoft.com/office/officeart/2005/8/layout/vList2"/>
    <dgm:cxn modelId="{0189F8CF-480D-46BF-8455-747EAE8E056C}" srcId="{72D260D2-02F5-4528-AC35-143A44C51EBC}" destId="{72E9E84D-2EE7-4FEC-BB5C-28470A456F57}" srcOrd="1" destOrd="0" parTransId="{CF8E3CDD-DC8E-483F-AC60-41F7F2ED6213}" sibTransId="{C677FD26-F8B5-440B-A22B-877DC4A63C82}"/>
    <dgm:cxn modelId="{D728C9F9-6AFE-4427-B9E8-08D066EA85A6}" type="presOf" srcId="{B7D634EC-2639-482C-98FF-C510C8FFA821}" destId="{E1328DC7-6BC3-4312-968E-123E1E068135}" srcOrd="0" destOrd="0" presId="urn:microsoft.com/office/officeart/2005/8/layout/vList2"/>
    <dgm:cxn modelId="{50706E57-20FE-49A3-A169-7DA238D9E55D}" type="presOf" srcId="{72D260D2-02F5-4528-AC35-143A44C51EBC}" destId="{F81A1845-A81D-471A-9B83-68DCD25FC409}" srcOrd="0" destOrd="0" presId="urn:microsoft.com/office/officeart/2005/8/layout/vList2"/>
    <dgm:cxn modelId="{E7E082B6-F658-44F1-9CBB-C4FE7CA23480}" type="presOf" srcId="{E8B4156A-54BF-43FD-BB8C-2BA8509FCAD9}" destId="{18C8CD2D-74A9-492B-9832-20F0AFDCB981}" srcOrd="0" destOrd="2" presId="urn:microsoft.com/office/officeart/2005/8/layout/vList2"/>
    <dgm:cxn modelId="{0B847A36-3DEC-437C-BADD-89D54C26229B}" type="presOf" srcId="{90EB3219-D0D8-412D-80D6-5B1313E52FBD}" destId="{86B169CE-F031-46E7-BAC1-CE855A6D76AA}" srcOrd="0" destOrd="0" presId="urn:microsoft.com/office/officeart/2005/8/layout/vList2"/>
    <dgm:cxn modelId="{C40DEE6C-2934-437C-970D-B8EC7902CAB0}" type="presOf" srcId="{9A0D06AD-B2B2-421A-838A-1C109302E9C4}" destId="{AD06A407-7299-4866-AE12-D47DBEE2AD19}" srcOrd="0" destOrd="3" presId="urn:microsoft.com/office/officeart/2005/8/layout/vList2"/>
    <dgm:cxn modelId="{02EEB177-EE7D-4869-B607-7D7048068EFB}" type="presOf" srcId="{ED1DC5F7-CBFA-40A3-A5AD-BCDFB4033B85}" destId="{18C8CD2D-74A9-492B-9832-20F0AFDCB981}" srcOrd="0" destOrd="4" presId="urn:microsoft.com/office/officeart/2005/8/layout/vList2"/>
    <dgm:cxn modelId="{8C62498D-1712-4D88-A019-68E1E85854AA}" type="presOf" srcId="{0903E79E-2023-4D3D-9100-8047688A19ED}" destId="{18C8CD2D-74A9-492B-9832-20F0AFDCB981}" srcOrd="0" destOrd="3" presId="urn:microsoft.com/office/officeart/2005/8/layout/vList2"/>
    <dgm:cxn modelId="{053D5C1E-C265-4763-8351-507523F5FD96}" srcId="{443BC9DC-7E23-42BD-9BEF-C97F59F66D73}" destId="{0903E79E-2023-4D3D-9100-8047688A19ED}" srcOrd="3" destOrd="0" parTransId="{F7D505D7-19C9-4E12-B4D8-F49BE11124BA}" sibTransId="{B0F1D540-DA81-4EEE-BC8C-A0026C338C09}"/>
    <dgm:cxn modelId="{201222CE-CC26-4CFA-8D8D-ECEEBE7299DC}" srcId="{443BC9DC-7E23-42BD-9BEF-C97F59F66D73}" destId="{E1EA7DF9-7262-4DB7-A31D-9CF688436731}" srcOrd="0" destOrd="0" parTransId="{7EDCD70A-86FC-4FEA-9622-501135C8CB1D}" sibTransId="{66337B9E-86CA-4AF5-A74D-983D92DC0AC5}"/>
    <dgm:cxn modelId="{BB5EC309-FFA8-4C91-B5C0-67F1E39D9F62}" type="presOf" srcId="{E1EA7DF9-7262-4DB7-A31D-9CF688436731}" destId="{18C8CD2D-74A9-492B-9832-20F0AFDCB981}" srcOrd="0" destOrd="0" presId="urn:microsoft.com/office/officeart/2005/8/layout/vList2"/>
    <dgm:cxn modelId="{05D1C232-FB8E-47C7-B59B-A30319564641}" type="presOf" srcId="{590EC961-2B75-4CDB-8E29-0574F3B58B5F}" destId="{AD06A407-7299-4866-AE12-D47DBEE2AD19}" srcOrd="0" destOrd="6" presId="urn:microsoft.com/office/officeart/2005/8/layout/vList2"/>
    <dgm:cxn modelId="{7FCF0D9B-06E3-4E9A-99FF-06D29A2FBFEC}" type="presOf" srcId="{0578440F-7006-4950-8FC5-C96B4387F22F}" destId="{AD06A407-7299-4866-AE12-D47DBEE2AD19}" srcOrd="0" destOrd="5" presId="urn:microsoft.com/office/officeart/2005/8/layout/vList2"/>
    <dgm:cxn modelId="{CD40FF55-AE66-4F19-AC03-188588293044}" type="presOf" srcId="{A5830707-B921-4A59-91E1-7AC321967DEE}" destId="{8BE6AB4E-BDDE-456C-8007-4E6DD4B20081}" srcOrd="0" destOrd="0" presId="urn:microsoft.com/office/officeart/2005/8/layout/vList2"/>
    <dgm:cxn modelId="{00D56D00-8A63-4D1B-820E-F81E41A97BBC}" type="presOf" srcId="{EB24D960-CB44-4F84-ADE8-1A5C3B723580}" destId="{8308F888-A8FE-4EF2-8ACF-8BF6F33B63BA}" srcOrd="0" destOrd="0" presId="urn:microsoft.com/office/officeart/2005/8/layout/vList2"/>
    <dgm:cxn modelId="{3564552A-AD1F-4CCD-8C7E-1A65D83992EC}" srcId="{EB24D960-CB44-4F84-ADE8-1A5C3B723580}" destId="{B7D634EC-2639-482C-98FF-C510C8FFA821}" srcOrd="0" destOrd="0" parTransId="{5BAF70DE-291F-431D-9A46-68C1C60DA5AD}" sibTransId="{229248C3-CBC2-4D3D-B27E-CAF27F5AF8F7}"/>
    <dgm:cxn modelId="{5ED5E404-4548-4D38-B18A-74F718830D0C}" srcId="{443BC9DC-7E23-42BD-9BEF-C97F59F66D73}" destId="{ED1DC5F7-CBFA-40A3-A5AD-BCDFB4033B85}" srcOrd="4" destOrd="0" parTransId="{B1720496-EB74-445C-8CE9-1069F0188D3B}" sibTransId="{CB1B2E42-3860-4595-B910-1169FA7F2372}"/>
    <dgm:cxn modelId="{5C98FEAE-EB0B-4BBE-8C24-202EE26DB0B3}" type="presOf" srcId="{72E9E84D-2EE7-4FEC-BB5C-28470A456F57}" destId="{AD06A407-7299-4866-AE12-D47DBEE2AD19}" srcOrd="0" destOrd="1" presId="urn:microsoft.com/office/officeart/2005/8/layout/vList2"/>
    <dgm:cxn modelId="{71675C40-5B5D-49C8-B33F-EF8AA30B84BF}" srcId="{72D260D2-02F5-4528-AC35-143A44C51EBC}" destId="{590EC961-2B75-4CDB-8E29-0574F3B58B5F}" srcOrd="6" destOrd="0" parTransId="{9711C400-9774-41EC-AF49-A800B01AD9B4}" sibTransId="{3E61793E-D732-42B1-99A2-ED8E0F349F26}"/>
    <dgm:cxn modelId="{B2FFFDA1-9D62-45F0-87F9-AB15276B4EB2}" srcId="{A5830707-B921-4A59-91E1-7AC321967DEE}" destId="{72D260D2-02F5-4528-AC35-143A44C51EBC}" srcOrd="0" destOrd="0" parTransId="{98F0FD5F-6951-468E-8889-A3D0D17F8D7F}" sibTransId="{F6D7AD6C-6688-4ECF-B170-28911C1EABBC}"/>
    <dgm:cxn modelId="{58255DDA-4C0E-402E-B1AD-57842CAD5D39}" srcId="{72D260D2-02F5-4528-AC35-143A44C51EBC}" destId="{4A6AF65E-E9DD-4A8D-B325-C87DC21AE988}" srcOrd="4" destOrd="0" parTransId="{5F374553-C439-425C-A410-0EDC1C5826EF}" sibTransId="{72037DF9-9661-4665-BEF7-183EECEB82B3}"/>
    <dgm:cxn modelId="{C25F6A77-F868-4670-A0B2-25BA0730E1A3}" srcId="{A5830707-B921-4A59-91E1-7AC321967DEE}" destId="{EB24D960-CB44-4F84-ADE8-1A5C3B723580}" srcOrd="2" destOrd="0" parTransId="{1A68BF7C-6888-48C3-9838-39592C97B529}" sibTransId="{1A67FEC8-B5A5-4ED6-93B4-DDFFA927C8DE}"/>
    <dgm:cxn modelId="{B95BA7C7-FF08-4CD8-93E5-299B2E73A47E}" srcId="{A5830707-B921-4A59-91E1-7AC321967DEE}" destId="{90EB3219-D0D8-412D-80D6-5B1313E52FBD}" srcOrd="3" destOrd="0" parTransId="{0B1B0AE3-B2D2-4EE8-A003-E0A0E4B6710B}" sibTransId="{3BAFB6EA-45D4-4738-90EC-BA408F8490B8}"/>
    <dgm:cxn modelId="{3550A0F3-7482-4BAD-B83B-DE540B8317B8}" srcId="{72D260D2-02F5-4528-AC35-143A44C51EBC}" destId="{9A0D06AD-B2B2-421A-838A-1C109302E9C4}" srcOrd="3" destOrd="0" parTransId="{EC060239-0566-415E-B8BB-320389998406}" sibTransId="{C6A4243F-ED45-43CF-A135-96906428A7E5}"/>
    <dgm:cxn modelId="{B425FEC3-1C62-40E5-B95C-876CD8092981}" srcId="{443BC9DC-7E23-42BD-9BEF-C97F59F66D73}" destId="{E8B4156A-54BF-43FD-BB8C-2BA8509FCAD9}" srcOrd="2" destOrd="0" parTransId="{7FF8B021-D859-4952-9475-910F0EC48AA0}" sibTransId="{39CCC027-357F-4B9D-9841-00A2A32DA6D9}"/>
    <dgm:cxn modelId="{92F7F8B5-DCC0-4460-96F0-82A018AE3969}" srcId="{A5830707-B921-4A59-91E1-7AC321967DEE}" destId="{443BC9DC-7E23-42BD-9BEF-C97F59F66D73}" srcOrd="1" destOrd="0" parTransId="{3553FB48-4196-4C3A-ADC0-DC22CC55509D}" sibTransId="{9C46FA95-3448-4D64-8DDB-14AC36745BA4}"/>
    <dgm:cxn modelId="{D8EDB578-79FB-45C4-8B2E-68A648C7584B}" type="presOf" srcId="{3B6325A6-CBD4-4FCD-91E7-74B6F349BFC2}" destId="{AD06A407-7299-4866-AE12-D47DBEE2AD19}" srcOrd="0" destOrd="2" presId="urn:microsoft.com/office/officeart/2005/8/layout/vList2"/>
    <dgm:cxn modelId="{CFAA6DBF-1647-4357-811D-96203CABAE21}" srcId="{443BC9DC-7E23-42BD-9BEF-C97F59F66D73}" destId="{AC3CC9AF-F91C-4A82-8431-AE292CE46943}" srcOrd="1" destOrd="0" parTransId="{78731D1A-C3B0-4030-93A5-BFD8D07A3AAC}" sibTransId="{E878FDE9-3576-4BB7-B742-9F4CED93A72F}"/>
    <dgm:cxn modelId="{08C79819-9F0A-4523-84B6-68E0B0628D63}" type="presOf" srcId="{AC3CC9AF-F91C-4A82-8431-AE292CE46943}" destId="{18C8CD2D-74A9-492B-9832-20F0AFDCB981}" srcOrd="0" destOrd="1" presId="urn:microsoft.com/office/officeart/2005/8/layout/vList2"/>
    <dgm:cxn modelId="{6712F144-72C8-45A4-A498-F4B1F2089EE7}" srcId="{EB24D960-CB44-4F84-ADE8-1A5C3B723580}" destId="{E8920AA5-A43D-40B2-986D-FD48684278DF}" srcOrd="1" destOrd="0" parTransId="{177A6657-78E2-4830-BA75-59805D5A4D25}" sibTransId="{0ABF52AD-457C-4B7D-AD7D-5E8AE2143CC5}"/>
    <dgm:cxn modelId="{3698C522-4DCB-4C59-B5CD-AE636FBA53A0}" type="presOf" srcId="{E8920AA5-A43D-40B2-986D-FD48684278DF}" destId="{E1328DC7-6BC3-4312-968E-123E1E068135}" srcOrd="0" destOrd="1" presId="urn:microsoft.com/office/officeart/2005/8/layout/vList2"/>
    <dgm:cxn modelId="{772ADCB0-5FD6-4F4D-A34B-BDD92F1FFC65}" srcId="{72D260D2-02F5-4528-AC35-143A44C51EBC}" destId="{3B6325A6-CBD4-4FCD-91E7-74B6F349BFC2}" srcOrd="2" destOrd="0" parTransId="{9C28091A-C2CC-4D1A-88D2-78E425C974E7}" sibTransId="{41733F6E-83B5-407C-AD9F-4DABDC82B17C}"/>
    <dgm:cxn modelId="{ABBD0255-BB88-4C43-BDA0-E7E27042AF6C}" type="presParOf" srcId="{8BE6AB4E-BDDE-456C-8007-4E6DD4B20081}" destId="{F81A1845-A81D-471A-9B83-68DCD25FC409}" srcOrd="0" destOrd="0" presId="urn:microsoft.com/office/officeart/2005/8/layout/vList2"/>
    <dgm:cxn modelId="{DD5E9BE1-39BB-4A59-BEB6-3D47FE510813}" type="presParOf" srcId="{8BE6AB4E-BDDE-456C-8007-4E6DD4B20081}" destId="{AD06A407-7299-4866-AE12-D47DBEE2AD19}" srcOrd="1" destOrd="0" presId="urn:microsoft.com/office/officeart/2005/8/layout/vList2"/>
    <dgm:cxn modelId="{C1F78EEA-DAC6-4578-B95F-A07607D81ED9}" type="presParOf" srcId="{8BE6AB4E-BDDE-456C-8007-4E6DD4B20081}" destId="{EF164C8F-37D6-4501-8BC5-976928BE3E24}" srcOrd="2" destOrd="0" presId="urn:microsoft.com/office/officeart/2005/8/layout/vList2"/>
    <dgm:cxn modelId="{7D31B521-858A-40E2-A4DD-9ABE3D6B37FB}" type="presParOf" srcId="{8BE6AB4E-BDDE-456C-8007-4E6DD4B20081}" destId="{18C8CD2D-74A9-492B-9832-20F0AFDCB981}" srcOrd="3" destOrd="0" presId="urn:microsoft.com/office/officeart/2005/8/layout/vList2"/>
    <dgm:cxn modelId="{4C868D4C-E7CD-4D8C-9031-71AADA6180D4}" type="presParOf" srcId="{8BE6AB4E-BDDE-456C-8007-4E6DD4B20081}" destId="{8308F888-A8FE-4EF2-8ACF-8BF6F33B63BA}" srcOrd="4" destOrd="0" presId="urn:microsoft.com/office/officeart/2005/8/layout/vList2"/>
    <dgm:cxn modelId="{153FB5A1-15BD-4D92-A95B-5FE1EE3F0949}" type="presParOf" srcId="{8BE6AB4E-BDDE-456C-8007-4E6DD4B20081}" destId="{E1328DC7-6BC3-4312-968E-123E1E068135}" srcOrd="5" destOrd="0" presId="urn:microsoft.com/office/officeart/2005/8/layout/vList2"/>
    <dgm:cxn modelId="{DDC77898-153F-4D63-8A69-7A6B63549639}" type="presParOf" srcId="{8BE6AB4E-BDDE-456C-8007-4E6DD4B20081}" destId="{86B169CE-F031-46E7-BAC1-CE855A6D76AA}"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830707-B921-4A59-91E1-7AC321967DE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nl-BE"/>
        </a:p>
      </dgm:t>
    </dgm:pt>
    <dgm:pt modelId="{72D260D2-02F5-4528-AC35-143A44C51EBC}">
      <dgm:prSet phldrT="[Text]"/>
      <dgm:spPr/>
      <dgm:t>
        <a:bodyPr/>
        <a:lstStyle/>
        <a:p>
          <a:r>
            <a:rPr lang="nl-BE" dirty="0" smtClean="0"/>
            <a:t>Inhoud</a:t>
          </a:r>
          <a:endParaRPr lang="nl-BE" dirty="0"/>
        </a:p>
      </dgm:t>
    </dgm:pt>
    <dgm:pt modelId="{98F0FD5F-6951-468E-8889-A3D0D17F8D7F}" type="parTrans" cxnId="{B2FFFDA1-9D62-45F0-87F9-AB15276B4EB2}">
      <dgm:prSet/>
      <dgm:spPr/>
      <dgm:t>
        <a:bodyPr/>
        <a:lstStyle/>
        <a:p>
          <a:endParaRPr lang="nl-BE"/>
        </a:p>
      </dgm:t>
    </dgm:pt>
    <dgm:pt modelId="{F6D7AD6C-6688-4ECF-B170-28911C1EABBC}" type="sibTrans" cxnId="{B2FFFDA1-9D62-45F0-87F9-AB15276B4EB2}">
      <dgm:prSet/>
      <dgm:spPr/>
      <dgm:t>
        <a:bodyPr/>
        <a:lstStyle/>
        <a:p>
          <a:endParaRPr lang="nl-BE"/>
        </a:p>
      </dgm:t>
    </dgm:pt>
    <dgm:pt modelId="{41C67D93-4829-4B80-8AC9-3914EAFAE9CB}">
      <dgm:prSet/>
      <dgm:spPr/>
      <dgm:t>
        <a:bodyPr/>
        <a:lstStyle/>
        <a:p>
          <a:r>
            <a:rPr lang="nl-BE" dirty="0" smtClean="0"/>
            <a:t>Achtergrond</a:t>
          </a:r>
        </a:p>
      </dgm:t>
    </dgm:pt>
    <dgm:pt modelId="{8F2BB1D8-9B3D-4EE9-B26C-9C790DF69B66}" type="parTrans" cxnId="{A5F6DBC5-A4D9-4778-8364-0901AE13734F}">
      <dgm:prSet/>
      <dgm:spPr/>
      <dgm:t>
        <a:bodyPr/>
        <a:lstStyle/>
        <a:p>
          <a:endParaRPr lang="nl-BE"/>
        </a:p>
      </dgm:t>
    </dgm:pt>
    <dgm:pt modelId="{DBB79398-F302-40E5-AF33-D36CFDA2B8C4}" type="sibTrans" cxnId="{A5F6DBC5-A4D9-4778-8364-0901AE13734F}">
      <dgm:prSet/>
      <dgm:spPr/>
      <dgm:t>
        <a:bodyPr/>
        <a:lstStyle/>
        <a:p>
          <a:endParaRPr lang="nl-BE"/>
        </a:p>
      </dgm:t>
    </dgm:pt>
    <dgm:pt modelId="{72E9E84D-2EE7-4FEC-BB5C-28470A456F57}">
      <dgm:prSet/>
      <dgm:spPr/>
      <dgm:t>
        <a:bodyPr/>
        <a:lstStyle/>
        <a:p>
          <a:r>
            <a:rPr lang="nl-BE" dirty="0" smtClean="0"/>
            <a:t>Objectieven</a:t>
          </a:r>
        </a:p>
      </dgm:t>
    </dgm:pt>
    <dgm:pt modelId="{CF8E3CDD-DC8E-483F-AC60-41F7F2ED6213}" type="parTrans" cxnId="{0189F8CF-480D-46BF-8455-747EAE8E056C}">
      <dgm:prSet/>
      <dgm:spPr/>
      <dgm:t>
        <a:bodyPr/>
        <a:lstStyle/>
        <a:p>
          <a:endParaRPr lang="nl-BE"/>
        </a:p>
      </dgm:t>
    </dgm:pt>
    <dgm:pt modelId="{C677FD26-F8B5-440B-A22B-877DC4A63C82}" type="sibTrans" cxnId="{0189F8CF-480D-46BF-8455-747EAE8E056C}">
      <dgm:prSet/>
      <dgm:spPr/>
      <dgm:t>
        <a:bodyPr/>
        <a:lstStyle/>
        <a:p>
          <a:endParaRPr lang="nl-BE"/>
        </a:p>
      </dgm:t>
    </dgm:pt>
    <dgm:pt modelId="{3B6325A6-CBD4-4FCD-91E7-74B6F349BFC2}">
      <dgm:prSet/>
      <dgm:spPr/>
      <dgm:t>
        <a:bodyPr/>
        <a:lstStyle/>
        <a:p>
          <a:r>
            <a:rPr lang="nl-BE" dirty="0" smtClean="0"/>
            <a:t>Gewenste uitkomst</a:t>
          </a:r>
        </a:p>
      </dgm:t>
    </dgm:pt>
    <dgm:pt modelId="{9C28091A-C2CC-4D1A-88D2-78E425C974E7}" type="parTrans" cxnId="{772ADCB0-5FD6-4F4D-A34B-BDD92F1FFC65}">
      <dgm:prSet/>
      <dgm:spPr/>
      <dgm:t>
        <a:bodyPr/>
        <a:lstStyle/>
        <a:p>
          <a:endParaRPr lang="nl-BE"/>
        </a:p>
      </dgm:t>
    </dgm:pt>
    <dgm:pt modelId="{41733F6E-83B5-407C-AD9F-4DABDC82B17C}" type="sibTrans" cxnId="{772ADCB0-5FD6-4F4D-A34B-BDD92F1FFC65}">
      <dgm:prSet/>
      <dgm:spPr/>
      <dgm:t>
        <a:bodyPr/>
        <a:lstStyle/>
        <a:p>
          <a:endParaRPr lang="nl-BE"/>
        </a:p>
      </dgm:t>
    </dgm:pt>
    <dgm:pt modelId="{9A0D06AD-B2B2-421A-838A-1C109302E9C4}">
      <dgm:prSet/>
      <dgm:spPr/>
      <dgm:t>
        <a:bodyPr/>
        <a:lstStyle/>
        <a:p>
          <a:r>
            <a:rPr lang="nl-BE" dirty="0" smtClean="0"/>
            <a:t>Reikwijdte en uitgesloten werken</a:t>
          </a:r>
        </a:p>
      </dgm:t>
    </dgm:pt>
    <dgm:pt modelId="{EC060239-0566-415E-B8BB-320389998406}" type="parTrans" cxnId="{3550A0F3-7482-4BAD-B83B-DE540B8317B8}">
      <dgm:prSet/>
      <dgm:spPr/>
      <dgm:t>
        <a:bodyPr/>
        <a:lstStyle/>
        <a:p>
          <a:endParaRPr lang="nl-BE"/>
        </a:p>
      </dgm:t>
    </dgm:pt>
    <dgm:pt modelId="{C6A4243F-ED45-43CF-A135-96906428A7E5}" type="sibTrans" cxnId="{3550A0F3-7482-4BAD-B83B-DE540B8317B8}">
      <dgm:prSet/>
      <dgm:spPr/>
      <dgm:t>
        <a:bodyPr/>
        <a:lstStyle/>
        <a:p>
          <a:endParaRPr lang="nl-BE"/>
        </a:p>
      </dgm:t>
    </dgm:pt>
    <dgm:pt modelId="{4A6AF65E-E9DD-4A8D-B325-C87DC21AE988}">
      <dgm:prSet/>
      <dgm:spPr/>
      <dgm:t>
        <a:bodyPr/>
        <a:lstStyle/>
        <a:p>
          <a:r>
            <a:rPr lang="nl-BE" dirty="0" smtClean="0"/>
            <a:t>Beperkingen en aannames</a:t>
          </a:r>
        </a:p>
      </dgm:t>
    </dgm:pt>
    <dgm:pt modelId="{5F374553-C439-425C-A410-0EDC1C5826EF}" type="parTrans" cxnId="{58255DDA-4C0E-402E-B1AD-57842CAD5D39}">
      <dgm:prSet/>
      <dgm:spPr/>
      <dgm:t>
        <a:bodyPr/>
        <a:lstStyle/>
        <a:p>
          <a:endParaRPr lang="nl-BE"/>
        </a:p>
      </dgm:t>
    </dgm:pt>
    <dgm:pt modelId="{72037DF9-9661-4665-BEF7-183EECEB82B3}" type="sibTrans" cxnId="{58255DDA-4C0E-402E-B1AD-57842CAD5D39}">
      <dgm:prSet/>
      <dgm:spPr/>
      <dgm:t>
        <a:bodyPr/>
        <a:lstStyle/>
        <a:p>
          <a:endParaRPr lang="nl-BE"/>
        </a:p>
      </dgm:t>
    </dgm:pt>
    <dgm:pt modelId="{0578440F-7006-4950-8FC5-C96B4387F22F}">
      <dgm:prSet/>
      <dgm:spPr/>
      <dgm:t>
        <a:bodyPr/>
        <a:lstStyle/>
        <a:p>
          <a:r>
            <a:rPr lang="nl-BE" dirty="0" smtClean="0"/>
            <a:t>De gebruiker en geïnteresseerde partners en partijen</a:t>
          </a:r>
        </a:p>
      </dgm:t>
    </dgm:pt>
    <dgm:pt modelId="{8E2BCFED-74D4-4EC8-83B2-A2099A2B5A24}" type="parTrans" cxnId="{7B684E90-96B3-411D-B7DB-ECB970E897E7}">
      <dgm:prSet/>
      <dgm:spPr/>
      <dgm:t>
        <a:bodyPr/>
        <a:lstStyle/>
        <a:p>
          <a:endParaRPr lang="nl-BE"/>
        </a:p>
      </dgm:t>
    </dgm:pt>
    <dgm:pt modelId="{01CDE356-08C1-41D2-8DF3-2EE34610F7E3}" type="sibTrans" cxnId="{7B684E90-96B3-411D-B7DB-ECB970E897E7}">
      <dgm:prSet/>
      <dgm:spPr/>
      <dgm:t>
        <a:bodyPr/>
        <a:lstStyle/>
        <a:p>
          <a:endParaRPr lang="nl-BE"/>
        </a:p>
      </dgm:t>
    </dgm:pt>
    <dgm:pt modelId="{590EC961-2B75-4CDB-8E29-0574F3B58B5F}">
      <dgm:prSet/>
      <dgm:spPr/>
      <dgm:t>
        <a:bodyPr/>
        <a:lstStyle/>
        <a:p>
          <a:r>
            <a:rPr lang="nl-BE" dirty="0" smtClean="0"/>
            <a:t>Verbonden projecten, werken en organisaties</a:t>
          </a:r>
        </a:p>
      </dgm:t>
    </dgm:pt>
    <dgm:pt modelId="{9711C400-9774-41EC-AF49-A800B01AD9B4}" type="parTrans" cxnId="{71675C40-5B5D-49C8-B33F-EF8AA30B84BF}">
      <dgm:prSet/>
      <dgm:spPr/>
      <dgm:t>
        <a:bodyPr/>
        <a:lstStyle/>
        <a:p>
          <a:endParaRPr lang="nl-BE"/>
        </a:p>
      </dgm:t>
    </dgm:pt>
    <dgm:pt modelId="{3E61793E-D732-42B1-99A2-ED8E0F349F26}" type="sibTrans" cxnId="{71675C40-5B5D-49C8-B33F-EF8AA30B84BF}">
      <dgm:prSet/>
      <dgm:spPr/>
      <dgm:t>
        <a:bodyPr/>
        <a:lstStyle/>
        <a:p>
          <a:endParaRPr lang="nl-BE"/>
        </a:p>
      </dgm:t>
    </dgm:pt>
    <dgm:pt modelId="{443BC9DC-7E23-42BD-9BEF-C97F59F66D73}">
      <dgm:prSet/>
      <dgm:spPr/>
      <dgm:t>
        <a:bodyPr/>
        <a:lstStyle/>
        <a:p>
          <a:r>
            <a:rPr lang="nl-BE" dirty="0" smtClean="0"/>
            <a:t>Aanpak</a:t>
          </a:r>
        </a:p>
      </dgm:t>
    </dgm:pt>
    <dgm:pt modelId="{3553FB48-4196-4C3A-ADC0-DC22CC55509D}" type="parTrans" cxnId="{92F7F8B5-DCC0-4460-96F0-82A018AE3969}">
      <dgm:prSet/>
      <dgm:spPr/>
      <dgm:t>
        <a:bodyPr/>
        <a:lstStyle/>
        <a:p>
          <a:endParaRPr lang="nl-BE"/>
        </a:p>
      </dgm:t>
    </dgm:pt>
    <dgm:pt modelId="{9C46FA95-3448-4D64-8DDB-14AC36745BA4}" type="sibTrans" cxnId="{92F7F8B5-DCC0-4460-96F0-82A018AE3969}">
      <dgm:prSet/>
      <dgm:spPr/>
      <dgm:t>
        <a:bodyPr/>
        <a:lstStyle/>
        <a:p>
          <a:endParaRPr lang="nl-BE"/>
        </a:p>
      </dgm:t>
    </dgm:pt>
    <dgm:pt modelId="{E1EA7DF9-7262-4DB7-A31D-9CF688436731}">
      <dgm:prSet/>
      <dgm:spPr/>
      <dgm:t>
        <a:bodyPr/>
        <a:lstStyle/>
        <a:p>
          <a:r>
            <a:rPr lang="nl-BE" dirty="0" smtClean="0"/>
            <a:t>Gekozen oplossing</a:t>
          </a:r>
        </a:p>
      </dgm:t>
    </dgm:pt>
    <dgm:pt modelId="{7EDCD70A-86FC-4FEA-9622-501135C8CB1D}" type="parTrans" cxnId="{201222CE-CC26-4CFA-8D8D-ECEEBE7299DC}">
      <dgm:prSet/>
      <dgm:spPr/>
      <dgm:t>
        <a:bodyPr/>
        <a:lstStyle/>
        <a:p>
          <a:endParaRPr lang="nl-BE"/>
        </a:p>
      </dgm:t>
    </dgm:pt>
    <dgm:pt modelId="{66337B9E-86CA-4AF5-A74D-983D92DC0AC5}" type="sibTrans" cxnId="{201222CE-CC26-4CFA-8D8D-ECEEBE7299DC}">
      <dgm:prSet/>
      <dgm:spPr/>
      <dgm:t>
        <a:bodyPr/>
        <a:lstStyle/>
        <a:p>
          <a:endParaRPr lang="nl-BE"/>
        </a:p>
      </dgm:t>
    </dgm:pt>
    <dgm:pt modelId="{AC3CC9AF-F91C-4A82-8431-AE292CE46943}">
      <dgm:prSet/>
      <dgm:spPr/>
      <dgm:t>
        <a:bodyPr/>
        <a:lstStyle/>
        <a:p>
          <a:r>
            <a:rPr lang="nl-BE" dirty="0" smtClean="0"/>
            <a:t>Project Plan</a:t>
          </a:r>
        </a:p>
      </dgm:t>
    </dgm:pt>
    <dgm:pt modelId="{78731D1A-C3B0-4030-93A5-BFD8D07A3AAC}" type="parTrans" cxnId="{CFAA6DBF-1647-4357-811D-96203CABAE21}">
      <dgm:prSet/>
      <dgm:spPr/>
      <dgm:t>
        <a:bodyPr/>
        <a:lstStyle/>
        <a:p>
          <a:endParaRPr lang="nl-BE"/>
        </a:p>
      </dgm:t>
    </dgm:pt>
    <dgm:pt modelId="{E878FDE9-3576-4BB7-B742-9F4CED93A72F}" type="sibTrans" cxnId="{CFAA6DBF-1647-4357-811D-96203CABAE21}">
      <dgm:prSet/>
      <dgm:spPr/>
      <dgm:t>
        <a:bodyPr/>
        <a:lstStyle/>
        <a:p>
          <a:endParaRPr lang="nl-BE"/>
        </a:p>
      </dgm:t>
    </dgm:pt>
    <dgm:pt modelId="{0903E79E-2023-4D3D-9100-8047688A19ED}">
      <dgm:prSet/>
      <dgm:spPr/>
      <dgm:t>
        <a:bodyPr/>
        <a:lstStyle/>
        <a:p>
          <a:r>
            <a:rPr lang="nl-BE" smtClean="0"/>
            <a:t>Project Controle</a:t>
          </a:r>
          <a:endParaRPr lang="nl-BE" dirty="0" smtClean="0"/>
        </a:p>
      </dgm:t>
    </dgm:pt>
    <dgm:pt modelId="{F7D505D7-19C9-4E12-B4D8-F49BE11124BA}" type="parTrans" cxnId="{053D5C1E-C265-4763-8351-507523F5FD96}">
      <dgm:prSet/>
      <dgm:spPr/>
      <dgm:t>
        <a:bodyPr/>
        <a:lstStyle/>
        <a:p>
          <a:endParaRPr lang="nl-BE"/>
        </a:p>
      </dgm:t>
    </dgm:pt>
    <dgm:pt modelId="{B0F1D540-DA81-4EEE-BC8C-A0026C338C09}" type="sibTrans" cxnId="{053D5C1E-C265-4763-8351-507523F5FD96}">
      <dgm:prSet/>
      <dgm:spPr/>
      <dgm:t>
        <a:bodyPr/>
        <a:lstStyle/>
        <a:p>
          <a:endParaRPr lang="nl-BE"/>
        </a:p>
      </dgm:t>
    </dgm:pt>
    <dgm:pt modelId="{EB24D960-CB44-4F84-ADE8-1A5C3B723580}">
      <dgm:prSet/>
      <dgm:spPr/>
      <dgm:t>
        <a:bodyPr/>
        <a:lstStyle/>
        <a:p>
          <a:r>
            <a:rPr lang="nl-BE" dirty="0" smtClean="0"/>
            <a:t>Beheersaspecten</a:t>
          </a:r>
        </a:p>
      </dgm:t>
    </dgm:pt>
    <dgm:pt modelId="{1A68BF7C-6888-48C3-9838-39592C97B529}" type="parTrans" cxnId="{C25F6A77-F868-4670-A0B2-25BA0730E1A3}">
      <dgm:prSet/>
      <dgm:spPr/>
      <dgm:t>
        <a:bodyPr/>
        <a:lstStyle/>
        <a:p>
          <a:endParaRPr lang="nl-BE"/>
        </a:p>
      </dgm:t>
    </dgm:pt>
    <dgm:pt modelId="{1A67FEC8-B5A5-4ED6-93B4-DDFFA927C8DE}" type="sibTrans" cxnId="{C25F6A77-F868-4670-A0B2-25BA0730E1A3}">
      <dgm:prSet/>
      <dgm:spPr/>
      <dgm:t>
        <a:bodyPr/>
        <a:lstStyle/>
        <a:p>
          <a:endParaRPr lang="nl-BE"/>
        </a:p>
      </dgm:t>
    </dgm:pt>
    <dgm:pt modelId="{B7D634EC-2639-482C-98FF-C510C8FFA821}">
      <dgm:prSet/>
      <dgm:spPr/>
      <dgm:t>
        <a:bodyPr/>
        <a:lstStyle/>
        <a:p>
          <a:r>
            <a:rPr lang="nl-BE" dirty="0" smtClean="0"/>
            <a:t>Kwaliteitsbeheer</a:t>
          </a:r>
        </a:p>
      </dgm:t>
    </dgm:pt>
    <dgm:pt modelId="{5BAF70DE-291F-431D-9A46-68C1C60DA5AD}" type="parTrans" cxnId="{3564552A-AD1F-4CCD-8C7E-1A65D83992EC}">
      <dgm:prSet/>
      <dgm:spPr/>
      <dgm:t>
        <a:bodyPr/>
        <a:lstStyle/>
        <a:p>
          <a:endParaRPr lang="nl-BE"/>
        </a:p>
      </dgm:t>
    </dgm:pt>
    <dgm:pt modelId="{229248C3-CBC2-4D3D-B27E-CAF27F5AF8F7}" type="sibTrans" cxnId="{3564552A-AD1F-4CCD-8C7E-1A65D83992EC}">
      <dgm:prSet/>
      <dgm:spPr/>
      <dgm:t>
        <a:bodyPr/>
        <a:lstStyle/>
        <a:p>
          <a:endParaRPr lang="nl-BE"/>
        </a:p>
      </dgm:t>
    </dgm:pt>
    <dgm:pt modelId="{E8920AA5-A43D-40B2-986D-FD48684278DF}">
      <dgm:prSet/>
      <dgm:spPr/>
      <dgm:t>
        <a:bodyPr/>
        <a:lstStyle/>
        <a:p>
          <a:r>
            <a:rPr lang="nl-BE" dirty="0" smtClean="0"/>
            <a:t>Configuratiebeheer</a:t>
          </a:r>
        </a:p>
      </dgm:t>
    </dgm:pt>
    <dgm:pt modelId="{177A6657-78E2-4830-BA75-59805D5A4D25}" type="parTrans" cxnId="{6712F144-72C8-45A4-A498-F4B1F2089EE7}">
      <dgm:prSet/>
      <dgm:spPr/>
      <dgm:t>
        <a:bodyPr/>
        <a:lstStyle/>
        <a:p>
          <a:endParaRPr lang="nl-BE"/>
        </a:p>
      </dgm:t>
    </dgm:pt>
    <dgm:pt modelId="{0ABF52AD-457C-4B7D-AD7D-5E8AE2143CC5}" type="sibTrans" cxnId="{6712F144-72C8-45A4-A498-F4B1F2089EE7}">
      <dgm:prSet/>
      <dgm:spPr/>
      <dgm:t>
        <a:bodyPr/>
        <a:lstStyle/>
        <a:p>
          <a:endParaRPr lang="nl-BE"/>
        </a:p>
      </dgm:t>
    </dgm:pt>
    <dgm:pt modelId="{90EB3219-D0D8-412D-80D6-5B1313E52FBD}">
      <dgm:prSet/>
      <dgm:spPr/>
      <dgm:t>
        <a:bodyPr/>
        <a:lstStyle/>
        <a:p>
          <a:r>
            <a:rPr lang="nl-BE" dirty="0" smtClean="0"/>
            <a:t>Business Case</a:t>
          </a:r>
        </a:p>
      </dgm:t>
    </dgm:pt>
    <dgm:pt modelId="{0B1B0AE3-B2D2-4EE8-A003-E0A0E4B6710B}" type="parTrans" cxnId="{B95BA7C7-FF08-4CD8-93E5-299B2E73A47E}">
      <dgm:prSet/>
      <dgm:spPr/>
      <dgm:t>
        <a:bodyPr/>
        <a:lstStyle/>
        <a:p>
          <a:endParaRPr lang="nl-BE"/>
        </a:p>
      </dgm:t>
    </dgm:pt>
    <dgm:pt modelId="{3BAFB6EA-45D4-4738-90EC-BA408F8490B8}" type="sibTrans" cxnId="{B95BA7C7-FF08-4CD8-93E5-299B2E73A47E}">
      <dgm:prSet/>
      <dgm:spPr/>
      <dgm:t>
        <a:bodyPr/>
        <a:lstStyle/>
        <a:p>
          <a:endParaRPr lang="nl-BE"/>
        </a:p>
      </dgm:t>
    </dgm:pt>
    <dgm:pt modelId="{2A6C7CD5-4D10-45C1-AC77-786B1C0FCF9C}">
      <dgm:prSet/>
      <dgm:spPr/>
      <dgm:t>
        <a:bodyPr/>
        <a:lstStyle/>
        <a:p>
          <a:r>
            <a:rPr lang="nl-BE" smtClean="0"/>
            <a:t>Samenwerkingsstructuur</a:t>
          </a:r>
          <a:endParaRPr lang="nl-BE" dirty="0" smtClean="0"/>
        </a:p>
      </dgm:t>
    </dgm:pt>
    <dgm:pt modelId="{75F378E2-DD76-492E-B8B1-C27A77DA041D}" type="parTrans" cxnId="{37CA91FA-1ECB-4803-A625-F45B4434B969}">
      <dgm:prSet/>
      <dgm:spPr/>
      <dgm:t>
        <a:bodyPr/>
        <a:lstStyle/>
        <a:p>
          <a:endParaRPr lang="nl-BE"/>
        </a:p>
      </dgm:t>
    </dgm:pt>
    <dgm:pt modelId="{3E94DB7A-9FC1-4F5A-B6A0-EF037C562A0E}" type="sibTrans" cxnId="{37CA91FA-1ECB-4803-A625-F45B4434B969}">
      <dgm:prSet/>
      <dgm:spPr/>
      <dgm:t>
        <a:bodyPr/>
        <a:lstStyle/>
        <a:p>
          <a:endParaRPr lang="nl-BE"/>
        </a:p>
      </dgm:t>
    </dgm:pt>
    <dgm:pt modelId="{6774EAFA-69F3-491B-8F32-7746BB77BEA1}">
      <dgm:prSet/>
      <dgm:spPr/>
      <dgm:t>
        <a:bodyPr/>
        <a:lstStyle/>
        <a:p>
          <a:r>
            <a:rPr lang="nl-BE" dirty="0" smtClean="0"/>
            <a:t>Risico-inschatting</a:t>
          </a:r>
        </a:p>
      </dgm:t>
    </dgm:pt>
    <dgm:pt modelId="{7D5BAD19-F074-4E48-96C1-E731FBFBF542}" type="parTrans" cxnId="{249A965E-2854-4097-BC24-D81FDD64C72E}">
      <dgm:prSet/>
      <dgm:spPr/>
      <dgm:t>
        <a:bodyPr/>
        <a:lstStyle/>
        <a:p>
          <a:endParaRPr lang="nl-BE"/>
        </a:p>
      </dgm:t>
    </dgm:pt>
    <dgm:pt modelId="{1AF6FBA0-97F6-4775-8FC4-397A64938DB6}" type="sibTrans" cxnId="{249A965E-2854-4097-BC24-D81FDD64C72E}">
      <dgm:prSet/>
      <dgm:spPr/>
      <dgm:t>
        <a:bodyPr/>
        <a:lstStyle/>
        <a:p>
          <a:endParaRPr lang="nl-BE"/>
        </a:p>
      </dgm:t>
    </dgm:pt>
    <dgm:pt modelId="{8BE6AB4E-BDDE-456C-8007-4E6DD4B20081}" type="pres">
      <dgm:prSet presAssocID="{A5830707-B921-4A59-91E1-7AC321967DEE}" presName="linear" presStyleCnt="0">
        <dgm:presLayoutVars>
          <dgm:animLvl val="lvl"/>
          <dgm:resizeHandles val="exact"/>
        </dgm:presLayoutVars>
      </dgm:prSet>
      <dgm:spPr/>
      <dgm:t>
        <a:bodyPr/>
        <a:lstStyle/>
        <a:p>
          <a:endParaRPr lang="nl-BE"/>
        </a:p>
      </dgm:t>
    </dgm:pt>
    <dgm:pt modelId="{F81A1845-A81D-471A-9B83-68DCD25FC409}" type="pres">
      <dgm:prSet presAssocID="{72D260D2-02F5-4528-AC35-143A44C51EBC}" presName="parentText" presStyleLbl="node1" presStyleIdx="0" presStyleCnt="4">
        <dgm:presLayoutVars>
          <dgm:chMax val="0"/>
          <dgm:bulletEnabled val="1"/>
        </dgm:presLayoutVars>
      </dgm:prSet>
      <dgm:spPr/>
      <dgm:t>
        <a:bodyPr/>
        <a:lstStyle/>
        <a:p>
          <a:endParaRPr lang="nl-BE"/>
        </a:p>
      </dgm:t>
    </dgm:pt>
    <dgm:pt modelId="{AD06A407-7299-4866-AE12-D47DBEE2AD19}" type="pres">
      <dgm:prSet presAssocID="{72D260D2-02F5-4528-AC35-143A44C51EBC}" presName="childText" presStyleLbl="revTx" presStyleIdx="0" presStyleCnt="3">
        <dgm:presLayoutVars>
          <dgm:bulletEnabled val="1"/>
        </dgm:presLayoutVars>
      </dgm:prSet>
      <dgm:spPr/>
      <dgm:t>
        <a:bodyPr/>
        <a:lstStyle/>
        <a:p>
          <a:endParaRPr lang="nl-BE"/>
        </a:p>
      </dgm:t>
    </dgm:pt>
    <dgm:pt modelId="{EF164C8F-37D6-4501-8BC5-976928BE3E24}" type="pres">
      <dgm:prSet presAssocID="{443BC9DC-7E23-42BD-9BEF-C97F59F66D73}" presName="parentText" presStyleLbl="node1" presStyleIdx="1" presStyleCnt="4">
        <dgm:presLayoutVars>
          <dgm:chMax val="0"/>
          <dgm:bulletEnabled val="1"/>
        </dgm:presLayoutVars>
      </dgm:prSet>
      <dgm:spPr/>
      <dgm:t>
        <a:bodyPr/>
        <a:lstStyle/>
        <a:p>
          <a:endParaRPr lang="nl-BE"/>
        </a:p>
      </dgm:t>
    </dgm:pt>
    <dgm:pt modelId="{18C8CD2D-74A9-492B-9832-20F0AFDCB981}" type="pres">
      <dgm:prSet presAssocID="{443BC9DC-7E23-42BD-9BEF-C97F59F66D73}" presName="childText" presStyleLbl="revTx" presStyleIdx="1" presStyleCnt="3">
        <dgm:presLayoutVars>
          <dgm:bulletEnabled val="1"/>
        </dgm:presLayoutVars>
      </dgm:prSet>
      <dgm:spPr/>
      <dgm:t>
        <a:bodyPr/>
        <a:lstStyle/>
        <a:p>
          <a:endParaRPr lang="nl-BE"/>
        </a:p>
      </dgm:t>
    </dgm:pt>
    <dgm:pt modelId="{8308F888-A8FE-4EF2-8ACF-8BF6F33B63BA}" type="pres">
      <dgm:prSet presAssocID="{EB24D960-CB44-4F84-ADE8-1A5C3B723580}" presName="parentText" presStyleLbl="node1" presStyleIdx="2" presStyleCnt="4">
        <dgm:presLayoutVars>
          <dgm:chMax val="0"/>
          <dgm:bulletEnabled val="1"/>
        </dgm:presLayoutVars>
      </dgm:prSet>
      <dgm:spPr/>
      <dgm:t>
        <a:bodyPr/>
        <a:lstStyle/>
        <a:p>
          <a:endParaRPr lang="nl-BE"/>
        </a:p>
      </dgm:t>
    </dgm:pt>
    <dgm:pt modelId="{E1328DC7-6BC3-4312-968E-123E1E068135}" type="pres">
      <dgm:prSet presAssocID="{EB24D960-CB44-4F84-ADE8-1A5C3B723580}" presName="childText" presStyleLbl="revTx" presStyleIdx="2" presStyleCnt="3">
        <dgm:presLayoutVars>
          <dgm:bulletEnabled val="1"/>
        </dgm:presLayoutVars>
      </dgm:prSet>
      <dgm:spPr/>
      <dgm:t>
        <a:bodyPr/>
        <a:lstStyle/>
        <a:p>
          <a:endParaRPr lang="nl-BE"/>
        </a:p>
      </dgm:t>
    </dgm:pt>
    <dgm:pt modelId="{86B169CE-F031-46E7-BAC1-CE855A6D76AA}" type="pres">
      <dgm:prSet presAssocID="{90EB3219-D0D8-412D-80D6-5B1313E52FBD}" presName="parentText" presStyleLbl="node1" presStyleIdx="3" presStyleCnt="4">
        <dgm:presLayoutVars>
          <dgm:chMax val="0"/>
          <dgm:bulletEnabled val="1"/>
        </dgm:presLayoutVars>
      </dgm:prSet>
      <dgm:spPr/>
      <dgm:t>
        <a:bodyPr/>
        <a:lstStyle/>
        <a:p>
          <a:endParaRPr lang="nl-BE"/>
        </a:p>
      </dgm:t>
    </dgm:pt>
  </dgm:ptLst>
  <dgm:cxnLst>
    <dgm:cxn modelId="{62C224F3-2539-4908-B639-C80EAA475AAE}" type="presOf" srcId="{0903E79E-2023-4D3D-9100-8047688A19ED}" destId="{18C8CD2D-74A9-492B-9832-20F0AFDCB981}" srcOrd="0" destOrd="4" presId="urn:microsoft.com/office/officeart/2005/8/layout/vList2"/>
    <dgm:cxn modelId="{C25F6A77-F868-4670-A0B2-25BA0730E1A3}" srcId="{A5830707-B921-4A59-91E1-7AC321967DEE}" destId="{EB24D960-CB44-4F84-ADE8-1A5C3B723580}" srcOrd="2" destOrd="0" parTransId="{1A68BF7C-6888-48C3-9838-39592C97B529}" sibTransId="{1A67FEC8-B5A5-4ED6-93B4-DDFFA927C8DE}"/>
    <dgm:cxn modelId="{30E2C0EC-300F-4F00-AF65-E8CFCDEA94CA}" type="presOf" srcId="{A5830707-B921-4A59-91E1-7AC321967DEE}" destId="{8BE6AB4E-BDDE-456C-8007-4E6DD4B20081}" srcOrd="0" destOrd="0" presId="urn:microsoft.com/office/officeart/2005/8/layout/vList2"/>
    <dgm:cxn modelId="{6712F144-72C8-45A4-A498-F4B1F2089EE7}" srcId="{EB24D960-CB44-4F84-ADE8-1A5C3B723580}" destId="{E8920AA5-A43D-40B2-986D-FD48684278DF}" srcOrd="1" destOrd="0" parTransId="{177A6657-78E2-4830-BA75-59805D5A4D25}" sibTransId="{0ABF52AD-457C-4B7D-AD7D-5E8AE2143CC5}"/>
    <dgm:cxn modelId="{EFBF6F83-1376-4A03-B13C-9210985A1DD8}" type="presOf" srcId="{9A0D06AD-B2B2-421A-838A-1C109302E9C4}" destId="{AD06A407-7299-4866-AE12-D47DBEE2AD19}" srcOrd="0" destOrd="3" presId="urn:microsoft.com/office/officeart/2005/8/layout/vList2"/>
    <dgm:cxn modelId="{AEE6C089-896D-4839-8000-F90B157DDC10}" type="presOf" srcId="{90EB3219-D0D8-412D-80D6-5B1313E52FBD}" destId="{86B169CE-F031-46E7-BAC1-CE855A6D76AA}" srcOrd="0" destOrd="0" presId="urn:microsoft.com/office/officeart/2005/8/layout/vList2"/>
    <dgm:cxn modelId="{4BBB9DF6-9861-4167-BAD0-AB3080B98A3D}" type="presOf" srcId="{AC3CC9AF-F91C-4A82-8431-AE292CE46943}" destId="{18C8CD2D-74A9-492B-9832-20F0AFDCB981}" srcOrd="0" destOrd="1" presId="urn:microsoft.com/office/officeart/2005/8/layout/vList2"/>
    <dgm:cxn modelId="{3564552A-AD1F-4CCD-8C7E-1A65D83992EC}" srcId="{EB24D960-CB44-4F84-ADE8-1A5C3B723580}" destId="{B7D634EC-2639-482C-98FF-C510C8FFA821}" srcOrd="0" destOrd="0" parTransId="{5BAF70DE-291F-431D-9A46-68C1C60DA5AD}" sibTransId="{229248C3-CBC2-4D3D-B27E-CAF27F5AF8F7}"/>
    <dgm:cxn modelId="{D3F9617D-CC02-4903-ADED-3EAEEB53AE0B}" type="presOf" srcId="{6774EAFA-69F3-491B-8F32-7746BB77BEA1}" destId="{18C8CD2D-74A9-492B-9832-20F0AFDCB981}" srcOrd="0" destOrd="2" presId="urn:microsoft.com/office/officeart/2005/8/layout/vList2"/>
    <dgm:cxn modelId="{18CF1B87-6600-466A-B0CB-65FDEAAD72A0}" type="presOf" srcId="{0578440F-7006-4950-8FC5-C96B4387F22F}" destId="{AD06A407-7299-4866-AE12-D47DBEE2AD19}" srcOrd="0" destOrd="5" presId="urn:microsoft.com/office/officeart/2005/8/layout/vList2"/>
    <dgm:cxn modelId="{5708EC94-1216-4843-86BD-294D3B670B44}" type="presOf" srcId="{E8920AA5-A43D-40B2-986D-FD48684278DF}" destId="{E1328DC7-6BC3-4312-968E-123E1E068135}" srcOrd="0" destOrd="1" presId="urn:microsoft.com/office/officeart/2005/8/layout/vList2"/>
    <dgm:cxn modelId="{37CA91FA-1ECB-4803-A625-F45B4434B969}" srcId="{443BC9DC-7E23-42BD-9BEF-C97F59F66D73}" destId="{2A6C7CD5-4D10-45C1-AC77-786B1C0FCF9C}" srcOrd="3" destOrd="0" parTransId="{75F378E2-DD76-492E-B8B1-C27A77DA041D}" sibTransId="{3E94DB7A-9FC1-4F5A-B6A0-EF037C562A0E}"/>
    <dgm:cxn modelId="{828EE64E-D635-4DE4-A2F1-6638491A6793}" type="presOf" srcId="{4A6AF65E-E9DD-4A8D-B325-C87DC21AE988}" destId="{AD06A407-7299-4866-AE12-D47DBEE2AD19}" srcOrd="0" destOrd="4" presId="urn:microsoft.com/office/officeart/2005/8/layout/vList2"/>
    <dgm:cxn modelId="{A689D36E-DE05-4DE7-BEC6-7C5976A403F9}" type="presOf" srcId="{EB24D960-CB44-4F84-ADE8-1A5C3B723580}" destId="{8308F888-A8FE-4EF2-8ACF-8BF6F33B63BA}" srcOrd="0" destOrd="0" presId="urn:microsoft.com/office/officeart/2005/8/layout/vList2"/>
    <dgm:cxn modelId="{772ADCB0-5FD6-4F4D-A34B-BDD92F1FFC65}" srcId="{72D260D2-02F5-4528-AC35-143A44C51EBC}" destId="{3B6325A6-CBD4-4FCD-91E7-74B6F349BFC2}" srcOrd="2" destOrd="0" parTransId="{9C28091A-C2CC-4D1A-88D2-78E425C974E7}" sibTransId="{41733F6E-83B5-407C-AD9F-4DABDC82B17C}"/>
    <dgm:cxn modelId="{C1EAE4DB-6BB8-42A8-BFEE-30EC5C3C2AEB}" type="presOf" srcId="{72D260D2-02F5-4528-AC35-143A44C51EBC}" destId="{F81A1845-A81D-471A-9B83-68DCD25FC409}" srcOrd="0" destOrd="0" presId="urn:microsoft.com/office/officeart/2005/8/layout/vList2"/>
    <dgm:cxn modelId="{053D5C1E-C265-4763-8351-507523F5FD96}" srcId="{443BC9DC-7E23-42BD-9BEF-C97F59F66D73}" destId="{0903E79E-2023-4D3D-9100-8047688A19ED}" srcOrd="4" destOrd="0" parTransId="{F7D505D7-19C9-4E12-B4D8-F49BE11124BA}" sibTransId="{B0F1D540-DA81-4EEE-BC8C-A0026C338C09}"/>
    <dgm:cxn modelId="{0189F8CF-480D-46BF-8455-747EAE8E056C}" srcId="{72D260D2-02F5-4528-AC35-143A44C51EBC}" destId="{72E9E84D-2EE7-4FEC-BB5C-28470A456F57}" srcOrd="1" destOrd="0" parTransId="{CF8E3CDD-DC8E-483F-AC60-41F7F2ED6213}" sibTransId="{C677FD26-F8B5-440B-A22B-877DC4A63C82}"/>
    <dgm:cxn modelId="{B2FFFDA1-9D62-45F0-87F9-AB15276B4EB2}" srcId="{A5830707-B921-4A59-91E1-7AC321967DEE}" destId="{72D260D2-02F5-4528-AC35-143A44C51EBC}" srcOrd="0" destOrd="0" parTransId="{98F0FD5F-6951-468E-8889-A3D0D17F8D7F}" sibTransId="{F6D7AD6C-6688-4ECF-B170-28911C1EABBC}"/>
    <dgm:cxn modelId="{58255DDA-4C0E-402E-B1AD-57842CAD5D39}" srcId="{72D260D2-02F5-4528-AC35-143A44C51EBC}" destId="{4A6AF65E-E9DD-4A8D-B325-C87DC21AE988}" srcOrd="4" destOrd="0" parTransId="{5F374553-C439-425C-A410-0EDC1C5826EF}" sibTransId="{72037DF9-9661-4665-BEF7-183EECEB82B3}"/>
    <dgm:cxn modelId="{E4966621-E980-4DE9-8700-D37735117303}" type="presOf" srcId="{2A6C7CD5-4D10-45C1-AC77-786B1C0FCF9C}" destId="{18C8CD2D-74A9-492B-9832-20F0AFDCB981}" srcOrd="0" destOrd="3" presId="urn:microsoft.com/office/officeart/2005/8/layout/vList2"/>
    <dgm:cxn modelId="{201222CE-CC26-4CFA-8D8D-ECEEBE7299DC}" srcId="{443BC9DC-7E23-42BD-9BEF-C97F59F66D73}" destId="{E1EA7DF9-7262-4DB7-A31D-9CF688436731}" srcOrd="0" destOrd="0" parTransId="{7EDCD70A-86FC-4FEA-9622-501135C8CB1D}" sibTransId="{66337B9E-86CA-4AF5-A74D-983D92DC0AC5}"/>
    <dgm:cxn modelId="{249A965E-2854-4097-BC24-D81FDD64C72E}" srcId="{443BC9DC-7E23-42BD-9BEF-C97F59F66D73}" destId="{6774EAFA-69F3-491B-8F32-7746BB77BEA1}" srcOrd="2" destOrd="0" parTransId="{7D5BAD19-F074-4E48-96C1-E731FBFBF542}" sibTransId="{1AF6FBA0-97F6-4775-8FC4-397A64938DB6}"/>
    <dgm:cxn modelId="{AE749BCD-EC7D-45F9-9898-CBC8C98A265D}" type="presOf" srcId="{B7D634EC-2639-482C-98FF-C510C8FFA821}" destId="{E1328DC7-6BC3-4312-968E-123E1E068135}" srcOrd="0" destOrd="0" presId="urn:microsoft.com/office/officeart/2005/8/layout/vList2"/>
    <dgm:cxn modelId="{CC8C38D6-CA65-4643-AC03-5B29697B9DE9}" type="presOf" srcId="{590EC961-2B75-4CDB-8E29-0574F3B58B5F}" destId="{AD06A407-7299-4866-AE12-D47DBEE2AD19}" srcOrd="0" destOrd="6" presId="urn:microsoft.com/office/officeart/2005/8/layout/vList2"/>
    <dgm:cxn modelId="{7B684E90-96B3-411D-B7DB-ECB970E897E7}" srcId="{72D260D2-02F5-4528-AC35-143A44C51EBC}" destId="{0578440F-7006-4950-8FC5-C96B4387F22F}" srcOrd="5" destOrd="0" parTransId="{8E2BCFED-74D4-4EC8-83B2-A2099A2B5A24}" sibTransId="{01CDE356-08C1-41D2-8DF3-2EE34610F7E3}"/>
    <dgm:cxn modelId="{92F7F8B5-DCC0-4460-96F0-82A018AE3969}" srcId="{A5830707-B921-4A59-91E1-7AC321967DEE}" destId="{443BC9DC-7E23-42BD-9BEF-C97F59F66D73}" srcOrd="1" destOrd="0" parTransId="{3553FB48-4196-4C3A-ADC0-DC22CC55509D}" sibTransId="{9C46FA95-3448-4D64-8DDB-14AC36745BA4}"/>
    <dgm:cxn modelId="{86B2FF36-CDDB-4289-B120-4B6DDBC40354}" type="presOf" srcId="{443BC9DC-7E23-42BD-9BEF-C97F59F66D73}" destId="{EF164C8F-37D6-4501-8BC5-976928BE3E24}" srcOrd="0" destOrd="0" presId="urn:microsoft.com/office/officeart/2005/8/layout/vList2"/>
    <dgm:cxn modelId="{D97693A2-B668-4C4D-A44B-61FE62FEF0EF}" type="presOf" srcId="{3B6325A6-CBD4-4FCD-91E7-74B6F349BFC2}" destId="{AD06A407-7299-4866-AE12-D47DBEE2AD19}" srcOrd="0" destOrd="2" presId="urn:microsoft.com/office/officeart/2005/8/layout/vList2"/>
    <dgm:cxn modelId="{CFAA6DBF-1647-4357-811D-96203CABAE21}" srcId="{443BC9DC-7E23-42BD-9BEF-C97F59F66D73}" destId="{AC3CC9AF-F91C-4A82-8431-AE292CE46943}" srcOrd="1" destOrd="0" parTransId="{78731D1A-C3B0-4030-93A5-BFD8D07A3AAC}" sibTransId="{E878FDE9-3576-4BB7-B742-9F4CED93A72F}"/>
    <dgm:cxn modelId="{3550A0F3-7482-4BAD-B83B-DE540B8317B8}" srcId="{72D260D2-02F5-4528-AC35-143A44C51EBC}" destId="{9A0D06AD-B2B2-421A-838A-1C109302E9C4}" srcOrd="3" destOrd="0" parTransId="{EC060239-0566-415E-B8BB-320389998406}" sibTransId="{C6A4243F-ED45-43CF-A135-96906428A7E5}"/>
    <dgm:cxn modelId="{71675C40-5B5D-49C8-B33F-EF8AA30B84BF}" srcId="{72D260D2-02F5-4528-AC35-143A44C51EBC}" destId="{590EC961-2B75-4CDB-8E29-0574F3B58B5F}" srcOrd="6" destOrd="0" parTransId="{9711C400-9774-41EC-AF49-A800B01AD9B4}" sibTransId="{3E61793E-D732-42B1-99A2-ED8E0F349F26}"/>
    <dgm:cxn modelId="{1CB7B143-9260-499B-8C71-B743DA0A2778}" type="presOf" srcId="{E1EA7DF9-7262-4DB7-A31D-9CF688436731}" destId="{18C8CD2D-74A9-492B-9832-20F0AFDCB981}" srcOrd="0" destOrd="0" presId="urn:microsoft.com/office/officeart/2005/8/layout/vList2"/>
    <dgm:cxn modelId="{E0D23FC1-822D-4565-8C68-BF62E0FE12C6}" type="presOf" srcId="{41C67D93-4829-4B80-8AC9-3914EAFAE9CB}" destId="{AD06A407-7299-4866-AE12-D47DBEE2AD19}" srcOrd="0" destOrd="0" presId="urn:microsoft.com/office/officeart/2005/8/layout/vList2"/>
    <dgm:cxn modelId="{B95BA7C7-FF08-4CD8-93E5-299B2E73A47E}" srcId="{A5830707-B921-4A59-91E1-7AC321967DEE}" destId="{90EB3219-D0D8-412D-80D6-5B1313E52FBD}" srcOrd="3" destOrd="0" parTransId="{0B1B0AE3-B2D2-4EE8-A003-E0A0E4B6710B}" sibTransId="{3BAFB6EA-45D4-4738-90EC-BA408F8490B8}"/>
    <dgm:cxn modelId="{75DFCA26-6618-4635-8266-1730FC3DDD52}" type="presOf" srcId="{72E9E84D-2EE7-4FEC-BB5C-28470A456F57}" destId="{AD06A407-7299-4866-AE12-D47DBEE2AD19}" srcOrd="0" destOrd="1" presId="urn:microsoft.com/office/officeart/2005/8/layout/vList2"/>
    <dgm:cxn modelId="{A5F6DBC5-A4D9-4778-8364-0901AE13734F}" srcId="{72D260D2-02F5-4528-AC35-143A44C51EBC}" destId="{41C67D93-4829-4B80-8AC9-3914EAFAE9CB}" srcOrd="0" destOrd="0" parTransId="{8F2BB1D8-9B3D-4EE9-B26C-9C790DF69B66}" sibTransId="{DBB79398-F302-40E5-AF33-D36CFDA2B8C4}"/>
    <dgm:cxn modelId="{B8C33EC3-5AF9-4448-9207-8C700CE69739}" type="presParOf" srcId="{8BE6AB4E-BDDE-456C-8007-4E6DD4B20081}" destId="{F81A1845-A81D-471A-9B83-68DCD25FC409}" srcOrd="0" destOrd="0" presId="urn:microsoft.com/office/officeart/2005/8/layout/vList2"/>
    <dgm:cxn modelId="{E19E1EEF-ED1C-444C-AF12-866553E9EB34}" type="presParOf" srcId="{8BE6AB4E-BDDE-456C-8007-4E6DD4B20081}" destId="{AD06A407-7299-4866-AE12-D47DBEE2AD19}" srcOrd="1" destOrd="0" presId="urn:microsoft.com/office/officeart/2005/8/layout/vList2"/>
    <dgm:cxn modelId="{20C1B8C6-9FDE-4CB5-AA99-316D574404DE}" type="presParOf" srcId="{8BE6AB4E-BDDE-456C-8007-4E6DD4B20081}" destId="{EF164C8F-37D6-4501-8BC5-976928BE3E24}" srcOrd="2" destOrd="0" presId="urn:microsoft.com/office/officeart/2005/8/layout/vList2"/>
    <dgm:cxn modelId="{4E2DE7D3-2783-4E69-AC7A-65C753B2FB52}" type="presParOf" srcId="{8BE6AB4E-BDDE-456C-8007-4E6DD4B20081}" destId="{18C8CD2D-74A9-492B-9832-20F0AFDCB981}" srcOrd="3" destOrd="0" presId="urn:microsoft.com/office/officeart/2005/8/layout/vList2"/>
    <dgm:cxn modelId="{E243D014-6302-4289-9C45-69D4A0641274}" type="presParOf" srcId="{8BE6AB4E-BDDE-456C-8007-4E6DD4B20081}" destId="{8308F888-A8FE-4EF2-8ACF-8BF6F33B63BA}" srcOrd="4" destOrd="0" presId="urn:microsoft.com/office/officeart/2005/8/layout/vList2"/>
    <dgm:cxn modelId="{21CDFBA1-3B14-4855-9D85-30390BE3FD39}" type="presParOf" srcId="{8BE6AB4E-BDDE-456C-8007-4E6DD4B20081}" destId="{E1328DC7-6BC3-4312-968E-123E1E068135}" srcOrd="5" destOrd="0" presId="urn:microsoft.com/office/officeart/2005/8/layout/vList2"/>
    <dgm:cxn modelId="{48D4911F-4671-4F3D-A4A7-275D60B69B5C}" type="presParOf" srcId="{8BE6AB4E-BDDE-456C-8007-4E6DD4B20081}" destId="{86B169CE-F031-46E7-BAC1-CE855A6D76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5830707-B921-4A59-91E1-7AC321967DE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nl-BE"/>
        </a:p>
      </dgm:t>
    </dgm:pt>
    <dgm:pt modelId="{72D260D2-02F5-4528-AC35-143A44C51EBC}">
      <dgm:prSet phldrT="[Text]"/>
      <dgm:spPr/>
      <dgm:t>
        <a:bodyPr/>
        <a:lstStyle/>
        <a:p>
          <a:r>
            <a:rPr lang="nl-BE" dirty="0" smtClean="0"/>
            <a:t>Inhoud</a:t>
          </a:r>
          <a:endParaRPr lang="nl-BE" dirty="0"/>
        </a:p>
      </dgm:t>
    </dgm:pt>
    <dgm:pt modelId="{98F0FD5F-6951-468E-8889-A3D0D17F8D7F}" type="parTrans" cxnId="{B2FFFDA1-9D62-45F0-87F9-AB15276B4EB2}">
      <dgm:prSet/>
      <dgm:spPr/>
      <dgm:t>
        <a:bodyPr/>
        <a:lstStyle/>
        <a:p>
          <a:endParaRPr lang="nl-BE"/>
        </a:p>
      </dgm:t>
    </dgm:pt>
    <dgm:pt modelId="{F6D7AD6C-6688-4ECF-B170-28911C1EABBC}" type="sibTrans" cxnId="{B2FFFDA1-9D62-45F0-87F9-AB15276B4EB2}">
      <dgm:prSet/>
      <dgm:spPr/>
      <dgm:t>
        <a:bodyPr/>
        <a:lstStyle/>
        <a:p>
          <a:endParaRPr lang="nl-BE"/>
        </a:p>
      </dgm:t>
    </dgm:pt>
    <dgm:pt modelId="{41C67D93-4829-4B80-8AC9-3914EAFAE9CB}">
      <dgm:prSet/>
      <dgm:spPr/>
      <dgm:t>
        <a:bodyPr/>
        <a:lstStyle/>
        <a:p>
          <a:r>
            <a:rPr lang="nl-BE" dirty="0" smtClean="0"/>
            <a:t>Achtergrond</a:t>
          </a:r>
        </a:p>
      </dgm:t>
    </dgm:pt>
    <dgm:pt modelId="{8F2BB1D8-9B3D-4EE9-B26C-9C790DF69B66}" type="parTrans" cxnId="{A5F6DBC5-A4D9-4778-8364-0901AE13734F}">
      <dgm:prSet/>
      <dgm:spPr/>
      <dgm:t>
        <a:bodyPr/>
        <a:lstStyle/>
        <a:p>
          <a:endParaRPr lang="nl-BE"/>
        </a:p>
      </dgm:t>
    </dgm:pt>
    <dgm:pt modelId="{DBB79398-F302-40E5-AF33-D36CFDA2B8C4}" type="sibTrans" cxnId="{A5F6DBC5-A4D9-4778-8364-0901AE13734F}">
      <dgm:prSet/>
      <dgm:spPr/>
      <dgm:t>
        <a:bodyPr/>
        <a:lstStyle/>
        <a:p>
          <a:endParaRPr lang="nl-BE"/>
        </a:p>
      </dgm:t>
    </dgm:pt>
    <dgm:pt modelId="{72E9E84D-2EE7-4FEC-BB5C-28470A456F57}">
      <dgm:prSet/>
      <dgm:spPr/>
      <dgm:t>
        <a:bodyPr/>
        <a:lstStyle/>
        <a:p>
          <a:r>
            <a:rPr lang="nl-BE" dirty="0" smtClean="0"/>
            <a:t>Objectieven</a:t>
          </a:r>
        </a:p>
      </dgm:t>
    </dgm:pt>
    <dgm:pt modelId="{CF8E3CDD-DC8E-483F-AC60-41F7F2ED6213}" type="parTrans" cxnId="{0189F8CF-480D-46BF-8455-747EAE8E056C}">
      <dgm:prSet/>
      <dgm:spPr/>
      <dgm:t>
        <a:bodyPr/>
        <a:lstStyle/>
        <a:p>
          <a:endParaRPr lang="nl-BE"/>
        </a:p>
      </dgm:t>
    </dgm:pt>
    <dgm:pt modelId="{C677FD26-F8B5-440B-A22B-877DC4A63C82}" type="sibTrans" cxnId="{0189F8CF-480D-46BF-8455-747EAE8E056C}">
      <dgm:prSet/>
      <dgm:spPr/>
      <dgm:t>
        <a:bodyPr/>
        <a:lstStyle/>
        <a:p>
          <a:endParaRPr lang="nl-BE"/>
        </a:p>
      </dgm:t>
    </dgm:pt>
    <dgm:pt modelId="{3B6325A6-CBD4-4FCD-91E7-74B6F349BFC2}">
      <dgm:prSet/>
      <dgm:spPr/>
      <dgm:t>
        <a:bodyPr/>
        <a:lstStyle/>
        <a:p>
          <a:r>
            <a:rPr lang="nl-BE" dirty="0" smtClean="0"/>
            <a:t>Gewenste uitkomst</a:t>
          </a:r>
        </a:p>
      </dgm:t>
    </dgm:pt>
    <dgm:pt modelId="{9C28091A-C2CC-4D1A-88D2-78E425C974E7}" type="parTrans" cxnId="{772ADCB0-5FD6-4F4D-A34B-BDD92F1FFC65}">
      <dgm:prSet/>
      <dgm:spPr/>
      <dgm:t>
        <a:bodyPr/>
        <a:lstStyle/>
        <a:p>
          <a:endParaRPr lang="nl-BE"/>
        </a:p>
      </dgm:t>
    </dgm:pt>
    <dgm:pt modelId="{41733F6E-83B5-407C-AD9F-4DABDC82B17C}" type="sibTrans" cxnId="{772ADCB0-5FD6-4F4D-A34B-BDD92F1FFC65}">
      <dgm:prSet/>
      <dgm:spPr/>
      <dgm:t>
        <a:bodyPr/>
        <a:lstStyle/>
        <a:p>
          <a:endParaRPr lang="nl-BE"/>
        </a:p>
      </dgm:t>
    </dgm:pt>
    <dgm:pt modelId="{9A0D06AD-B2B2-421A-838A-1C109302E9C4}">
      <dgm:prSet/>
      <dgm:spPr/>
      <dgm:t>
        <a:bodyPr/>
        <a:lstStyle/>
        <a:p>
          <a:r>
            <a:rPr lang="nl-BE" dirty="0" smtClean="0"/>
            <a:t>Reikwijdte en uitgesloten werken</a:t>
          </a:r>
        </a:p>
      </dgm:t>
    </dgm:pt>
    <dgm:pt modelId="{EC060239-0566-415E-B8BB-320389998406}" type="parTrans" cxnId="{3550A0F3-7482-4BAD-B83B-DE540B8317B8}">
      <dgm:prSet/>
      <dgm:spPr/>
      <dgm:t>
        <a:bodyPr/>
        <a:lstStyle/>
        <a:p>
          <a:endParaRPr lang="nl-BE"/>
        </a:p>
      </dgm:t>
    </dgm:pt>
    <dgm:pt modelId="{C6A4243F-ED45-43CF-A135-96906428A7E5}" type="sibTrans" cxnId="{3550A0F3-7482-4BAD-B83B-DE540B8317B8}">
      <dgm:prSet/>
      <dgm:spPr/>
      <dgm:t>
        <a:bodyPr/>
        <a:lstStyle/>
        <a:p>
          <a:endParaRPr lang="nl-BE"/>
        </a:p>
      </dgm:t>
    </dgm:pt>
    <dgm:pt modelId="{4A6AF65E-E9DD-4A8D-B325-C87DC21AE988}">
      <dgm:prSet/>
      <dgm:spPr/>
      <dgm:t>
        <a:bodyPr/>
        <a:lstStyle/>
        <a:p>
          <a:r>
            <a:rPr lang="nl-BE" dirty="0" smtClean="0"/>
            <a:t>Beperkingen en aannames</a:t>
          </a:r>
        </a:p>
      </dgm:t>
    </dgm:pt>
    <dgm:pt modelId="{5F374553-C439-425C-A410-0EDC1C5826EF}" type="parTrans" cxnId="{58255DDA-4C0E-402E-B1AD-57842CAD5D39}">
      <dgm:prSet/>
      <dgm:spPr/>
      <dgm:t>
        <a:bodyPr/>
        <a:lstStyle/>
        <a:p>
          <a:endParaRPr lang="nl-BE"/>
        </a:p>
      </dgm:t>
    </dgm:pt>
    <dgm:pt modelId="{72037DF9-9661-4665-BEF7-183EECEB82B3}" type="sibTrans" cxnId="{58255DDA-4C0E-402E-B1AD-57842CAD5D39}">
      <dgm:prSet/>
      <dgm:spPr/>
      <dgm:t>
        <a:bodyPr/>
        <a:lstStyle/>
        <a:p>
          <a:endParaRPr lang="nl-BE"/>
        </a:p>
      </dgm:t>
    </dgm:pt>
    <dgm:pt modelId="{0578440F-7006-4950-8FC5-C96B4387F22F}">
      <dgm:prSet/>
      <dgm:spPr/>
      <dgm:t>
        <a:bodyPr/>
        <a:lstStyle/>
        <a:p>
          <a:r>
            <a:rPr lang="nl-BE" dirty="0" smtClean="0"/>
            <a:t>De gebruiker en geïnteresseerde partners en partijen</a:t>
          </a:r>
        </a:p>
      </dgm:t>
    </dgm:pt>
    <dgm:pt modelId="{8E2BCFED-74D4-4EC8-83B2-A2099A2B5A24}" type="parTrans" cxnId="{7B684E90-96B3-411D-B7DB-ECB970E897E7}">
      <dgm:prSet/>
      <dgm:spPr/>
      <dgm:t>
        <a:bodyPr/>
        <a:lstStyle/>
        <a:p>
          <a:endParaRPr lang="nl-BE"/>
        </a:p>
      </dgm:t>
    </dgm:pt>
    <dgm:pt modelId="{01CDE356-08C1-41D2-8DF3-2EE34610F7E3}" type="sibTrans" cxnId="{7B684E90-96B3-411D-B7DB-ECB970E897E7}">
      <dgm:prSet/>
      <dgm:spPr/>
      <dgm:t>
        <a:bodyPr/>
        <a:lstStyle/>
        <a:p>
          <a:endParaRPr lang="nl-BE"/>
        </a:p>
      </dgm:t>
    </dgm:pt>
    <dgm:pt modelId="{590EC961-2B75-4CDB-8E29-0574F3B58B5F}">
      <dgm:prSet/>
      <dgm:spPr/>
      <dgm:t>
        <a:bodyPr/>
        <a:lstStyle/>
        <a:p>
          <a:r>
            <a:rPr lang="nl-BE" dirty="0" smtClean="0"/>
            <a:t>Verbonden projecten, werken en organisaties</a:t>
          </a:r>
        </a:p>
      </dgm:t>
    </dgm:pt>
    <dgm:pt modelId="{9711C400-9774-41EC-AF49-A800B01AD9B4}" type="parTrans" cxnId="{71675C40-5B5D-49C8-B33F-EF8AA30B84BF}">
      <dgm:prSet/>
      <dgm:spPr/>
      <dgm:t>
        <a:bodyPr/>
        <a:lstStyle/>
        <a:p>
          <a:endParaRPr lang="nl-BE"/>
        </a:p>
      </dgm:t>
    </dgm:pt>
    <dgm:pt modelId="{3E61793E-D732-42B1-99A2-ED8E0F349F26}" type="sibTrans" cxnId="{71675C40-5B5D-49C8-B33F-EF8AA30B84BF}">
      <dgm:prSet/>
      <dgm:spPr/>
      <dgm:t>
        <a:bodyPr/>
        <a:lstStyle/>
        <a:p>
          <a:endParaRPr lang="nl-BE"/>
        </a:p>
      </dgm:t>
    </dgm:pt>
    <dgm:pt modelId="{443BC9DC-7E23-42BD-9BEF-C97F59F66D73}">
      <dgm:prSet/>
      <dgm:spPr/>
      <dgm:t>
        <a:bodyPr/>
        <a:lstStyle/>
        <a:p>
          <a:r>
            <a:rPr lang="nl-BE" dirty="0" smtClean="0"/>
            <a:t>Aanpak</a:t>
          </a:r>
        </a:p>
      </dgm:t>
    </dgm:pt>
    <dgm:pt modelId="{3553FB48-4196-4C3A-ADC0-DC22CC55509D}" type="parTrans" cxnId="{92F7F8B5-DCC0-4460-96F0-82A018AE3969}">
      <dgm:prSet/>
      <dgm:spPr/>
      <dgm:t>
        <a:bodyPr/>
        <a:lstStyle/>
        <a:p>
          <a:endParaRPr lang="nl-BE"/>
        </a:p>
      </dgm:t>
    </dgm:pt>
    <dgm:pt modelId="{9C46FA95-3448-4D64-8DDB-14AC36745BA4}" type="sibTrans" cxnId="{92F7F8B5-DCC0-4460-96F0-82A018AE3969}">
      <dgm:prSet/>
      <dgm:spPr/>
      <dgm:t>
        <a:bodyPr/>
        <a:lstStyle/>
        <a:p>
          <a:endParaRPr lang="nl-BE"/>
        </a:p>
      </dgm:t>
    </dgm:pt>
    <dgm:pt modelId="{E1EA7DF9-7262-4DB7-A31D-9CF688436731}">
      <dgm:prSet/>
      <dgm:spPr/>
      <dgm:t>
        <a:bodyPr/>
        <a:lstStyle/>
        <a:p>
          <a:r>
            <a:rPr lang="nl-BE" dirty="0" smtClean="0"/>
            <a:t>Gekozen oplossing</a:t>
          </a:r>
        </a:p>
      </dgm:t>
    </dgm:pt>
    <dgm:pt modelId="{7EDCD70A-86FC-4FEA-9622-501135C8CB1D}" type="parTrans" cxnId="{201222CE-CC26-4CFA-8D8D-ECEEBE7299DC}">
      <dgm:prSet/>
      <dgm:spPr/>
      <dgm:t>
        <a:bodyPr/>
        <a:lstStyle/>
        <a:p>
          <a:endParaRPr lang="nl-BE"/>
        </a:p>
      </dgm:t>
    </dgm:pt>
    <dgm:pt modelId="{66337B9E-86CA-4AF5-A74D-983D92DC0AC5}" type="sibTrans" cxnId="{201222CE-CC26-4CFA-8D8D-ECEEBE7299DC}">
      <dgm:prSet/>
      <dgm:spPr/>
      <dgm:t>
        <a:bodyPr/>
        <a:lstStyle/>
        <a:p>
          <a:endParaRPr lang="nl-BE"/>
        </a:p>
      </dgm:t>
    </dgm:pt>
    <dgm:pt modelId="{AC3CC9AF-F91C-4A82-8431-AE292CE46943}">
      <dgm:prSet/>
      <dgm:spPr/>
      <dgm:t>
        <a:bodyPr/>
        <a:lstStyle/>
        <a:p>
          <a:r>
            <a:rPr lang="nl-BE" dirty="0" smtClean="0"/>
            <a:t>Project Plan</a:t>
          </a:r>
        </a:p>
      </dgm:t>
    </dgm:pt>
    <dgm:pt modelId="{78731D1A-C3B0-4030-93A5-BFD8D07A3AAC}" type="parTrans" cxnId="{CFAA6DBF-1647-4357-811D-96203CABAE21}">
      <dgm:prSet/>
      <dgm:spPr/>
      <dgm:t>
        <a:bodyPr/>
        <a:lstStyle/>
        <a:p>
          <a:endParaRPr lang="nl-BE"/>
        </a:p>
      </dgm:t>
    </dgm:pt>
    <dgm:pt modelId="{E878FDE9-3576-4BB7-B742-9F4CED93A72F}" type="sibTrans" cxnId="{CFAA6DBF-1647-4357-811D-96203CABAE21}">
      <dgm:prSet/>
      <dgm:spPr/>
      <dgm:t>
        <a:bodyPr/>
        <a:lstStyle/>
        <a:p>
          <a:endParaRPr lang="nl-BE"/>
        </a:p>
      </dgm:t>
    </dgm:pt>
    <dgm:pt modelId="{0903E79E-2023-4D3D-9100-8047688A19ED}">
      <dgm:prSet/>
      <dgm:spPr/>
      <dgm:t>
        <a:bodyPr/>
        <a:lstStyle/>
        <a:p>
          <a:r>
            <a:rPr lang="nl-BE" dirty="0" smtClean="0"/>
            <a:t>Project Controle</a:t>
          </a:r>
        </a:p>
      </dgm:t>
    </dgm:pt>
    <dgm:pt modelId="{F7D505D7-19C9-4E12-B4D8-F49BE11124BA}" type="parTrans" cxnId="{053D5C1E-C265-4763-8351-507523F5FD96}">
      <dgm:prSet/>
      <dgm:spPr/>
      <dgm:t>
        <a:bodyPr/>
        <a:lstStyle/>
        <a:p>
          <a:endParaRPr lang="nl-BE"/>
        </a:p>
      </dgm:t>
    </dgm:pt>
    <dgm:pt modelId="{B0F1D540-DA81-4EEE-BC8C-A0026C338C09}" type="sibTrans" cxnId="{053D5C1E-C265-4763-8351-507523F5FD96}">
      <dgm:prSet/>
      <dgm:spPr/>
      <dgm:t>
        <a:bodyPr/>
        <a:lstStyle/>
        <a:p>
          <a:endParaRPr lang="nl-BE"/>
        </a:p>
      </dgm:t>
    </dgm:pt>
    <dgm:pt modelId="{EB24D960-CB44-4F84-ADE8-1A5C3B723580}">
      <dgm:prSet/>
      <dgm:spPr/>
      <dgm:t>
        <a:bodyPr/>
        <a:lstStyle/>
        <a:p>
          <a:r>
            <a:rPr lang="nl-BE" dirty="0" smtClean="0"/>
            <a:t>Beheersaspecten</a:t>
          </a:r>
        </a:p>
      </dgm:t>
    </dgm:pt>
    <dgm:pt modelId="{1A68BF7C-6888-48C3-9838-39592C97B529}" type="parTrans" cxnId="{C25F6A77-F868-4670-A0B2-25BA0730E1A3}">
      <dgm:prSet/>
      <dgm:spPr/>
      <dgm:t>
        <a:bodyPr/>
        <a:lstStyle/>
        <a:p>
          <a:endParaRPr lang="nl-BE"/>
        </a:p>
      </dgm:t>
    </dgm:pt>
    <dgm:pt modelId="{1A67FEC8-B5A5-4ED6-93B4-DDFFA927C8DE}" type="sibTrans" cxnId="{C25F6A77-F868-4670-A0B2-25BA0730E1A3}">
      <dgm:prSet/>
      <dgm:spPr/>
      <dgm:t>
        <a:bodyPr/>
        <a:lstStyle/>
        <a:p>
          <a:endParaRPr lang="nl-BE"/>
        </a:p>
      </dgm:t>
    </dgm:pt>
    <dgm:pt modelId="{B7D634EC-2639-482C-98FF-C510C8FFA821}">
      <dgm:prSet/>
      <dgm:spPr/>
      <dgm:t>
        <a:bodyPr/>
        <a:lstStyle/>
        <a:p>
          <a:r>
            <a:rPr lang="nl-BE" smtClean="0"/>
            <a:t>Kwaliteitsbeheer</a:t>
          </a:r>
          <a:endParaRPr lang="nl-BE" dirty="0" smtClean="0"/>
        </a:p>
      </dgm:t>
    </dgm:pt>
    <dgm:pt modelId="{5BAF70DE-291F-431D-9A46-68C1C60DA5AD}" type="parTrans" cxnId="{3564552A-AD1F-4CCD-8C7E-1A65D83992EC}">
      <dgm:prSet/>
      <dgm:spPr/>
      <dgm:t>
        <a:bodyPr/>
        <a:lstStyle/>
        <a:p>
          <a:endParaRPr lang="nl-BE"/>
        </a:p>
      </dgm:t>
    </dgm:pt>
    <dgm:pt modelId="{229248C3-CBC2-4D3D-B27E-CAF27F5AF8F7}" type="sibTrans" cxnId="{3564552A-AD1F-4CCD-8C7E-1A65D83992EC}">
      <dgm:prSet/>
      <dgm:spPr/>
      <dgm:t>
        <a:bodyPr/>
        <a:lstStyle/>
        <a:p>
          <a:endParaRPr lang="nl-BE"/>
        </a:p>
      </dgm:t>
    </dgm:pt>
    <dgm:pt modelId="{E8920AA5-A43D-40B2-986D-FD48684278DF}">
      <dgm:prSet/>
      <dgm:spPr/>
      <dgm:t>
        <a:bodyPr/>
        <a:lstStyle/>
        <a:p>
          <a:r>
            <a:rPr lang="nl-BE" smtClean="0"/>
            <a:t>Configuratiebeheer</a:t>
          </a:r>
          <a:endParaRPr lang="nl-BE" dirty="0" smtClean="0"/>
        </a:p>
      </dgm:t>
    </dgm:pt>
    <dgm:pt modelId="{177A6657-78E2-4830-BA75-59805D5A4D25}" type="parTrans" cxnId="{6712F144-72C8-45A4-A498-F4B1F2089EE7}">
      <dgm:prSet/>
      <dgm:spPr/>
      <dgm:t>
        <a:bodyPr/>
        <a:lstStyle/>
        <a:p>
          <a:endParaRPr lang="nl-BE"/>
        </a:p>
      </dgm:t>
    </dgm:pt>
    <dgm:pt modelId="{0ABF52AD-457C-4B7D-AD7D-5E8AE2143CC5}" type="sibTrans" cxnId="{6712F144-72C8-45A4-A498-F4B1F2089EE7}">
      <dgm:prSet/>
      <dgm:spPr/>
      <dgm:t>
        <a:bodyPr/>
        <a:lstStyle/>
        <a:p>
          <a:endParaRPr lang="nl-BE"/>
        </a:p>
      </dgm:t>
    </dgm:pt>
    <dgm:pt modelId="{90EB3219-D0D8-412D-80D6-5B1313E52FBD}">
      <dgm:prSet/>
      <dgm:spPr/>
      <dgm:t>
        <a:bodyPr/>
        <a:lstStyle/>
        <a:p>
          <a:r>
            <a:rPr lang="nl-BE" dirty="0" smtClean="0"/>
            <a:t>Business Case</a:t>
          </a:r>
        </a:p>
      </dgm:t>
    </dgm:pt>
    <dgm:pt modelId="{0B1B0AE3-B2D2-4EE8-A003-E0A0E4B6710B}" type="parTrans" cxnId="{B95BA7C7-FF08-4CD8-93E5-299B2E73A47E}">
      <dgm:prSet/>
      <dgm:spPr/>
      <dgm:t>
        <a:bodyPr/>
        <a:lstStyle/>
        <a:p>
          <a:endParaRPr lang="nl-BE"/>
        </a:p>
      </dgm:t>
    </dgm:pt>
    <dgm:pt modelId="{3BAFB6EA-45D4-4738-90EC-BA408F8490B8}" type="sibTrans" cxnId="{B95BA7C7-FF08-4CD8-93E5-299B2E73A47E}">
      <dgm:prSet/>
      <dgm:spPr/>
      <dgm:t>
        <a:bodyPr/>
        <a:lstStyle/>
        <a:p>
          <a:endParaRPr lang="nl-BE"/>
        </a:p>
      </dgm:t>
    </dgm:pt>
    <dgm:pt modelId="{2A6C7CD5-4D10-45C1-AC77-786B1C0FCF9C}">
      <dgm:prSet/>
      <dgm:spPr/>
      <dgm:t>
        <a:bodyPr/>
        <a:lstStyle/>
        <a:p>
          <a:r>
            <a:rPr lang="nl-BE" dirty="0" smtClean="0"/>
            <a:t>Samenwerkingsstructuur</a:t>
          </a:r>
        </a:p>
      </dgm:t>
    </dgm:pt>
    <dgm:pt modelId="{75F378E2-DD76-492E-B8B1-C27A77DA041D}" type="parTrans" cxnId="{37CA91FA-1ECB-4803-A625-F45B4434B969}">
      <dgm:prSet/>
      <dgm:spPr/>
      <dgm:t>
        <a:bodyPr/>
        <a:lstStyle/>
        <a:p>
          <a:endParaRPr lang="nl-BE"/>
        </a:p>
      </dgm:t>
    </dgm:pt>
    <dgm:pt modelId="{3E94DB7A-9FC1-4F5A-B6A0-EF037C562A0E}" type="sibTrans" cxnId="{37CA91FA-1ECB-4803-A625-F45B4434B969}">
      <dgm:prSet/>
      <dgm:spPr/>
      <dgm:t>
        <a:bodyPr/>
        <a:lstStyle/>
        <a:p>
          <a:endParaRPr lang="nl-BE"/>
        </a:p>
      </dgm:t>
    </dgm:pt>
    <dgm:pt modelId="{6774EAFA-69F3-491B-8F32-7746BB77BEA1}">
      <dgm:prSet/>
      <dgm:spPr/>
      <dgm:t>
        <a:bodyPr/>
        <a:lstStyle/>
        <a:p>
          <a:r>
            <a:rPr lang="nl-BE" dirty="0" smtClean="0"/>
            <a:t>Risico-inschatting</a:t>
          </a:r>
        </a:p>
      </dgm:t>
    </dgm:pt>
    <dgm:pt modelId="{7D5BAD19-F074-4E48-96C1-E731FBFBF542}" type="parTrans" cxnId="{249A965E-2854-4097-BC24-D81FDD64C72E}">
      <dgm:prSet/>
      <dgm:spPr/>
      <dgm:t>
        <a:bodyPr/>
        <a:lstStyle/>
        <a:p>
          <a:endParaRPr lang="nl-BE"/>
        </a:p>
      </dgm:t>
    </dgm:pt>
    <dgm:pt modelId="{1AF6FBA0-97F6-4775-8FC4-397A64938DB6}" type="sibTrans" cxnId="{249A965E-2854-4097-BC24-D81FDD64C72E}">
      <dgm:prSet/>
      <dgm:spPr/>
      <dgm:t>
        <a:bodyPr/>
        <a:lstStyle/>
        <a:p>
          <a:endParaRPr lang="nl-BE"/>
        </a:p>
      </dgm:t>
    </dgm:pt>
    <dgm:pt modelId="{8BE6AB4E-BDDE-456C-8007-4E6DD4B20081}" type="pres">
      <dgm:prSet presAssocID="{A5830707-B921-4A59-91E1-7AC321967DEE}" presName="linear" presStyleCnt="0">
        <dgm:presLayoutVars>
          <dgm:animLvl val="lvl"/>
          <dgm:resizeHandles val="exact"/>
        </dgm:presLayoutVars>
      </dgm:prSet>
      <dgm:spPr/>
      <dgm:t>
        <a:bodyPr/>
        <a:lstStyle/>
        <a:p>
          <a:endParaRPr lang="nl-BE"/>
        </a:p>
      </dgm:t>
    </dgm:pt>
    <dgm:pt modelId="{F81A1845-A81D-471A-9B83-68DCD25FC409}" type="pres">
      <dgm:prSet presAssocID="{72D260D2-02F5-4528-AC35-143A44C51EBC}" presName="parentText" presStyleLbl="node1" presStyleIdx="0" presStyleCnt="4">
        <dgm:presLayoutVars>
          <dgm:chMax val="0"/>
          <dgm:bulletEnabled val="1"/>
        </dgm:presLayoutVars>
      </dgm:prSet>
      <dgm:spPr/>
      <dgm:t>
        <a:bodyPr/>
        <a:lstStyle/>
        <a:p>
          <a:endParaRPr lang="nl-BE"/>
        </a:p>
      </dgm:t>
    </dgm:pt>
    <dgm:pt modelId="{AD06A407-7299-4866-AE12-D47DBEE2AD19}" type="pres">
      <dgm:prSet presAssocID="{72D260D2-02F5-4528-AC35-143A44C51EBC}" presName="childText" presStyleLbl="revTx" presStyleIdx="0" presStyleCnt="3">
        <dgm:presLayoutVars>
          <dgm:bulletEnabled val="1"/>
        </dgm:presLayoutVars>
      </dgm:prSet>
      <dgm:spPr/>
      <dgm:t>
        <a:bodyPr/>
        <a:lstStyle/>
        <a:p>
          <a:endParaRPr lang="nl-BE"/>
        </a:p>
      </dgm:t>
    </dgm:pt>
    <dgm:pt modelId="{EF164C8F-37D6-4501-8BC5-976928BE3E24}" type="pres">
      <dgm:prSet presAssocID="{443BC9DC-7E23-42BD-9BEF-C97F59F66D73}" presName="parentText" presStyleLbl="node1" presStyleIdx="1" presStyleCnt="4">
        <dgm:presLayoutVars>
          <dgm:chMax val="0"/>
          <dgm:bulletEnabled val="1"/>
        </dgm:presLayoutVars>
      </dgm:prSet>
      <dgm:spPr/>
      <dgm:t>
        <a:bodyPr/>
        <a:lstStyle/>
        <a:p>
          <a:endParaRPr lang="nl-BE"/>
        </a:p>
      </dgm:t>
    </dgm:pt>
    <dgm:pt modelId="{18C8CD2D-74A9-492B-9832-20F0AFDCB981}" type="pres">
      <dgm:prSet presAssocID="{443BC9DC-7E23-42BD-9BEF-C97F59F66D73}" presName="childText" presStyleLbl="revTx" presStyleIdx="1" presStyleCnt="3">
        <dgm:presLayoutVars>
          <dgm:bulletEnabled val="1"/>
        </dgm:presLayoutVars>
      </dgm:prSet>
      <dgm:spPr/>
      <dgm:t>
        <a:bodyPr/>
        <a:lstStyle/>
        <a:p>
          <a:endParaRPr lang="nl-BE"/>
        </a:p>
      </dgm:t>
    </dgm:pt>
    <dgm:pt modelId="{8308F888-A8FE-4EF2-8ACF-8BF6F33B63BA}" type="pres">
      <dgm:prSet presAssocID="{EB24D960-CB44-4F84-ADE8-1A5C3B723580}" presName="parentText" presStyleLbl="node1" presStyleIdx="2" presStyleCnt="4">
        <dgm:presLayoutVars>
          <dgm:chMax val="0"/>
          <dgm:bulletEnabled val="1"/>
        </dgm:presLayoutVars>
      </dgm:prSet>
      <dgm:spPr/>
      <dgm:t>
        <a:bodyPr/>
        <a:lstStyle/>
        <a:p>
          <a:endParaRPr lang="nl-BE"/>
        </a:p>
      </dgm:t>
    </dgm:pt>
    <dgm:pt modelId="{E1328DC7-6BC3-4312-968E-123E1E068135}" type="pres">
      <dgm:prSet presAssocID="{EB24D960-CB44-4F84-ADE8-1A5C3B723580}" presName="childText" presStyleLbl="revTx" presStyleIdx="2" presStyleCnt="3">
        <dgm:presLayoutVars>
          <dgm:bulletEnabled val="1"/>
        </dgm:presLayoutVars>
      </dgm:prSet>
      <dgm:spPr/>
      <dgm:t>
        <a:bodyPr/>
        <a:lstStyle/>
        <a:p>
          <a:endParaRPr lang="nl-BE"/>
        </a:p>
      </dgm:t>
    </dgm:pt>
    <dgm:pt modelId="{86B169CE-F031-46E7-BAC1-CE855A6D76AA}" type="pres">
      <dgm:prSet presAssocID="{90EB3219-D0D8-412D-80D6-5B1313E52FBD}" presName="parentText" presStyleLbl="node1" presStyleIdx="3" presStyleCnt="4">
        <dgm:presLayoutVars>
          <dgm:chMax val="0"/>
          <dgm:bulletEnabled val="1"/>
        </dgm:presLayoutVars>
      </dgm:prSet>
      <dgm:spPr/>
      <dgm:t>
        <a:bodyPr/>
        <a:lstStyle/>
        <a:p>
          <a:endParaRPr lang="nl-BE"/>
        </a:p>
      </dgm:t>
    </dgm:pt>
  </dgm:ptLst>
  <dgm:cxnLst>
    <dgm:cxn modelId="{F2EFADA5-C35F-4EA1-807A-1303FE663B90}" type="presOf" srcId="{B7D634EC-2639-482C-98FF-C510C8FFA821}" destId="{E1328DC7-6BC3-4312-968E-123E1E068135}" srcOrd="0" destOrd="0" presId="urn:microsoft.com/office/officeart/2005/8/layout/vList2"/>
    <dgm:cxn modelId="{FE80EF6B-1EA5-4C63-8896-DECB4FFB05D8}" type="presOf" srcId="{90EB3219-D0D8-412D-80D6-5B1313E52FBD}" destId="{86B169CE-F031-46E7-BAC1-CE855A6D76AA}" srcOrd="0" destOrd="0" presId="urn:microsoft.com/office/officeart/2005/8/layout/vList2"/>
    <dgm:cxn modelId="{9C6CBD4E-0AFD-4704-8E7E-5224A1423970}" type="presOf" srcId="{EB24D960-CB44-4F84-ADE8-1A5C3B723580}" destId="{8308F888-A8FE-4EF2-8ACF-8BF6F33B63BA}" srcOrd="0" destOrd="0" presId="urn:microsoft.com/office/officeart/2005/8/layout/vList2"/>
    <dgm:cxn modelId="{F31EBD61-8769-4DD6-8E96-E763C3E9B6BF}" type="presOf" srcId="{3B6325A6-CBD4-4FCD-91E7-74B6F349BFC2}" destId="{AD06A407-7299-4866-AE12-D47DBEE2AD19}" srcOrd="0" destOrd="2" presId="urn:microsoft.com/office/officeart/2005/8/layout/vList2"/>
    <dgm:cxn modelId="{7ED2901D-104C-4C6E-9D16-908CD97A5F5B}" type="presOf" srcId="{AC3CC9AF-F91C-4A82-8431-AE292CE46943}" destId="{18C8CD2D-74A9-492B-9832-20F0AFDCB981}" srcOrd="0" destOrd="1" presId="urn:microsoft.com/office/officeart/2005/8/layout/vList2"/>
    <dgm:cxn modelId="{865D739F-0B14-4AC9-9CB6-9018D7336DA7}" type="presOf" srcId="{0578440F-7006-4950-8FC5-C96B4387F22F}" destId="{AD06A407-7299-4866-AE12-D47DBEE2AD19}" srcOrd="0" destOrd="5" presId="urn:microsoft.com/office/officeart/2005/8/layout/vList2"/>
    <dgm:cxn modelId="{053D5C1E-C265-4763-8351-507523F5FD96}" srcId="{443BC9DC-7E23-42BD-9BEF-C97F59F66D73}" destId="{0903E79E-2023-4D3D-9100-8047688A19ED}" srcOrd="4" destOrd="0" parTransId="{F7D505D7-19C9-4E12-B4D8-F49BE11124BA}" sibTransId="{B0F1D540-DA81-4EEE-BC8C-A0026C338C09}"/>
    <dgm:cxn modelId="{91E7C57A-C67B-4E46-8083-715BFEED51F0}" type="presOf" srcId="{6774EAFA-69F3-491B-8F32-7746BB77BEA1}" destId="{18C8CD2D-74A9-492B-9832-20F0AFDCB981}" srcOrd="0" destOrd="2" presId="urn:microsoft.com/office/officeart/2005/8/layout/vList2"/>
    <dgm:cxn modelId="{F074CF74-3889-48B2-84FB-BA3F7933B80A}" type="presOf" srcId="{0903E79E-2023-4D3D-9100-8047688A19ED}" destId="{18C8CD2D-74A9-492B-9832-20F0AFDCB981}" srcOrd="0" destOrd="4" presId="urn:microsoft.com/office/officeart/2005/8/layout/vList2"/>
    <dgm:cxn modelId="{F4B8CAFF-DF53-45CB-8D0B-558DE50DADFA}" type="presOf" srcId="{41C67D93-4829-4B80-8AC9-3914EAFAE9CB}" destId="{AD06A407-7299-4866-AE12-D47DBEE2AD19}" srcOrd="0" destOrd="0" presId="urn:microsoft.com/office/officeart/2005/8/layout/vList2"/>
    <dgm:cxn modelId="{3463931B-B17E-49EF-BB2B-13DF46CA2CB2}" type="presOf" srcId="{A5830707-B921-4A59-91E1-7AC321967DEE}" destId="{8BE6AB4E-BDDE-456C-8007-4E6DD4B20081}" srcOrd="0" destOrd="0" presId="urn:microsoft.com/office/officeart/2005/8/layout/vList2"/>
    <dgm:cxn modelId="{D196D7E2-43A3-4A44-B24D-18734515435D}" type="presOf" srcId="{2A6C7CD5-4D10-45C1-AC77-786B1C0FCF9C}" destId="{18C8CD2D-74A9-492B-9832-20F0AFDCB981}" srcOrd="0" destOrd="3" presId="urn:microsoft.com/office/officeart/2005/8/layout/vList2"/>
    <dgm:cxn modelId="{18830E37-0FA8-4865-88F3-52C815DF6C98}" type="presOf" srcId="{E1EA7DF9-7262-4DB7-A31D-9CF688436731}" destId="{18C8CD2D-74A9-492B-9832-20F0AFDCB981}" srcOrd="0" destOrd="0" presId="urn:microsoft.com/office/officeart/2005/8/layout/vList2"/>
    <dgm:cxn modelId="{3564552A-AD1F-4CCD-8C7E-1A65D83992EC}" srcId="{EB24D960-CB44-4F84-ADE8-1A5C3B723580}" destId="{B7D634EC-2639-482C-98FF-C510C8FFA821}" srcOrd="0" destOrd="0" parTransId="{5BAF70DE-291F-431D-9A46-68C1C60DA5AD}" sibTransId="{229248C3-CBC2-4D3D-B27E-CAF27F5AF8F7}"/>
    <dgm:cxn modelId="{92F7F8B5-DCC0-4460-96F0-82A018AE3969}" srcId="{A5830707-B921-4A59-91E1-7AC321967DEE}" destId="{443BC9DC-7E23-42BD-9BEF-C97F59F66D73}" srcOrd="1" destOrd="0" parTransId="{3553FB48-4196-4C3A-ADC0-DC22CC55509D}" sibTransId="{9C46FA95-3448-4D64-8DDB-14AC36745BA4}"/>
    <dgm:cxn modelId="{7B684E90-96B3-411D-B7DB-ECB970E897E7}" srcId="{72D260D2-02F5-4528-AC35-143A44C51EBC}" destId="{0578440F-7006-4950-8FC5-C96B4387F22F}" srcOrd="5" destOrd="0" parTransId="{8E2BCFED-74D4-4EC8-83B2-A2099A2B5A24}" sibTransId="{01CDE356-08C1-41D2-8DF3-2EE34610F7E3}"/>
    <dgm:cxn modelId="{8C43EEE9-168F-43DF-BE82-5ED82041E992}" type="presOf" srcId="{72D260D2-02F5-4528-AC35-143A44C51EBC}" destId="{F81A1845-A81D-471A-9B83-68DCD25FC409}" srcOrd="0" destOrd="0" presId="urn:microsoft.com/office/officeart/2005/8/layout/vList2"/>
    <dgm:cxn modelId="{2A93A842-EF16-48F9-8737-9D1F4B16D0DE}" type="presOf" srcId="{443BC9DC-7E23-42BD-9BEF-C97F59F66D73}" destId="{EF164C8F-37D6-4501-8BC5-976928BE3E24}" srcOrd="0" destOrd="0" presId="urn:microsoft.com/office/officeart/2005/8/layout/vList2"/>
    <dgm:cxn modelId="{C25F6A77-F868-4670-A0B2-25BA0730E1A3}" srcId="{A5830707-B921-4A59-91E1-7AC321967DEE}" destId="{EB24D960-CB44-4F84-ADE8-1A5C3B723580}" srcOrd="2" destOrd="0" parTransId="{1A68BF7C-6888-48C3-9838-39592C97B529}" sibTransId="{1A67FEC8-B5A5-4ED6-93B4-DDFFA927C8DE}"/>
    <dgm:cxn modelId="{A5F6DBC5-A4D9-4778-8364-0901AE13734F}" srcId="{72D260D2-02F5-4528-AC35-143A44C51EBC}" destId="{41C67D93-4829-4B80-8AC9-3914EAFAE9CB}" srcOrd="0" destOrd="0" parTransId="{8F2BB1D8-9B3D-4EE9-B26C-9C790DF69B66}" sibTransId="{DBB79398-F302-40E5-AF33-D36CFDA2B8C4}"/>
    <dgm:cxn modelId="{B2FFFDA1-9D62-45F0-87F9-AB15276B4EB2}" srcId="{A5830707-B921-4A59-91E1-7AC321967DEE}" destId="{72D260D2-02F5-4528-AC35-143A44C51EBC}" srcOrd="0" destOrd="0" parTransId="{98F0FD5F-6951-468E-8889-A3D0D17F8D7F}" sibTransId="{F6D7AD6C-6688-4ECF-B170-28911C1EABBC}"/>
    <dgm:cxn modelId="{37CA91FA-1ECB-4803-A625-F45B4434B969}" srcId="{443BC9DC-7E23-42BD-9BEF-C97F59F66D73}" destId="{2A6C7CD5-4D10-45C1-AC77-786B1C0FCF9C}" srcOrd="3" destOrd="0" parTransId="{75F378E2-DD76-492E-B8B1-C27A77DA041D}" sibTransId="{3E94DB7A-9FC1-4F5A-B6A0-EF037C562A0E}"/>
    <dgm:cxn modelId="{772ADCB0-5FD6-4F4D-A34B-BDD92F1FFC65}" srcId="{72D260D2-02F5-4528-AC35-143A44C51EBC}" destId="{3B6325A6-CBD4-4FCD-91E7-74B6F349BFC2}" srcOrd="2" destOrd="0" parTransId="{9C28091A-C2CC-4D1A-88D2-78E425C974E7}" sibTransId="{41733F6E-83B5-407C-AD9F-4DABDC82B17C}"/>
    <dgm:cxn modelId="{EE117C87-2EA9-4C0C-946F-634F3D000D25}" type="presOf" srcId="{590EC961-2B75-4CDB-8E29-0574F3B58B5F}" destId="{AD06A407-7299-4866-AE12-D47DBEE2AD19}" srcOrd="0" destOrd="6" presId="urn:microsoft.com/office/officeart/2005/8/layout/vList2"/>
    <dgm:cxn modelId="{CFAA6DBF-1647-4357-811D-96203CABAE21}" srcId="{443BC9DC-7E23-42BD-9BEF-C97F59F66D73}" destId="{AC3CC9AF-F91C-4A82-8431-AE292CE46943}" srcOrd="1" destOrd="0" parTransId="{78731D1A-C3B0-4030-93A5-BFD8D07A3AAC}" sibTransId="{E878FDE9-3576-4BB7-B742-9F4CED93A72F}"/>
    <dgm:cxn modelId="{3842CBE9-1AE6-446B-8F80-FF14AF49C80D}" type="presOf" srcId="{E8920AA5-A43D-40B2-986D-FD48684278DF}" destId="{E1328DC7-6BC3-4312-968E-123E1E068135}" srcOrd="0" destOrd="1" presId="urn:microsoft.com/office/officeart/2005/8/layout/vList2"/>
    <dgm:cxn modelId="{D289BB1F-5AC7-4768-AB45-B5E015113079}" type="presOf" srcId="{72E9E84D-2EE7-4FEC-BB5C-28470A456F57}" destId="{AD06A407-7299-4866-AE12-D47DBEE2AD19}" srcOrd="0" destOrd="1" presId="urn:microsoft.com/office/officeart/2005/8/layout/vList2"/>
    <dgm:cxn modelId="{71675C40-5B5D-49C8-B33F-EF8AA30B84BF}" srcId="{72D260D2-02F5-4528-AC35-143A44C51EBC}" destId="{590EC961-2B75-4CDB-8E29-0574F3B58B5F}" srcOrd="6" destOrd="0" parTransId="{9711C400-9774-41EC-AF49-A800B01AD9B4}" sibTransId="{3E61793E-D732-42B1-99A2-ED8E0F349F26}"/>
    <dgm:cxn modelId="{4A69D5F5-C1F9-4E85-85C6-05CEA67662CF}" type="presOf" srcId="{9A0D06AD-B2B2-421A-838A-1C109302E9C4}" destId="{AD06A407-7299-4866-AE12-D47DBEE2AD19}" srcOrd="0" destOrd="3" presId="urn:microsoft.com/office/officeart/2005/8/layout/vList2"/>
    <dgm:cxn modelId="{3550A0F3-7482-4BAD-B83B-DE540B8317B8}" srcId="{72D260D2-02F5-4528-AC35-143A44C51EBC}" destId="{9A0D06AD-B2B2-421A-838A-1C109302E9C4}" srcOrd="3" destOrd="0" parTransId="{EC060239-0566-415E-B8BB-320389998406}" sibTransId="{C6A4243F-ED45-43CF-A135-96906428A7E5}"/>
    <dgm:cxn modelId="{58255DDA-4C0E-402E-B1AD-57842CAD5D39}" srcId="{72D260D2-02F5-4528-AC35-143A44C51EBC}" destId="{4A6AF65E-E9DD-4A8D-B325-C87DC21AE988}" srcOrd="4" destOrd="0" parTransId="{5F374553-C439-425C-A410-0EDC1C5826EF}" sibTransId="{72037DF9-9661-4665-BEF7-183EECEB82B3}"/>
    <dgm:cxn modelId="{0189F8CF-480D-46BF-8455-747EAE8E056C}" srcId="{72D260D2-02F5-4528-AC35-143A44C51EBC}" destId="{72E9E84D-2EE7-4FEC-BB5C-28470A456F57}" srcOrd="1" destOrd="0" parTransId="{CF8E3CDD-DC8E-483F-AC60-41F7F2ED6213}" sibTransId="{C677FD26-F8B5-440B-A22B-877DC4A63C82}"/>
    <dgm:cxn modelId="{249A965E-2854-4097-BC24-D81FDD64C72E}" srcId="{443BC9DC-7E23-42BD-9BEF-C97F59F66D73}" destId="{6774EAFA-69F3-491B-8F32-7746BB77BEA1}" srcOrd="2" destOrd="0" parTransId="{7D5BAD19-F074-4E48-96C1-E731FBFBF542}" sibTransId="{1AF6FBA0-97F6-4775-8FC4-397A64938DB6}"/>
    <dgm:cxn modelId="{6712F144-72C8-45A4-A498-F4B1F2089EE7}" srcId="{EB24D960-CB44-4F84-ADE8-1A5C3B723580}" destId="{E8920AA5-A43D-40B2-986D-FD48684278DF}" srcOrd="1" destOrd="0" parTransId="{177A6657-78E2-4830-BA75-59805D5A4D25}" sibTransId="{0ABF52AD-457C-4B7D-AD7D-5E8AE2143CC5}"/>
    <dgm:cxn modelId="{067042F4-6DF0-48C5-9191-583CE4A6F85C}" type="presOf" srcId="{4A6AF65E-E9DD-4A8D-B325-C87DC21AE988}" destId="{AD06A407-7299-4866-AE12-D47DBEE2AD19}" srcOrd="0" destOrd="4" presId="urn:microsoft.com/office/officeart/2005/8/layout/vList2"/>
    <dgm:cxn modelId="{B95BA7C7-FF08-4CD8-93E5-299B2E73A47E}" srcId="{A5830707-B921-4A59-91E1-7AC321967DEE}" destId="{90EB3219-D0D8-412D-80D6-5B1313E52FBD}" srcOrd="3" destOrd="0" parTransId="{0B1B0AE3-B2D2-4EE8-A003-E0A0E4B6710B}" sibTransId="{3BAFB6EA-45D4-4738-90EC-BA408F8490B8}"/>
    <dgm:cxn modelId="{201222CE-CC26-4CFA-8D8D-ECEEBE7299DC}" srcId="{443BC9DC-7E23-42BD-9BEF-C97F59F66D73}" destId="{E1EA7DF9-7262-4DB7-A31D-9CF688436731}" srcOrd="0" destOrd="0" parTransId="{7EDCD70A-86FC-4FEA-9622-501135C8CB1D}" sibTransId="{66337B9E-86CA-4AF5-A74D-983D92DC0AC5}"/>
    <dgm:cxn modelId="{46B6CBD8-0682-400D-9D04-D2F676F7D4F3}" type="presParOf" srcId="{8BE6AB4E-BDDE-456C-8007-4E6DD4B20081}" destId="{F81A1845-A81D-471A-9B83-68DCD25FC409}" srcOrd="0" destOrd="0" presId="urn:microsoft.com/office/officeart/2005/8/layout/vList2"/>
    <dgm:cxn modelId="{2A785BB5-963B-4DD0-84C7-2573CE64F0E2}" type="presParOf" srcId="{8BE6AB4E-BDDE-456C-8007-4E6DD4B20081}" destId="{AD06A407-7299-4866-AE12-D47DBEE2AD19}" srcOrd="1" destOrd="0" presId="urn:microsoft.com/office/officeart/2005/8/layout/vList2"/>
    <dgm:cxn modelId="{64AB0BEA-9946-41CB-812E-11F94F69B1BE}" type="presParOf" srcId="{8BE6AB4E-BDDE-456C-8007-4E6DD4B20081}" destId="{EF164C8F-37D6-4501-8BC5-976928BE3E24}" srcOrd="2" destOrd="0" presId="urn:microsoft.com/office/officeart/2005/8/layout/vList2"/>
    <dgm:cxn modelId="{2765EE63-D771-4900-90AA-75082FB66164}" type="presParOf" srcId="{8BE6AB4E-BDDE-456C-8007-4E6DD4B20081}" destId="{18C8CD2D-74A9-492B-9832-20F0AFDCB981}" srcOrd="3" destOrd="0" presId="urn:microsoft.com/office/officeart/2005/8/layout/vList2"/>
    <dgm:cxn modelId="{29D688EB-D61E-4B53-A8D0-692E3DA66494}" type="presParOf" srcId="{8BE6AB4E-BDDE-456C-8007-4E6DD4B20081}" destId="{8308F888-A8FE-4EF2-8ACF-8BF6F33B63BA}" srcOrd="4" destOrd="0" presId="urn:microsoft.com/office/officeart/2005/8/layout/vList2"/>
    <dgm:cxn modelId="{55110501-B48B-4C1C-8C25-829BA5AF1A20}" type="presParOf" srcId="{8BE6AB4E-BDDE-456C-8007-4E6DD4B20081}" destId="{E1328DC7-6BC3-4312-968E-123E1E068135}" srcOrd="5" destOrd="0" presId="urn:microsoft.com/office/officeart/2005/8/layout/vList2"/>
    <dgm:cxn modelId="{F43E168B-669B-4999-B2E7-5DFFF7E00318}" type="presParOf" srcId="{8BE6AB4E-BDDE-456C-8007-4E6DD4B20081}" destId="{86B169CE-F031-46E7-BAC1-CE855A6D76A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423BB91-4FB3-4276-81E3-EBFF3BE1934C}" type="doc">
      <dgm:prSet loTypeId="urn:microsoft.com/office/officeart/2005/8/layout/chevron2" loCatId="process" qsTypeId="urn:microsoft.com/office/officeart/2005/8/quickstyle/simple1" qsCatId="simple" csTypeId="urn:microsoft.com/office/officeart/2005/8/colors/accent1_2" csCatId="accent1" phldr="1"/>
      <dgm:spPr/>
    </dgm:pt>
    <dgm:pt modelId="{5FB5DA9E-2F93-4C50-A9DE-8D8A14DC308B}">
      <dgm:prSet phldrT="[Text]"/>
      <dgm:spPr/>
      <dgm:t>
        <a:bodyPr/>
        <a:lstStyle/>
        <a:p>
          <a:r>
            <a:rPr lang="nl-BE" dirty="0" smtClean="0"/>
            <a:t>1</a:t>
          </a:r>
          <a:endParaRPr lang="nl-BE" dirty="0"/>
        </a:p>
      </dgm:t>
    </dgm:pt>
    <dgm:pt modelId="{F94AF083-A593-4484-8472-6032256319D4}" type="parTrans" cxnId="{76D56C2E-A1FE-4C0D-A6A4-809138AF2ACF}">
      <dgm:prSet/>
      <dgm:spPr/>
      <dgm:t>
        <a:bodyPr/>
        <a:lstStyle/>
        <a:p>
          <a:endParaRPr lang="nl-BE"/>
        </a:p>
      </dgm:t>
    </dgm:pt>
    <dgm:pt modelId="{63B6BBED-C481-435C-A713-75CA38A84F75}" type="sibTrans" cxnId="{76D56C2E-A1FE-4C0D-A6A4-809138AF2ACF}">
      <dgm:prSet/>
      <dgm:spPr/>
      <dgm:t>
        <a:bodyPr/>
        <a:lstStyle/>
        <a:p>
          <a:endParaRPr lang="nl-BE"/>
        </a:p>
      </dgm:t>
    </dgm:pt>
    <dgm:pt modelId="{4A9DCA9F-F7ED-4FBC-83F0-7CC42A1A602E}">
      <dgm:prSet phldrT="[Text]"/>
      <dgm:spPr/>
      <dgm:t>
        <a:bodyPr/>
        <a:lstStyle/>
        <a:p>
          <a:r>
            <a:rPr lang="nl-BE" dirty="0" smtClean="0"/>
            <a:t>2</a:t>
          </a:r>
          <a:endParaRPr lang="nl-BE" dirty="0"/>
        </a:p>
      </dgm:t>
    </dgm:pt>
    <dgm:pt modelId="{4509810B-AE0A-43CA-9736-4EB50C8E7B19}" type="parTrans" cxnId="{11110054-ED3A-4C0F-9ADD-B3373F269B69}">
      <dgm:prSet/>
      <dgm:spPr/>
      <dgm:t>
        <a:bodyPr/>
        <a:lstStyle/>
        <a:p>
          <a:endParaRPr lang="nl-BE"/>
        </a:p>
      </dgm:t>
    </dgm:pt>
    <dgm:pt modelId="{78CA1B72-DA02-4DFC-9798-D06992918025}" type="sibTrans" cxnId="{11110054-ED3A-4C0F-9ADD-B3373F269B69}">
      <dgm:prSet/>
      <dgm:spPr/>
      <dgm:t>
        <a:bodyPr/>
        <a:lstStyle/>
        <a:p>
          <a:endParaRPr lang="nl-BE"/>
        </a:p>
      </dgm:t>
    </dgm:pt>
    <dgm:pt modelId="{45428311-FC90-4908-9A63-A0FAB318CCB8}">
      <dgm:prSet phldrT="[Text]"/>
      <dgm:spPr/>
      <dgm:t>
        <a:bodyPr/>
        <a:lstStyle/>
        <a:p>
          <a:r>
            <a:rPr lang="nl-BE" dirty="0" err="1" smtClean="0"/>
            <a:t>Review</a:t>
          </a:r>
          <a:r>
            <a:rPr lang="nl-BE" dirty="0" smtClean="0"/>
            <a:t> door Manager</a:t>
          </a:r>
          <a:endParaRPr lang="nl-BE" dirty="0"/>
        </a:p>
      </dgm:t>
    </dgm:pt>
    <dgm:pt modelId="{D798C5C2-8121-45A8-9A0E-A352FABBA296}" type="parTrans" cxnId="{60AC7459-3799-4BAE-9B9D-41141A55B57E}">
      <dgm:prSet/>
      <dgm:spPr/>
      <dgm:t>
        <a:bodyPr/>
        <a:lstStyle/>
        <a:p>
          <a:endParaRPr lang="nl-BE"/>
        </a:p>
      </dgm:t>
    </dgm:pt>
    <dgm:pt modelId="{34C83BDD-1C15-4EA8-9C40-6F165039C781}" type="sibTrans" cxnId="{60AC7459-3799-4BAE-9B9D-41141A55B57E}">
      <dgm:prSet/>
      <dgm:spPr/>
      <dgm:t>
        <a:bodyPr/>
        <a:lstStyle/>
        <a:p>
          <a:endParaRPr lang="nl-BE"/>
        </a:p>
      </dgm:t>
    </dgm:pt>
    <dgm:pt modelId="{8E559948-E497-4F6C-8B7F-FD6093939992}">
      <dgm:prSet phldrT="[Text]"/>
      <dgm:spPr/>
      <dgm:t>
        <a:bodyPr/>
        <a:lstStyle/>
        <a:p>
          <a:r>
            <a:rPr lang="nl-BE" dirty="0" smtClean="0"/>
            <a:t>Validatie door Stuurgroep</a:t>
          </a:r>
          <a:endParaRPr lang="nl-BE" dirty="0"/>
        </a:p>
      </dgm:t>
    </dgm:pt>
    <dgm:pt modelId="{F640F38B-EE5A-453A-AE2B-02810C3E85FC}" type="parTrans" cxnId="{FA1C1EC0-DE9A-472D-9A2A-1E49CE42A267}">
      <dgm:prSet/>
      <dgm:spPr/>
      <dgm:t>
        <a:bodyPr/>
        <a:lstStyle/>
        <a:p>
          <a:endParaRPr lang="nl-BE"/>
        </a:p>
      </dgm:t>
    </dgm:pt>
    <dgm:pt modelId="{A1205375-709F-403A-B82D-E15111EC7856}" type="sibTrans" cxnId="{FA1C1EC0-DE9A-472D-9A2A-1E49CE42A267}">
      <dgm:prSet/>
      <dgm:spPr/>
      <dgm:t>
        <a:bodyPr/>
        <a:lstStyle/>
        <a:p>
          <a:endParaRPr lang="nl-BE"/>
        </a:p>
      </dgm:t>
    </dgm:pt>
    <dgm:pt modelId="{ED2B0078-64B7-4E19-B4DA-58E29ECE01D9}" type="pres">
      <dgm:prSet presAssocID="{D423BB91-4FB3-4276-81E3-EBFF3BE1934C}" presName="linearFlow" presStyleCnt="0">
        <dgm:presLayoutVars>
          <dgm:dir/>
          <dgm:animLvl val="lvl"/>
          <dgm:resizeHandles val="exact"/>
        </dgm:presLayoutVars>
      </dgm:prSet>
      <dgm:spPr/>
    </dgm:pt>
    <dgm:pt modelId="{C0F5255F-05BC-4F75-97B1-F00CE6666E3A}" type="pres">
      <dgm:prSet presAssocID="{5FB5DA9E-2F93-4C50-A9DE-8D8A14DC308B}" presName="composite" presStyleCnt="0"/>
      <dgm:spPr/>
    </dgm:pt>
    <dgm:pt modelId="{CC90149E-F6C0-4DC4-A64D-C3A55D321F77}" type="pres">
      <dgm:prSet presAssocID="{5FB5DA9E-2F93-4C50-A9DE-8D8A14DC308B}" presName="parentText" presStyleLbl="alignNode1" presStyleIdx="0" presStyleCnt="2">
        <dgm:presLayoutVars>
          <dgm:chMax val="1"/>
          <dgm:bulletEnabled val="1"/>
        </dgm:presLayoutVars>
      </dgm:prSet>
      <dgm:spPr/>
      <dgm:t>
        <a:bodyPr/>
        <a:lstStyle/>
        <a:p>
          <a:endParaRPr lang="nl-BE"/>
        </a:p>
      </dgm:t>
    </dgm:pt>
    <dgm:pt modelId="{273F6A61-A7A1-4836-BBE7-0F9D16C1C03A}" type="pres">
      <dgm:prSet presAssocID="{5FB5DA9E-2F93-4C50-A9DE-8D8A14DC308B}" presName="descendantText" presStyleLbl="alignAcc1" presStyleIdx="0" presStyleCnt="2">
        <dgm:presLayoutVars>
          <dgm:bulletEnabled val="1"/>
        </dgm:presLayoutVars>
      </dgm:prSet>
      <dgm:spPr/>
      <dgm:t>
        <a:bodyPr/>
        <a:lstStyle/>
        <a:p>
          <a:endParaRPr lang="nl-BE"/>
        </a:p>
      </dgm:t>
    </dgm:pt>
    <dgm:pt modelId="{79B8E6AF-4E75-40A7-A2D7-73BC68D8EDE8}" type="pres">
      <dgm:prSet presAssocID="{63B6BBED-C481-435C-A713-75CA38A84F75}" presName="sp" presStyleCnt="0"/>
      <dgm:spPr/>
    </dgm:pt>
    <dgm:pt modelId="{43B609BD-2B21-4275-9EF6-27ABBB305805}" type="pres">
      <dgm:prSet presAssocID="{4A9DCA9F-F7ED-4FBC-83F0-7CC42A1A602E}" presName="composite" presStyleCnt="0"/>
      <dgm:spPr/>
    </dgm:pt>
    <dgm:pt modelId="{0F6D7FC7-F2B8-4DA3-86B1-6E843E40B272}" type="pres">
      <dgm:prSet presAssocID="{4A9DCA9F-F7ED-4FBC-83F0-7CC42A1A602E}" presName="parentText" presStyleLbl="alignNode1" presStyleIdx="1" presStyleCnt="2">
        <dgm:presLayoutVars>
          <dgm:chMax val="1"/>
          <dgm:bulletEnabled val="1"/>
        </dgm:presLayoutVars>
      </dgm:prSet>
      <dgm:spPr/>
      <dgm:t>
        <a:bodyPr/>
        <a:lstStyle/>
        <a:p>
          <a:endParaRPr lang="nl-BE"/>
        </a:p>
      </dgm:t>
    </dgm:pt>
    <dgm:pt modelId="{03433499-4CB9-4733-9225-DB9B9A178217}" type="pres">
      <dgm:prSet presAssocID="{4A9DCA9F-F7ED-4FBC-83F0-7CC42A1A602E}" presName="descendantText" presStyleLbl="alignAcc1" presStyleIdx="1" presStyleCnt="2">
        <dgm:presLayoutVars>
          <dgm:bulletEnabled val="1"/>
        </dgm:presLayoutVars>
      </dgm:prSet>
      <dgm:spPr/>
      <dgm:t>
        <a:bodyPr/>
        <a:lstStyle/>
        <a:p>
          <a:endParaRPr lang="nl-BE"/>
        </a:p>
      </dgm:t>
    </dgm:pt>
  </dgm:ptLst>
  <dgm:cxnLst>
    <dgm:cxn modelId="{FA1C1EC0-DE9A-472D-9A2A-1E49CE42A267}" srcId="{4A9DCA9F-F7ED-4FBC-83F0-7CC42A1A602E}" destId="{8E559948-E497-4F6C-8B7F-FD6093939992}" srcOrd="0" destOrd="0" parTransId="{F640F38B-EE5A-453A-AE2B-02810C3E85FC}" sibTransId="{A1205375-709F-403A-B82D-E15111EC7856}"/>
    <dgm:cxn modelId="{F4E4CD84-F6C1-4A2E-BC04-5C6514CE35E1}" type="presOf" srcId="{45428311-FC90-4908-9A63-A0FAB318CCB8}" destId="{273F6A61-A7A1-4836-BBE7-0F9D16C1C03A}" srcOrd="0" destOrd="0" presId="urn:microsoft.com/office/officeart/2005/8/layout/chevron2"/>
    <dgm:cxn modelId="{2AA8AC00-021D-4ADD-BD2F-CF087FE97584}" type="presOf" srcId="{D423BB91-4FB3-4276-81E3-EBFF3BE1934C}" destId="{ED2B0078-64B7-4E19-B4DA-58E29ECE01D9}" srcOrd="0" destOrd="0" presId="urn:microsoft.com/office/officeart/2005/8/layout/chevron2"/>
    <dgm:cxn modelId="{B0E681A9-6B4A-4BCD-9811-8D3574410853}" type="presOf" srcId="{8E559948-E497-4F6C-8B7F-FD6093939992}" destId="{03433499-4CB9-4733-9225-DB9B9A178217}" srcOrd="0" destOrd="0" presId="urn:microsoft.com/office/officeart/2005/8/layout/chevron2"/>
    <dgm:cxn modelId="{11110054-ED3A-4C0F-9ADD-B3373F269B69}" srcId="{D423BB91-4FB3-4276-81E3-EBFF3BE1934C}" destId="{4A9DCA9F-F7ED-4FBC-83F0-7CC42A1A602E}" srcOrd="1" destOrd="0" parTransId="{4509810B-AE0A-43CA-9736-4EB50C8E7B19}" sibTransId="{78CA1B72-DA02-4DFC-9798-D06992918025}"/>
    <dgm:cxn modelId="{8B9100F9-85B3-4C74-B703-A77B0E3454BF}" type="presOf" srcId="{5FB5DA9E-2F93-4C50-A9DE-8D8A14DC308B}" destId="{CC90149E-F6C0-4DC4-A64D-C3A55D321F77}" srcOrd="0" destOrd="0" presId="urn:microsoft.com/office/officeart/2005/8/layout/chevron2"/>
    <dgm:cxn modelId="{D2CD83F8-0EC1-4EF2-91D5-A35C41D22CAE}" type="presOf" srcId="{4A9DCA9F-F7ED-4FBC-83F0-7CC42A1A602E}" destId="{0F6D7FC7-F2B8-4DA3-86B1-6E843E40B272}" srcOrd="0" destOrd="0" presId="urn:microsoft.com/office/officeart/2005/8/layout/chevron2"/>
    <dgm:cxn modelId="{60AC7459-3799-4BAE-9B9D-41141A55B57E}" srcId="{5FB5DA9E-2F93-4C50-A9DE-8D8A14DC308B}" destId="{45428311-FC90-4908-9A63-A0FAB318CCB8}" srcOrd="0" destOrd="0" parTransId="{D798C5C2-8121-45A8-9A0E-A352FABBA296}" sibTransId="{34C83BDD-1C15-4EA8-9C40-6F165039C781}"/>
    <dgm:cxn modelId="{76D56C2E-A1FE-4C0D-A6A4-809138AF2ACF}" srcId="{D423BB91-4FB3-4276-81E3-EBFF3BE1934C}" destId="{5FB5DA9E-2F93-4C50-A9DE-8D8A14DC308B}" srcOrd="0" destOrd="0" parTransId="{F94AF083-A593-4484-8472-6032256319D4}" sibTransId="{63B6BBED-C481-435C-A713-75CA38A84F75}"/>
    <dgm:cxn modelId="{D0CDCF82-CC09-4A76-BD97-9B4848F020E8}" type="presParOf" srcId="{ED2B0078-64B7-4E19-B4DA-58E29ECE01D9}" destId="{C0F5255F-05BC-4F75-97B1-F00CE6666E3A}" srcOrd="0" destOrd="0" presId="urn:microsoft.com/office/officeart/2005/8/layout/chevron2"/>
    <dgm:cxn modelId="{6F374C02-65C8-4BEA-83EA-2871AAE55B16}" type="presParOf" srcId="{C0F5255F-05BC-4F75-97B1-F00CE6666E3A}" destId="{CC90149E-F6C0-4DC4-A64D-C3A55D321F77}" srcOrd="0" destOrd="0" presId="urn:microsoft.com/office/officeart/2005/8/layout/chevron2"/>
    <dgm:cxn modelId="{F6CBC59D-208C-4AD5-A6D7-B6DB6D598AF5}" type="presParOf" srcId="{C0F5255F-05BC-4F75-97B1-F00CE6666E3A}" destId="{273F6A61-A7A1-4836-BBE7-0F9D16C1C03A}" srcOrd="1" destOrd="0" presId="urn:microsoft.com/office/officeart/2005/8/layout/chevron2"/>
    <dgm:cxn modelId="{E2A84D04-3985-4A90-B6BF-FAA702809B5D}" type="presParOf" srcId="{ED2B0078-64B7-4E19-B4DA-58E29ECE01D9}" destId="{79B8E6AF-4E75-40A7-A2D7-73BC68D8EDE8}" srcOrd="1" destOrd="0" presId="urn:microsoft.com/office/officeart/2005/8/layout/chevron2"/>
    <dgm:cxn modelId="{25FC26BC-2108-407F-A427-7372C96CDC41}" type="presParOf" srcId="{ED2B0078-64B7-4E19-B4DA-58E29ECE01D9}" destId="{43B609BD-2B21-4275-9EF6-27ABBB305805}" srcOrd="2" destOrd="0" presId="urn:microsoft.com/office/officeart/2005/8/layout/chevron2"/>
    <dgm:cxn modelId="{623DD5B8-75A1-41B1-8139-E74D69BFDDE1}" type="presParOf" srcId="{43B609BD-2B21-4275-9EF6-27ABBB305805}" destId="{0F6D7FC7-F2B8-4DA3-86B1-6E843E40B272}" srcOrd="0" destOrd="0" presId="urn:microsoft.com/office/officeart/2005/8/layout/chevron2"/>
    <dgm:cxn modelId="{EBB39113-2F89-4838-ACD5-8BAF12F26E03}" type="presParOf" srcId="{43B609BD-2B21-4275-9EF6-27ABBB305805}" destId="{03433499-4CB9-4733-9225-DB9B9A178217}"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2F82DF5-183B-42DE-A1E4-1FFF6BA4BF28}" type="sibTrans" cxnId="{794DEAEB-84B7-4FDB-9A02-8BAFF7A560C6}">
      <dgm:prSet/>
      <dgm:spPr/>
      <dgm:t>
        <a:bodyPr/>
        <a:lstStyle/>
        <a:p>
          <a:endParaRPr lang="nl-BE"/>
        </a:p>
      </dgm:t>
    </dgm:pt>
    <dgm:pt modelId="{8DB17C8D-B5A4-4738-90A6-8F8062B0BC34}" type="parTrans" cxnId="{794DEAEB-84B7-4FDB-9A02-8BAFF7A560C6}">
      <dgm:prSet/>
      <dgm:spPr/>
      <dgm:t>
        <a:bodyPr/>
        <a:lstStyle/>
        <a:p>
          <a:endParaRPr lang="nl-BE"/>
        </a:p>
      </dgm:t>
    </dgm:pt>
    <dgm:pt modelId="{E00B39D4-3B7B-4C48-B44B-59369C7EFCBE}">
      <dgm:prSet phldrT="[Text]"/>
      <dgm:spPr/>
      <dgm:t>
        <a:bodyPr/>
        <a:lstStyle/>
        <a:p>
          <a:r>
            <a:rPr lang="nl-BE" smtClean="0"/>
            <a:t>Oplossing kiezen</a:t>
          </a:r>
          <a:endParaRPr lang="nl-BE" dirty="0"/>
        </a:p>
      </dgm:t>
    </dgm:pt>
    <dgm:pt modelId="{E985B3EA-A1F3-47EB-A382-AB114A3A53D8}" type="sibTrans" cxnId="{202B120C-9174-42F6-B296-212CCBC83B4A}">
      <dgm:prSet/>
      <dgm:spPr/>
      <dgm:t>
        <a:bodyPr/>
        <a:lstStyle/>
        <a:p>
          <a:endParaRPr lang="nl-BE"/>
        </a:p>
      </dgm:t>
    </dgm:pt>
    <dgm:pt modelId="{9CA473B4-AE51-438B-9144-BCDB4B61EEAE}" type="parTrans" cxnId="{202B120C-9174-42F6-B296-212CCBC83B4A}">
      <dgm:prSet/>
      <dgm:spPr/>
      <dgm:t>
        <a:bodyPr/>
        <a:lstStyle/>
        <a:p>
          <a:endParaRPr lang="nl-BE"/>
        </a:p>
      </dgm:t>
    </dgm:pt>
    <dgm:pt modelId="{72C41ED2-DAE7-47AC-A964-C799EB275FAF}">
      <dgm:prSet phldrT="[Text]"/>
      <dgm:spPr/>
      <dgm:t>
        <a:bodyPr/>
        <a:lstStyle/>
        <a:p>
          <a:r>
            <a:rPr lang="nl-BE" smtClean="0"/>
            <a:t>Samenwerking structureren</a:t>
          </a:r>
          <a:endParaRPr lang="nl-BE" dirty="0"/>
        </a:p>
      </dgm:t>
    </dgm:pt>
    <dgm:pt modelId="{DF172AFD-31A3-4D36-AFD3-CB1DB2D8F993}" type="parTrans" cxnId="{2F4C2B85-343D-4BCF-AF79-A6BAFF133927}">
      <dgm:prSet/>
      <dgm:spPr/>
      <dgm:t>
        <a:bodyPr/>
        <a:lstStyle/>
        <a:p>
          <a:endParaRPr lang="nl-BE"/>
        </a:p>
      </dgm:t>
    </dgm:pt>
    <dgm:pt modelId="{44BEFB19-7C65-4EF5-8AEF-E58CC118820B}" type="sibTrans" cxnId="{2F4C2B85-343D-4BCF-AF79-A6BAFF133927}">
      <dgm:prSet/>
      <dgm:spPr/>
      <dgm:t>
        <a:bodyPr/>
        <a:lstStyle/>
        <a:p>
          <a:endParaRPr lang="nl-BE"/>
        </a:p>
      </dgm:t>
    </dgm:pt>
    <dgm:pt modelId="{B2216988-92E7-451B-95D0-1933F1E7AAD3}">
      <dgm:prSet phldrT="[Text]"/>
      <dgm:spPr/>
      <dgm:t>
        <a:bodyPr/>
        <a:lstStyle/>
        <a:p>
          <a:r>
            <a:rPr lang="nl-BE" smtClean="0"/>
            <a:t>Uitvoeringscontract detailleren</a:t>
          </a:r>
          <a:endParaRPr lang="nl-BE" dirty="0"/>
        </a:p>
      </dgm:t>
    </dgm:pt>
    <dgm:pt modelId="{7D0B318A-40C7-4C77-BDA6-BA5F91240929}" type="parTrans" cxnId="{EA149121-F316-4A11-B0E1-AE4E964959CF}">
      <dgm:prSet/>
      <dgm:spPr/>
      <dgm:t>
        <a:bodyPr/>
        <a:lstStyle/>
        <a:p>
          <a:endParaRPr lang="nl-BE"/>
        </a:p>
      </dgm:t>
    </dgm:pt>
    <dgm:pt modelId="{BACB5CBF-991F-447D-B4A2-68A86B257A3F}" type="sibTrans" cxnId="{EA149121-F316-4A11-B0E1-AE4E964959CF}">
      <dgm:prSet/>
      <dgm:spPr/>
      <dgm:t>
        <a:bodyPr/>
        <a:lstStyle/>
        <a:p>
          <a:endParaRPr lang="nl-BE"/>
        </a:p>
      </dgm:t>
    </dgm:pt>
    <dgm:pt modelId="{2EAF491A-1F2D-43C2-B758-C951C6DAEB6F}">
      <dgm:prSet phldrT="[Text]"/>
      <dgm:spPr/>
      <dgm:t>
        <a:bodyPr/>
        <a:lstStyle/>
        <a:p>
          <a:r>
            <a:rPr lang="nl-BE" smtClean="0"/>
            <a:t>Beheersaspecten vastleggen</a:t>
          </a:r>
          <a:endParaRPr lang="nl-BE" dirty="0"/>
        </a:p>
      </dgm:t>
    </dgm:pt>
    <dgm:pt modelId="{91B9C520-1263-47DF-8ABC-A28C4A2009BF}" type="parTrans" cxnId="{41221619-771B-4216-85FF-DB21B706A7B3}">
      <dgm:prSet/>
      <dgm:spPr/>
      <dgm:t>
        <a:bodyPr/>
        <a:lstStyle/>
        <a:p>
          <a:endParaRPr lang="nl-BE"/>
        </a:p>
      </dgm:t>
    </dgm:pt>
    <dgm:pt modelId="{9D264AEF-20AB-46E0-8EAA-6B9E1017DC7F}" type="sibTrans" cxnId="{41221619-771B-4216-85FF-DB21B706A7B3}">
      <dgm:prSet/>
      <dgm:spPr/>
      <dgm:t>
        <a:bodyPr/>
        <a:lstStyle/>
        <a:p>
          <a:endParaRPr lang="nl-BE"/>
        </a:p>
      </dgm:t>
    </dgm:pt>
    <dgm:pt modelId="{DDE489A0-CFDE-40CE-BAA4-52A6B7878A00}" type="pres">
      <dgm:prSet presAssocID="{B85A2628-9E05-44F3-ACF1-2D42943DF731}" presName="Name0" presStyleCnt="0">
        <dgm:presLayoutVars>
          <dgm:dir/>
          <dgm:animLvl val="lvl"/>
          <dgm:resizeHandles val="exact"/>
        </dgm:presLayoutVars>
      </dgm:prSet>
      <dgm:spPr/>
      <dgm:t>
        <a:bodyPr/>
        <a:lstStyle/>
        <a:p>
          <a:endParaRPr lang="nl-BE"/>
        </a:p>
      </dgm:t>
    </dgm:pt>
    <dgm:pt modelId="{13CBA6E9-FA22-49FB-8136-99D5C9D7654E}" type="pres">
      <dgm:prSet presAssocID="{B2216988-92E7-451B-95D0-1933F1E7AAD3}" presName="boxAndChildren" presStyleCnt="0"/>
      <dgm:spPr/>
      <dgm:t>
        <a:bodyPr/>
        <a:lstStyle/>
        <a:p>
          <a:endParaRPr lang="nl-BE"/>
        </a:p>
      </dgm:t>
    </dgm:pt>
    <dgm:pt modelId="{48010A19-BBE4-48DE-8DF1-551AA749E1A8}" type="pres">
      <dgm:prSet presAssocID="{B2216988-92E7-451B-95D0-1933F1E7AAD3}" presName="parentTextBox" presStyleLbl="node1" presStyleIdx="0" presStyleCnt="6"/>
      <dgm:spPr/>
      <dgm:t>
        <a:bodyPr/>
        <a:lstStyle/>
        <a:p>
          <a:endParaRPr lang="nl-BE"/>
        </a:p>
      </dgm:t>
    </dgm:pt>
    <dgm:pt modelId="{FA44C251-B6EE-440C-8B55-0A5FA3500654}" type="pres">
      <dgm:prSet presAssocID="{9D264AEF-20AB-46E0-8EAA-6B9E1017DC7F}" presName="sp" presStyleCnt="0"/>
      <dgm:spPr/>
      <dgm:t>
        <a:bodyPr/>
        <a:lstStyle/>
        <a:p>
          <a:endParaRPr lang="nl-BE"/>
        </a:p>
      </dgm:t>
    </dgm:pt>
    <dgm:pt modelId="{07898307-8A49-41C5-8798-C6EAABBFD4DB}" type="pres">
      <dgm:prSet presAssocID="{2EAF491A-1F2D-43C2-B758-C951C6DAEB6F}" presName="arrowAndChildren" presStyleCnt="0"/>
      <dgm:spPr/>
      <dgm:t>
        <a:bodyPr/>
        <a:lstStyle/>
        <a:p>
          <a:endParaRPr lang="nl-BE"/>
        </a:p>
      </dgm:t>
    </dgm:pt>
    <dgm:pt modelId="{7E8BCFD6-3E09-4915-8BC3-3FAFE89AFD57}" type="pres">
      <dgm:prSet presAssocID="{2EAF491A-1F2D-43C2-B758-C951C6DAEB6F}" presName="parentTextArrow" presStyleLbl="node1" presStyleIdx="1" presStyleCnt="6"/>
      <dgm:spPr/>
      <dgm:t>
        <a:bodyPr/>
        <a:lstStyle/>
        <a:p>
          <a:endParaRPr lang="nl-BE"/>
        </a:p>
      </dgm:t>
    </dgm:pt>
    <dgm:pt modelId="{2764D074-924D-490D-B1CD-47AA2F39AAC6}" type="pres">
      <dgm:prSet presAssocID="{44BEFB19-7C65-4EF5-8AEF-E58CC118820B}" presName="sp" presStyleCnt="0"/>
      <dgm:spPr/>
      <dgm:t>
        <a:bodyPr/>
        <a:lstStyle/>
        <a:p>
          <a:endParaRPr lang="nl-BE"/>
        </a:p>
      </dgm:t>
    </dgm:pt>
    <dgm:pt modelId="{9027D853-917F-40B4-BB8F-40C0F38CEFBB}" type="pres">
      <dgm:prSet presAssocID="{72C41ED2-DAE7-47AC-A964-C799EB275FAF}" presName="arrowAndChildren" presStyleCnt="0"/>
      <dgm:spPr/>
      <dgm:t>
        <a:bodyPr/>
        <a:lstStyle/>
        <a:p>
          <a:endParaRPr lang="nl-BE"/>
        </a:p>
      </dgm:t>
    </dgm:pt>
    <dgm:pt modelId="{04C04A59-0D1D-4C34-A8B5-7E097FEB7ABF}" type="pres">
      <dgm:prSet presAssocID="{72C41ED2-DAE7-47AC-A964-C799EB275FAF}" presName="parentTextArrow" presStyleLbl="node1" presStyleIdx="2" presStyleCnt="6"/>
      <dgm:spPr/>
      <dgm:t>
        <a:bodyPr/>
        <a:lstStyle/>
        <a:p>
          <a:endParaRPr lang="nl-BE"/>
        </a:p>
      </dgm:t>
    </dgm:pt>
    <dgm:pt modelId="{C3FAC1F1-8517-47FD-95D6-5E7F8D876EA3}" type="pres">
      <dgm:prSet presAssocID="{82F82DF5-183B-42DE-A1E4-1FFF6BA4BF28}" presName="sp" presStyleCnt="0"/>
      <dgm:spPr/>
      <dgm:t>
        <a:bodyPr/>
        <a:lstStyle/>
        <a:p>
          <a:endParaRPr lang="nl-BE"/>
        </a:p>
      </dgm:t>
    </dgm:pt>
    <dgm:pt modelId="{1B8F2A53-6472-412D-BE69-AF9ADBE83638}" type="pres">
      <dgm:prSet presAssocID="{A2FC3822-4128-46F0-82A9-66AA6B3D5B01}" presName="arrowAndChildren" presStyleCnt="0"/>
      <dgm:spPr/>
      <dgm:t>
        <a:bodyPr/>
        <a:lstStyle/>
        <a:p>
          <a:endParaRPr lang="nl-BE"/>
        </a:p>
      </dgm:t>
    </dgm:pt>
    <dgm:pt modelId="{6B006D94-0477-40EC-85A7-FBD1E9E498B9}" type="pres">
      <dgm:prSet presAssocID="{A2FC3822-4128-46F0-82A9-66AA6B3D5B01}" presName="parentTextArrow" presStyleLbl="node1" presStyleIdx="3" presStyleCnt="6"/>
      <dgm:spPr/>
      <dgm:t>
        <a:bodyPr/>
        <a:lstStyle/>
        <a:p>
          <a:endParaRPr lang="nl-BE"/>
        </a:p>
      </dgm:t>
    </dgm:pt>
    <dgm:pt modelId="{6E38DBEB-BF69-494A-B102-59760561315A}" type="pres">
      <dgm:prSet presAssocID="{E985B3EA-A1F3-47EB-A382-AB114A3A53D8}" presName="sp" presStyleCnt="0"/>
      <dgm:spPr/>
      <dgm:t>
        <a:bodyPr/>
        <a:lstStyle/>
        <a:p>
          <a:endParaRPr lang="nl-BE"/>
        </a:p>
      </dgm:t>
    </dgm:pt>
    <dgm:pt modelId="{2F3F86C4-051E-4101-B7DF-1D0C74732AD3}" type="pres">
      <dgm:prSet presAssocID="{E00B39D4-3B7B-4C48-B44B-59369C7EFCBE}" presName="arrowAndChildren" presStyleCnt="0"/>
      <dgm:spPr/>
      <dgm:t>
        <a:bodyPr/>
        <a:lstStyle/>
        <a:p>
          <a:endParaRPr lang="nl-BE"/>
        </a:p>
      </dgm:t>
    </dgm:pt>
    <dgm:pt modelId="{E738BFEF-0CF7-488E-957E-1D784E296BA2}" type="pres">
      <dgm:prSet presAssocID="{E00B39D4-3B7B-4C48-B44B-59369C7EFCBE}" presName="parentTextArrow" presStyleLbl="node1" presStyleIdx="4" presStyleCnt="6"/>
      <dgm:spPr/>
      <dgm:t>
        <a:bodyPr/>
        <a:lstStyle/>
        <a:p>
          <a:endParaRPr lang="nl-BE"/>
        </a:p>
      </dgm:t>
    </dgm:pt>
    <dgm:pt modelId="{FA071310-19D2-44B1-9DD7-7BADA7BDE50B}" type="pres">
      <dgm:prSet presAssocID="{3D465779-CE82-44FC-BFB3-DF21E65893B8}" presName="sp" presStyleCnt="0"/>
      <dgm:spPr/>
      <dgm:t>
        <a:bodyPr/>
        <a:lstStyle/>
        <a:p>
          <a:endParaRPr lang="nl-BE"/>
        </a:p>
      </dgm:t>
    </dgm:pt>
    <dgm:pt modelId="{20576F02-B16A-4074-9C4D-D3CE65EB5748}" type="pres">
      <dgm:prSet presAssocID="{09D5A395-46E6-4779-815F-2500E37A8759}" presName="arrowAndChildren" presStyleCnt="0"/>
      <dgm:spPr/>
      <dgm:t>
        <a:bodyPr/>
        <a:lstStyle/>
        <a:p>
          <a:endParaRPr lang="nl-BE"/>
        </a:p>
      </dgm:t>
    </dgm:pt>
    <dgm:pt modelId="{52112009-4F45-48CC-8A9E-119162E48A4F}" type="pres">
      <dgm:prSet presAssocID="{09D5A395-46E6-4779-815F-2500E37A8759}" presName="parentTextArrow" presStyleLbl="node1" presStyleIdx="5" presStyleCnt="6"/>
      <dgm:spPr/>
      <dgm:t>
        <a:bodyPr/>
        <a:lstStyle/>
        <a:p>
          <a:endParaRPr lang="nl-BE"/>
        </a:p>
      </dgm:t>
    </dgm:pt>
  </dgm:ptLst>
  <dgm:cxnLst>
    <dgm:cxn modelId="{1835EB99-F7FB-4788-BB76-78C5D36C631B}" type="presOf" srcId="{E00B39D4-3B7B-4C48-B44B-59369C7EFCBE}" destId="{E738BFEF-0CF7-488E-957E-1D784E296BA2}" srcOrd="0" destOrd="0" presId="urn:microsoft.com/office/officeart/2005/8/layout/process4"/>
    <dgm:cxn modelId="{9FC865CD-082E-4298-B655-31FB6B8E9A47}" type="presOf" srcId="{72C41ED2-DAE7-47AC-A964-C799EB275FAF}" destId="{04C04A59-0D1D-4C34-A8B5-7E097FEB7ABF}" srcOrd="0" destOrd="0" presId="urn:microsoft.com/office/officeart/2005/8/layout/process4"/>
    <dgm:cxn modelId="{207D5B76-7446-4592-8EF4-BB2B274303F7}" type="presOf" srcId="{A2FC3822-4128-46F0-82A9-66AA6B3D5B01}" destId="{6B006D94-0477-40EC-85A7-FBD1E9E498B9}" srcOrd="0" destOrd="0" presId="urn:microsoft.com/office/officeart/2005/8/layout/process4"/>
    <dgm:cxn modelId="{794DEAEB-84B7-4FDB-9A02-8BAFF7A560C6}" srcId="{B85A2628-9E05-44F3-ACF1-2D42943DF731}" destId="{A2FC3822-4128-46F0-82A9-66AA6B3D5B01}" srcOrd="2" destOrd="0" parTransId="{8DB17C8D-B5A4-4738-90A6-8F8062B0BC34}" sibTransId="{82F82DF5-183B-42DE-A1E4-1FFF6BA4BF28}"/>
    <dgm:cxn modelId="{FD8C135E-2525-4C6C-AE1D-0D93BCF54C07}" type="presOf" srcId="{09D5A395-46E6-4779-815F-2500E37A8759}" destId="{52112009-4F45-48CC-8A9E-119162E48A4F}" srcOrd="0" destOrd="0" presId="urn:microsoft.com/office/officeart/2005/8/layout/process4"/>
    <dgm:cxn modelId="{EA149121-F316-4A11-B0E1-AE4E964959CF}" srcId="{B85A2628-9E05-44F3-ACF1-2D42943DF731}" destId="{B2216988-92E7-451B-95D0-1933F1E7AAD3}" srcOrd="5" destOrd="0" parTransId="{7D0B318A-40C7-4C77-BDA6-BA5F91240929}" sibTransId="{BACB5CBF-991F-447D-B4A2-68A86B257A3F}"/>
    <dgm:cxn modelId="{2F4C2B85-343D-4BCF-AF79-A6BAFF133927}" srcId="{B85A2628-9E05-44F3-ACF1-2D42943DF731}" destId="{72C41ED2-DAE7-47AC-A964-C799EB275FAF}" srcOrd="3" destOrd="0" parTransId="{DF172AFD-31A3-4D36-AFD3-CB1DB2D8F993}" sibTransId="{44BEFB19-7C65-4EF5-8AEF-E58CC118820B}"/>
    <dgm:cxn modelId="{FEEFCAD0-2DC3-4EF7-AF5C-B48FF4E9AEB7}" type="presOf" srcId="{B2216988-92E7-451B-95D0-1933F1E7AAD3}" destId="{48010A19-BBE4-48DE-8DF1-551AA749E1A8}" srcOrd="0" destOrd="0" presId="urn:microsoft.com/office/officeart/2005/8/layout/process4"/>
    <dgm:cxn modelId="{107FCB03-6D39-4A0B-8D89-769028D032EF}" type="presOf" srcId="{2EAF491A-1F2D-43C2-B758-C951C6DAEB6F}" destId="{7E8BCFD6-3E09-4915-8BC3-3FAFE89AFD57}" srcOrd="0" destOrd="0" presId="urn:microsoft.com/office/officeart/2005/8/layout/process4"/>
    <dgm:cxn modelId="{202B120C-9174-42F6-B296-212CCBC83B4A}" srcId="{B85A2628-9E05-44F3-ACF1-2D42943DF731}" destId="{E00B39D4-3B7B-4C48-B44B-59369C7EFCBE}" srcOrd="1" destOrd="0" parTransId="{9CA473B4-AE51-438B-9144-BCDB4B61EEAE}" sibTransId="{E985B3EA-A1F3-47EB-A382-AB114A3A53D8}"/>
    <dgm:cxn modelId="{41221619-771B-4216-85FF-DB21B706A7B3}" srcId="{B85A2628-9E05-44F3-ACF1-2D42943DF731}" destId="{2EAF491A-1F2D-43C2-B758-C951C6DAEB6F}" srcOrd="4" destOrd="0" parTransId="{91B9C520-1263-47DF-8ABC-A28C4A2009BF}" sibTransId="{9D264AEF-20AB-46E0-8EAA-6B9E1017DC7F}"/>
    <dgm:cxn modelId="{BB1AB5EA-C76C-49B0-A431-15CC1B3EF12D}" srcId="{B85A2628-9E05-44F3-ACF1-2D42943DF731}" destId="{09D5A395-46E6-4779-815F-2500E37A8759}" srcOrd="0" destOrd="0" parTransId="{EF1E6F7B-73A9-4463-92C8-B6ECFB1C4D98}" sibTransId="{3D465779-CE82-44FC-BFB3-DF21E65893B8}"/>
    <dgm:cxn modelId="{87C66B67-39D8-490E-AA90-97F0B39B7DF3}" type="presOf" srcId="{B85A2628-9E05-44F3-ACF1-2D42943DF731}" destId="{DDE489A0-CFDE-40CE-BAA4-52A6B7878A00}" srcOrd="0" destOrd="0" presId="urn:microsoft.com/office/officeart/2005/8/layout/process4"/>
    <dgm:cxn modelId="{14D5BEC6-F4B6-40BF-BFBA-6AAAC77378E3}" type="presParOf" srcId="{DDE489A0-CFDE-40CE-BAA4-52A6B7878A00}" destId="{13CBA6E9-FA22-49FB-8136-99D5C9D7654E}" srcOrd="0" destOrd="0" presId="urn:microsoft.com/office/officeart/2005/8/layout/process4"/>
    <dgm:cxn modelId="{BFC1C3DB-EF57-47D3-B7E3-E03044C62517}" type="presParOf" srcId="{13CBA6E9-FA22-49FB-8136-99D5C9D7654E}" destId="{48010A19-BBE4-48DE-8DF1-551AA749E1A8}" srcOrd="0" destOrd="0" presId="urn:microsoft.com/office/officeart/2005/8/layout/process4"/>
    <dgm:cxn modelId="{06EA2DC2-8806-4E0F-A2B2-13133ABA4A6B}" type="presParOf" srcId="{DDE489A0-CFDE-40CE-BAA4-52A6B7878A00}" destId="{FA44C251-B6EE-440C-8B55-0A5FA3500654}" srcOrd="1" destOrd="0" presId="urn:microsoft.com/office/officeart/2005/8/layout/process4"/>
    <dgm:cxn modelId="{48B2D299-9F1C-4AF4-AC63-FDCCCF571BCB}" type="presParOf" srcId="{DDE489A0-CFDE-40CE-BAA4-52A6B7878A00}" destId="{07898307-8A49-41C5-8798-C6EAABBFD4DB}" srcOrd="2" destOrd="0" presId="urn:microsoft.com/office/officeart/2005/8/layout/process4"/>
    <dgm:cxn modelId="{B9018C36-1D67-4D97-9773-F4F3D33AEFE0}" type="presParOf" srcId="{07898307-8A49-41C5-8798-C6EAABBFD4DB}" destId="{7E8BCFD6-3E09-4915-8BC3-3FAFE89AFD57}" srcOrd="0" destOrd="0" presId="urn:microsoft.com/office/officeart/2005/8/layout/process4"/>
    <dgm:cxn modelId="{53A3B76F-2E3B-4735-86C2-9040A24DA16E}" type="presParOf" srcId="{DDE489A0-CFDE-40CE-BAA4-52A6B7878A00}" destId="{2764D074-924D-490D-B1CD-47AA2F39AAC6}" srcOrd="3" destOrd="0" presId="urn:microsoft.com/office/officeart/2005/8/layout/process4"/>
    <dgm:cxn modelId="{6742261B-9D0C-4119-BEF3-75EB59E107E3}" type="presParOf" srcId="{DDE489A0-CFDE-40CE-BAA4-52A6B7878A00}" destId="{9027D853-917F-40B4-BB8F-40C0F38CEFBB}" srcOrd="4" destOrd="0" presId="urn:microsoft.com/office/officeart/2005/8/layout/process4"/>
    <dgm:cxn modelId="{504C5432-EC36-4F63-8713-B34FB73D32E5}" type="presParOf" srcId="{9027D853-917F-40B4-BB8F-40C0F38CEFBB}" destId="{04C04A59-0D1D-4C34-A8B5-7E097FEB7ABF}" srcOrd="0" destOrd="0" presId="urn:microsoft.com/office/officeart/2005/8/layout/process4"/>
    <dgm:cxn modelId="{F73E8DD3-790D-44BF-9698-44D7DDDBC061}" type="presParOf" srcId="{DDE489A0-CFDE-40CE-BAA4-52A6B7878A00}" destId="{C3FAC1F1-8517-47FD-95D6-5E7F8D876EA3}" srcOrd="5" destOrd="0" presId="urn:microsoft.com/office/officeart/2005/8/layout/process4"/>
    <dgm:cxn modelId="{F3152A81-57DF-45EA-8735-03F9A13B6925}" type="presParOf" srcId="{DDE489A0-CFDE-40CE-BAA4-52A6B7878A00}" destId="{1B8F2A53-6472-412D-BE69-AF9ADBE83638}" srcOrd="6" destOrd="0" presId="urn:microsoft.com/office/officeart/2005/8/layout/process4"/>
    <dgm:cxn modelId="{D768F998-4AA4-4D61-A5C9-9644BD11BE19}" type="presParOf" srcId="{1B8F2A53-6472-412D-BE69-AF9ADBE83638}" destId="{6B006D94-0477-40EC-85A7-FBD1E9E498B9}" srcOrd="0" destOrd="0" presId="urn:microsoft.com/office/officeart/2005/8/layout/process4"/>
    <dgm:cxn modelId="{59B1E5BD-00D1-4A80-9297-85AB65FD65C3}" type="presParOf" srcId="{DDE489A0-CFDE-40CE-BAA4-52A6B7878A00}" destId="{6E38DBEB-BF69-494A-B102-59760561315A}" srcOrd="7" destOrd="0" presId="urn:microsoft.com/office/officeart/2005/8/layout/process4"/>
    <dgm:cxn modelId="{E64D9CA1-0A86-424A-9802-96EDFEEEBE25}" type="presParOf" srcId="{DDE489A0-CFDE-40CE-BAA4-52A6B7878A00}" destId="{2F3F86C4-051E-4101-B7DF-1D0C74732AD3}" srcOrd="8" destOrd="0" presId="urn:microsoft.com/office/officeart/2005/8/layout/process4"/>
    <dgm:cxn modelId="{0D815556-CC0B-44A4-892A-A4B8C18B3F94}" type="presParOf" srcId="{2F3F86C4-051E-4101-B7DF-1D0C74732AD3}" destId="{E738BFEF-0CF7-488E-957E-1D784E296BA2}" srcOrd="0" destOrd="0" presId="urn:microsoft.com/office/officeart/2005/8/layout/process4"/>
    <dgm:cxn modelId="{1892A935-C807-4CB5-9F3D-ACB35BBD63A3}" type="presParOf" srcId="{DDE489A0-CFDE-40CE-BAA4-52A6B7878A00}" destId="{FA071310-19D2-44B1-9DD7-7BADA7BDE50B}" srcOrd="9" destOrd="0" presId="urn:microsoft.com/office/officeart/2005/8/layout/process4"/>
    <dgm:cxn modelId="{97932468-E12D-4CB0-BAE3-5C5C3408AB6B}" type="presParOf" srcId="{DDE489A0-CFDE-40CE-BAA4-52A6B7878A00}" destId="{20576F02-B16A-4074-9C4D-D3CE65EB5748}" srcOrd="10" destOrd="0" presId="urn:microsoft.com/office/officeart/2005/8/layout/process4"/>
    <dgm:cxn modelId="{66B24A1F-A8B9-4307-BEE6-8DA81F9EB9F3}" type="presParOf" srcId="{20576F02-B16A-4074-9C4D-D3CE65EB5748}" destId="{52112009-4F45-48CC-8A9E-119162E48A4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E00B39D4-3B7B-4C48-B44B-59369C7EFCBE}">
      <dgm:prSet phldrT="[Text]"/>
      <dgm:spPr/>
      <dgm:t>
        <a:bodyPr/>
        <a:lstStyle/>
        <a:p>
          <a:r>
            <a:rPr lang="nl-BE" dirty="0" smtClean="0"/>
            <a:t>Oplossing kiezen</a:t>
          </a:r>
          <a:endParaRPr lang="nl-BE" dirty="0"/>
        </a:p>
      </dgm:t>
    </dgm:pt>
    <dgm:pt modelId="{9CA473B4-AE51-438B-9144-BCDB4B61EEAE}" type="parTrans" cxnId="{202B120C-9174-42F6-B296-212CCBC83B4A}">
      <dgm:prSet/>
      <dgm:spPr/>
      <dgm:t>
        <a:bodyPr/>
        <a:lstStyle/>
        <a:p>
          <a:endParaRPr lang="nl-BE"/>
        </a:p>
      </dgm:t>
    </dgm:pt>
    <dgm:pt modelId="{E985B3EA-A1F3-47EB-A382-AB114A3A53D8}" type="sibTrans" cxnId="{202B120C-9174-42F6-B296-212CCBC83B4A}">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DB17C8D-B5A4-4738-90A6-8F8062B0BC34}" type="parTrans" cxnId="{794DEAEB-84B7-4FDB-9A02-8BAFF7A560C6}">
      <dgm:prSet/>
      <dgm:spPr/>
      <dgm:t>
        <a:bodyPr/>
        <a:lstStyle/>
        <a:p>
          <a:endParaRPr lang="nl-BE"/>
        </a:p>
      </dgm:t>
    </dgm:pt>
    <dgm:pt modelId="{82F82DF5-183B-42DE-A1E4-1FFF6BA4BF28}" type="sibTrans" cxnId="{794DEAEB-84B7-4FDB-9A02-8BAFF7A560C6}">
      <dgm:prSet/>
      <dgm:spPr/>
      <dgm:t>
        <a:bodyPr/>
        <a:lstStyle/>
        <a:p>
          <a:endParaRPr lang="nl-BE"/>
        </a:p>
      </dgm:t>
    </dgm:pt>
    <dgm:pt modelId="{A6C91A4A-C085-4D28-87CB-8CA89A53E97B}">
      <dgm:prSet phldrT="[Text]"/>
      <dgm:spPr/>
      <dgm:t>
        <a:bodyPr/>
        <a:lstStyle/>
        <a:p>
          <a:r>
            <a:rPr lang="nl-BE" smtClean="0"/>
            <a:t>Uitvoeringscontract detailleren</a:t>
          </a:r>
          <a:endParaRPr lang="nl-BE" dirty="0"/>
        </a:p>
      </dgm:t>
    </dgm:pt>
    <dgm:pt modelId="{07E9262C-0EA9-4978-9D65-7BD7076B38DD}" type="parTrans" cxnId="{920E11BD-9961-4AF6-9FD2-69FB7CA82D0B}">
      <dgm:prSet/>
      <dgm:spPr/>
      <dgm:t>
        <a:bodyPr/>
        <a:lstStyle/>
        <a:p>
          <a:endParaRPr lang="nl-BE"/>
        </a:p>
      </dgm:t>
    </dgm:pt>
    <dgm:pt modelId="{572650DA-41C8-45EF-B60E-F177369ABCE6}" type="sibTrans" cxnId="{920E11BD-9961-4AF6-9FD2-69FB7CA82D0B}">
      <dgm:prSet/>
      <dgm:spPr/>
      <dgm:t>
        <a:bodyPr/>
        <a:lstStyle/>
        <a:p>
          <a:endParaRPr lang="nl-BE"/>
        </a:p>
      </dgm:t>
    </dgm:pt>
    <dgm:pt modelId="{30E33F21-527B-412F-ABB5-68552FA2B9BE}">
      <dgm:prSet phldrT="[Text]"/>
      <dgm:spPr/>
      <dgm:t>
        <a:bodyPr/>
        <a:lstStyle/>
        <a:p>
          <a:r>
            <a:rPr lang="nl-BE" smtClean="0"/>
            <a:t>Samenwerking structureren</a:t>
          </a:r>
          <a:endParaRPr lang="nl-BE" dirty="0"/>
        </a:p>
      </dgm:t>
    </dgm:pt>
    <dgm:pt modelId="{6EBC6996-B605-4C01-8476-C4990E1AD74A}" type="parTrans" cxnId="{8A4C29DA-155B-487A-913E-953B85676676}">
      <dgm:prSet/>
      <dgm:spPr/>
      <dgm:t>
        <a:bodyPr/>
        <a:lstStyle/>
        <a:p>
          <a:endParaRPr lang="nl-BE"/>
        </a:p>
      </dgm:t>
    </dgm:pt>
    <dgm:pt modelId="{EDF54508-3049-4321-9705-B321999E2E14}" type="sibTrans" cxnId="{8A4C29DA-155B-487A-913E-953B85676676}">
      <dgm:prSet/>
      <dgm:spPr/>
      <dgm:t>
        <a:bodyPr/>
        <a:lstStyle/>
        <a:p>
          <a:endParaRPr lang="nl-BE"/>
        </a:p>
      </dgm:t>
    </dgm:pt>
    <dgm:pt modelId="{91C53B3C-C088-48C4-8719-D74F5FFB93EB}">
      <dgm:prSet phldrT="[Text]"/>
      <dgm:spPr/>
      <dgm:t>
        <a:bodyPr/>
        <a:lstStyle/>
        <a:p>
          <a:r>
            <a:rPr lang="nl-BE" smtClean="0"/>
            <a:t>Beheersaspecten vastleggen</a:t>
          </a:r>
          <a:endParaRPr lang="nl-BE" dirty="0"/>
        </a:p>
      </dgm:t>
    </dgm:pt>
    <dgm:pt modelId="{4E0723E9-F542-456B-B20B-BDEB0CA2E5BA}" type="parTrans" cxnId="{205C7EA1-43BE-4BC0-A16D-A05CCDCFBA3D}">
      <dgm:prSet/>
      <dgm:spPr/>
      <dgm:t>
        <a:bodyPr/>
        <a:lstStyle/>
        <a:p>
          <a:endParaRPr lang="nl-BE"/>
        </a:p>
      </dgm:t>
    </dgm:pt>
    <dgm:pt modelId="{8F543FEF-100F-49D8-961A-A2D17D70E129}" type="sibTrans" cxnId="{205C7EA1-43BE-4BC0-A16D-A05CCDCFBA3D}">
      <dgm:prSet/>
      <dgm:spPr/>
      <dgm:t>
        <a:bodyPr/>
        <a:lstStyle/>
        <a:p>
          <a:endParaRPr lang="nl-BE"/>
        </a:p>
      </dgm:t>
    </dgm:pt>
    <dgm:pt modelId="{30F13E9D-FA97-4479-B0FF-AD68EF1AF299}" type="pres">
      <dgm:prSet presAssocID="{B85A2628-9E05-44F3-ACF1-2D42943DF731}" presName="Name0" presStyleCnt="0">
        <dgm:presLayoutVars>
          <dgm:dir/>
          <dgm:animLvl val="lvl"/>
          <dgm:resizeHandles val="exact"/>
        </dgm:presLayoutVars>
      </dgm:prSet>
      <dgm:spPr/>
      <dgm:t>
        <a:bodyPr/>
        <a:lstStyle/>
        <a:p>
          <a:endParaRPr lang="nl-BE"/>
        </a:p>
      </dgm:t>
    </dgm:pt>
    <dgm:pt modelId="{70ACB6B6-A2DA-471A-8D3C-2CF94B90087A}" type="pres">
      <dgm:prSet presAssocID="{A6C91A4A-C085-4D28-87CB-8CA89A53E97B}" presName="boxAndChildren" presStyleCnt="0"/>
      <dgm:spPr/>
      <dgm:t>
        <a:bodyPr/>
        <a:lstStyle/>
        <a:p>
          <a:endParaRPr lang="nl-BE"/>
        </a:p>
      </dgm:t>
    </dgm:pt>
    <dgm:pt modelId="{BC6B8BCD-6AB3-42E2-B7B5-674AC806F857}" type="pres">
      <dgm:prSet presAssocID="{A6C91A4A-C085-4D28-87CB-8CA89A53E97B}" presName="parentTextBox" presStyleLbl="node1" presStyleIdx="0" presStyleCnt="6"/>
      <dgm:spPr/>
      <dgm:t>
        <a:bodyPr/>
        <a:lstStyle/>
        <a:p>
          <a:endParaRPr lang="nl-BE"/>
        </a:p>
      </dgm:t>
    </dgm:pt>
    <dgm:pt modelId="{23C2900B-802A-4A7E-B439-2B3CBACDE383}" type="pres">
      <dgm:prSet presAssocID="{8F543FEF-100F-49D8-961A-A2D17D70E129}" presName="sp" presStyleCnt="0"/>
      <dgm:spPr/>
      <dgm:t>
        <a:bodyPr/>
        <a:lstStyle/>
        <a:p>
          <a:endParaRPr lang="nl-BE"/>
        </a:p>
      </dgm:t>
    </dgm:pt>
    <dgm:pt modelId="{BD0828AD-785C-48BD-940A-CBFB24317D4B}" type="pres">
      <dgm:prSet presAssocID="{91C53B3C-C088-48C4-8719-D74F5FFB93EB}" presName="arrowAndChildren" presStyleCnt="0"/>
      <dgm:spPr/>
      <dgm:t>
        <a:bodyPr/>
        <a:lstStyle/>
        <a:p>
          <a:endParaRPr lang="nl-BE"/>
        </a:p>
      </dgm:t>
    </dgm:pt>
    <dgm:pt modelId="{AE33E4B7-7599-4467-9FF5-FF076419CF7A}" type="pres">
      <dgm:prSet presAssocID="{91C53B3C-C088-48C4-8719-D74F5FFB93EB}" presName="parentTextArrow" presStyleLbl="node1" presStyleIdx="1" presStyleCnt="6"/>
      <dgm:spPr/>
      <dgm:t>
        <a:bodyPr/>
        <a:lstStyle/>
        <a:p>
          <a:endParaRPr lang="nl-BE"/>
        </a:p>
      </dgm:t>
    </dgm:pt>
    <dgm:pt modelId="{116A07DF-BE42-4E7D-A39F-DC732025614F}" type="pres">
      <dgm:prSet presAssocID="{EDF54508-3049-4321-9705-B321999E2E14}" presName="sp" presStyleCnt="0"/>
      <dgm:spPr/>
      <dgm:t>
        <a:bodyPr/>
        <a:lstStyle/>
        <a:p>
          <a:endParaRPr lang="nl-BE"/>
        </a:p>
      </dgm:t>
    </dgm:pt>
    <dgm:pt modelId="{EA255C0E-3449-424E-B905-0EB34880737C}" type="pres">
      <dgm:prSet presAssocID="{30E33F21-527B-412F-ABB5-68552FA2B9BE}" presName="arrowAndChildren" presStyleCnt="0"/>
      <dgm:spPr/>
      <dgm:t>
        <a:bodyPr/>
        <a:lstStyle/>
        <a:p>
          <a:endParaRPr lang="nl-BE"/>
        </a:p>
      </dgm:t>
    </dgm:pt>
    <dgm:pt modelId="{8CF1AA2B-6EFB-4EC8-9A01-789B5329B564}" type="pres">
      <dgm:prSet presAssocID="{30E33F21-527B-412F-ABB5-68552FA2B9BE}" presName="parentTextArrow" presStyleLbl="node1" presStyleIdx="2" presStyleCnt="6"/>
      <dgm:spPr/>
      <dgm:t>
        <a:bodyPr/>
        <a:lstStyle/>
        <a:p>
          <a:endParaRPr lang="nl-BE"/>
        </a:p>
      </dgm:t>
    </dgm:pt>
    <dgm:pt modelId="{A18FCDCA-3885-448B-9129-AC7DACBA86E3}" type="pres">
      <dgm:prSet presAssocID="{82F82DF5-183B-42DE-A1E4-1FFF6BA4BF28}" presName="sp" presStyleCnt="0"/>
      <dgm:spPr/>
      <dgm:t>
        <a:bodyPr/>
        <a:lstStyle/>
        <a:p>
          <a:endParaRPr lang="nl-BE"/>
        </a:p>
      </dgm:t>
    </dgm:pt>
    <dgm:pt modelId="{EADA9C36-BDA9-4296-9571-87BE08953019}" type="pres">
      <dgm:prSet presAssocID="{A2FC3822-4128-46F0-82A9-66AA6B3D5B01}" presName="arrowAndChildren" presStyleCnt="0"/>
      <dgm:spPr/>
      <dgm:t>
        <a:bodyPr/>
        <a:lstStyle/>
        <a:p>
          <a:endParaRPr lang="nl-BE"/>
        </a:p>
      </dgm:t>
    </dgm:pt>
    <dgm:pt modelId="{9FD6D280-F025-41BE-ABDC-290E021A5142}" type="pres">
      <dgm:prSet presAssocID="{A2FC3822-4128-46F0-82A9-66AA6B3D5B01}" presName="parentTextArrow" presStyleLbl="node1" presStyleIdx="3" presStyleCnt="6"/>
      <dgm:spPr/>
      <dgm:t>
        <a:bodyPr/>
        <a:lstStyle/>
        <a:p>
          <a:endParaRPr lang="nl-BE"/>
        </a:p>
      </dgm:t>
    </dgm:pt>
    <dgm:pt modelId="{3556CE30-536A-47D0-9484-4323D5408E3D}" type="pres">
      <dgm:prSet presAssocID="{E985B3EA-A1F3-47EB-A382-AB114A3A53D8}" presName="sp" presStyleCnt="0"/>
      <dgm:spPr/>
      <dgm:t>
        <a:bodyPr/>
        <a:lstStyle/>
        <a:p>
          <a:endParaRPr lang="nl-BE"/>
        </a:p>
      </dgm:t>
    </dgm:pt>
    <dgm:pt modelId="{115AC829-1867-473B-9793-F545CEF6D73B}" type="pres">
      <dgm:prSet presAssocID="{E00B39D4-3B7B-4C48-B44B-59369C7EFCBE}" presName="arrowAndChildren" presStyleCnt="0"/>
      <dgm:spPr/>
      <dgm:t>
        <a:bodyPr/>
        <a:lstStyle/>
        <a:p>
          <a:endParaRPr lang="nl-BE"/>
        </a:p>
      </dgm:t>
    </dgm:pt>
    <dgm:pt modelId="{B183D2E7-481D-46CF-87E0-314476DADE28}" type="pres">
      <dgm:prSet presAssocID="{E00B39D4-3B7B-4C48-B44B-59369C7EFCBE}" presName="parentTextArrow" presStyleLbl="node1" presStyleIdx="4" presStyleCnt="6"/>
      <dgm:spPr/>
      <dgm:t>
        <a:bodyPr/>
        <a:lstStyle/>
        <a:p>
          <a:endParaRPr lang="nl-BE"/>
        </a:p>
      </dgm:t>
    </dgm:pt>
    <dgm:pt modelId="{95949D66-F30B-48FE-AFBC-A2A17F334C44}" type="pres">
      <dgm:prSet presAssocID="{3D465779-CE82-44FC-BFB3-DF21E65893B8}" presName="sp" presStyleCnt="0"/>
      <dgm:spPr/>
      <dgm:t>
        <a:bodyPr/>
        <a:lstStyle/>
        <a:p>
          <a:endParaRPr lang="nl-BE"/>
        </a:p>
      </dgm:t>
    </dgm:pt>
    <dgm:pt modelId="{0B33A653-6F51-4F1C-AE46-94B88C7FF694}" type="pres">
      <dgm:prSet presAssocID="{09D5A395-46E6-4779-815F-2500E37A8759}" presName="arrowAndChildren" presStyleCnt="0"/>
      <dgm:spPr/>
      <dgm:t>
        <a:bodyPr/>
        <a:lstStyle/>
        <a:p>
          <a:endParaRPr lang="nl-BE"/>
        </a:p>
      </dgm:t>
    </dgm:pt>
    <dgm:pt modelId="{78F8F676-5BC9-4B1E-A25D-20B190E24108}" type="pres">
      <dgm:prSet presAssocID="{09D5A395-46E6-4779-815F-2500E37A8759}" presName="parentTextArrow" presStyleLbl="node1" presStyleIdx="5" presStyleCnt="6"/>
      <dgm:spPr/>
      <dgm:t>
        <a:bodyPr/>
        <a:lstStyle/>
        <a:p>
          <a:endParaRPr lang="nl-BE"/>
        </a:p>
      </dgm:t>
    </dgm:pt>
  </dgm:ptLst>
  <dgm:cxnLst>
    <dgm:cxn modelId="{6ABDFACE-E02D-4A21-B7F9-E529CAD84D53}" type="presOf" srcId="{E00B39D4-3B7B-4C48-B44B-59369C7EFCBE}" destId="{B183D2E7-481D-46CF-87E0-314476DADE28}" srcOrd="0" destOrd="0" presId="urn:microsoft.com/office/officeart/2005/8/layout/process4"/>
    <dgm:cxn modelId="{794DEAEB-84B7-4FDB-9A02-8BAFF7A560C6}" srcId="{B85A2628-9E05-44F3-ACF1-2D42943DF731}" destId="{A2FC3822-4128-46F0-82A9-66AA6B3D5B01}" srcOrd="2" destOrd="0" parTransId="{8DB17C8D-B5A4-4738-90A6-8F8062B0BC34}" sibTransId="{82F82DF5-183B-42DE-A1E4-1FFF6BA4BF28}"/>
    <dgm:cxn modelId="{17E54A4A-86FF-4034-B90D-539850FC9C07}" type="presOf" srcId="{A6C91A4A-C085-4D28-87CB-8CA89A53E97B}" destId="{BC6B8BCD-6AB3-42E2-B7B5-674AC806F857}" srcOrd="0" destOrd="0" presId="urn:microsoft.com/office/officeart/2005/8/layout/process4"/>
    <dgm:cxn modelId="{33E702E9-532F-4046-91E2-9BA445DCC9B5}" type="presOf" srcId="{09D5A395-46E6-4779-815F-2500E37A8759}" destId="{78F8F676-5BC9-4B1E-A25D-20B190E24108}" srcOrd="0" destOrd="0" presId="urn:microsoft.com/office/officeart/2005/8/layout/process4"/>
    <dgm:cxn modelId="{8E9E8E1E-AD23-4EB1-B6D1-8BE468A386EA}" type="presOf" srcId="{A2FC3822-4128-46F0-82A9-66AA6B3D5B01}" destId="{9FD6D280-F025-41BE-ABDC-290E021A5142}" srcOrd="0" destOrd="0" presId="urn:microsoft.com/office/officeart/2005/8/layout/process4"/>
    <dgm:cxn modelId="{6534A024-2F58-496B-9BA8-B070ABB8DAB2}" type="presOf" srcId="{B85A2628-9E05-44F3-ACF1-2D42943DF731}" destId="{30F13E9D-FA97-4479-B0FF-AD68EF1AF299}" srcOrd="0" destOrd="0" presId="urn:microsoft.com/office/officeart/2005/8/layout/process4"/>
    <dgm:cxn modelId="{205C7EA1-43BE-4BC0-A16D-A05CCDCFBA3D}" srcId="{B85A2628-9E05-44F3-ACF1-2D42943DF731}" destId="{91C53B3C-C088-48C4-8719-D74F5FFB93EB}" srcOrd="4" destOrd="0" parTransId="{4E0723E9-F542-456B-B20B-BDEB0CA2E5BA}" sibTransId="{8F543FEF-100F-49D8-961A-A2D17D70E129}"/>
    <dgm:cxn modelId="{202B120C-9174-42F6-B296-212CCBC83B4A}" srcId="{B85A2628-9E05-44F3-ACF1-2D42943DF731}" destId="{E00B39D4-3B7B-4C48-B44B-59369C7EFCBE}" srcOrd="1" destOrd="0" parTransId="{9CA473B4-AE51-438B-9144-BCDB4B61EEAE}" sibTransId="{E985B3EA-A1F3-47EB-A382-AB114A3A53D8}"/>
    <dgm:cxn modelId="{178198D1-350C-4B1A-A34D-A74EF5FAA226}" type="presOf" srcId="{30E33F21-527B-412F-ABB5-68552FA2B9BE}" destId="{8CF1AA2B-6EFB-4EC8-9A01-789B5329B564}" srcOrd="0" destOrd="0" presId="urn:microsoft.com/office/officeart/2005/8/layout/process4"/>
    <dgm:cxn modelId="{8A4C29DA-155B-487A-913E-953B85676676}" srcId="{B85A2628-9E05-44F3-ACF1-2D42943DF731}" destId="{30E33F21-527B-412F-ABB5-68552FA2B9BE}" srcOrd="3" destOrd="0" parTransId="{6EBC6996-B605-4C01-8476-C4990E1AD74A}" sibTransId="{EDF54508-3049-4321-9705-B321999E2E14}"/>
    <dgm:cxn modelId="{BB1AB5EA-C76C-49B0-A431-15CC1B3EF12D}" srcId="{B85A2628-9E05-44F3-ACF1-2D42943DF731}" destId="{09D5A395-46E6-4779-815F-2500E37A8759}" srcOrd="0" destOrd="0" parTransId="{EF1E6F7B-73A9-4463-92C8-B6ECFB1C4D98}" sibTransId="{3D465779-CE82-44FC-BFB3-DF21E65893B8}"/>
    <dgm:cxn modelId="{920E11BD-9961-4AF6-9FD2-69FB7CA82D0B}" srcId="{B85A2628-9E05-44F3-ACF1-2D42943DF731}" destId="{A6C91A4A-C085-4D28-87CB-8CA89A53E97B}" srcOrd="5" destOrd="0" parTransId="{07E9262C-0EA9-4978-9D65-7BD7076B38DD}" sibTransId="{572650DA-41C8-45EF-B60E-F177369ABCE6}"/>
    <dgm:cxn modelId="{341F6593-8781-4845-B82D-4598882569B9}" type="presOf" srcId="{91C53B3C-C088-48C4-8719-D74F5FFB93EB}" destId="{AE33E4B7-7599-4467-9FF5-FF076419CF7A}" srcOrd="0" destOrd="0" presId="urn:microsoft.com/office/officeart/2005/8/layout/process4"/>
    <dgm:cxn modelId="{0E177685-485E-465F-B909-8F85F912560E}" type="presParOf" srcId="{30F13E9D-FA97-4479-B0FF-AD68EF1AF299}" destId="{70ACB6B6-A2DA-471A-8D3C-2CF94B90087A}" srcOrd="0" destOrd="0" presId="urn:microsoft.com/office/officeart/2005/8/layout/process4"/>
    <dgm:cxn modelId="{F2A188B7-CD3D-4F4A-B7B4-3CF7A9DBF915}" type="presParOf" srcId="{70ACB6B6-A2DA-471A-8D3C-2CF94B90087A}" destId="{BC6B8BCD-6AB3-42E2-B7B5-674AC806F857}" srcOrd="0" destOrd="0" presId="urn:microsoft.com/office/officeart/2005/8/layout/process4"/>
    <dgm:cxn modelId="{96B2657F-0476-4298-9C2F-73032755FB38}" type="presParOf" srcId="{30F13E9D-FA97-4479-B0FF-AD68EF1AF299}" destId="{23C2900B-802A-4A7E-B439-2B3CBACDE383}" srcOrd="1" destOrd="0" presId="urn:microsoft.com/office/officeart/2005/8/layout/process4"/>
    <dgm:cxn modelId="{6C5EA974-929E-4B31-9FDF-CA00537E62C2}" type="presParOf" srcId="{30F13E9D-FA97-4479-B0FF-AD68EF1AF299}" destId="{BD0828AD-785C-48BD-940A-CBFB24317D4B}" srcOrd="2" destOrd="0" presId="urn:microsoft.com/office/officeart/2005/8/layout/process4"/>
    <dgm:cxn modelId="{FB5D0AC1-82B2-471A-9CB0-FAA96AC2287F}" type="presParOf" srcId="{BD0828AD-785C-48BD-940A-CBFB24317D4B}" destId="{AE33E4B7-7599-4467-9FF5-FF076419CF7A}" srcOrd="0" destOrd="0" presId="urn:microsoft.com/office/officeart/2005/8/layout/process4"/>
    <dgm:cxn modelId="{A43C58D5-E9E2-402E-BF79-D837CE889A7E}" type="presParOf" srcId="{30F13E9D-FA97-4479-B0FF-AD68EF1AF299}" destId="{116A07DF-BE42-4E7D-A39F-DC732025614F}" srcOrd="3" destOrd="0" presId="urn:microsoft.com/office/officeart/2005/8/layout/process4"/>
    <dgm:cxn modelId="{2771A0B9-7883-4DF3-B444-E763E4A526D6}" type="presParOf" srcId="{30F13E9D-FA97-4479-B0FF-AD68EF1AF299}" destId="{EA255C0E-3449-424E-B905-0EB34880737C}" srcOrd="4" destOrd="0" presId="urn:microsoft.com/office/officeart/2005/8/layout/process4"/>
    <dgm:cxn modelId="{D19BEF5B-5D21-40AE-8F0E-581161CF2906}" type="presParOf" srcId="{EA255C0E-3449-424E-B905-0EB34880737C}" destId="{8CF1AA2B-6EFB-4EC8-9A01-789B5329B564}" srcOrd="0" destOrd="0" presId="urn:microsoft.com/office/officeart/2005/8/layout/process4"/>
    <dgm:cxn modelId="{2B0E5357-955A-4E00-B96C-2A137131A1C0}" type="presParOf" srcId="{30F13E9D-FA97-4479-B0FF-AD68EF1AF299}" destId="{A18FCDCA-3885-448B-9129-AC7DACBA86E3}" srcOrd="5" destOrd="0" presId="urn:microsoft.com/office/officeart/2005/8/layout/process4"/>
    <dgm:cxn modelId="{E09C2EC2-84EB-4A33-AE26-D2F57C68B3D8}" type="presParOf" srcId="{30F13E9D-FA97-4479-B0FF-AD68EF1AF299}" destId="{EADA9C36-BDA9-4296-9571-87BE08953019}" srcOrd="6" destOrd="0" presId="urn:microsoft.com/office/officeart/2005/8/layout/process4"/>
    <dgm:cxn modelId="{1FF5828E-0CC1-42E2-B3EB-C0ECF007B40B}" type="presParOf" srcId="{EADA9C36-BDA9-4296-9571-87BE08953019}" destId="{9FD6D280-F025-41BE-ABDC-290E021A5142}" srcOrd="0" destOrd="0" presId="urn:microsoft.com/office/officeart/2005/8/layout/process4"/>
    <dgm:cxn modelId="{F9332B2F-58CA-42B1-982E-1DFD3CA8C8AA}" type="presParOf" srcId="{30F13E9D-FA97-4479-B0FF-AD68EF1AF299}" destId="{3556CE30-536A-47D0-9484-4323D5408E3D}" srcOrd="7" destOrd="0" presId="urn:microsoft.com/office/officeart/2005/8/layout/process4"/>
    <dgm:cxn modelId="{B4693DC2-B4D3-44B5-8291-9E2E0D86007F}" type="presParOf" srcId="{30F13E9D-FA97-4479-B0FF-AD68EF1AF299}" destId="{115AC829-1867-473B-9793-F545CEF6D73B}" srcOrd="8" destOrd="0" presId="urn:microsoft.com/office/officeart/2005/8/layout/process4"/>
    <dgm:cxn modelId="{5504D9B8-3B41-403B-A15B-1A3CBFF0DADB}" type="presParOf" srcId="{115AC829-1867-473B-9793-F545CEF6D73B}" destId="{B183D2E7-481D-46CF-87E0-314476DADE28}" srcOrd="0" destOrd="0" presId="urn:microsoft.com/office/officeart/2005/8/layout/process4"/>
    <dgm:cxn modelId="{98381E8A-CD36-4B7F-8BF3-4A17E17C00A7}" type="presParOf" srcId="{30F13E9D-FA97-4479-B0FF-AD68EF1AF299}" destId="{95949D66-F30B-48FE-AFBC-A2A17F334C44}" srcOrd="9" destOrd="0" presId="urn:microsoft.com/office/officeart/2005/8/layout/process4"/>
    <dgm:cxn modelId="{30C3F917-6C28-43AE-AD68-285B5BBDB212}" type="presParOf" srcId="{30F13E9D-FA97-4479-B0FF-AD68EF1AF299}" destId="{0B33A653-6F51-4F1C-AE46-94B88C7FF694}" srcOrd="10" destOrd="0" presId="urn:microsoft.com/office/officeart/2005/8/layout/process4"/>
    <dgm:cxn modelId="{367762EA-BE07-48FC-9F5D-871714C797E8}" type="presParOf" srcId="{0B33A653-6F51-4F1C-AE46-94B88C7FF694}" destId="{78F8F676-5BC9-4B1E-A25D-20B190E2410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E00B39D4-3B7B-4C48-B44B-59369C7EFCBE}">
      <dgm:prSet phldrT="[Text]"/>
      <dgm:spPr/>
      <dgm:t>
        <a:bodyPr/>
        <a:lstStyle/>
        <a:p>
          <a:r>
            <a:rPr lang="nl-BE" smtClean="0"/>
            <a:t>Oplossing kiezen</a:t>
          </a:r>
          <a:endParaRPr lang="nl-BE" dirty="0"/>
        </a:p>
      </dgm:t>
    </dgm:pt>
    <dgm:pt modelId="{9CA473B4-AE51-438B-9144-BCDB4B61EEAE}" type="parTrans" cxnId="{202B120C-9174-42F6-B296-212CCBC83B4A}">
      <dgm:prSet/>
      <dgm:spPr/>
      <dgm:t>
        <a:bodyPr/>
        <a:lstStyle/>
        <a:p>
          <a:endParaRPr lang="nl-BE"/>
        </a:p>
      </dgm:t>
    </dgm:pt>
    <dgm:pt modelId="{E985B3EA-A1F3-47EB-A382-AB114A3A53D8}" type="sibTrans" cxnId="{202B120C-9174-42F6-B296-212CCBC83B4A}">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DB17C8D-B5A4-4738-90A6-8F8062B0BC34}" type="parTrans" cxnId="{794DEAEB-84B7-4FDB-9A02-8BAFF7A560C6}">
      <dgm:prSet/>
      <dgm:spPr/>
      <dgm:t>
        <a:bodyPr/>
        <a:lstStyle/>
        <a:p>
          <a:endParaRPr lang="nl-BE"/>
        </a:p>
      </dgm:t>
    </dgm:pt>
    <dgm:pt modelId="{82F82DF5-183B-42DE-A1E4-1FFF6BA4BF28}" type="sibTrans" cxnId="{794DEAEB-84B7-4FDB-9A02-8BAFF7A560C6}">
      <dgm:prSet/>
      <dgm:spPr/>
      <dgm:t>
        <a:bodyPr/>
        <a:lstStyle/>
        <a:p>
          <a:endParaRPr lang="nl-BE"/>
        </a:p>
      </dgm:t>
    </dgm:pt>
    <dgm:pt modelId="{A6C91A4A-C085-4D28-87CB-8CA89A53E97B}">
      <dgm:prSet phldrT="[Text]"/>
      <dgm:spPr/>
      <dgm:t>
        <a:bodyPr/>
        <a:lstStyle/>
        <a:p>
          <a:r>
            <a:rPr lang="nl-BE" smtClean="0"/>
            <a:t>Uitvoeringscontract detailleren</a:t>
          </a:r>
          <a:endParaRPr lang="nl-BE" dirty="0"/>
        </a:p>
      </dgm:t>
    </dgm:pt>
    <dgm:pt modelId="{07E9262C-0EA9-4978-9D65-7BD7076B38DD}" type="parTrans" cxnId="{920E11BD-9961-4AF6-9FD2-69FB7CA82D0B}">
      <dgm:prSet/>
      <dgm:spPr/>
      <dgm:t>
        <a:bodyPr/>
        <a:lstStyle/>
        <a:p>
          <a:endParaRPr lang="nl-BE"/>
        </a:p>
      </dgm:t>
    </dgm:pt>
    <dgm:pt modelId="{572650DA-41C8-45EF-B60E-F177369ABCE6}" type="sibTrans" cxnId="{920E11BD-9961-4AF6-9FD2-69FB7CA82D0B}">
      <dgm:prSet/>
      <dgm:spPr/>
      <dgm:t>
        <a:bodyPr/>
        <a:lstStyle/>
        <a:p>
          <a:endParaRPr lang="nl-BE"/>
        </a:p>
      </dgm:t>
    </dgm:pt>
    <dgm:pt modelId="{E1F935D8-53E2-4B1E-ADAA-CE04D4816889}">
      <dgm:prSet phldrT="[Text]"/>
      <dgm:spPr/>
      <dgm:t>
        <a:bodyPr/>
        <a:lstStyle/>
        <a:p>
          <a:r>
            <a:rPr lang="nl-BE" smtClean="0"/>
            <a:t>Samenwerking structureren</a:t>
          </a:r>
          <a:endParaRPr lang="nl-BE" dirty="0"/>
        </a:p>
      </dgm:t>
    </dgm:pt>
    <dgm:pt modelId="{EC8572FB-5E61-4CFA-AEE4-A1FE01F80CD8}" type="parTrans" cxnId="{066E6BDD-EFDD-4EF0-B8B4-C45A253C6931}">
      <dgm:prSet/>
      <dgm:spPr/>
      <dgm:t>
        <a:bodyPr/>
        <a:lstStyle/>
        <a:p>
          <a:endParaRPr lang="nl-BE"/>
        </a:p>
      </dgm:t>
    </dgm:pt>
    <dgm:pt modelId="{22FAA509-55B2-4F81-B8DB-AB2A6EBCC9B8}" type="sibTrans" cxnId="{066E6BDD-EFDD-4EF0-B8B4-C45A253C6931}">
      <dgm:prSet/>
      <dgm:spPr/>
      <dgm:t>
        <a:bodyPr/>
        <a:lstStyle/>
        <a:p>
          <a:endParaRPr lang="nl-BE"/>
        </a:p>
      </dgm:t>
    </dgm:pt>
    <dgm:pt modelId="{1A670877-8B2B-41CD-AA40-D72C50F7E635}">
      <dgm:prSet phldrT="[Text]"/>
      <dgm:spPr/>
      <dgm:t>
        <a:bodyPr/>
        <a:lstStyle/>
        <a:p>
          <a:r>
            <a:rPr lang="nl-BE" smtClean="0"/>
            <a:t>Beheersaspecten vastleggen</a:t>
          </a:r>
          <a:endParaRPr lang="nl-BE" dirty="0"/>
        </a:p>
      </dgm:t>
    </dgm:pt>
    <dgm:pt modelId="{5CFCC80E-124F-4715-A110-4937493DFDCD}" type="parTrans" cxnId="{91DE8192-E8F4-472C-A08C-649BA274965E}">
      <dgm:prSet/>
      <dgm:spPr/>
      <dgm:t>
        <a:bodyPr/>
        <a:lstStyle/>
        <a:p>
          <a:endParaRPr lang="nl-BE"/>
        </a:p>
      </dgm:t>
    </dgm:pt>
    <dgm:pt modelId="{4564922B-4249-4163-81FB-7A8923A2D2B0}" type="sibTrans" cxnId="{91DE8192-E8F4-472C-A08C-649BA274965E}">
      <dgm:prSet/>
      <dgm:spPr/>
      <dgm:t>
        <a:bodyPr/>
        <a:lstStyle/>
        <a:p>
          <a:endParaRPr lang="nl-BE"/>
        </a:p>
      </dgm:t>
    </dgm:pt>
    <dgm:pt modelId="{22824937-B5E0-4942-A1B4-24DC31BD2247}" type="pres">
      <dgm:prSet presAssocID="{B85A2628-9E05-44F3-ACF1-2D42943DF731}" presName="Name0" presStyleCnt="0">
        <dgm:presLayoutVars>
          <dgm:dir/>
          <dgm:animLvl val="lvl"/>
          <dgm:resizeHandles val="exact"/>
        </dgm:presLayoutVars>
      </dgm:prSet>
      <dgm:spPr/>
      <dgm:t>
        <a:bodyPr/>
        <a:lstStyle/>
        <a:p>
          <a:endParaRPr lang="nl-BE"/>
        </a:p>
      </dgm:t>
    </dgm:pt>
    <dgm:pt modelId="{DE01294C-A10B-44A5-97AA-DB08B40B4076}" type="pres">
      <dgm:prSet presAssocID="{A6C91A4A-C085-4D28-87CB-8CA89A53E97B}" presName="boxAndChildren" presStyleCnt="0"/>
      <dgm:spPr/>
      <dgm:t>
        <a:bodyPr/>
        <a:lstStyle/>
        <a:p>
          <a:endParaRPr lang="nl-BE"/>
        </a:p>
      </dgm:t>
    </dgm:pt>
    <dgm:pt modelId="{A7E114E7-381B-4FFC-B098-EB5DA81DF432}" type="pres">
      <dgm:prSet presAssocID="{A6C91A4A-C085-4D28-87CB-8CA89A53E97B}" presName="parentTextBox" presStyleLbl="node1" presStyleIdx="0" presStyleCnt="6"/>
      <dgm:spPr/>
      <dgm:t>
        <a:bodyPr/>
        <a:lstStyle/>
        <a:p>
          <a:endParaRPr lang="nl-BE"/>
        </a:p>
      </dgm:t>
    </dgm:pt>
    <dgm:pt modelId="{7931A286-CB77-4EFB-94FB-19E30E0EC4D0}" type="pres">
      <dgm:prSet presAssocID="{4564922B-4249-4163-81FB-7A8923A2D2B0}" presName="sp" presStyleCnt="0"/>
      <dgm:spPr/>
      <dgm:t>
        <a:bodyPr/>
        <a:lstStyle/>
        <a:p>
          <a:endParaRPr lang="nl-BE"/>
        </a:p>
      </dgm:t>
    </dgm:pt>
    <dgm:pt modelId="{4288EF87-7F55-49BC-9557-EB4B9DC1DBBD}" type="pres">
      <dgm:prSet presAssocID="{1A670877-8B2B-41CD-AA40-D72C50F7E635}" presName="arrowAndChildren" presStyleCnt="0"/>
      <dgm:spPr/>
      <dgm:t>
        <a:bodyPr/>
        <a:lstStyle/>
        <a:p>
          <a:endParaRPr lang="nl-BE"/>
        </a:p>
      </dgm:t>
    </dgm:pt>
    <dgm:pt modelId="{D84E6780-5FD6-4FDF-A574-EBB58CF27172}" type="pres">
      <dgm:prSet presAssocID="{1A670877-8B2B-41CD-AA40-D72C50F7E635}" presName="parentTextArrow" presStyleLbl="node1" presStyleIdx="1" presStyleCnt="6"/>
      <dgm:spPr/>
      <dgm:t>
        <a:bodyPr/>
        <a:lstStyle/>
        <a:p>
          <a:endParaRPr lang="nl-BE"/>
        </a:p>
      </dgm:t>
    </dgm:pt>
    <dgm:pt modelId="{7A2D7FA4-973A-4816-808E-A9DC07C94C16}" type="pres">
      <dgm:prSet presAssocID="{22FAA509-55B2-4F81-B8DB-AB2A6EBCC9B8}" presName="sp" presStyleCnt="0"/>
      <dgm:spPr/>
      <dgm:t>
        <a:bodyPr/>
        <a:lstStyle/>
        <a:p>
          <a:endParaRPr lang="nl-BE"/>
        </a:p>
      </dgm:t>
    </dgm:pt>
    <dgm:pt modelId="{B15596D2-9E18-493F-A0AD-1120375320D9}" type="pres">
      <dgm:prSet presAssocID="{E1F935D8-53E2-4B1E-ADAA-CE04D4816889}" presName="arrowAndChildren" presStyleCnt="0"/>
      <dgm:spPr/>
      <dgm:t>
        <a:bodyPr/>
        <a:lstStyle/>
        <a:p>
          <a:endParaRPr lang="nl-BE"/>
        </a:p>
      </dgm:t>
    </dgm:pt>
    <dgm:pt modelId="{9484A407-1537-4B6E-9539-448982122CFD}" type="pres">
      <dgm:prSet presAssocID="{E1F935D8-53E2-4B1E-ADAA-CE04D4816889}" presName="parentTextArrow" presStyleLbl="node1" presStyleIdx="2" presStyleCnt="6"/>
      <dgm:spPr/>
      <dgm:t>
        <a:bodyPr/>
        <a:lstStyle/>
        <a:p>
          <a:endParaRPr lang="nl-BE"/>
        </a:p>
      </dgm:t>
    </dgm:pt>
    <dgm:pt modelId="{E197893B-B97D-4413-A9DF-BE7F50D631C9}" type="pres">
      <dgm:prSet presAssocID="{82F82DF5-183B-42DE-A1E4-1FFF6BA4BF28}" presName="sp" presStyleCnt="0"/>
      <dgm:spPr/>
      <dgm:t>
        <a:bodyPr/>
        <a:lstStyle/>
        <a:p>
          <a:endParaRPr lang="nl-BE"/>
        </a:p>
      </dgm:t>
    </dgm:pt>
    <dgm:pt modelId="{B9869237-71D7-406A-BF61-1989A63C2D8F}" type="pres">
      <dgm:prSet presAssocID="{A2FC3822-4128-46F0-82A9-66AA6B3D5B01}" presName="arrowAndChildren" presStyleCnt="0"/>
      <dgm:spPr/>
      <dgm:t>
        <a:bodyPr/>
        <a:lstStyle/>
        <a:p>
          <a:endParaRPr lang="nl-BE"/>
        </a:p>
      </dgm:t>
    </dgm:pt>
    <dgm:pt modelId="{12C74BD6-EF0D-49C9-AE40-037CFDC4C953}" type="pres">
      <dgm:prSet presAssocID="{A2FC3822-4128-46F0-82A9-66AA6B3D5B01}" presName="parentTextArrow" presStyleLbl="node1" presStyleIdx="3" presStyleCnt="6"/>
      <dgm:spPr/>
      <dgm:t>
        <a:bodyPr/>
        <a:lstStyle/>
        <a:p>
          <a:endParaRPr lang="nl-BE"/>
        </a:p>
      </dgm:t>
    </dgm:pt>
    <dgm:pt modelId="{ECA92FE7-D243-4B2E-B082-FA3101205353}" type="pres">
      <dgm:prSet presAssocID="{E985B3EA-A1F3-47EB-A382-AB114A3A53D8}" presName="sp" presStyleCnt="0"/>
      <dgm:spPr/>
      <dgm:t>
        <a:bodyPr/>
        <a:lstStyle/>
        <a:p>
          <a:endParaRPr lang="nl-BE"/>
        </a:p>
      </dgm:t>
    </dgm:pt>
    <dgm:pt modelId="{09A483BE-4793-43A6-AAFB-56DCE4DA83BA}" type="pres">
      <dgm:prSet presAssocID="{E00B39D4-3B7B-4C48-B44B-59369C7EFCBE}" presName="arrowAndChildren" presStyleCnt="0"/>
      <dgm:spPr/>
      <dgm:t>
        <a:bodyPr/>
        <a:lstStyle/>
        <a:p>
          <a:endParaRPr lang="nl-BE"/>
        </a:p>
      </dgm:t>
    </dgm:pt>
    <dgm:pt modelId="{9C0FF2F4-A32E-4BD1-8E6E-E133ACA84D99}" type="pres">
      <dgm:prSet presAssocID="{E00B39D4-3B7B-4C48-B44B-59369C7EFCBE}" presName="parentTextArrow" presStyleLbl="node1" presStyleIdx="4" presStyleCnt="6"/>
      <dgm:spPr/>
      <dgm:t>
        <a:bodyPr/>
        <a:lstStyle/>
        <a:p>
          <a:endParaRPr lang="nl-BE"/>
        </a:p>
      </dgm:t>
    </dgm:pt>
    <dgm:pt modelId="{EA00742C-B836-49B9-99A4-B08994FEE79E}" type="pres">
      <dgm:prSet presAssocID="{3D465779-CE82-44FC-BFB3-DF21E65893B8}" presName="sp" presStyleCnt="0"/>
      <dgm:spPr/>
      <dgm:t>
        <a:bodyPr/>
        <a:lstStyle/>
        <a:p>
          <a:endParaRPr lang="nl-BE"/>
        </a:p>
      </dgm:t>
    </dgm:pt>
    <dgm:pt modelId="{A56401D0-73E4-46EE-B04B-29AF9D4CB45B}" type="pres">
      <dgm:prSet presAssocID="{09D5A395-46E6-4779-815F-2500E37A8759}" presName="arrowAndChildren" presStyleCnt="0"/>
      <dgm:spPr/>
      <dgm:t>
        <a:bodyPr/>
        <a:lstStyle/>
        <a:p>
          <a:endParaRPr lang="nl-BE"/>
        </a:p>
      </dgm:t>
    </dgm:pt>
    <dgm:pt modelId="{FAC4A18A-859E-4298-A3AC-D7629989418D}" type="pres">
      <dgm:prSet presAssocID="{09D5A395-46E6-4779-815F-2500E37A8759}" presName="parentTextArrow" presStyleLbl="node1" presStyleIdx="5" presStyleCnt="6"/>
      <dgm:spPr/>
      <dgm:t>
        <a:bodyPr/>
        <a:lstStyle/>
        <a:p>
          <a:endParaRPr lang="nl-BE"/>
        </a:p>
      </dgm:t>
    </dgm:pt>
  </dgm:ptLst>
  <dgm:cxnLst>
    <dgm:cxn modelId="{91DE8192-E8F4-472C-A08C-649BA274965E}" srcId="{B85A2628-9E05-44F3-ACF1-2D42943DF731}" destId="{1A670877-8B2B-41CD-AA40-D72C50F7E635}" srcOrd="4" destOrd="0" parTransId="{5CFCC80E-124F-4715-A110-4937493DFDCD}" sibTransId="{4564922B-4249-4163-81FB-7A8923A2D2B0}"/>
    <dgm:cxn modelId="{2BCC1534-5E01-4BD1-A11A-5951B2915B0B}" type="presOf" srcId="{A6C91A4A-C085-4D28-87CB-8CA89A53E97B}" destId="{A7E114E7-381B-4FFC-B098-EB5DA81DF432}" srcOrd="0" destOrd="0" presId="urn:microsoft.com/office/officeart/2005/8/layout/process4"/>
    <dgm:cxn modelId="{794DEAEB-84B7-4FDB-9A02-8BAFF7A560C6}" srcId="{B85A2628-9E05-44F3-ACF1-2D42943DF731}" destId="{A2FC3822-4128-46F0-82A9-66AA6B3D5B01}" srcOrd="2" destOrd="0" parTransId="{8DB17C8D-B5A4-4738-90A6-8F8062B0BC34}" sibTransId="{82F82DF5-183B-42DE-A1E4-1FFF6BA4BF28}"/>
    <dgm:cxn modelId="{066E6BDD-EFDD-4EF0-B8B4-C45A253C6931}" srcId="{B85A2628-9E05-44F3-ACF1-2D42943DF731}" destId="{E1F935D8-53E2-4B1E-ADAA-CE04D4816889}" srcOrd="3" destOrd="0" parTransId="{EC8572FB-5E61-4CFA-AEE4-A1FE01F80CD8}" sibTransId="{22FAA509-55B2-4F81-B8DB-AB2A6EBCC9B8}"/>
    <dgm:cxn modelId="{7F92A1A7-BE62-4D8A-9E54-5457D041D7AF}" type="presOf" srcId="{E1F935D8-53E2-4B1E-ADAA-CE04D4816889}" destId="{9484A407-1537-4B6E-9539-448982122CFD}" srcOrd="0" destOrd="0" presId="urn:microsoft.com/office/officeart/2005/8/layout/process4"/>
    <dgm:cxn modelId="{202B120C-9174-42F6-B296-212CCBC83B4A}" srcId="{B85A2628-9E05-44F3-ACF1-2D42943DF731}" destId="{E00B39D4-3B7B-4C48-B44B-59369C7EFCBE}" srcOrd="1" destOrd="0" parTransId="{9CA473B4-AE51-438B-9144-BCDB4B61EEAE}" sibTransId="{E985B3EA-A1F3-47EB-A382-AB114A3A53D8}"/>
    <dgm:cxn modelId="{3EB1E810-6531-458A-8792-00A4B984C03B}" type="presOf" srcId="{09D5A395-46E6-4779-815F-2500E37A8759}" destId="{FAC4A18A-859E-4298-A3AC-D7629989418D}" srcOrd="0" destOrd="0" presId="urn:microsoft.com/office/officeart/2005/8/layout/process4"/>
    <dgm:cxn modelId="{BB1AB5EA-C76C-49B0-A431-15CC1B3EF12D}" srcId="{B85A2628-9E05-44F3-ACF1-2D42943DF731}" destId="{09D5A395-46E6-4779-815F-2500E37A8759}" srcOrd="0" destOrd="0" parTransId="{EF1E6F7B-73A9-4463-92C8-B6ECFB1C4D98}" sibTransId="{3D465779-CE82-44FC-BFB3-DF21E65893B8}"/>
    <dgm:cxn modelId="{574A1529-E009-42EB-8A6C-EB6F405CEA1F}" type="presOf" srcId="{E00B39D4-3B7B-4C48-B44B-59369C7EFCBE}" destId="{9C0FF2F4-A32E-4BD1-8E6E-E133ACA84D99}" srcOrd="0" destOrd="0" presId="urn:microsoft.com/office/officeart/2005/8/layout/process4"/>
    <dgm:cxn modelId="{920E11BD-9961-4AF6-9FD2-69FB7CA82D0B}" srcId="{B85A2628-9E05-44F3-ACF1-2D42943DF731}" destId="{A6C91A4A-C085-4D28-87CB-8CA89A53E97B}" srcOrd="5" destOrd="0" parTransId="{07E9262C-0EA9-4978-9D65-7BD7076B38DD}" sibTransId="{572650DA-41C8-45EF-B60E-F177369ABCE6}"/>
    <dgm:cxn modelId="{B4DB53A4-9ACA-4BCF-88FE-3A1C24EC3620}" type="presOf" srcId="{1A670877-8B2B-41CD-AA40-D72C50F7E635}" destId="{D84E6780-5FD6-4FDF-A574-EBB58CF27172}" srcOrd="0" destOrd="0" presId="urn:microsoft.com/office/officeart/2005/8/layout/process4"/>
    <dgm:cxn modelId="{46611377-0C00-4A0F-A3E2-AC1441044298}" type="presOf" srcId="{A2FC3822-4128-46F0-82A9-66AA6B3D5B01}" destId="{12C74BD6-EF0D-49C9-AE40-037CFDC4C953}" srcOrd="0" destOrd="0" presId="urn:microsoft.com/office/officeart/2005/8/layout/process4"/>
    <dgm:cxn modelId="{F56F0467-78D1-48ED-A29D-4309FCDFDB41}" type="presOf" srcId="{B85A2628-9E05-44F3-ACF1-2D42943DF731}" destId="{22824937-B5E0-4942-A1B4-24DC31BD2247}" srcOrd="0" destOrd="0" presId="urn:microsoft.com/office/officeart/2005/8/layout/process4"/>
    <dgm:cxn modelId="{32FA3B47-B148-4878-9C68-1F1ACC9ED247}" type="presParOf" srcId="{22824937-B5E0-4942-A1B4-24DC31BD2247}" destId="{DE01294C-A10B-44A5-97AA-DB08B40B4076}" srcOrd="0" destOrd="0" presId="urn:microsoft.com/office/officeart/2005/8/layout/process4"/>
    <dgm:cxn modelId="{A68CFD6C-87A5-4ACC-8F97-F92C0E2724F0}" type="presParOf" srcId="{DE01294C-A10B-44A5-97AA-DB08B40B4076}" destId="{A7E114E7-381B-4FFC-B098-EB5DA81DF432}" srcOrd="0" destOrd="0" presId="urn:microsoft.com/office/officeart/2005/8/layout/process4"/>
    <dgm:cxn modelId="{C73F7CA0-4FFE-4B53-93DE-C722AC39D896}" type="presParOf" srcId="{22824937-B5E0-4942-A1B4-24DC31BD2247}" destId="{7931A286-CB77-4EFB-94FB-19E30E0EC4D0}" srcOrd="1" destOrd="0" presId="urn:microsoft.com/office/officeart/2005/8/layout/process4"/>
    <dgm:cxn modelId="{BBE91870-79F4-43E8-8B3F-226771A9E1DC}" type="presParOf" srcId="{22824937-B5E0-4942-A1B4-24DC31BD2247}" destId="{4288EF87-7F55-49BC-9557-EB4B9DC1DBBD}" srcOrd="2" destOrd="0" presId="urn:microsoft.com/office/officeart/2005/8/layout/process4"/>
    <dgm:cxn modelId="{4E778C75-DEB7-4407-A36D-EDD242FF787F}" type="presParOf" srcId="{4288EF87-7F55-49BC-9557-EB4B9DC1DBBD}" destId="{D84E6780-5FD6-4FDF-A574-EBB58CF27172}" srcOrd="0" destOrd="0" presId="urn:microsoft.com/office/officeart/2005/8/layout/process4"/>
    <dgm:cxn modelId="{E9522EA4-D571-4966-8F8F-ADF8C52A3AF1}" type="presParOf" srcId="{22824937-B5E0-4942-A1B4-24DC31BD2247}" destId="{7A2D7FA4-973A-4816-808E-A9DC07C94C16}" srcOrd="3" destOrd="0" presId="urn:microsoft.com/office/officeart/2005/8/layout/process4"/>
    <dgm:cxn modelId="{108A7998-9B0D-445D-B82B-F7960E2619B9}" type="presParOf" srcId="{22824937-B5E0-4942-A1B4-24DC31BD2247}" destId="{B15596D2-9E18-493F-A0AD-1120375320D9}" srcOrd="4" destOrd="0" presId="urn:microsoft.com/office/officeart/2005/8/layout/process4"/>
    <dgm:cxn modelId="{382285F8-BB00-4A5F-844D-B7B5B47FBCF3}" type="presParOf" srcId="{B15596D2-9E18-493F-A0AD-1120375320D9}" destId="{9484A407-1537-4B6E-9539-448982122CFD}" srcOrd="0" destOrd="0" presId="urn:microsoft.com/office/officeart/2005/8/layout/process4"/>
    <dgm:cxn modelId="{5F5BEA3B-7104-4D3D-B76D-AB00C882E0D6}" type="presParOf" srcId="{22824937-B5E0-4942-A1B4-24DC31BD2247}" destId="{E197893B-B97D-4413-A9DF-BE7F50D631C9}" srcOrd="5" destOrd="0" presId="urn:microsoft.com/office/officeart/2005/8/layout/process4"/>
    <dgm:cxn modelId="{61CF3F4F-FD53-44EE-AF05-51929F111E82}" type="presParOf" srcId="{22824937-B5E0-4942-A1B4-24DC31BD2247}" destId="{B9869237-71D7-406A-BF61-1989A63C2D8F}" srcOrd="6" destOrd="0" presId="urn:microsoft.com/office/officeart/2005/8/layout/process4"/>
    <dgm:cxn modelId="{0D94BE2C-1120-47EE-B49A-0E860DA4D98F}" type="presParOf" srcId="{B9869237-71D7-406A-BF61-1989A63C2D8F}" destId="{12C74BD6-EF0D-49C9-AE40-037CFDC4C953}" srcOrd="0" destOrd="0" presId="urn:microsoft.com/office/officeart/2005/8/layout/process4"/>
    <dgm:cxn modelId="{385F2DB6-172A-4FEB-AD76-7D940E23DD3B}" type="presParOf" srcId="{22824937-B5E0-4942-A1B4-24DC31BD2247}" destId="{ECA92FE7-D243-4B2E-B082-FA3101205353}" srcOrd="7" destOrd="0" presId="urn:microsoft.com/office/officeart/2005/8/layout/process4"/>
    <dgm:cxn modelId="{DEE65BFF-F7F8-458B-A9A4-31C7EC018C4D}" type="presParOf" srcId="{22824937-B5E0-4942-A1B4-24DC31BD2247}" destId="{09A483BE-4793-43A6-AAFB-56DCE4DA83BA}" srcOrd="8" destOrd="0" presId="urn:microsoft.com/office/officeart/2005/8/layout/process4"/>
    <dgm:cxn modelId="{7A4FF124-D1DC-4ECD-B800-F1477B2D220B}" type="presParOf" srcId="{09A483BE-4793-43A6-AAFB-56DCE4DA83BA}" destId="{9C0FF2F4-A32E-4BD1-8E6E-E133ACA84D99}" srcOrd="0" destOrd="0" presId="urn:microsoft.com/office/officeart/2005/8/layout/process4"/>
    <dgm:cxn modelId="{5AC3DB00-A203-479E-B99D-C3C8B2E95CDC}" type="presParOf" srcId="{22824937-B5E0-4942-A1B4-24DC31BD2247}" destId="{EA00742C-B836-49B9-99A4-B08994FEE79E}" srcOrd="9" destOrd="0" presId="urn:microsoft.com/office/officeart/2005/8/layout/process4"/>
    <dgm:cxn modelId="{C1537FEB-4E94-4402-B477-CEF592C06620}" type="presParOf" srcId="{22824937-B5E0-4942-A1B4-24DC31BD2247}" destId="{A56401D0-73E4-46EE-B04B-29AF9D4CB45B}" srcOrd="10" destOrd="0" presId="urn:microsoft.com/office/officeart/2005/8/layout/process4"/>
    <dgm:cxn modelId="{8DA85612-E9B1-46A7-B8E5-64632A31EC79}" type="presParOf" srcId="{A56401D0-73E4-46EE-B04B-29AF9D4CB45B}" destId="{FAC4A18A-859E-4298-A3AC-D7629989418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CAD3B2-CF64-4132-A59F-EBDEEC7F84FE}"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303EE2C6-66F6-4F65-B8A7-99A621CAA8F6}">
      <dgm:prSet phldrT="[Text]"/>
      <dgm:spPr>
        <a:solidFill>
          <a:schemeClr val="accent2">
            <a:lumMod val="50000"/>
          </a:schemeClr>
        </a:solidFill>
      </dgm:spPr>
      <dgm:t>
        <a:bodyPr/>
        <a:lstStyle/>
        <a:p>
          <a:r>
            <a:rPr lang="nl-BE" dirty="0" err="1" smtClean="0"/>
            <a:t>Reality</a:t>
          </a:r>
          <a:r>
            <a:rPr lang="nl-BE" dirty="0" smtClean="0"/>
            <a:t> Check</a:t>
          </a:r>
          <a:endParaRPr lang="en-US" dirty="0"/>
        </a:p>
      </dgm:t>
    </dgm:pt>
    <dgm:pt modelId="{9607CBA1-8B8A-47EF-A474-C2CA1A3ABEC1}" type="parTrans" cxnId="{011D88B6-8AF9-40C8-A549-7CF70E2F47DB}">
      <dgm:prSet/>
      <dgm:spPr/>
      <dgm:t>
        <a:bodyPr/>
        <a:lstStyle/>
        <a:p>
          <a:endParaRPr lang="en-US"/>
        </a:p>
      </dgm:t>
    </dgm:pt>
    <dgm:pt modelId="{C276ACDB-0624-487E-8609-B62C750F800F}" type="sibTrans" cxnId="{011D88B6-8AF9-40C8-A549-7CF70E2F47DB}">
      <dgm:prSet/>
      <dgm:spPr/>
      <dgm:t>
        <a:bodyPr/>
        <a:lstStyle/>
        <a:p>
          <a:endParaRPr lang="en-US"/>
        </a:p>
      </dgm:t>
    </dgm:pt>
    <dgm:pt modelId="{CEBCE8DC-7D84-4FF2-B2AA-6EE828A6DA5C}">
      <dgm:prSet phldrT="[Text]"/>
      <dgm:spPr/>
      <dgm:t>
        <a:bodyPr/>
        <a:lstStyle/>
        <a:p>
          <a:r>
            <a:rPr lang="nl-BE" dirty="0" smtClean="0"/>
            <a:t>Bepalen </a:t>
          </a:r>
          <a:r>
            <a:rPr lang="nl-BE" dirty="0" err="1" smtClean="0"/>
            <a:t>Deliverables</a:t>
          </a:r>
          <a:endParaRPr lang="en-US" dirty="0"/>
        </a:p>
      </dgm:t>
    </dgm:pt>
    <dgm:pt modelId="{F3F4A057-C9D8-4D5B-B228-7A149271D726}" type="parTrans" cxnId="{5377CAB4-5175-475E-99F7-6A8555DD7E43}">
      <dgm:prSet/>
      <dgm:spPr/>
      <dgm:t>
        <a:bodyPr/>
        <a:lstStyle/>
        <a:p>
          <a:endParaRPr lang="en-US"/>
        </a:p>
      </dgm:t>
    </dgm:pt>
    <dgm:pt modelId="{B6DB9C59-A3EB-44A6-A6F8-C92DFF1210B2}" type="sibTrans" cxnId="{5377CAB4-5175-475E-99F7-6A8555DD7E43}">
      <dgm:prSet/>
      <dgm:spPr/>
      <dgm:t>
        <a:bodyPr/>
        <a:lstStyle/>
        <a:p>
          <a:endParaRPr lang="en-US"/>
        </a:p>
      </dgm:t>
    </dgm:pt>
    <dgm:pt modelId="{F8D6E493-FA62-4935-8F25-B18D5F8BBD04}">
      <dgm:prSet phldrT="[Text]"/>
      <dgm:spPr/>
      <dgm:t>
        <a:bodyPr/>
        <a:lstStyle/>
        <a:p>
          <a:r>
            <a:rPr lang="nl-BE" dirty="0" smtClean="0"/>
            <a:t>Opstellen planning</a:t>
          </a:r>
          <a:endParaRPr lang="en-US" dirty="0"/>
        </a:p>
      </dgm:t>
    </dgm:pt>
    <dgm:pt modelId="{E5CF175D-E23F-4E12-9D98-B2A211EB09D3}" type="parTrans" cxnId="{90FA41CE-C184-4AFE-B112-73AF2009BD42}">
      <dgm:prSet/>
      <dgm:spPr/>
      <dgm:t>
        <a:bodyPr/>
        <a:lstStyle/>
        <a:p>
          <a:endParaRPr lang="en-US"/>
        </a:p>
      </dgm:t>
    </dgm:pt>
    <dgm:pt modelId="{A50EEA3A-85B8-494D-AE40-6B8F44B880F8}" type="sibTrans" cxnId="{90FA41CE-C184-4AFE-B112-73AF2009BD42}">
      <dgm:prSet/>
      <dgm:spPr/>
      <dgm:t>
        <a:bodyPr/>
        <a:lstStyle/>
        <a:p>
          <a:endParaRPr lang="en-US"/>
        </a:p>
      </dgm:t>
    </dgm:pt>
    <dgm:pt modelId="{1F073C86-4442-4F2F-8E72-225B386E794F}">
      <dgm:prSet phldrT="[Text]"/>
      <dgm:spPr/>
      <dgm:t>
        <a:bodyPr/>
        <a:lstStyle/>
        <a:p>
          <a:r>
            <a:rPr lang="nl-BE" dirty="0" smtClean="0"/>
            <a:t>Spreiden project in de tijd</a:t>
          </a:r>
          <a:endParaRPr lang="en-US" dirty="0"/>
        </a:p>
      </dgm:t>
    </dgm:pt>
    <dgm:pt modelId="{322D00C1-F268-4BDD-9337-680536E4511D}" type="parTrans" cxnId="{FD46311E-A191-46B8-9663-72D2B31267D0}">
      <dgm:prSet/>
      <dgm:spPr/>
      <dgm:t>
        <a:bodyPr/>
        <a:lstStyle/>
        <a:p>
          <a:endParaRPr lang="en-US"/>
        </a:p>
      </dgm:t>
    </dgm:pt>
    <dgm:pt modelId="{09617397-6359-41C1-9233-BAFCCA92D286}" type="sibTrans" cxnId="{FD46311E-A191-46B8-9663-72D2B31267D0}">
      <dgm:prSet/>
      <dgm:spPr/>
      <dgm:t>
        <a:bodyPr/>
        <a:lstStyle/>
        <a:p>
          <a:endParaRPr lang="en-US"/>
        </a:p>
      </dgm:t>
    </dgm:pt>
    <dgm:pt modelId="{DC9C5DF5-B6B5-4FA7-8EA0-8A22BC48E3B4}">
      <dgm:prSet phldrT="[Text]"/>
      <dgm:spPr/>
      <dgm:t>
        <a:bodyPr/>
        <a:lstStyle/>
        <a:p>
          <a:r>
            <a:rPr lang="nl-BE" dirty="0" smtClean="0"/>
            <a:t>Vastleggen mijlpalen</a:t>
          </a:r>
          <a:endParaRPr lang="en-US" dirty="0"/>
        </a:p>
      </dgm:t>
    </dgm:pt>
    <dgm:pt modelId="{E1AB7B96-8504-4D60-86AD-4C76041EE1B1}" type="parTrans" cxnId="{A469EEE3-EE1E-4A0B-811D-57D935FB148B}">
      <dgm:prSet/>
      <dgm:spPr/>
      <dgm:t>
        <a:bodyPr/>
        <a:lstStyle/>
        <a:p>
          <a:endParaRPr lang="en-US"/>
        </a:p>
      </dgm:t>
    </dgm:pt>
    <dgm:pt modelId="{89DAF454-8E8A-4A23-B65F-28DE48CE8F9D}" type="sibTrans" cxnId="{A469EEE3-EE1E-4A0B-811D-57D935FB148B}">
      <dgm:prSet/>
      <dgm:spPr/>
      <dgm:t>
        <a:bodyPr/>
        <a:lstStyle/>
        <a:p>
          <a:endParaRPr lang="en-US"/>
        </a:p>
      </dgm:t>
    </dgm:pt>
    <dgm:pt modelId="{5A459798-0920-4C5C-B19C-9D1E4E7BDE95}">
      <dgm:prSet phldrT="[Text]"/>
      <dgm:spPr/>
      <dgm:t>
        <a:bodyPr/>
        <a:lstStyle/>
        <a:p>
          <a:r>
            <a:rPr lang="nl-BE" dirty="0" smtClean="0"/>
            <a:t>Vastleggen faseringsvariant</a:t>
          </a:r>
          <a:endParaRPr lang="en-US" dirty="0"/>
        </a:p>
      </dgm:t>
    </dgm:pt>
    <dgm:pt modelId="{206D8BE5-3F1B-4222-9C1B-86FD5675D9C8}" type="parTrans" cxnId="{505237AB-393F-4FF4-8F52-458D1233B83E}">
      <dgm:prSet/>
      <dgm:spPr/>
      <dgm:t>
        <a:bodyPr/>
        <a:lstStyle/>
        <a:p>
          <a:endParaRPr lang="en-US"/>
        </a:p>
      </dgm:t>
    </dgm:pt>
    <dgm:pt modelId="{D97D1E27-A922-4771-8E3C-D7164424489D}" type="sibTrans" cxnId="{505237AB-393F-4FF4-8F52-458D1233B83E}">
      <dgm:prSet/>
      <dgm:spPr/>
      <dgm:t>
        <a:bodyPr/>
        <a:lstStyle/>
        <a:p>
          <a:endParaRPr lang="en-US"/>
        </a:p>
      </dgm:t>
    </dgm:pt>
    <dgm:pt modelId="{47A39F5F-CDD7-42C2-8D65-24303E5B6D3F}">
      <dgm:prSet phldrT="[Text]"/>
      <dgm:spPr/>
      <dgm:t>
        <a:bodyPr/>
        <a:lstStyle/>
        <a:p>
          <a:r>
            <a:rPr lang="nl-BE" dirty="0" smtClean="0"/>
            <a:t>Evalueren risico’s</a:t>
          </a:r>
          <a:endParaRPr lang="en-US" dirty="0"/>
        </a:p>
      </dgm:t>
    </dgm:pt>
    <dgm:pt modelId="{86814B71-A7A8-4DA5-BAAA-1A54D5D8A0B7}" type="parTrans" cxnId="{40F9C8DB-158E-46F1-B404-459BA0D161FC}">
      <dgm:prSet/>
      <dgm:spPr/>
      <dgm:t>
        <a:bodyPr/>
        <a:lstStyle/>
        <a:p>
          <a:endParaRPr lang="en-US"/>
        </a:p>
      </dgm:t>
    </dgm:pt>
    <dgm:pt modelId="{E4CDF5C7-EC8C-4B8C-9995-6DF0B7603C79}" type="sibTrans" cxnId="{40F9C8DB-158E-46F1-B404-459BA0D161FC}">
      <dgm:prSet/>
      <dgm:spPr/>
      <dgm:t>
        <a:bodyPr/>
        <a:lstStyle/>
        <a:p>
          <a:endParaRPr lang="en-US"/>
        </a:p>
      </dgm:t>
    </dgm:pt>
    <dgm:pt modelId="{B36E278D-4C7A-4457-B4A1-5DB685F77D15}" type="pres">
      <dgm:prSet presAssocID="{67CAD3B2-CF64-4132-A59F-EBDEEC7F84FE}" presName="Name0" presStyleCnt="0">
        <dgm:presLayoutVars>
          <dgm:chMax val="1"/>
          <dgm:dir/>
          <dgm:animLvl val="ctr"/>
          <dgm:resizeHandles val="exact"/>
        </dgm:presLayoutVars>
      </dgm:prSet>
      <dgm:spPr/>
      <dgm:t>
        <a:bodyPr/>
        <a:lstStyle/>
        <a:p>
          <a:endParaRPr lang="en-US"/>
        </a:p>
      </dgm:t>
    </dgm:pt>
    <dgm:pt modelId="{69E42FE0-14A8-482B-9E9E-DC856C5C0AA5}" type="pres">
      <dgm:prSet presAssocID="{303EE2C6-66F6-4F65-B8A7-99A621CAA8F6}" presName="centerShape" presStyleLbl="node0" presStyleIdx="0" presStyleCnt="1"/>
      <dgm:spPr/>
      <dgm:t>
        <a:bodyPr/>
        <a:lstStyle/>
        <a:p>
          <a:endParaRPr lang="en-US"/>
        </a:p>
      </dgm:t>
    </dgm:pt>
    <dgm:pt modelId="{44C04FEE-6773-4998-BF5E-3E4C3D3B2C02}" type="pres">
      <dgm:prSet presAssocID="{F3F4A057-C9D8-4D5B-B228-7A149271D726}" presName="parTrans" presStyleLbl="sibTrans2D1" presStyleIdx="0" presStyleCnt="6"/>
      <dgm:spPr/>
      <dgm:t>
        <a:bodyPr/>
        <a:lstStyle/>
        <a:p>
          <a:endParaRPr lang="en-US"/>
        </a:p>
      </dgm:t>
    </dgm:pt>
    <dgm:pt modelId="{D182072A-739B-4017-8E20-700AEFAD9FF2}" type="pres">
      <dgm:prSet presAssocID="{F3F4A057-C9D8-4D5B-B228-7A149271D726}" presName="connectorText" presStyleLbl="sibTrans2D1" presStyleIdx="0" presStyleCnt="6"/>
      <dgm:spPr/>
      <dgm:t>
        <a:bodyPr/>
        <a:lstStyle/>
        <a:p>
          <a:endParaRPr lang="en-US"/>
        </a:p>
      </dgm:t>
    </dgm:pt>
    <dgm:pt modelId="{37AD4013-0D5E-435B-9B90-65BB29675E3B}" type="pres">
      <dgm:prSet presAssocID="{CEBCE8DC-7D84-4FF2-B2AA-6EE828A6DA5C}" presName="node" presStyleLbl="node1" presStyleIdx="0" presStyleCnt="6">
        <dgm:presLayoutVars>
          <dgm:bulletEnabled val="1"/>
        </dgm:presLayoutVars>
      </dgm:prSet>
      <dgm:spPr/>
      <dgm:t>
        <a:bodyPr/>
        <a:lstStyle/>
        <a:p>
          <a:endParaRPr lang="en-US"/>
        </a:p>
      </dgm:t>
    </dgm:pt>
    <dgm:pt modelId="{1183D655-314A-4B20-9BC3-F59D5137188B}" type="pres">
      <dgm:prSet presAssocID="{E5CF175D-E23F-4E12-9D98-B2A211EB09D3}" presName="parTrans" presStyleLbl="sibTrans2D1" presStyleIdx="1" presStyleCnt="6"/>
      <dgm:spPr/>
      <dgm:t>
        <a:bodyPr/>
        <a:lstStyle/>
        <a:p>
          <a:endParaRPr lang="en-US"/>
        </a:p>
      </dgm:t>
    </dgm:pt>
    <dgm:pt modelId="{5A64CD89-21D6-4ED0-9F43-0BC7D803A29E}" type="pres">
      <dgm:prSet presAssocID="{E5CF175D-E23F-4E12-9D98-B2A211EB09D3}" presName="connectorText" presStyleLbl="sibTrans2D1" presStyleIdx="1" presStyleCnt="6"/>
      <dgm:spPr/>
      <dgm:t>
        <a:bodyPr/>
        <a:lstStyle/>
        <a:p>
          <a:endParaRPr lang="en-US"/>
        </a:p>
      </dgm:t>
    </dgm:pt>
    <dgm:pt modelId="{08F902F2-8467-492A-9324-DDA9932FE89F}" type="pres">
      <dgm:prSet presAssocID="{F8D6E493-FA62-4935-8F25-B18D5F8BBD04}" presName="node" presStyleLbl="node1" presStyleIdx="1" presStyleCnt="6">
        <dgm:presLayoutVars>
          <dgm:bulletEnabled val="1"/>
        </dgm:presLayoutVars>
      </dgm:prSet>
      <dgm:spPr/>
      <dgm:t>
        <a:bodyPr/>
        <a:lstStyle/>
        <a:p>
          <a:endParaRPr lang="en-US"/>
        </a:p>
      </dgm:t>
    </dgm:pt>
    <dgm:pt modelId="{2EF53650-3E1D-447E-B8E9-756E58CFE5E1}" type="pres">
      <dgm:prSet presAssocID="{322D00C1-F268-4BDD-9337-680536E4511D}" presName="parTrans" presStyleLbl="sibTrans2D1" presStyleIdx="2" presStyleCnt="6"/>
      <dgm:spPr/>
      <dgm:t>
        <a:bodyPr/>
        <a:lstStyle/>
        <a:p>
          <a:endParaRPr lang="en-US"/>
        </a:p>
      </dgm:t>
    </dgm:pt>
    <dgm:pt modelId="{3382E977-8929-4805-8F38-8D7326C8FA52}" type="pres">
      <dgm:prSet presAssocID="{322D00C1-F268-4BDD-9337-680536E4511D}" presName="connectorText" presStyleLbl="sibTrans2D1" presStyleIdx="2" presStyleCnt="6"/>
      <dgm:spPr/>
      <dgm:t>
        <a:bodyPr/>
        <a:lstStyle/>
        <a:p>
          <a:endParaRPr lang="en-US"/>
        </a:p>
      </dgm:t>
    </dgm:pt>
    <dgm:pt modelId="{1686B7E8-FF93-40E3-B229-16C4211C2D24}" type="pres">
      <dgm:prSet presAssocID="{1F073C86-4442-4F2F-8E72-225B386E794F}" presName="node" presStyleLbl="node1" presStyleIdx="2" presStyleCnt="6">
        <dgm:presLayoutVars>
          <dgm:bulletEnabled val="1"/>
        </dgm:presLayoutVars>
      </dgm:prSet>
      <dgm:spPr/>
      <dgm:t>
        <a:bodyPr/>
        <a:lstStyle/>
        <a:p>
          <a:endParaRPr lang="en-US"/>
        </a:p>
      </dgm:t>
    </dgm:pt>
    <dgm:pt modelId="{B4D390D6-546C-4312-A557-BBA722135395}" type="pres">
      <dgm:prSet presAssocID="{E1AB7B96-8504-4D60-86AD-4C76041EE1B1}" presName="parTrans" presStyleLbl="sibTrans2D1" presStyleIdx="3" presStyleCnt="6"/>
      <dgm:spPr/>
      <dgm:t>
        <a:bodyPr/>
        <a:lstStyle/>
        <a:p>
          <a:endParaRPr lang="en-US"/>
        </a:p>
      </dgm:t>
    </dgm:pt>
    <dgm:pt modelId="{9C0EF8E2-B10F-4417-9DD8-30F7E895C23C}" type="pres">
      <dgm:prSet presAssocID="{E1AB7B96-8504-4D60-86AD-4C76041EE1B1}" presName="connectorText" presStyleLbl="sibTrans2D1" presStyleIdx="3" presStyleCnt="6"/>
      <dgm:spPr/>
      <dgm:t>
        <a:bodyPr/>
        <a:lstStyle/>
        <a:p>
          <a:endParaRPr lang="en-US"/>
        </a:p>
      </dgm:t>
    </dgm:pt>
    <dgm:pt modelId="{C70A33DA-C959-4815-B6F6-6BB3A8E41753}" type="pres">
      <dgm:prSet presAssocID="{DC9C5DF5-B6B5-4FA7-8EA0-8A22BC48E3B4}" presName="node" presStyleLbl="node1" presStyleIdx="3" presStyleCnt="6">
        <dgm:presLayoutVars>
          <dgm:bulletEnabled val="1"/>
        </dgm:presLayoutVars>
      </dgm:prSet>
      <dgm:spPr/>
      <dgm:t>
        <a:bodyPr/>
        <a:lstStyle/>
        <a:p>
          <a:endParaRPr lang="en-US"/>
        </a:p>
      </dgm:t>
    </dgm:pt>
    <dgm:pt modelId="{A08E0D8F-2B4E-4C78-89E7-A88BA9DD2252}" type="pres">
      <dgm:prSet presAssocID="{206D8BE5-3F1B-4222-9C1B-86FD5675D9C8}" presName="parTrans" presStyleLbl="sibTrans2D1" presStyleIdx="4" presStyleCnt="6"/>
      <dgm:spPr/>
      <dgm:t>
        <a:bodyPr/>
        <a:lstStyle/>
        <a:p>
          <a:endParaRPr lang="en-US"/>
        </a:p>
      </dgm:t>
    </dgm:pt>
    <dgm:pt modelId="{B27C9286-DAFB-474F-BD1C-D59360FC2223}" type="pres">
      <dgm:prSet presAssocID="{206D8BE5-3F1B-4222-9C1B-86FD5675D9C8}" presName="connectorText" presStyleLbl="sibTrans2D1" presStyleIdx="4" presStyleCnt="6"/>
      <dgm:spPr/>
      <dgm:t>
        <a:bodyPr/>
        <a:lstStyle/>
        <a:p>
          <a:endParaRPr lang="en-US"/>
        </a:p>
      </dgm:t>
    </dgm:pt>
    <dgm:pt modelId="{8C554E10-C747-4686-8B1B-361D17367B52}" type="pres">
      <dgm:prSet presAssocID="{5A459798-0920-4C5C-B19C-9D1E4E7BDE95}" presName="node" presStyleLbl="node1" presStyleIdx="4" presStyleCnt="6">
        <dgm:presLayoutVars>
          <dgm:bulletEnabled val="1"/>
        </dgm:presLayoutVars>
      </dgm:prSet>
      <dgm:spPr/>
      <dgm:t>
        <a:bodyPr/>
        <a:lstStyle/>
        <a:p>
          <a:endParaRPr lang="en-US"/>
        </a:p>
      </dgm:t>
    </dgm:pt>
    <dgm:pt modelId="{B0218306-94D3-458C-91EB-4EF67516E3B5}" type="pres">
      <dgm:prSet presAssocID="{86814B71-A7A8-4DA5-BAAA-1A54D5D8A0B7}" presName="parTrans" presStyleLbl="sibTrans2D1" presStyleIdx="5" presStyleCnt="6"/>
      <dgm:spPr/>
      <dgm:t>
        <a:bodyPr/>
        <a:lstStyle/>
        <a:p>
          <a:endParaRPr lang="en-US"/>
        </a:p>
      </dgm:t>
    </dgm:pt>
    <dgm:pt modelId="{4EE2AC67-B4C8-4245-8F6B-301503A316A7}" type="pres">
      <dgm:prSet presAssocID="{86814B71-A7A8-4DA5-BAAA-1A54D5D8A0B7}" presName="connectorText" presStyleLbl="sibTrans2D1" presStyleIdx="5" presStyleCnt="6"/>
      <dgm:spPr/>
      <dgm:t>
        <a:bodyPr/>
        <a:lstStyle/>
        <a:p>
          <a:endParaRPr lang="en-US"/>
        </a:p>
      </dgm:t>
    </dgm:pt>
    <dgm:pt modelId="{9F9EED46-81F0-4AB3-ABE9-A31165A7A5BA}" type="pres">
      <dgm:prSet presAssocID="{47A39F5F-CDD7-42C2-8D65-24303E5B6D3F}" presName="node" presStyleLbl="node1" presStyleIdx="5" presStyleCnt="6">
        <dgm:presLayoutVars>
          <dgm:bulletEnabled val="1"/>
        </dgm:presLayoutVars>
      </dgm:prSet>
      <dgm:spPr/>
      <dgm:t>
        <a:bodyPr/>
        <a:lstStyle/>
        <a:p>
          <a:endParaRPr lang="en-US"/>
        </a:p>
      </dgm:t>
    </dgm:pt>
  </dgm:ptLst>
  <dgm:cxnLst>
    <dgm:cxn modelId="{6C971EE7-85F1-4FEA-9FD3-CCE080C086AE}" type="presOf" srcId="{F8D6E493-FA62-4935-8F25-B18D5F8BBD04}" destId="{08F902F2-8467-492A-9324-DDA9932FE89F}" srcOrd="0" destOrd="0" presId="urn:microsoft.com/office/officeart/2005/8/layout/radial5"/>
    <dgm:cxn modelId="{E4EB8F15-B667-48E3-AA53-353A85873D14}" type="presOf" srcId="{86814B71-A7A8-4DA5-BAAA-1A54D5D8A0B7}" destId="{B0218306-94D3-458C-91EB-4EF67516E3B5}" srcOrd="0" destOrd="0" presId="urn:microsoft.com/office/officeart/2005/8/layout/radial5"/>
    <dgm:cxn modelId="{90FA41CE-C184-4AFE-B112-73AF2009BD42}" srcId="{303EE2C6-66F6-4F65-B8A7-99A621CAA8F6}" destId="{F8D6E493-FA62-4935-8F25-B18D5F8BBD04}" srcOrd="1" destOrd="0" parTransId="{E5CF175D-E23F-4E12-9D98-B2A211EB09D3}" sibTransId="{A50EEA3A-85B8-494D-AE40-6B8F44B880F8}"/>
    <dgm:cxn modelId="{99AB914D-5D15-46F2-B74A-0F121C5BC5E4}" type="presOf" srcId="{E1AB7B96-8504-4D60-86AD-4C76041EE1B1}" destId="{9C0EF8E2-B10F-4417-9DD8-30F7E895C23C}" srcOrd="1" destOrd="0" presId="urn:microsoft.com/office/officeart/2005/8/layout/radial5"/>
    <dgm:cxn modelId="{FD46311E-A191-46B8-9663-72D2B31267D0}" srcId="{303EE2C6-66F6-4F65-B8A7-99A621CAA8F6}" destId="{1F073C86-4442-4F2F-8E72-225B386E794F}" srcOrd="2" destOrd="0" parTransId="{322D00C1-F268-4BDD-9337-680536E4511D}" sibTransId="{09617397-6359-41C1-9233-BAFCCA92D286}"/>
    <dgm:cxn modelId="{C185E217-3B9C-4013-9799-1BDB384D07D3}" type="presOf" srcId="{322D00C1-F268-4BDD-9337-680536E4511D}" destId="{2EF53650-3E1D-447E-B8E9-756E58CFE5E1}" srcOrd="0" destOrd="0" presId="urn:microsoft.com/office/officeart/2005/8/layout/radial5"/>
    <dgm:cxn modelId="{E12CA9C0-5CF9-4489-8D88-F234627E5B16}" type="presOf" srcId="{322D00C1-F268-4BDD-9337-680536E4511D}" destId="{3382E977-8929-4805-8F38-8D7326C8FA52}" srcOrd="1" destOrd="0" presId="urn:microsoft.com/office/officeart/2005/8/layout/radial5"/>
    <dgm:cxn modelId="{011D88B6-8AF9-40C8-A549-7CF70E2F47DB}" srcId="{67CAD3B2-CF64-4132-A59F-EBDEEC7F84FE}" destId="{303EE2C6-66F6-4F65-B8A7-99A621CAA8F6}" srcOrd="0" destOrd="0" parTransId="{9607CBA1-8B8A-47EF-A474-C2CA1A3ABEC1}" sibTransId="{C276ACDB-0624-487E-8609-B62C750F800F}"/>
    <dgm:cxn modelId="{40F9C8DB-158E-46F1-B404-459BA0D161FC}" srcId="{303EE2C6-66F6-4F65-B8A7-99A621CAA8F6}" destId="{47A39F5F-CDD7-42C2-8D65-24303E5B6D3F}" srcOrd="5" destOrd="0" parTransId="{86814B71-A7A8-4DA5-BAAA-1A54D5D8A0B7}" sibTransId="{E4CDF5C7-EC8C-4B8C-9995-6DF0B7603C79}"/>
    <dgm:cxn modelId="{685DAC25-8DE1-442D-9E2E-374FDA307648}" type="presOf" srcId="{E5CF175D-E23F-4E12-9D98-B2A211EB09D3}" destId="{1183D655-314A-4B20-9BC3-F59D5137188B}" srcOrd="0" destOrd="0" presId="urn:microsoft.com/office/officeart/2005/8/layout/radial5"/>
    <dgm:cxn modelId="{76B54306-14A9-409D-BEB6-9E63E4C3456E}" type="presOf" srcId="{5A459798-0920-4C5C-B19C-9D1E4E7BDE95}" destId="{8C554E10-C747-4686-8B1B-361D17367B52}" srcOrd="0" destOrd="0" presId="urn:microsoft.com/office/officeart/2005/8/layout/radial5"/>
    <dgm:cxn modelId="{C611FCFE-541D-4757-AD9D-8F3D19FBE7F9}" type="presOf" srcId="{DC9C5DF5-B6B5-4FA7-8EA0-8A22BC48E3B4}" destId="{C70A33DA-C959-4815-B6F6-6BB3A8E41753}" srcOrd="0" destOrd="0" presId="urn:microsoft.com/office/officeart/2005/8/layout/radial5"/>
    <dgm:cxn modelId="{098845EA-B44B-40D8-9CF4-B22F5528ECF0}" type="presOf" srcId="{E1AB7B96-8504-4D60-86AD-4C76041EE1B1}" destId="{B4D390D6-546C-4312-A557-BBA722135395}" srcOrd="0" destOrd="0" presId="urn:microsoft.com/office/officeart/2005/8/layout/radial5"/>
    <dgm:cxn modelId="{82069250-A827-4D28-AFCA-00D4776B7C98}" type="presOf" srcId="{206D8BE5-3F1B-4222-9C1B-86FD5675D9C8}" destId="{A08E0D8F-2B4E-4C78-89E7-A88BA9DD2252}" srcOrd="0" destOrd="0" presId="urn:microsoft.com/office/officeart/2005/8/layout/radial5"/>
    <dgm:cxn modelId="{87D105B5-6933-4F81-BA18-0E27778509C0}" type="presOf" srcId="{CEBCE8DC-7D84-4FF2-B2AA-6EE828A6DA5C}" destId="{37AD4013-0D5E-435B-9B90-65BB29675E3B}" srcOrd="0" destOrd="0" presId="urn:microsoft.com/office/officeart/2005/8/layout/radial5"/>
    <dgm:cxn modelId="{EC11E988-3279-4EB7-A3EC-4CCDD5253986}" type="presOf" srcId="{206D8BE5-3F1B-4222-9C1B-86FD5675D9C8}" destId="{B27C9286-DAFB-474F-BD1C-D59360FC2223}" srcOrd="1" destOrd="0" presId="urn:microsoft.com/office/officeart/2005/8/layout/radial5"/>
    <dgm:cxn modelId="{439C17A7-A6B3-41A1-843B-4E67487D340F}" type="presOf" srcId="{1F073C86-4442-4F2F-8E72-225B386E794F}" destId="{1686B7E8-FF93-40E3-B229-16C4211C2D24}" srcOrd="0" destOrd="0" presId="urn:microsoft.com/office/officeart/2005/8/layout/radial5"/>
    <dgm:cxn modelId="{F52C0F6D-9352-45D6-9DB4-2B8ABC1B5C54}" type="presOf" srcId="{F3F4A057-C9D8-4D5B-B228-7A149271D726}" destId="{D182072A-739B-4017-8E20-700AEFAD9FF2}" srcOrd="1" destOrd="0" presId="urn:microsoft.com/office/officeart/2005/8/layout/radial5"/>
    <dgm:cxn modelId="{1A0367E3-7BEA-4285-8E86-4984E9E776BE}" type="presOf" srcId="{86814B71-A7A8-4DA5-BAAA-1A54D5D8A0B7}" destId="{4EE2AC67-B4C8-4245-8F6B-301503A316A7}" srcOrd="1" destOrd="0" presId="urn:microsoft.com/office/officeart/2005/8/layout/radial5"/>
    <dgm:cxn modelId="{074EC3D3-2A87-495A-A8CA-BA1324A696BD}" type="presOf" srcId="{67CAD3B2-CF64-4132-A59F-EBDEEC7F84FE}" destId="{B36E278D-4C7A-4457-B4A1-5DB685F77D15}" srcOrd="0" destOrd="0" presId="urn:microsoft.com/office/officeart/2005/8/layout/radial5"/>
    <dgm:cxn modelId="{E7FDADED-6455-4FC5-957C-2976A80F8D82}" type="presOf" srcId="{47A39F5F-CDD7-42C2-8D65-24303E5B6D3F}" destId="{9F9EED46-81F0-4AB3-ABE9-A31165A7A5BA}" srcOrd="0" destOrd="0" presId="urn:microsoft.com/office/officeart/2005/8/layout/radial5"/>
    <dgm:cxn modelId="{A469EEE3-EE1E-4A0B-811D-57D935FB148B}" srcId="{303EE2C6-66F6-4F65-B8A7-99A621CAA8F6}" destId="{DC9C5DF5-B6B5-4FA7-8EA0-8A22BC48E3B4}" srcOrd="3" destOrd="0" parTransId="{E1AB7B96-8504-4D60-86AD-4C76041EE1B1}" sibTransId="{89DAF454-8E8A-4A23-B65F-28DE48CE8F9D}"/>
    <dgm:cxn modelId="{84A1F7AC-8765-4880-B803-71C1E83E11F4}" type="presOf" srcId="{303EE2C6-66F6-4F65-B8A7-99A621CAA8F6}" destId="{69E42FE0-14A8-482B-9E9E-DC856C5C0AA5}" srcOrd="0" destOrd="0" presId="urn:microsoft.com/office/officeart/2005/8/layout/radial5"/>
    <dgm:cxn modelId="{505237AB-393F-4FF4-8F52-458D1233B83E}" srcId="{303EE2C6-66F6-4F65-B8A7-99A621CAA8F6}" destId="{5A459798-0920-4C5C-B19C-9D1E4E7BDE95}" srcOrd="4" destOrd="0" parTransId="{206D8BE5-3F1B-4222-9C1B-86FD5675D9C8}" sibTransId="{D97D1E27-A922-4771-8E3C-D7164424489D}"/>
    <dgm:cxn modelId="{5377CAB4-5175-475E-99F7-6A8555DD7E43}" srcId="{303EE2C6-66F6-4F65-B8A7-99A621CAA8F6}" destId="{CEBCE8DC-7D84-4FF2-B2AA-6EE828A6DA5C}" srcOrd="0" destOrd="0" parTransId="{F3F4A057-C9D8-4D5B-B228-7A149271D726}" sibTransId="{B6DB9C59-A3EB-44A6-A6F8-C92DFF1210B2}"/>
    <dgm:cxn modelId="{464CDCAB-3EC1-426A-9D13-A0F5784BC190}" type="presOf" srcId="{F3F4A057-C9D8-4D5B-B228-7A149271D726}" destId="{44C04FEE-6773-4998-BF5E-3E4C3D3B2C02}" srcOrd="0" destOrd="0" presId="urn:microsoft.com/office/officeart/2005/8/layout/radial5"/>
    <dgm:cxn modelId="{B81AB877-5022-48AA-9897-28F8A6BF268F}" type="presOf" srcId="{E5CF175D-E23F-4E12-9D98-B2A211EB09D3}" destId="{5A64CD89-21D6-4ED0-9F43-0BC7D803A29E}" srcOrd="1" destOrd="0" presId="urn:microsoft.com/office/officeart/2005/8/layout/radial5"/>
    <dgm:cxn modelId="{45AD61C5-C14B-4F18-8816-F0D1707C6CF3}" type="presParOf" srcId="{B36E278D-4C7A-4457-B4A1-5DB685F77D15}" destId="{69E42FE0-14A8-482B-9E9E-DC856C5C0AA5}" srcOrd="0" destOrd="0" presId="urn:microsoft.com/office/officeart/2005/8/layout/radial5"/>
    <dgm:cxn modelId="{BEE4F708-DC74-4CC3-9002-325AE5090B87}" type="presParOf" srcId="{B36E278D-4C7A-4457-B4A1-5DB685F77D15}" destId="{44C04FEE-6773-4998-BF5E-3E4C3D3B2C02}" srcOrd="1" destOrd="0" presId="urn:microsoft.com/office/officeart/2005/8/layout/radial5"/>
    <dgm:cxn modelId="{008E14F6-16F2-4334-A482-57B41C907A2B}" type="presParOf" srcId="{44C04FEE-6773-4998-BF5E-3E4C3D3B2C02}" destId="{D182072A-739B-4017-8E20-700AEFAD9FF2}" srcOrd="0" destOrd="0" presId="urn:microsoft.com/office/officeart/2005/8/layout/radial5"/>
    <dgm:cxn modelId="{6204BF6D-EA7F-4319-BE7D-3A26C2C66F1D}" type="presParOf" srcId="{B36E278D-4C7A-4457-B4A1-5DB685F77D15}" destId="{37AD4013-0D5E-435B-9B90-65BB29675E3B}" srcOrd="2" destOrd="0" presId="urn:microsoft.com/office/officeart/2005/8/layout/radial5"/>
    <dgm:cxn modelId="{28E41674-4B3E-4003-BFAC-ED65E219A332}" type="presParOf" srcId="{B36E278D-4C7A-4457-B4A1-5DB685F77D15}" destId="{1183D655-314A-4B20-9BC3-F59D5137188B}" srcOrd="3" destOrd="0" presId="urn:microsoft.com/office/officeart/2005/8/layout/radial5"/>
    <dgm:cxn modelId="{B28F8FDC-0B99-4619-9285-2F00A5C2E5D1}" type="presParOf" srcId="{1183D655-314A-4B20-9BC3-F59D5137188B}" destId="{5A64CD89-21D6-4ED0-9F43-0BC7D803A29E}" srcOrd="0" destOrd="0" presId="urn:microsoft.com/office/officeart/2005/8/layout/radial5"/>
    <dgm:cxn modelId="{855DB96E-AA4F-4282-9FAB-5614CD90793A}" type="presParOf" srcId="{B36E278D-4C7A-4457-B4A1-5DB685F77D15}" destId="{08F902F2-8467-492A-9324-DDA9932FE89F}" srcOrd="4" destOrd="0" presId="urn:microsoft.com/office/officeart/2005/8/layout/radial5"/>
    <dgm:cxn modelId="{6F441131-188A-4384-BB1C-90163D2AE31D}" type="presParOf" srcId="{B36E278D-4C7A-4457-B4A1-5DB685F77D15}" destId="{2EF53650-3E1D-447E-B8E9-756E58CFE5E1}" srcOrd="5" destOrd="0" presId="urn:microsoft.com/office/officeart/2005/8/layout/radial5"/>
    <dgm:cxn modelId="{CD5A2C8B-2FC5-4466-9C02-AF5C83E8C1D4}" type="presParOf" srcId="{2EF53650-3E1D-447E-B8E9-756E58CFE5E1}" destId="{3382E977-8929-4805-8F38-8D7326C8FA52}" srcOrd="0" destOrd="0" presId="urn:microsoft.com/office/officeart/2005/8/layout/radial5"/>
    <dgm:cxn modelId="{2AF6EBB7-BD5B-4157-89C1-FA8176AAE34C}" type="presParOf" srcId="{B36E278D-4C7A-4457-B4A1-5DB685F77D15}" destId="{1686B7E8-FF93-40E3-B229-16C4211C2D24}" srcOrd="6" destOrd="0" presId="urn:microsoft.com/office/officeart/2005/8/layout/radial5"/>
    <dgm:cxn modelId="{0B47DCA6-B95C-49BA-99F8-953BB429B1EF}" type="presParOf" srcId="{B36E278D-4C7A-4457-B4A1-5DB685F77D15}" destId="{B4D390D6-546C-4312-A557-BBA722135395}" srcOrd="7" destOrd="0" presId="urn:microsoft.com/office/officeart/2005/8/layout/radial5"/>
    <dgm:cxn modelId="{E1349C5E-43F6-4EEB-A0B6-6730C990CD9D}" type="presParOf" srcId="{B4D390D6-546C-4312-A557-BBA722135395}" destId="{9C0EF8E2-B10F-4417-9DD8-30F7E895C23C}" srcOrd="0" destOrd="0" presId="urn:microsoft.com/office/officeart/2005/8/layout/radial5"/>
    <dgm:cxn modelId="{300BE618-B672-4837-BF58-0B249B57B008}" type="presParOf" srcId="{B36E278D-4C7A-4457-B4A1-5DB685F77D15}" destId="{C70A33DA-C959-4815-B6F6-6BB3A8E41753}" srcOrd="8" destOrd="0" presId="urn:microsoft.com/office/officeart/2005/8/layout/radial5"/>
    <dgm:cxn modelId="{ED806670-8DDA-435F-BE7A-817744E62744}" type="presParOf" srcId="{B36E278D-4C7A-4457-B4A1-5DB685F77D15}" destId="{A08E0D8F-2B4E-4C78-89E7-A88BA9DD2252}" srcOrd="9" destOrd="0" presId="urn:microsoft.com/office/officeart/2005/8/layout/radial5"/>
    <dgm:cxn modelId="{52E47D98-5F12-4D3F-BFE8-4DD56744D211}" type="presParOf" srcId="{A08E0D8F-2B4E-4C78-89E7-A88BA9DD2252}" destId="{B27C9286-DAFB-474F-BD1C-D59360FC2223}" srcOrd="0" destOrd="0" presId="urn:microsoft.com/office/officeart/2005/8/layout/radial5"/>
    <dgm:cxn modelId="{56E6500D-F4E7-42C7-93FA-F4D7FDCDB2DB}" type="presParOf" srcId="{B36E278D-4C7A-4457-B4A1-5DB685F77D15}" destId="{8C554E10-C747-4686-8B1B-361D17367B52}" srcOrd="10" destOrd="0" presId="urn:microsoft.com/office/officeart/2005/8/layout/radial5"/>
    <dgm:cxn modelId="{44FA08E8-CD6B-432D-B1BE-4BF66BDA5DD1}" type="presParOf" srcId="{B36E278D-4C7A-4457-B4A1-5DB685F77D15}" destId="{B0218306-94D3-458C-91EB-4EF67516E3B5}" srcOrd="11" destOrd="0" presId="urn:microsoft.com/office/officeart/2005/8/layout/radial5"/>
    <dgm:cxn modelId="{1019A2B9-96BE-4F5D-B2DC-625962EA3822}" type="presParOf" srcId="{B0218306-94D3-458C-91EB-4EF67516E3B5}" destId="{4EE2AC67-B4C8-4245-8F6B-301503A316A7}" srcOrd="0" destOrd="0" presId="urn:microsoft.com/office/officeart/2005/8/layout/radial5"/>
    <dgm:cxn modelId="{BCCC0D47-C99B-4CFB-8197-0A3BC1891A71}" type="presParOf" srcId="{B36E278D-4C7A-4457-B4A1-5DB685F77D15}" destId="{9F9EED46-81F0-4AB3-ABE9-A31165A7A5BA}"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E00B39D4-3B7B-4C48-B44B-59369C7EFCBE}">
      <dgm:prSet phldrT="[Text]"/>
      <dgm:spPr/>
      <dgm:t>
        <a:bodyPr/>
        <a:lstStyle/>
        <a:p>
          <a:r>
            <a:rPr lang="nl-BE" smtClean="0"/>
            <a:t>Oplossing kiezen</a:t>
          </a:r>
          <a:endParaRPr lang="nl-BE" dirty="0"/>
        </a:p>
      </dgm:t>
    </dgm:pt>
    <dgm:pt modelId="{9CA473B4-AE51-438B-9144-BCDB4B61EEAE}" type="parTrans" cxnId="{202B120C-9174-42F6-B296-212CCBC83B4A}">
      <dgm:prSet/>
      <dgm:spPr/>
      <dgm:t>
        <a:bodyPr/>
        <a:lstStyle/>
        <a:p>
          <a:endParaRPr lang="nl-BE"/>
        </a:p>
      </dgm:t>
    </dgm:pt>
    <dgm:pt modelId="{E985B3EA-A1F3-47EB-A382-AB114A3A53D8}" type="sibTrans" cxnId="{202B120C-9174-42F6-B296-212CCBC83B4A}">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DB17C8D-B5A4-4738-90A6-8F8062B0BC34}" type="parTrans" cxnId="{794DEAEB-84B7-4FDB-9A02-8BAFF7A560C6}">
      <dgm:prSet/>
      <dgm:spPr/>
      <dgm:t>
        <a:bodyPr/>
        <a:lstStyle/>
        <a:p>
          <a:endParaRPr lang="nl-BE"/>
        </a:p>
      </dgm:t>
    </dgm:pt>
    <dgm:pt modelId="{82F82DF5-183B-42DE-A1E4-1FFF6BA4BF28}" type="sibTrans" cxnId="{794DEAEB-84B7-4FDB-9A02-8BAFF7A560C6}">
      <dgm:prSet/>
      <dgm:spPr/>
      <dgm:t>
        <a:bodyPr/>
        <a:lstStyle/>
        <a:p>
          <a:endParaRPr lang="nl-BE"/>
        </a:p>
      </dgm:t>
    </dgm:pt>
    <dgm:pt modelId="{A4E930C8-86EC-4B6D-87BD-6BB3E788DA8C}">
      <dgm:prSet phldrT="[Text]"/>
      <dgm:spPr/>
      <dgm:t>
        <a:bodyPr/>
        <a:lstStyle/>
        <a:p>
          <a:r>
            <a:rPr lang="nl-BE" smtClean="0"/>
            <a:t>Beheersaspecten vastleggen</a:t>
          </a:r>
          <a:endParaRPr lang="nl-BE" dirty="0"/>
        </a:p>
      </dgm:t>
    </dgm:pt>
    <dgm:pt modelId="{6E5ABD3B-81AB-4530-BE61-483E40F136CB}" type="parTrans" cxnId="{DCB62E44-FF5D-4DDD-B805-8014F6CA6625}">
      <dgm:prSet/>
      <dgm:spPr/>
      <dgm:t>
        <a:bodyPr/>
        <a:lstStyle/>
        <a:p>
          <a:endParaRPr lang="nl-BE"/>
        </a:p>
      </dgm:t>
    </dgm:pt>
    <dgm:pt modelId="{8C8AE448-5071-4FA3-977A-C9F588B52F88}" type="sibTrans" cxnId="{DCB62E44-FF5D-4DDD-B805-8014F6CA6625}">
      <dgm:prSet/>
      <dgm:spPr/>
      <dgm:t>
        <a:bodyPr/>
        <a:lstStyle/>
        <a:p>
          <a:endParaRPr lang="nl-BE"/>
        </a:p>
      </dgm:t>
    </dgm:pt>
    <dgm:pt modelId="{7A084A60-1872-44CF-96B6-AA809C324E07}">
      <dgm:prSet phldrT="[Text]"/>
      <dgm:spPr/>
      <dgm:t>
        <a:bodyPr/>
        <a:lstStyle/>
        <a:p>
          <a:r>
            <a:rPr lang="nl-BE" smtClean="0"/>
            <a:t>Uitvoeringscontract detailleren</a:t>
          </a:r>
          <a:endParaRPr lang="nl-BE" dirty="0"/>
        </a:p>
      </dgm:t>
    </dgm:pt>
    <dgm:pt modelId="{0440D69C-2A15-4508-8DD1-A88134D91767}" type="parTrans" cxnId="{65A566E7-923E-4E92-8FA7-399AF7EA9448}">
      <dgm:prSet/>
      <dgm:spPr/>
      <dgm:t>
        <a:bodyPr/>
        <a:lstStyle/>
        <a:p>
          <a:endParaRPr lang="nl-BE"/>
        </a:p>
      </dgm:t>
    </dgm:pt>
    <dgm:pt modelId="{08E61F56-2AA6-48A6-AC44-D464D88E1D61}" type="sibTrans" cxnId="{65A566E7-923E-4E92-8FA7-399AF7EA9448}">
      <dgm:prSet/>
      <dgm:spPr/>
      <dgm:t>
        <a:bodyPr/>
        <a:lstStyle/>
        <a:p>
          <a:endParaRPr lang="nl-BE"/>
        </a:p>
      </dgm:t>
    </dgm:pt>
    <dgm:pt modelId="{316E49D5-0DFE-4EE3-BE72-CCDC2ADEB521}">
      <dgm:prSet phldrT="[Text]"/>
      <dgm:spPr/>
      <dgm:t>
        <a:bodyPr/>
        <a:lstStyle/>
        <a:p>
          <a:r>
            <a:rPr lang="nl-BE" smtClean="0"/>
            <a:t>Samenwerking structureren</a:t>
          </a:r>
          <a:endParaRPr lang="nl-BE" dirty="0"/>
        </a:p>
      </dgm:t>
    </dgm:pt>
    <dgm:pt modelId="{DE92D5A6-CE0B-4A5B-91EE-22ECE228BDD1}" type="parTrans" cxnId="{B0D03A35-5A67-4FAE-9C95-55E7F3CC0963}">
      <dgm:prSet/>
      <dgm:spPr/>
      <dgm:t>
        <a:bodyPr/>
        <a:lstStyle/>
        <a:p>
          <a:endParaRPr lang="nl-BE"/>
        </a:p>
      </dgm:t>
    </dgm:pt>
    <dgm:pt modelId="{16A475ED-3382-4E3C-9B81-A0606BF5397B}" type="sibTrans" cxnId="{B0D03A35-5A67-4FAE-9C95-55E7F3CC0963}">
      <dgm:prSet/>
      <dgm:spPr/>
      <dgm:t>
        <a:bodyPr/>
        <a:lstStyle/>
        <a:p>
          <a:endParaRPr lang="nl-BE"/>
        </a:p>
      </dgm:t>
    </dgm:pt>
    <dgm:pt modelId="{775D42B1-3049-46A3-9C69-C1D2EA93EE1B}" type="pres">
      <dgm:prSet presAssocID="{B85A2628-9E05-44F3-ACF1-2D42943DF731}" presName="Name0" presStyleCnt="0">
        <dgm:presLayoutVars>
          <dgm:dir/>
          <dgm:animLvl val="lvl"/>
          <dgm:resizeHandles val="exact"/>
        </dgm:presLayoutVars>
      </dgm:prSet>
      <dgm:spPr/>
      <dgm:t>
        <a:bodyPr/>
        <a:lstStyle/>
        <a:p>
          <a:endParaRPr lang="nl-BE"/>
        </a:p>
      </dgm:t>
    </dgm:pt>
    <dgm:pt modelId="{8EC339B4-9B7B-48E5-A864-B59910115771}" type="pres">
      <dgm:prSet presAssocID="{7A084A60-1872-44CF-96B6-AA809C324E07}" presName="boxAndChildren" presStyleCnt="0"/>
      <dgm:spPr/>
      <dgm:t>
        <a:bodyPr/>
        <a:lstStyle/>
        <a:p>
          <a:endParaRPr lang="nl-BE"/>
        </a:p>
      </dgm:t>
    </dgm:pt>
    <dgm:pt modelId="{4DDBDD26-73E9-47E8-8F39-B7A51288430D}" type="pres">
      <dgm:prSet presAssocID="{7A084A60-1872-44CF-96B6-AA809C324E07}" presName="parentTextBox" presStyleLbl="node1" presStyleIdx="0" presStyleCnt="6"/>
      <dgm:spPr/>
      <dgm:t>
        <a:bodyPr/>
        <a:lstStyle/>
        <a:p>
          <a:endParaRPr lang="nl-BE"/>
        </a:p>
      </dgm:t>
    </dgm:pt>
    <dgm:pt modelId="{98515FD4-FDF4-48B5-81B2-D9D66E235FE1}" type="pres">
      <dgm:prSet presAssocID="{8C8AE448-5071-4FA3-977A-C9F588B52F88}" presName="sp" presStyleCnt="0"/>
      <dgm:spPr/>
      <dgm:t>
        <a:bodyPr/>
        <a:lstStyle/>
        <a:p>
          <a:endParaRPr lang="nl-BE"/>
        </a:p>
      </dgm:t>
    </dgm:pt>
    <dgm:pt modelId="{16FD502D-8A62-43F9-92A4-BC753E1A5427}" type="pres">
      <dgm:prSet presAssocID="{A4E930C8-86EC-4B6D-87BD-6BB3E788DA8C}" presName="arrowAndChildren" presStyleCnt="0"/>
      <dgm:spPr/>
      <dgm:t>
        <a:bodyPr/>
        <a:lstStyle/>
        <a:p>
          <a:endParaRPr lang="nl-BE"/>
        </a:p>
      </dgm:t>
    </dgm:pt>
    <dgm:pt modelId="{91A65045-6C11-4719-BCED-36AF50E1DF81}" type="pres">
      <dgm:prSet presAssocID="{A4E930C8-86EC-4B6D-87BD-6BB3E788DA8C}" presName="parentTextArrow" presStyleLbl="node1" presStyleIdx="1" presStyleCnt="6"/>
      <dgm:spPr/>
      <dgm:t>
        <a:bodyPr/>
        <a:lstStyle/>
        <a:p>
          <a:endParaRPr lang="nl-BE"/>
        </a:p>
      </dgm:t>
    </dgm:pt>
    <dgm:pt modelId="{A6B92E8F-8CD8-494A-A44B-7649D95B3D7E}" type="pres">
      <dgm:prSet presAssocID="{16A475ED-3382-4E3C-9B81-A0606BF5397B}" presName="sp" presStyleCnt="0"/>
      <dgm:spPr/>
      <dgm:t>
        <a:bodyPr/>
        <a:lstStyle/>
        <a:p>
          <a:endParaRPr lang="nl-BE"/>
        </a:p>
      </dgm:t>
    </dgm:pt>
    <dgm:pt modelId="{0FB34F3F-054D-441F-8C2B-07224285A110}" type="pres">
      <dgm:prSet presAssocID="{316E49D5-0DFE-4EE3-BE72-CCDC2ADEB521}" presName="arrowAndChildren" presStyleCnt="0"/>
      <dgm:spPr/>
      <dgm:t>
        <a:bodyPr/>
        <a:lstStyle/>
        <a:p>
          <a:endParaRPr lang="nl-BE"/>
        </a:p>
      </dgm:t>
    </dgm:pt>
    <dgm:pt modelId="{A1A6FA82-F17B-44E3-9C82-870FC694FAEB}" type="pres">
      <dgm:prSet presAssocID="{316E49D5-0DFE-4EE3-BE72-CCDC2ADEB521}" presName="parentTextArrow" presStyleLbl="node1" presStyleIdx="2" presStyleCnt="6"/>
      <dgm:spPr/>
      <dgm:t>
        <a:bodyPr/>
        <a:lstStyle/>
        <a:p>
          <a:endParaRPr lang="nl-BE"/>
        </a:p>
      </dgm:t>
    </dgm:pt>
    <dgm:pt modelId="{61819546-3313-419D-BE36-217C4B651BDF}" type="pres">
      <dgm:prSet presAssocID="{82F82DF5-183B-42DE-A1E4-1FFF6BA4BF28}" presName="sp" presStyleCnt="0"/>
      <dgm:spPr/>
      <dgm:t>
        <a:bodyPr/>
        <a:lstStyle/>
        <a:p>
          <a:endParaRPr lang="nl-BE"/>
        </a:p>
      </dgm:t>
    </dgm:pt>
    <dgm:pt modelId="{F7A2415F-71A4-4FD2-B6DF-A9C958A7BDC0}" type="pres">
      <dgm:prSet presAssocID="{A2FC3822-4128-46F0-82A9-66AA6B3D5B01}" presName="arrowAndChildren" presStyleCnt="0"/>
      <dgm:spPr/>
      <dgm:t>
        <a:bodyPr/>
        <a:lstStyle/>
        <a:p>
          <a:endParaRPr lang="nl-BE"/>
        </a:p>
      </dgm:t>
    </dgm:pt>
    <dgm:pt modelId="{81BFDCDD-384F-4A43-AD80-AE98E1B213C7}" type="pres">
      <dgm:prSet presAssocID="{A2FC3822-4128-46F0-82A9-66AA6B3D5B01}" presName="parentTextArrow" presStyleLbl="node1" presStyleIdx="3" presStyleCnt="6"/>
      <dgm:spPr/>
      <dgm:t>
        <a:bodyPr/>
        <a:lstStyle/>
        <a:p>
          <a:endParaRPr lang="nl-BE"/>
        </a:p>
      </dgm:t>
    </dgm:pt>
    <dgm:pt modelId="{59EFC71C-3F35-44DD-BE1E-BE676FF60541}" type="pres">
      <dgm:prSet presAssocID="{E985B3EA-A1F3-47EB-A382-AB114A3A53D8}" presName="sp" presStyleCnt="0"/>
      <dgm:spPr/>
      <dgm:t>
        <a:bodyPr/>
        <a:lstStyle/>
        <a:p>
          <a:endParaRPr lang="nl-BE"/>
        </a:p>
      </dgm:t>
    </dgm:pt>
    <dgm:pt modelId="{8C7986ED-2952-4651-B5CB-C8EBAC83E5D8}" type="pres">
      <dgm:prSet presAssocID="{E00B39D4-3B7B-4C48-B44B-59369C7EFCBE}" presName="arrowAndChildren" presStyleCnt="0"/>
      <dgm:spPr/>
      <dgm:t>
        <a:bodyPr/>
        <a:lstStyle/>
        <a:p>
          <a:endParaRPr lang="nl-BE"/>
        </a:p>
      </dgm:t>
    </dgm:pt>
    <dgm:pt modelId="{B54B4493-9508-4F8D-9867-4313D2418C24}" type="pres">
      <dgm:prSet presAssocID="{E00B39D4-3B7B-4C48-B44B-59369C7EFCBE}" presName="parentTextArrow" presStyleLbl="node1" presStyleIdx="4" presStyleCnt="6"/>
      <dgm:spPr/>
      <dgm:t>
        <a:bodyPr/>
        <a:lstStyle/>
        <a:p>
          <a:endParaRPr lang="nl-BE"/>
        </a:p>
      </dgm:t>
    </dgm:pt>
    <dgm:pt modelId="{C1994BE9-7408-4298-B6E4-CB01F13CBFBF}" type="pres">
      <dgm:prSet presAssocID="{3D465779-CE82-44FC-BFB3-DF21E65893B8}" presName="sp" presStyleCnt="0"/>
      <dgm:spPr/>
      <dgm:t>
        <a:bodyPr/>
        <a:lstStyle/>
        <a:p>
          <a:endParaRPr lang="nl-BE"/>
        </a:p>
      </dgm:t>
    </dgm:pt>
    <dgm:pt modelId="{0244636C-33B1-4056-B39B-63A8FEB1ED7B}" type="pres">
      <dgm:prSet presAssocID="{09D5A395-46E6-4779-815F-2500E37A8759}" presName="arrowAndChildren" presStyleCnt="0"/>
      <dgm:spPr/>
      <dgm:t>
        <a:bodyPr/>
        <a:lstStyle/>
        <a:p>
          <a:endParaRPr lang="nl-BE"/>
        </a:p>
      </dgm:t>
    </dgm:pt>
    <dgm:pt modelId="{B7A981AF-0230-4FE5-9AC8-4C2CFAA535EB}" type="pres">
      <dgm:prSet presAssocID="{09D5A395-46E6-4779-815F-2500E37A8759}" presName="parentTextArrow" presStyleLbl="node1" presStyleIdx="5" presStyleCnt="6"/>
      <dgm:spPr/>
      <dgm:t>
        <a:bodyPr/>
        <a:lstStyle/>
        <a:p>
          <a:endParaRPr lang="nl-BE"/>
        </a:p>
      </dgm:t>
    </dgm:pt>
  </dgm:ptLst>
  <dgm:cxnLst>
    <dgm:cxn modelId="{D51E62BD-E745-4CE5-9039-2C7949EA4DEA}" type="presOf" srcId="{B85A2628-9E05-44F3-ACF1-2D42943DF731}" destId="{775D42B1-3049-46A3-9C69-C1D2EA93EE1B}" srcOrd="0" destOrd="0" presId="urn:microsoft.com/office/officeart/2005/8/layout/process4"/>
    <dgm:cxn modelId="{F27BB1FF-C760-4C1C-8FFE-E1A86AE1004C}" type="presOf" srcId="{A2FC3822-4128-46F0-82A9-66AA6B3D5B01}" destId="{81BFDCDD-384F-4A43-AD80-AE98E1B213C7}" srcOrd="0" destOrd="0" presId="urn:microsoft.com/office/officeart/2005/8/layout/process4"/>
    <dgm:cxn modelId="{B0D03A35-5A67-4FAE-9C95-55E7F3CC0963}" srcId="{B85A2628-9E05-44F3-ACF1-2D42943DF731}" destId="{316E49D5-0DFE-4EE3-BE72-CCDC2ADEB521}" srcOrd="3" destOrd="0" parTransId="{DE92D5A6-CE0B-4A5B-91EE-22ECE228BDD1}" sibTransId="{16A475ED-3382-4E3C-9B81-A0606BF5397B}"/>
    <dgm:cxn modelId="{65A566E7-923E-4E92-8FA7-399AF7EA9448}" srcId="{B85A2628-9E05-44F3-ACF1-2D42943DF731}" destId="{7A084A60-1872-44CF-96B6-AA809C324E07}" srcOrd="5" destOrd="0" parTransId="{0440D69C-2A15-4508-8DD1-A88134D91767}" sibTransId="{08E61F56-2AA6-48A6-AC44-D464D88E1D61}"/>
    <dgm:cxn modelId="{6CB1CE92-EF8F-44EA-98AC-9A9A99B7849C}" type="presOf" srcId="{09D5A395-46E6-4779-815F-2500E37A8759}" destId="{B7A981AF-0230-4FE5-9AC8-4C2CFAA535EB}" srcOrd="0" destOrd="0" presId="urn:microsoft.com/office/officeart/2005/8/layout/process4"/>
    <dgm:cxn modelId="{794DEAEB-84B7-4FDB-9A02-8BAFF7A560C6}" srcId="{B85A2628-9E05-44F3-ACF1-2D42943DF731}" destId="{A2FC3822-4128-46F0-82A9-66AA6B3D5B01}" srcOrd="2" destOrd="0" parTransId="{8DB17C8D-B5A4-4738-90A6-8F8062B0BC34}" sibTransId="{82F82DF5-183B-42DE-A1E4-1FFF6BA4BF28}"/>
    <dgm:cxn modelId="{5212947A-2C13-4221-B9B5-7A5F8861B73C}" type="presOf" srcId="{7A084A60-1872-44CF-96B6-AA809C324E07}" destId="{4DDBDD26-73E9-47E8-8F39-B7A51288430D}" srcOrd="0" destOrd="0" presId="urn:microsoft.com/office/officeart/2005/8/layout/process4"/>
    <dgm:cxn modelId="{DCB62E44-FF5D-4DDD-B805-8014F6CA6625}" srcId="{B85A2628-9E05-44F3-ACF1-2D42943DF731}" destId="{A4E930C8-86EC-4B6D-87BD-6BB3E788DA8C}" srcOrd="4" destOrd="0" parTransId="{6E5ABD3B-81AB-4530-BE61-483E40F136CB}" sibTransId="{8C8AE448-5071-4FA3-977A-C9F588B52F88}"/>
    <dgm:cxn modelId="{5C008E89-0CCE-4474-A2E1-651124F7DDFB}" type="presOf" srcId="{E00B39D4-3B7B-4C48-B44B-59369C7EFCBE}" destId="{B54B4493-9508-4F8D-9867-4313D2418C24}" srcOrd="0" destOrd="0" presId="urn:microsoft.com/office/officeart/2005/8/layout/process4"/>
    <dgm:cxn modelId="{202B120C-9174-42F6-B296-212CCBC83B4A}" srcId="{B85A2628-9E05-44F3-ACF1-2D42943DF731}" destId="{E00B39D4-3B7B-4C48-B44B-59369C7EFCBE}" srcOrd="1" destOrd="0" parTransId="{9CA473B4-AE51-438B-9144-BCDB4B61EEAE}" sibTransId="{E985B3EA-A1F3-47EB-A382-AB114A3A53D8}"/>
    <dgm:cxn modelId="{BB1AB5EA-C76C-49B0-A431-15CC1B3EF12D}" srcId="{B85A2628-9E05-44F3-ACF1-2D42943DF731}" destId="{09D5A395-46E6-4779-815F-2500E37A8759}" srcOrd="0" destOrd="0" parTransId="{EF1E6F7B-73A9-4463-92C8-B6ECFB1C4D98}" sibTransId="{3D465779-CE82-44FC-BFB3-DF21E65893B8}"/>
    <dgm:cxn modelId="{40FEA142-EBCA-43D1-84F7-101DEF517852}" type="presOf" srcId="{A4E930C8-86EC-4B6D-87BD-6BB3E788DA8C}" destId="{91A65045-6C11-4719-BCED-36AF50E1DF81}" srcOrd="0" destOrd="0" presId="urn:microsoft.com/office/officeart/2005/8/layout/process4"/>
    <dgm:cxn modelId="{F9239072-A9F8-45AD-BCB4-CF4383B84487}" type="presOf" srcId="{316E49D5-0DFE-4EE3-BE72-CCDC2ADEB521}" destId="{A1A6FA82-F17B-44E3-9C82-870FC694FAEB}" srcOrd="0" destOrd="0" presId="urn:microsoft.com/office/officeart/2005/8/layout/process4"/>
    <dgm:cxn modelId="{D1C94599-1E61-4C2F-A5FE-ACA0E1F091E6}" type="presParOf" srcId="{775D42B1-3049-46A3-9C69-C1D2EA93EE1B}" destId="{8EC339B4-9B7B-48E5-A864-B59910115771}" srcOrd="0" destOrd="0" presId="urn:microsoft.com/office/officeart/2005/8/layout/process4"/>
    <dgm:cxn modelId="{39C93D90-2F70-4B83-8A2B-3C8245122FDB}" type="presParOf" srcId="{8EC339B4-9B7B-48E5-A864-B59910115771}" destId="{4DDBDD26-73E9-47E8-8F39-B7A51288430D}" srcOrd="0" destOrd="0" presId="urn:microsoft.com/office/officeart/2005/8/layout/process4"/>
    <dgm:cxn modelId="{EB863D66-FDCB-48EC-B815-1DAD0CAE3BE8}" type="presParOf" srcId="{775D42B1-3049-46A3-9C69-C1D2EA93EE1B}" destId="{98515FD4-FDF4-48B5-81B2-D9D66E235FE1}" srcOrd="1" destOrd="0" presId="urn:microsoft.com/office/officeart/2005/8/layout/process4"/>
    <dgm:cxn modelId="{F0639408-C382-4C5E-95F5-897D38BAA4B2}" type="presParOf" srcId="{775D42B1-3049-46A3-9C69-C1D2EA93EE1B}" destId="{16FD502D-8A62-43F9-92A4-BC753E1A5427}" srcOrd="2" destOrd="0" presId="urn:microsoft.com/office/officeart/2005/8/layout/process4"/>
    <dgm:cxn modelId="{BD2F4B87-B974-4EBF-8725-DD89FC19857B}" type="presParOf" srcId="{16FD502D-8A62-43F9-92A4-BC753E1A5427}" destId="{91A65045-6C11-4719-BCED-36AF50E1DF81}" srcOrd="0" destOrd="0" presId="urn:microsoft.com/office/officeart/2005/8/layout/process4"/>
    <dgm:cxn modelId="{6CA61368-64D5-40A9-ABBF-39596D685BA5}" type="presParOf" srcId="{775D42B1-3049-46A3-9C69-C1D2EA93EE1B}" destId="{A6B92E8F-8CD8-494A-A44B-7649D95B3D7E}" srcOrd="3" destOrd="0" presId="urn:microsoft.com/office/officeart/2005/8/layout/process4"/>
    <dgm:cxn modelId="{275D98DF-0F21-4FB3-94C5-41479E4B5AE1}" type="presParOf" srcId="{775D42B1-3049-46A3-9C69-C1D2EA93EE1B}" destId="{0FB34F3F-054D-441F-8C2B-07224285A110}" srcOrd="4" destOrd="0" presId="urn:microsoft.com/office/officeart/2005/8/layout/process4"/>
    <dgm:cxn modelId="{D584FABC-DA79-4AAF-826B-01AB04438BDF}" type="presParOf" srcId="{0FB34F3F-054D-441F-8C2B-07224285A110}" destId="{A1A6FA82-F17B-44E3-9C82-870FC694FAEB}" srcOrd="0" destOrd="0" presId="urn:microsoft.com/office/officeart/2005/8/layout/process4"/>
    <dgm:cxn modelId="{61BA3893-1FD2-487E-8705-BF66A75811D5}" type="presParOf" srcId="{775D42B1-3049-46A3-9C69-C1D2EA93EE1B}" destId="{61819546-3313-419D-BE36-217C4B651BDF}" srcOrd="5" destOrd="0" presId="urn:microsoft.com/office/officeart/2005/8/layout/process4"/>
    <dgm:cxn modelId="{0B359BB5-0FB6-49F3-9881-3B5C751E5FFB}" type="presParOf" srcId="{775D42B1-3049-46A3-9C69-C1D2EA93EE1B}" destId="{F7A2415F-71A4-4FD2-B6DF-A9C958A7BDC0}" srcOrd="6" destOrd="0" presId="urn:microsoft.com/office/officeart/2005/8/layout/process4"/>
    <dgm:cxn modelId="{C8508EAC-E17F-4EAC-8119-2EBBBA70B6E4}" type="presParOf" srcId="{F7A2415F-71A4-4FD2-B6DF-A9C958A7BDC0}" destId="{81BFDCDD-384F-4A43-AD80-AE98E1B213C7}" srcOrd="0" destOrd="0" presId="urn:microsoft.com/office/officeart/2005/8/layout/process4"/>
    <dgm:cxn modelId="{26E2B099-460B-40FD-A781-B2F24700EDB3}" type="presParOf" srcId="{775D42B1-3049-46A3-9C69-C1D2EA93EE1B}" destId="{59EFC71C-3F35-44DD-BE1E-BE676FF60541}" srcOrd="7" destOrd="0" presId="urn:microsoft.com/office/officeart/2005/8/layout/process4"/>
    <dgm:cxn modelId="{1BDB9C15-E851-45EE-92BF-F646CDA35BBF}" type="presParOf" srcId="{775D42B1-3049-46A3-9C69-C1D2EA93EE1B}" destId="{8C7986ED-2952-4651-B5CB-C8EBAC83E5D8}" srcOrd="8" destOrd="0" presId="urn:microsoft.com/office/officeart/2005/8/layout/process4"/>
    <dgm:cxn modelId="{820B6D3B-3719-4555-9D92-EDF4B2EE7998}" type="presParOf" srcId="{8C7986ED-2952-4651-B5CB-C8EBAC83E5D8}" destId="{B54B4493-9508-4F8D-9867-4313D2418C24}" srcOrd="0" destOrd="0" presId="urn:microsoft.com/office/officeart/2005/8/layout/process4"/>
    <dgm:cxn modelId="{9FD4B05D-0A20-442A-8AFB-29EE97269203}" type="presParOf" srcId="{775D42B1-3049-46A3-9C69-C1D2EA93EE1B}" destId="{C1994BE9-7408-4298-B6E4-CB01F13CBFBF}" srcOrd="9" destOrd="0" presId="urn:microsoft.com/office/officeart/2005/8/layout/process4"/>
    <dgm:cxn modelId="{6FBFA797-BE47-4DC2-B1D9-4C4F53378F88}" type="presParOf" srcId="{775D42B1-3049-46A3-9C69-C1D2EA93EE1B}" destId="{0244636C-33B1-4056-B39B-63A8FEB1ED7B}" srcOrd="10" destOrd="0" presId="urn:microsoft.com/office/officeart/2005/8/layout/process4"/>
    <dgm:cxn modelId="{6D3C1BFA-0202-4A26-B64F-E4BEA8806E57}" type="presParOf" srcId="{0244636C-33B1-4056-B39B-63A8FEB1ED7B}" destId="{B7A981AF-0230-4FE5-9AC8-4C2CFAA535E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E00B39D4-3B7B-4C48-B44B-59369C7EFCBE}">
      <dgm:prSet phldrT="[Text]"/>
      <dgm:spPr/>
      <dgm:t>
        <a:bodyPr/>
        <a:lstStyle/>
        <a:p>
          <a:r>
            <a:rPr lang="nl-BE" smtClean="0"/>
            <a:t>Oplossing kiezen</a:t>
          </a:r>
          <a:endParaRPr lang="nl-BE" dirty="0"/>
        </a:p>
      </dgm:t>
    </dgm:pt>
    <dgm:pt modelId="{9CA473B4-AE51-438B-9144-BCDB4B61EEAE}" type="parTrans" cxnId="{202B120C-9174-42F6-B296-212CCBC83B4A}">
      <dgm:prSet/>
      <dgm:spPr/>
      <dgm:t>
        <a:bodyPr/>
        <a:lstStyle/>
        <a:p>
          <a:endParaRPr lang="nl-BE"/>
        </a:p>
      </dgm:t>
    </dgm:pt>
    <dgm:pt modelId="{E985B3EA-A1F3-47EB-A382-AB114A3A53D8}" type="sibTrans" cxnId="{202B120C-9174-42F6-B296-212CCBC83B4A}">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DB17C8D-B5A4-4738-90A6-8F8062B0BC34}" type="parTrans" cxnId="{794DEAEB-84B7-4FDB-9A02-8BAFF7A560C6}">
      <dgm:prSet/>
      <dgm:spPr/>
      <dgm:t>
        <a:bodyPr/>
        <a:lstStyle/>
        <a:p>
          <a:endParaRPr lang="nl-BE"/>
        </a:p>
      </dgm:t>
    </dgm:pt>
    <dgm:pt modelId="{82F82DF5-183B-42DE-A1E4-1FFF6BA4BF28}" type="sibTrans" cxnId="{794DEAEB-84B7-4FDB-9A02-8BAFF7A560C6}">
      <dgm:prSet/>
      <dgm:spPr/>
      <dgm:t>
        <a:bodyPr/>
        <a:lstStyle/>
        <a:p>
          <a:endParaRPr lang="nl-BE"/>
        </a:p>
      </dgm:t>
    </dgm:pt>
    <dgm:pt modelId="{A6C91A4A-C085-4D28-87CB-8CA89A53E97B}">
      <dgm:prSet phldrT="[Text]"/>
      <dgm:spPr/>
      <dgm:t>
        <a:bodyPr/>
        <a:lstStyle/>
        <a:p>
          <a:r>
            <a:rPr lang="nl-BE" smtClean="0"/>
            <a:t>Uitvoeringscontract detailleren</a:t>
          </a:r>
          <a:endParaRPr lang="nl-BE" dirty="0"/>
        </a:p>
      </dgm:t>
    </dgm:pt>
    <dgm:pt modelId="{07E9262C-0EA9-4978-9D65-7BD7076B38DD}" type="parTrans" cxnId="{920E11BD-9961-4AF6-9FD2-69FB7CA82D0B}">
      <dgm:prSet/>
      <dgm:spPr/>
      <dgm:t>
        <a:bodyPr/>
        <a:lstStyle/>
        <a:p>
          <a:endParaRPr lang="nl-BE"/>
        </a:p>
      </dgm:t>
    </dgm:pt>
    <dgm:pt modelId="{572650DA-41C8-45EF-B60E-F177369ABCE6}" type="sibTrans" cxnId="{920E11BD-9961-4AF6-9FD2-69FB7CA82D0B}">
      <dgm:prSet/>
      <dgm:spPr/>
      <dgm:t>
        <a:bodyPr/>
        <a:lstStyle/>
        <a:p>
          <a:endParaRPr lang="nl-BE"/>
        </a:p>
      </dgm:t>
    </dgm:pt>
    <dgm:pt modelId="{A4E930C8-86EC-4B6D-87BD-6BB3E788DA8C}">
      <dgm:prSet phldrT="[Text]"/>
      <dgm:spPr/>
      <dgm:t>
        <a:bodyPr/>
        <a:lstStyle/>
        <a:p>
          <a:r>
            <a:rPr lang="nl-BE" smtClean="0"/>
            <a:t>Samenwerking structureren</a:t>
          </a:r>
          <a:endParaRPr lang="nl-BE" dirty="0"/>
        </a:p>
      </dgm:t>
    </dgm:pt>
    <dgm:pt modelId="{6E5ABD3B-81AB-4530-BE61-483E40F136CB}" type="parTrans" cxnId="{DCB62E44-FF5D-4DDD-B805-8014F6CA6625}">
      <dgm:prSet/>
      <dgm:spPr/>
      <dgm:t>
        <a:bodyPr/>
        <a:lstStyle/>
        <a:p>
          <a:endParaRPr lang="nl-BE"/>
        </a:p>
      </dgm:t>
    </dgm:pt>
    <dgm:pt modelId="{8C8AE448-5071-4FA3-977A-C9F588B52F88}" type="sibTrans" cxnId="{DCB62E44-FF5D-4DDD-B805-8014F6CA6625}">
      <dgm:prSet/>
      <dgm:spPr/>
      <dgm:t>
        <a:bodyPr/>
        <a:lstStyle/>
        <a:p>
          <a:endParaRPr lang="nl-BE"/>
        </a:p>
      </dgm:t>
    </dgm:pt>
    <dgm:pt modelId="{6197DC8E-D5AF-43BF-9194-CD8F230622DB}">
      <dgm:prSet phldrT="[Text]"/>
      <dgm:spPr/>
      <dgm:t>
        <a:bodyPr/>
        <a:lstStyle/>
        <a:p>
          <a:r>
            <a:rPr lang="nl-BE" smtClean="0"/>
            <a:t>Beheersaspecten vastleggen</a:t>
          </a:r>
          <a:endParaRPr lang="nl-BE" dirty="0"/>
        </a:p>
      </dgm:t>
    </dgm:pt>
    <dgm:pt modelId="{73770FA4-2CAE-4A12-8D2A-6A4C272A549E}" type="parTrans" cxnId="{1C96D189-ACFB-455D-9800-47C6E861B22E}">
      <dgm:prSet/>
      <dgm:spPr/>
      <dgm:t>
        <a:bodyPr/>
        <a:lstStyle/>
        <a:p>
          <a:endParaRPr lang="nl-BE"/>
        </a:p>
      </dgm:t>
    </dgm:pt>
    <dgm:pt modelId="{60068740-FB3E-454C-ACD3-760EAC669105}" type="sibTrans" cxnId="{1C96D189-ACFB-455D-9800-47C6E861B22E}">
      <dgm:prSet/>
      <dgm:spPr/>
      <dgm:t>
        <a:bodyPr/>
        <a:lstStyle/>
        <a:p>
          <a:endParaRPr lang="nl-BE"/>
        </a:p>
      </dgm:t>
    </dgm:pt>
    <dgm:pt modelId="{6F8C6020-FA3E-4D1D-AB9E-520A7635D2CC}" type="pres">
      <dgm:prSet presAssocID="{B85A2628-9E05-44F3-ACF1-2D42943DF731}" presName="Name0" presStyleCnt="0">
        <dgm:presLayoutVars>
          <dgm:dir/>
          <dgm:animLvl val="lvl"/>
          <dgm:resizeHandles val="exact"/>
        </dgm:presLayoutVars>
      </dgm:prSet>
      <dgm:spPr/>
      <dgm:t>
        <a:bodyPr/>
        <a:lstStyle/>
        <a:p>
          <a:endParaRPr lang="nl-BE"/>
        </a:p>
      </dgm:t>
    </dgm:pt>
    <dgm:pt modelId="{3D601EE5-F057-402F-B599-37FAB3376856}" type="pres">
      <dgm:prSet presAssocID="{A6C91A4A-C085-4D28-87CB-8CA89A53E97B}" presName="boxAndChildren" presStyleCnt="0"/>
      <dgm:spPr/>
      <dgm:t>
        <a:bodyPr/>
        <a:lstStyle/>
        <a:p>
          <a:endParaRPr lang="nl-BE"/>
        </a:p>
      </dgm:t>
    </dgm:pt>
    <dgm:pt modelId="{98FB9BE0-D61A-4827-8250-FA4017B5C05F}" type="pres">
      <dgm:prSet presAssocID="{A6C91A4A-C085-4D28-87CB-8CA89A53E97B}" presName="parentTextBox" presStyleLbl="node1" presStyleIdx="0" presStyleCnt="6"/>
      <dgm:spPr/>
      <dgm:t>
        <a:bodyPr/>
        <a:lstStyle/>
        <a:p>
          <a:endParaRPr lang="nl-BE"/>
        </a:p>
      </dgm:t>
    </dgm:pt>
    <dgm:pt modelId="{416B7843-49C9-4D0A-A8BA-284DFBE7B829}" type="pres">
      <dgm:prSet presAssocID="{60068740-FB3E-454C-ACD3-760EAC669105}" presName="sp" presStyleCnt="0"/>
      <dgm:spPr/>
      <dgm:t>
        <a:bodyPr/>
        <a:lstStyle/>
        <a:p>
          <a:endParaRPr lang="nl-BE"/>
        </a:p>
      </dgm:t>
    </dgm:pt>
    <dgm:pt modelId="{8639D68B-D903-4C58-8D81-B739D4D00CAE}" type="pres">
      <dgm:prSet presAssocID="{6197DC8E-D5AF-43BF-9194-CD8F230622DB}" presName="arrowAndChildren" presStyleCnt="0"/>
      <dgm:spPr/>
      <dgm:t>
        <a:bodyPr/>
        <a:lstStyle/>
        <a:p>
          <a:endParaRPr lang="nl-BE"/>
        </a:p>
      </dgm:t>
    </dgm:pt>
    <dgm:pt modelId="{8EEAED58-D9DE-4F8A-9238-2B8B1B867F66}" type="pres">
      <dgm:prSet presAssocID="{6197DC8E-D5AF-43BF-9194-CD8F230622DB}" presName="parentTextArrow" presStyleLbl="node1" presStyleIdx="1" presStyleCnt="6"/>
      <dgm:spPr/>
      <dgm:t>
        <a:bodyPr/>
        <a:lstStyle/>
        <a:p>
          <a:endParaRPr lang="nl-BE"/>
        </a:p>
      </dgm:t>
    </dgm:pt>
    <dgm:pt modelId="{EDA3789B-65BC-4232-A2D0-55B31DF65F3B}" type="pres">
      <dgm:prSet presAssocID="{8C8AE448-5071-4FA3-977A-C9F588B52F88}" presName="sp" presStyleCnt="0"/>
      <dgm:spPr/>
      <dgm:t>
        <a:bodyPr/>
        <a:lstStyle/>
        <a:p>
          <a:endParaRPr lang="nl-BE"/>
        </a:p>
      </dgm:t>
    </dgm:pt>
    <dgm:pt modelId="{B4ABC357-C148-4086-9BFF-4444BBE03BD8}" type="pres">
      <dgm:prSet presAssocID="{A4E930C8-86EC-4B6D-87BD-6BB3E788DA8C}" presName="arrowAndChildren" presStyleCnt="0"/>
      <dgm:spPr/>
      <dgm:t>
        <a:bodyPr/>
        <a:lstStyle/>
        <a:p>
          <a:endParaRPr lang="nl-BE"/>
        </a:p>
      </dgm:t>
    </dgm:pt>
    <dgm:pt modelId="{2CA4AC98-4B70-455E-9460-994F4AF5029C}" type="pres">
      <dgm:prSet presAssocID="{A4E930C8-86EC-4B6D-87BD-6BB3E788DA8C}" presName="parentTextArrow" presStyleLbl="node1" presStyleIdx="2" presStyleCnt="6"/>
      <dgm:spPr/>
      <dgm:t>
        <a:bodyPr/>
        <a:lstStyle/>
        <a:p>
          <a:endParaRPr lang="nl-BE"/>
        </a:p>
      </dgm:t>
    </dgm:pt>
    <dgm:pt modelId="{4109E589-2C32-4DA9-9ED0-F525424CD969}" type="pres">
      <dgm:prSet presAssocID="{82F82DF5-183B-42DE-A1E4-1FFF6BA4BF28}" presName="sp" presStyleCnt="0"/>
      <dgm:spPr/>
      <dgm:t>
        <a:bodyPr/>
        <a:lstStyle/>
        <a:p>
          <a:endParaRPr lang="nl-BE"/>
        </a:p>
      </dgm:t>
    </dgm:pt>
    <dgm:pt modelId="{6004AA9C-F724-432C-B34B-D143A1091A82}" type="pres">
      <dgm:prSet presAssocID="{A2FC3822-4128-46F0-82A9-66AA6B3D5B01}" presName="arrowAndChildren" presStyleCnt="0"/>
      <dgm:spPr/>
      <dgm:t>
        <a:bodyPr/>
        <a:lstStyle/>
        <a:p>
          <a:endParaRPr lang="nl-BE"/>
        </a:p>
      </dgm:t>
    </dgm:pt>
    <dgm:pt modelId="{980B524D-FC18-422B-8C26-D991B853582D}" type="pres">
      <dgm:prSet presAssocID="{A2FC3822-4128-46F0-82A9-66AA6B3D5B01}" presName="parentTextArrow" presStyleLbl="node1" presStyleIdx="3" presStyleCnt="6"/>
      <dgm:spPr/>
      <dgm:t>
        <a:bodyPr/>
        <a:lstStyle/>
        <a:p>
          <a:endParaRPr lang="nl-BE"/>
        </a:p>
      </dgm:t>
    </dgm:pt>
    <dgm:pt modelId="{E2DD46DC-6306-4186-906E-7E42962D96E8}" type="pres">
      <dgm:prSet presAssocID="{E985B3EA-A1F3-47EB-A382-AB114A3A53D8}" presName="sp" presStyleCnt="0"/>
      <dgm:spPr/>
      <dgm:t>
        <a:bodyPr/>
        <a:lstStyle/>
        <a:p>
          <a:endParaRPr lang="nl-BE"/>
        </a:p>
      </dgm:t>
    </dgm:pt>
    <dgm:pt modelId="{48A40E14-488E-4072-B371-47CB3AE7F16E}" type="pres">
      <dgm:prSet presAssocID="{E00B39D4-3B7B-4C48-B44B-59369C7EFCBE}" presName="arrowAndChildren" presStyleCnt="0"/>
      <dgm:spPr/>
      <dgm:t>
        <a:bodyPr/>
        <a:lstStyle/>
        <a:p>
          <a:endParaRPr lang="nl-BE"/>
        </a:p>
      </dgm:t>
    </dgm:pt>
    <dgm:pt modelId="{F5EB6008-94CE-4BE8-B11E-18268690DDB8}" type="pres">
      <dgm:prSet presAssocID="{E00B39D4-3B7B-4C48-B44B-59369C7EFCBE}" presName="parentTextArrow" presStyleLbl="node1" presStyleIdx="4" presStyleCnt="6"/>
      <dgm:spPr/>
      <dgm:t>
        <a:bodyPr/>
        <a:lstStyle/>
        <a:p>
          <a:endParaRPr lang="nl-BE"/>
        </a:p>
      </dgm:t>
    </dgm:pt>
    <dgm:pt modelId="{E81C6F51-E07F-4863-9152-BB03ED0DDFE5}" type="pres">
      <dgm:prSet presAssocID="{3D465779-CE82-44FC-BFB3-DF21E65893B8}" presName="sp" presStyleCnt="0"/>
      <dgm:spPr/>
      <dgm:t>
        <a:bodyPr/>
        <a:lstStyle/>
        <a:p>
          <a:endParaRPr lang="nl-BE"/>
        </a:p>
      </dgm:t>
    </dgm:pt>
    <dgm:pt modelId="{1BD684AC-7A30-4232-B53A-09D669CC6495}" type="pres">
      <dgm:prSet presAssocID="{09D5A395-46E6-4779-815F-2500E37A8759}" presName="arrowAndChildren" presStyleCnt="0"/>
      <dgm:spPr/>
      <dgm:t>
        <a:bodyPr/>
        <a:lstStyle/>
        <a:p>
          <a:endParaRPr lang="nl-BE"/>
        </a:p>
      </dgm:t>
    </dgm:pt>
    <dgm:pt modelId="{C26EB4D0-C073-4306-974F-FC2432913B17}" type="pres">
      <dgm:prSet presAssocID="{09D5A395-46E6-4779-815F-2500E37A8759}" presName="parentTextArrow" presStyleLbl="node1" presStyleIdx="5" presStyleCnt="6"/>
      <dgm:spPr/>
      <dgm:t>
        <a:bodyPr/>
        <a:lstStyle/>
        <a:p>
          <a:endParaRPr lang="nl-BE"/>
        </a:p>
      </dgm:t>
    </dgm:pt>
  </dgm:ptLst>
  <dgm:cxnLst>
    <dgm:cxn modelId="{794DEAEB-84B7-4FDB-9A02-8BAFF7A560C6}" srcId="{B85A2628-9E05-44F3-ACF1-2D42943DF731}" destId="{A2FC3822-4128-46F0-82A9-66AA6B3D5B01}" srcOrd="2" destOrd="0" parTransId="{8DB17C8D-B5A4-4738-90A6-8F8062B0BC34}" sibTransId="{82F82DF5-183B-42DE-A1E4-1FFF6BA4BF28}"/>
    <dgm:cxn modelId="{1C96D189-ACFB-455D-9800-47C6E861B22E}" srcId="{B85A2628-9E05-44F3-ACF1-2D42943DF731}" destId="{6197DC8E-D5AF-43BF-9194-CD8F230622DB}" srcOrd="4" destOrd="0" parTransId="{73770FA4-2CAE-4A12-8D2A-6A4C272A549E}" sibTransId="{60068740-FB3E-454C-ACD3-760EAC669105}"/>
    <dgm:cxn modelId="{1576CCB4-E42B-4011-93E4-D6A473F974A0}" type="presOf" srcId="{A6C91A4A-C085-4D28-87CB-8CA89A53E97B}" destId="{98FB9BE0-D61A-4827-8250-FA4017B5C05F}" srcOrd="0" destOrd="0" presId="urn:microsoft.com/office/officeart/2005/8/layout/process4"/>
    <dgm:cxn modelId="{BB1AB5EA-C76C-49B0-A431-15CC1B3EF12D}" srcId="{B85A2628-9E05-44F3-ACF1-2D42943DF731}" destId="{09D5A395-46E6-4779-815F-2500E37A8759}" srcOrd="0" destOrd="0" parTransId="{EF1E6F7B-73A9-4463-92C8-B6ECFB1C4D98}" sibTransId="{3D465779-CE82-44FC-BFB3-DF21E65893B8}"/>
    <dgm:cxn modelId="{385A9ECD-1C8F-464A-BAE1-0A63256B93EA}" type="presOf" srcId="{B85A2628-9E05-44F3-ACF1-2D42943DF731}" destId="{6F8C6020-FA3E-4D1D-AB9E-520A7635D2CC}" srcOrd="0" destOrd="0" presId="urn:microsoft.com/office/officeart/2005/8/layout/process4"/>
    <dgm:cxn modelId="{BEF5D4E4-C011-496A-8198-48FB964F6EE0}" type="presOf" srcId="{E00B39D4-3B7B-4C48-B44B-59369C7EFCBE}" destId="{F5EB6008-94CE-4BE8-B11E-18268690DDB8}" srcOrd="0" destOrd="0" presId="urn:microsoft.com/office/officeart/2005/8/layout/process4"/>
    <dgm:cxn modelId="{FEEEED88-EA91-405E-91C7-50546154E5E1}" type="presOf" srcId="{6197DC8E-D5AF-43BF-9194-CD8F230622DB}" destId="{8EEAED58-D9DE-4F8A-9238-2B8B1B867F66}" srcOrd="0" destOrd="0" presId="urn:microsoft.com/office/officeart/2005/8/layout/process4"/>
    <dgm:cxn modelId="{31872BF0-4A24-4A80-BA80-99B0A28977F7}" type="presOf" srcId="{A2FC3822-4128-46F0-82A9-66AA6B3D5B01}" destId="{980B524D-FC18-422B-8C26-D991B853582D}" srcOrd="0" destOrd="0" presId="urn:microsoft.com/office/officeart/2005/8/layout/process4"/>
    <dgm:cxn modelId="{DCB62E44-FF5D-4DDD-B805-8014F6CA6625}" srcId="{B85A2628-9E05-44F3-ACF1-2D42943DF731}" destId="{A4E930C8-86EC-4B6D-87BD-6BB3E788DA8C}" srcOrd="3" destOrd="0" parTransId="{6E5ABD3B-81AB-4530-BE61-483E40F136CB}" sibTransId="{8C8AE448-5071-4FA3-977A-C9F588B52F88}"/>
    <dgm:cxn modelId="{61D102FF-6B02-4DC4-BB34-DF601D7230AE}" type="presOf" srcId="{09D5A395-46E6-4779-815F-2500E37A8759}" destId="{C26EB4D0-C073-4306-974F-FC2432913B17}" srcOrd="0" destOrd="0" presId="urn:microsoft.com/office/officeart/2005/8/layout/process4"/>
    <dgm:cxn modelId="{536909B4-C485-4792-8091-37B6A9DC87F5}" type="presOf" srcId="{A4E930C8-86EC-4B6D-87BD-6BB3E788DA8C}" destId="{2CA4AC98-4B70-455E-9460-994F4AF5029C}" srcOrd="0" destOrd="0" presId="urn:microsoft.com/office/officeart/2005/8/layout/process4"/>
    <dgm:cxn modelId="{202B120C-9174-42F6-B296-212CCBC83B4A}" srcId="{B85A2628-9E05-44F3-ACF1-2D42943DF731}" destId="{E00B39D4-3B7B-4C48-B44B-59369C7EFCBE}" srcOrd="1" destOrd="0" parTransId="{9CA473B4-AE51-438B-9144-BCDB4B61EEAE}" sibTransId="{E985B3EA-A1F3-47EB-A382-AB114A3A53D8}"/>
    <dgm:cxn modelId="{920E11BD-9961-4AF6-9FD2-69FB7CA82D0B}" srcId="{B85A2628-9E05-44F3-ACF1-2D42943DF731}" destId="{A6C91A4A-C085-4D28-87CB-8CA89A53E97B}" srcOrd="5" destOrd="0" parTransId="{07E9262C-0EA9-4978-9D65-7BD7076B38DD}" sibTransId="{572650DA-41C8-45EF-B60E-F177369ABCE6}"/>
    <dgm:cxn modelId="{CD05EAD2-ED52-4508-8FDB-835FCDF345C2}" type="presParOf" srcId="{6F8C6020-FA3E-4D1D-AB9E-520A7635D2CC}" destId="{3D601EE5-F057-402F-B599-37FAB3376856}" srcOrd="0" destOrd="0" presId="urn:microsoft.com/office/officeart/2005/8/layout/process4"/>
    <dgm:cxn modelId="{DC59CFFD-5364-4B32-B2A1-1B09B123C7EA}" type="presParOf" srcId="{3D601EE5-F057-402F-B599-37FAB3376856}" destId="{98FB9BE0-D61A-4827-8250-FA4017B5C05F}" srcOrd="0" destOrd="0" presId="urn:microsoft.com/office/officeart/2005/8/layout/process4"/>
    <dgm:cxn modelId="{6A86F635-3055-41BA-8790-25188C82DAF0}" type="presParOf" srcId="{6F8C6020-FA3E-4D1D-AB9E-520A7635D2CC}" destId="{416B7843-49C9-4D0A-A8BA-284DFBE7B829}" srcOrd="1" destOrd="0" presId="urn:microsoft.com/office/officeart/2005/8/layout/process4"/>
    <dgm:cxn modelId="{520957AF-61DF-4650-8B62-1BA77A20160C}" type="presParOf" srcId="{6F8C6020-FA3E-4D1D-AB9E-520A7635D2CC}" destId="{8639D68B-D903-4C58-8D81-B739D4D00CAE}" srcOrd="2" destOrd="0" presId="urn:microsoft.com/office/officeart/2005/8/layout/process4"/>
    <dgm:cxn modelId="{EB856B65-B0E7-4592-92BF-EB20531E7F9B}" type="presParOf" srcId="{8639D68B-D903-4C58-8D81-B739D4D00CAE}" destId="{8EEAED58-D9DE-4F8A-9238-2B8B1B867F66}" srcOrd="0" destOrd="0" presId="urn:microsoft.com/office/officeart/2005/8/layout/process4"/>
    <dgm:cxn modelId="{6B75C17F-D26B-48D6-B5D4-76FDB9024AA7}" type="presParOf" srcId="{6F8C6020-FA3E-4D1D-AB9E-520A7635D2CC}" destId="{EDA3789B-65BC-4232-A2D0-55B31DF65F3B}" srcOrd="3" destOrd="0" presId="urn:microsoft.com/office/officeart/2005/8/layout/process4"/>
    <dgm:cxn modelId="{CFEB0BC1-5570-467C-AD2A-F969F7E4A3D3}" type="presParOf" srcId="{6F8C6020-FA3E-4D1D-AB9E-520A7635D2CC}" destId="{B4ABC357-C148-4086-9BFF-4444BBE03BD8}" srcOrd="4" destOrd="0" presId="urn:microsoft.com/office/officeart/2005/8/layout/process4"/>
    <dgm:cxn modelId="{5B374D1C-71C4-47C7-AEDA-A8482C9D3ECC}" type="presParOf" srcId="{B4ABC357-C148-4086-9BFF-4444BBE03BD8}" destId="{2CA4AC98-4B70-455E-9460-994F4AF5029C}" srcOrd="0" destOrd="0" presId="urn:microsoft.com/office/officeart/2005/8/layout/process4"/>
    <dgm:cxn modelId="{54E80FF7-01F9-4734-A285-443CF29378DE}" type="presParOf" srcId="{6F8C6020-FA3E-4D1D-AB9E-520A7635D2CC}" destId="{4109E589-2C32-4DA9-9ED0-F525424CD969}" srcOrd="5" destOrd="0" presId="urn:microsoft.com/office/officeart/2005/8/layout/process4"/>
    <dgm:cxn modelId="{A390AB42-10B3-4C25-A222-873E49414083}" type="presParOf" srcId="{6F8C6020-FA3E-4D1D-AB9E-520A7635D2CC}" destId="{6004AA9C-F724-432C-B34B-D143A1091A82}" srcOrd="6" destOrd="0" presId="urn:microsoft.com/office/officeart/2005/8/layout/process4"/>
    <dgm:cxn modelId="{8D227EE7-2BBC-4CD3-993C-E9F0A0ABE40B}" type="presParOf" srcId="{6004AA9C-F724-432C-B34B-D143A1091A82}" destId="{980B524D-FC18-422B-8C26-D991B853582D}" srcOrd="0" destOrd="0" presId="urn:microsoft.com/office/officeart/2005/8/layout/process4"/>
    <dgm:cxn modelId="{88484D20-662A-49E0-9103-0888995437CE}" type="presParOf" srcId="{6F8C6020-FA3E-4D1D-AB9E-520A7635D2CC}" destId="{E2DD46DC-6306-4186-906E-7E42962D96E8}" srcOrd="7" destOrd="0" presId="urn:microsoft.com/office/officeart/2005/8/layout/process4"/>
    <dgm:cxn modelId="{4D98805D-CE38-46EC-A7C2-1207FCF96E1B}" type="presParOf" srcId="{6F8C6020-FA3E-4D1D-AB9E-520A7635D2CC}" destId="{48A40E14-488E-4072-B371-47CB3AE7F16E}" srcOrd="8" destOrd="0" presId="urn:microsoft.com/office/officeart/2005/8/layout/process4"/>
    <dgm:cxn modelId="{8AC1F492-6B37-46C0-AD3E-296E6018371C}" type="presParOf" srcId="{48A40E14-488E-4072-B371-47CB3AE7F16E}" destId="{F5EB6008-94CE-4BE8-B11E-18268690DDB8}" srcOrd="0" destOrd="0" presId="urn:microsoft.com/office/officeart/2005/8/layout/process4"/>
    <dgm:cxn modelId="{872E6550-C442-4B27-90B0-B3D4FFF60FD2}" type="presParOf" srcId="{6F8C6020-FA3E-4D1D-AB9E-520A7635D2CC}" destId="{E81C6F51-E07F-4863-9152-BB03ED0DDFE5}" srcOrd="9" destOrd="0" presId="urn:microsoft.com/office/officeart/2005/8/layout/process4"/>
    <dgm:cxn modelId="{C08F2769-BFD1-4B0E-9E17-867D09355AE7}" type="presParOf" srcId="{6F8C6020-FA3E-4D1D-AB9E-520A7635D2CC}" destId="{1BD684AC-7A30-4232-B53A-09D669CC6495}" srcOrd="10" destOrd="0" presId="urn:microsoft.com/office/officeart/2005/8/layout/process4"/>
    <dgm:cxn modelId="{4931575D-D051-4538-86C0-FA4445AACA43}" type="presParOf" srcId="{1BD684AC-7A30-4232-B53A-09D669CC6495}" destId="{C26EB4D0-C073-4306-974F-FC2432913B1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23BB91-4FB3-4276-81E3-EBFF3BE1934C}" type="doc">
      <dgm:prSet loTypeId="urn:microsoft.com/office/officeart/2005/8/layout/chevron2" loCatId="process" qsTypeId="urn:microsoft.com/office/officeart/2005/8/quickstyle/simple1" qsCatId="simple" csTypeId="urn:microsoft.com/office/officeart/2005/8/colors/colorful5" csCatId="colorful" phldr="1"/>
      <dgm:spPr/>
    </dgm:pt>
    <dgm:pt modelId="{5FB5DA9E-2F93-4C50-A9DE-8D8A14DC308B}">
      <dgm:prSet phldrT="[Text]"/>
      <dgm:spPr/>
      <dgm:t>
        <a:bodyPr/>
        <a:lstStyle/>
        <a:p>
          <a:r>
            <a:rPr lang="nl-BE" dirty="0" smtClean="0"/>
            <a:t>1</a:t>
          </a:r>
          <a:endParaRPr lang="nl-BE" dirty="0"/>
        </a:p>
      </dgm:t>
    </dgm:pt>
    <dgm:pt modelId="{F94AF083-A593-4484-8472-6032256319D4}" type="parTrans" cxnId="{76D56C2E-A1FE-4C0D-A6A4-809138AF2ACF}">
      <dgm:prSet/>
      <dgm:spPr/>
      <dgm:t>
        <a:bodyPr/>
        <a:lstStyle/>
        <a:p>
          <a:endParaRPr lang="nl-BE"/>
        </a:p>
      </dgm:t>
    </dgm:pt>
    <dgm:pt modelId="{63B6BBED-C481-435C-A713-75CA38A84F75}" type="sibTrans" cxnId="{76D56C2E-A1FE-4C0D-A6A4-809138AF2ACF}">
      <dgm:prSet/>
      <dgm:spPr/>
      <dgm:t>
        <a:bodyPr/>
        <a:lstStyle/>
        <a:p>
          <a:endParaRPr lang="nl-BE"/>
        </a:p>
      </dgm:t>
    </dgm:pt>
    <dgm:pt modelId="{4A9DCA9F-F7ED-4FBC-83F0-7CC42A1A602E}">
      <dgm:prSet phldrT="[Text]"/>
      <dgm:spPr/>
      <dgm:t>
        <a:bodyPr/>
        <a:lstStyle/>
        <a:p>
          <a:r>
            <a:rPr lang="nl-BE" dirty="0" smtClean="0"/>
            <a:t>2</a:t>
          </a:r>
          <a:endParaRPr lang="nl-BE" dirty="0"/>
        </a:p>
      </dgm:t>
    </dgm:pt>
    <dgm:pt modelId="{4509810B-AE0A-43CA-9736-4EB50C8E7B19}" type="parTrans" cxnId="{11110054-ED3A-4C0F-9ADD-B3373F269B69}">
      <dgm:prSet/>
      <dgm:spPr/>
      <dgm:t>
        <a:bodyPr/>
        <a:lstStyle/>
        <a:p>
          <a:endParaRPr lang="nl-BE"/>
        </a:p>
      </dgm:t>
    </dgm:pt>
    <dgm:pt modelId="{78CA1B72-DA02-4DFC-9798-D06992918025}" type="sibTrans" cxnId="{11110054-ED3A-4C0F-9ADD-B3373F269B69}">
      <dgm:prSet/>
      <dgm:spPr/>
      <dgm:t>
        <a:bodyPr/>
        <a:lstStyle/>
        <a:p>
          <a:endParaRPr lang="nl-BE"/>
        </a:p>
      </dgm:t>
    </dgm:pt>
    <dgm:pt modelId="{45428311-FC90-4908-9A63-A0FAB318CCB8}">
      <dgm:prSet phldrT="[Text]"/>
      <dgm:spPr/>
      <dgm:t>
        <a:bodyPr/>
        <a:lstStyle/>
        <a:p>
          <a:r>
            <a:rPr lang="nl-BE" dirty="0" err="1" smtClean="0"/>
            <a:t>Review</a:t>
          </a:r>
          <a:r>
            <a:rPr lang="nl-BE" dirty="0" smtClean="0"/>
            <a:t> door Manager</a:t>
          </a:r>
          <a:endParaRPr lang="nl-BE" dirty="0"/>
        </a:p>
      </dgm:t>
    </dgm:pt>
    <dgm:pt modelId="{D798C5C2-8121-45A8-9A0E-A352FABBA296}" type="parTrans" cxnId="{60AC7459-3799-4BAE-9B9D-41141A55B57E}">
      <dgm:prSet/>
      <dgm:spPr/>
      <dgm:t>
        <a:bodyPr/>
        <a:lstStyle/>
        <a:p>
          <a:endParaRPr lang="nl-BE"/>
        </a:p>
      </dgm:t>
    </dgm:pt>
    <dgm:pt modelId="{34C83BDD-1C15-4EA8-9C40-6F165039C781}" type="sibTrans" cxnId="{60AC7459-3799-4BAE-9B9D-41141A55B57E}">
      <dgm:prSet/>
      <dgm:spPr/>
      <dgm:t>
        <a:bodyPr/>
        <a:lstStyle/>
        <a:p>
          <a:endParaRPr lang="nl-BE"/>
        </a:p>
      </dgm:t>
    </dgm:pt>
    <dgm:pt modelId="{8E559948-E497-4F6C-8B7F-FD6093939992}">
      <dgm:prSet phldrT="[Text]"/>
      <dgm:spPr/>
      <dgm:t>
        <a:bodyPr/>
        <a:lstStyle/>
        <a:p>
          <a:r>
            <a:rPr lang="nl-BE" dirty="0" smtClean="0"/>
            <a:t>Validatie door Stuurgroep</a:t>
          </a:r>
          <a:endParaRPr lang="nl-BE" dirty="0"/>
        </a:p>
      </dgm:t>
    </dgm:pt>
    <dgm:pt modelId="{F640F38B-EE5A-453A-AE2B-02810C3E85FC}" type="parTrans" cxnId="{FA1C1EC0-DE9A-472D-9A2A-1E49CE42A267}">
      <dgm:prSet/>
      <dgm:spPr/>
      <dgm:t>
        <a:bodyPr/>
        <a:lstStyle/>
        <a:p>
          <a:endParaRPr lang="nl-BE"/>
        </a:p>
      </dgm:t>
    </dgm:pt>
    <dgm:pt modelId="{A1205375-709F-403A-B82D-E15111EC7856}" type="sibTrans" cxnId="{FA1C1EC0-DE9A-472D-9A2A-1E49CE42A267}">
      <dgm:prSet/>
      <dgm:spPr/>
      <dgm:t>
        <a:bodyPr/>
        <a:lstStyle/>
        <a:p>
          <a:endParaRPr lang="nl-BE"/>
        </a:p>
      </dgm:t>
    </dgm:pt>
    <dgm:pt modelId="{ED2B0078-64B7-4E19-B4DA-58E29ECE01D9}" type="pres">
      <dgm:prSet presAssocID="{D423BB91-4FB3-4276-81E3-EBFF3BE1934C}" presName="linearFlow" presStyleCnt="0">
        <dgm:presLayoutVars>
          <dgm:dir/>
          <dgm:animLvl val="lvl"/>
          <dgm:resizeHandles val="exact"/>
        </dgm:presLayoutVars>
      </dgm:prSet>
      <dgm:spPr/>
    </dgm:pt>
    <dgm:pt modelId="{C0F5255F-05BC-4F75-97B1-F00CE6666E3A}" type="pres">
      <dgm:prSet presAssocID="{5FB5DA9E-2F93-4C50-A9DE-8D8A14DC308B}" presName="composite" presStyleCnt="0"/>
      <dgm:spPr/>
    </dgm:pt>
    <dgm:pt modelId="{CC90149E-F6C0-4DC4-A64D-C3A55D321F77}" type="pres">
      <dgm:prSet presAssocID="{5FB5DA9E-2F93-4C50-A9DE-8D8A14DC308B}" presName="parentText" presStyleLbl="alignNode1" presStyleIdx="0" presStyleCnt="2">
        <dgm:presLayoutVars>
          <dgm:chMax val="1"/>
          <dgm:bulletEnabled val="1"/>
        </dgm:presLayoutVars>
      </dgm:prSet>
      <dgm:spPr/>
      <dgm:t>
        <a:bodyPr/>
        <a:lstStyle/>
        <a:p>
          <a:endParaRPr lang="nl-BE"/>
        </a:p>
      </dgm:t>
    </dgm:pt>
    <dgm:pt modelId="{273F6A61-A7A1-4836-BBE7-0F9D16C1C03A}" type="pres">
      <dgm:prSet presAssocID="{5FB5DA9E-2F93-4C50-A9DE-8D8A14DC308B}" presName="descendantText" presStyleLbl="alignAcc1" presStyleIdx="0" presStyleCnt="2">
        <dgm:presLayoutVars>
          <dgm:bulletEnabled val="1"/>
        </dgm:presLayoutVars>
      </dgm:prSet>
      <dgm:spPr/>
      <dgm:t>
        <a:bodyPr/>
        <a:lstStyle/>
        <a:p>
          <a:endParaRPr lang="nl-BE"/>
        </a:p>
      </dgm:t>
    </dgm:pt>
    <dgm:pt modelId="{79B8E6AF-4E75-40A7-A2D7-73BC68D8EDE8}" type="pres">
      <dgm:prSet presAssocID="{63B6BBED-C481-435C-A713-75CA38A84F75}" presName="sp" presStyleCnt="0"/>
      <dgm:spPr/>
    </dgm:pt>
    <dgm:pt modelId="{43B609BD-2B21-4275-9EF6-27ABBB305805}" type="pres">
      <dgm:prSet presAssocID="{4A9DCA9F-F7ED-4FBC-83F0-7CC42A1A602E}" presName="composite" presStyleCnt="0"/>
      <dgm:spPr/>
    </dgm:pt>
    <dgm:pt modelId="{0F6D7FC7-F2B8-4DA3-86B1-6E843E40B272}" type="pres">
      <dgm:prSet presAssocID="{4A9DCA9F-F7ED-4FBC-83F0-7CC42A1A602E}" presName="parentText" presStyleLbl="alignNode1" presStyleIdx="1" presStyleCnt="2">
        <dgm:presLayoutVars>
          <dgm:chMax val="1"/>
          <dgm:bulletEnabled val="1"/>
        </dgm:presLayoutVars>
      </dgm:prSet>
      <dgm:spPr/>
      <dgm:t>
        <a:bodyPr/>
        <a:lstStyle/>
        <a:p>
          <a:endParaRPr lang="nl-BE"/>
        </a:p>
      </dgm:t>
    </dgm:pt>
    <dgm:pt modelId="{03433499-4CB9-4733-9225-DB9B9A178217}" type="pres">
      <dgm:prSet presAssocID="{4A9DCA9F-F7ED-4FBC-83F0-7CC42A1A602E}" presName="descendantText" presStyleLbl="alignAcc1" presStyleIdx="1" presStyleCnt="2">
        <dgm:presLayoutVars>
          <dgm:bulletEnabled val="1"/>
        </dgm:presLayoutVars>
      </dgm:prSet>
      <dgm:spPr/>
      <dgm:t>
        <a:bodyPr/>
        <a:lstStyle/>
        <a:p>
          <a:endParaRPr lang="nl-BE"/>
        </a:p>
      </dgm:t>
    </dgm:pt>
  </dgm:ptLst>
  <dgm:cxnLst>
    <dgm:cxn modelId="{FA1C1EC0-DE9A-472D-9A2A-1E49CE42A267}" srcId="{4A9DCA9F-F7ED-4FBC-83F0-7CC42A1A602E}" destId="{8E559948-E497-4F6C-8B7F-FD6093939992}" srcOrd="0" destOrd="0" parTransId="{F640F38B-EE5A-453A-AE2B-02810C3E85FC}" sibTransId="{A1205375-709F-403A-B82D-E15111EC7856}"/>
    <dgm:cxn modelId="{D28FD4CF-8A70-4F89-BD5F-BA1B4256877E}" type="presOf" srcId="{4A9DCA9F-F7ED-4FBC-83F0-7CC42A1A602E}" destId="{0F6D7FC7-F2B8-4DA3-86B1-6E843E40B272}" srcOrd="0" destOrd="0" presId="urn:microsoft.com/office/officeart/2005/8/layout/chevron2"/>
    <dgm:cxn modelId="{11110054-ED3A-4C0F-9ADD-B3373F269B69}" srcId="{D423BB91-4FB3-4276-81E3-EBFF3BE1934C}" destId="{4A9DCA9F-F7ED-4FBC-83F0-7CC42A1A602E}" srcOrd="1" destOrd="0" parTransId="{4509810B-AE0A-43CA-9736-4EB50C8E7B19}" sibTransId="{78CA1B72-DA02-4DFC-9798-D06992918025}"/>
    <dgm:cxn modelId="{A59F290F-0BDD-4243-B293-C9301CEF507F}" type="presOf" srcId="{45428311-FC90-4908-9A63-A0FAB318CCB8}" destId="{273F6A61-A7A1-4836-BBE7-0F9D16C1C03A}" srcOrd="0" destOrd="0" presId="urn:microsoft.com/office/officeart/2005/8/layout/chevron2"/>
    <dgm:cxn modelId="{F21FB1A8-915F-4E60-8E3A-3638E428D296}" type="presOf" srcId="{D423BB91-4FB3-4276-81E3-EBFF3BE1934C}" destId="{ED2B0078-64B7-4E19-B4DA-58E29ECE01D9}" srcOrd="0" destOrd="0" presId="urn:microsoft.com/office/officeart/2005/8/layout/chevron2"/>
    <dgm:cxn modelId="{4CE45D23-FCE1-4CA6-BE3B-F0D10C2AAA6D}" type="presOf" srcId="{5FB5DA9E-2F93-4C50-A9DE-8D8A14DC308B}" destId="{CC90149E-F6C0-4DC4-A64D-C3A55D321F77}" srcOrd="0" destOrd="0" presId="urn:microsoft.com/office/officeart/2005/8/layout/chevron2"/>
    <dgm:cxn modelId="{C4EABB08-7AB6-4F37-8451-B49D82F2C3D8}" type="presOf" srcId="{8E559948-E497-4F6C-8B7F-FD6093939992}" destId="{03433499-4CB9-4733-9225-DB9B9A178217}" srcOrd="0" destOrd="0" presId="urn:microsoft.com/office/officeart/2005/8/layout/chevron2"/>
    <dgm:cxn modelId="{60AC7459-3799-4BAE-9B9D-41141A55B57E}" srcId="{5FB5DA9E-2F93-4C50-A9DE-8D8A14DC308B}" destId="{45428311-FC90-4908-9A63-A0FAB318CCB8}" srcOrd="0" destOrd="0" parTransId="{D798C5C2-8121-45A8-9A0E-A352FABBA296}" sibTransId="{34C83BDD-1C15-4EA8-9C40-6F165039C781}"/>
    <dgm:cxn modelId="{76D56C2E-A1FE-4C0D-A6A4-809138AF2ACF}" srcId="{D423BB91-4FB3-4276-81E3-EBFF3BE1934C}" destId="{5FB5DA9E-2F93-4C50-A9DE-8D8A14DC308B}" srcOrd="0" destOrd="0" parTransId="{F94AF083-A593-4484-8472-6032256319D4}" sibTransId="{63B6BBED-C481-435C-A713-75CA38A84F75}"/>
    <dgm:cxn modelId="{0CC4D9CD-3857-43E7-B076-F11A1C469816}" type="presParOf" srcId="{ED2B0078-64B7-4E19-B4DA-58E29ECE01D9}" destId="{C0F5255F-05BC-4F75-97B1-F00CE6666E3A}" srcOrd="0" destOrd="0" presId="urn:microsoft.com/office/officeart/2005/8/layout/chevron2"/>
    <dgm:cxn modelId="{861ED994-86A2-49BD-BCD7-15F638B30447}" type="presParOf" srcId="{C0F5255F-05BC-4F75-97B1-F00CE6666E3A}" destId="{CC90149E-F6C0-4DC4-A64D-C3A55D321F77}" srcOrd="0" destOrd="0" presId="urn:microsoft.com/office/officeart/2005/8/layout/chevron2"/>
    <dgm:cxn modelId="{810CB2E0-DD63-4E95-9CF2-7D7527D98FA1}" type="presParOf" srcId="{C0F5255F-05BC-4F75-97B1-F00CE6666E3A}" destId="{273F6A61-A7A1-4836-BBE7-0F9D16C1C03A}" srcOrd="1" destOrd="0" presId="urn:microsoft.com/office/officeart/2005/8/layout/chevron2"/>
    <dgm:cxn modelId="{0B0FCEBF-80C2-4EEA-9C9F-794C0CCFB393}" type="presParOf" srcId="{ED2B0078-64B7-4E19-B4DA-58E29ECE01D9}" destId="{79B8E6AF-4E75-40A7-A2D7-73BC68D8EDE8}" srcOrd="1" destOrd="0" presId="urn:microsoft.com/office/officeart/2005/8/layout/chevron2"/>
    <dgm:cxn modelId="{CF3988C8-8E0F-455C-BA4F-7D010A3E21FF}" type="presParOf" srcId="{ED2B0078-64B7-4E19-B4DA-58E29ECE01D9}" destId="{43B609BD-2B21-4275-9EF6-27ABBB305805}" srcOrd="2" destOrd="0" presId="urn:microsoft.com/office/officeart/2005/8/layout/chevron2"/>
    <dgm:cxn modelId="{ABFC102B-CF88-445B-A9FE-8D50C352D63A}" type="presParOf" srcId="{43B609BD-2B21-4275-9EF6-27ABBB305805}" destId="{0F6D7FC7-F2B8-4DA3-86B1-6E843E40B272}" srcOrd="0" destOrd="0" presId="urn:microsoft.com/office/officeart/2005/8/layout/chevron2"/>
    <dgm:cxn modelId="{023BABB5-1A84-4B51-AEC2-325109E60083}" type="presParOf" srcId="{43B609BD-2B21-4275-9EF6-27ABBB305805}" destId="{03433499-4CB9-4733-9225-DB9B9A1782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5A2628-9E05-44F3-ACF1-2D42943DF731}" type="doc">
      <dgm:prSet loTypeId="urn:microsoft.com/office/officeart/2005/8/layout/process4" loCatId="process" qsTypeId="urn:microsoft.com/office/officeart/2005/8/quickstyle/simple1" qsCatId="simple" csTypeId="urn:microsoft.com/office/officeart/2005/8/colors/accent2_3" csCatId="accent2" phldr="1"/>
      <dgm:spPr/>
      <dgm:t>
        <a:bodyPr/>
        <a:lstStyle/>
        <a:p>
          <a:endParaRPr lang="nl-BE"/>
        </a:p>
      </dgm:t>
    </dgm:pt>
    <dgm:pt modelId="{09D5A395-46E6-4779-815F-2500E37A8759}">
      <dgm:prSet phldrT="[Text]"/>
      <dgm:spPr/>
      <dgm:t>
        <a:bodyPr/>
        <a:lstStyle/>
        <a:p>
          <a:r>
            <a:rPr lang="nl-BE" smtClean="0"/>
            <a:t>Situatie inschatten</a:t>
          </a:r>
          <a:endParaRPr lang="nl-BE" dirty="0"/>
        </a:p>
      </dgm:t>
    </dgm:pt>
    <dgm:pt modelId="{EF1E6F7B-73A9-4463-92C8-B6ECFB1C4D98}" type="parTrans" cxnId="{BB1AB5EA-C76C-49B0-A431-15CC1B3EF12D}">
      <dgm:prSet/>
      <dgm:spPr/>
      <dgm:t>
        <a:bodyPr/>
        <a:lstStyle/>
        <a:p>
          <a:endParaRPr lang="nl-BE"/>
        </a:p>
      </dgm:t>
    </dgm:pt>
    <dgm:pt modelId="{3D465779-CE82-44FC-BFB3-DF21E65893B8}" type="sibTrans" cxnId="{BB1AB5EA-C76C-49B0-A431-15CC1B3EF12D}">
      <dgm:prSet/>
      <dgm:spPr/>
      <dgm:t>
        <a:bodyPr/>
        <a:lstStyle/>
        <a:p>
          <a:endParaRPr lang="nl-BE"/>
        </a:p>
      </dgm:t>
    </dgm:pt>
    <dgm:pt modelId="{E00B39D4-3B7B-4C48-B44B-59369C7EFCBE}">
      <dgm:prSet phldrT="[Text]"/>
      <dgm:spPr/>
      <dgm:t>
        <a:bodyPr/>
        <a:lstStyle/>
        <a:p>
          <a:r>
            <a:rPr lang="nl-BE" smtClean="0"/>
            <a:t>Oplossing kiezen</a:t>
          </a:r>
          <a:endParaRPr lang="nl-BE" dirty="0"/>
        </a:p>
      </dgm:t>
    </dgm:pt>
    <dgm:pt modelId="{9CA473B4-AE51-438B-9144-BCDB4B61EEAE}" type="parTrans" cxnId="{202B120C-9174-42F6-B296-212CCBC83B4A}">
      <dgm:prSet/>
      <dgm:spPr/>
      <dgm:t>
        <a:bodyPr/>
        <a:lstStyle/>
        <a:p>
          <a:endParaRPr lang="nl-BE"/>
        </a:p>
      </dgm:t>
    </dgm:pt>
    <dgm:pt modelId="{E985B3EA-A1F3-47EB-A382-AB114A3A53D8}" type="sibTrans" cxnId="{202B120C-9174-42F6-B296-212CCBC83B4A}">
      <dgm:prSet/>
      <dgm:spPr/>
      <dgm:t>
        <a:bodyPr/>
        <a:lstStyle/>
        <a:p>
          <a:endParaRPr lang="nl-BE"/>
        </a:p>
      </dgm:t>
    </dgm:pt>
    <dgm:pt modelId="{A2FC3822-4128-46F0-82A9-66AA6B3D5B01}">
      <dgm:prSet phldrT="[Text]"/>
      <dgm:spPr/>
      <dgm:t>
        <a:bodyPr/>
        <a:lstStyle/>
        <a:p>
          <a:r>
            <a:rPr lang="nl-BE" smtClean="0"/>
            <a:t>Uitvoering voorbereiden</a:t>
          </a:r>
          <a:endParaRPr lang="nl-BE" dirty="0"/>
        </a:p>
      </dgm:t>
    </dgm:pt>
    <dgm:pt modelId="{8DB17C8D-B5A4-4738-90A6-8F8062B0BC34}" type="parTrans" cxnId="{794DEAEB-84B7-4FDB-9A02-8BAFF7A560C6}">
      <dgm:prSet/>
      <dgm:spPr/>
      <dgm:t>
        <a:bodyPr/>
        <a:lstStyle/>
        <a:p>
          <a:endParaRPr lang="nl-BE"/>
        </a:p>
      </dgm:t>
    </dgm:pt>
    <dgm:pt modelId="{82F82DF5-183B-42DE-A1E4-1FFF6BA4BF28}" type="sibTrans" cxnId="{794DEAEB-84B7-4FDB-9A02-8BAFF7A560C6}">
      <dgm:prSet/>
      <dgm:spPr/>
      <dgm:t>
        <a:bodyPr/>
        <a:lstStyle/>
        <a:p>
          <a:endParaRPr lang="nl-BE"/>
        </a:p>
      </dgm:t>
    </dgm:pt>
    <dgm:pt modelId="{A6C91A4A-C085-4D28-87CB-8CA89A53E97B}">
      <dgm:prSet phldrT="[Text]"/>
      <dgm:spPr/>
      <dgm:t>
        <a:bodyPr/>
        <a:lstStyle/>
        <a:p>
          <a:r>
            <a:rPr lang="nl-BE" dirty="0" smtClean="0"/>
            <a:t>Uitvoeringscontract detailleren</a:t>
          </a:r>
          <a:endParaRPr lang="nl-BE" dirty="0"/>
        </a:p>
      </dgm:t>
    </dgm:pt>
    <dgm:pt modelId="{07E9262C-0EA9-4978-9D65-7BD7076B38DD}" type="parTrans" cxnId="{920E11BD-9961-4AF6-9FD2-69FB7CA82D0B}">
      <dgm:prSet/>
      <dgm:spPr/>
      <dgm:t>
        <a:bodyPr/>
        <a:lstStyle/>
        <a:p>
          <a:endParaRPr lang="nl-BE"/>
        </a:p>
      </dgm:t>
    </dgm:pt>
    <dgm:pt modelId="{572650DA-41C8-45EF-B60E-F177369ABCE6}" type="sibTrans" cxnId="{920E11BD-9961-4AF6-9FD2-69FB7CA82D0B}">
      <dgm:prSet/>
      <dgm:spPr/>
      <dgm:t>
        <a:bodyPr/>
        <a:lstStyle/>
        <a:p>
          <a:endParaRPr lang="nl-BE"/>
        </a:p>
      </dgm:t>
    </dgm:pt>
    <dgm:pt modelId="{A4E930C8-86EC-4B6D-87BD-6BB3E788DA8C}">
      <dgm:prSet phldrT="[Text]"/>
      <dgm:spPr/>
      <dgm:t>
        <a:bodyPr/>
        <a:lstStyle/>
        <a:p>
          <a:r>
            <a:rPr lang="nl-BE" smtClean="0"/>
            <a:t>Beheersaspecten vastleggen</a:t>
          </a:r>
          <a:endParaRPr lang="nl-BE" dirty="0"/>
        </a:p>
      </dgm:t>
    </dgm:pt>
    <dgm:pt modelId="{6E5ABD3B-81AB-4530-BE61-483E40F136CB}" type="parTrans" cxnId="{DCB62E44-FF5D-4DDD-B805-8014F6CA6625}">
      <dgm:prSet/>
      <dgm:spPr/>
      <dgm:t>
        <a:bodyPr/>
        <a:lstStyle/>
        <a:p>
          <a:endParaRPr lang="nl-BE"/>
        </a:p>
      </dgm:t>
    </dgm:pt>
    <dgm:pt modelId="{8C8AE448-5071-4FA3-977A-C9F588B52F88}" type="sibTrans" cxnId="{DCB62E44-FF5D-4DDD-B805-8014F6CA6625}">
      <dgm:prSet/>
      <dgm:spPr/>
      <dgm:t>
        <a:bodyPr/>
        <a:lstStyle/>
        <a:p>
          <a:endParaRPr lang="nl-BE"/>
        </a:p>
      </dgm:t>
    </dgm:pt>
    <dgm:pt modelId="{DBEFB893-F8C5-4EA6-B4B9-E9261BCA9F45}">
      <dgm:prSet phldrT="[Text]"/>
      <dgm:spPr/>
      <dgm:t>
        <a:bodyPr/>
        <a:lstStyle/>
        <a:p>
          <a:r>
            <a:rPr lang="nl-BE" smtClean="0"/>
            <a:t>Samenwerking structureren</a:t>
          </a:r>
          <a:endParaRPr lang="nl-BE" b="1" dirty="0"/>
        </a:p>
      </dgm:t>
    </dgm:pt>
    <dgm:pt modelId="{1723D8AF-48DF-4B2A-9353-00B353066650}" type="parTrans" cxnId="{771B335F-6225-4BC9-9405-FC7E5A36AFA1}">
      <dgm:prSet/>
      <dgm:spPr/>
      <dgm:t>
        <a:bodyPr/>
        <a:lstStyle/>
        <a:p>
          <a:endParaRPr lang="nl-BE"/>
        </a:p>
      </dgm:t>
    </dgm:pt>
    <dgm:pt modelId="{D9DEE740-478E-43A5-BB3B-EB1A0C5E03B7}" type="sibTrans" cxnId="{771B335F-6225-4BC9-9405-FC7E5A36AFA1}">
      <dgm:prSet/>
      <dgm:spPr/>
      <dgm:t>
        <a:bodyPr/>
        <a:lstStyle/>
        <a:p>
          <a:endParaRPr lang="nl-BE"/>
        </a:p>
      </dgm:t>
    </dgm:pt>
    <dgm:pt modelId="{6F8C6020-FA3E-4D1D-AB9E-520A7635D2CC}" type="pres">
      <dgm:prSet presAssocID="{B85A2628-9E05-44F3-ACF1-2D42943DF731}" presName="Name0" presStyleCnt="0">
        <dgm:presLayoutVars>
          <dgm:dir/>
          <dgm:animLvl val="lvl"/>
          <dgm:resizeHandles val="exact"/>
        </dgm:presLayoutVars>
      </dgm:prSet>
      <dgm:spPr/>
      <dgm:t>
        <a:bodyPr/>
        <a:lstStyle/>
        <a:p>
          <a:endParaRPr lang="nl-BE"/>
        </a:p>
      </dgm:t>
    </dgm:pt>
    <dgm:pt modelId="{3D601EE5-F057-402F-B599-37FAB3376856}" type="pres">
      <dgm:prSet presAssocID="{A6C91A4A-C085-4D28-87CB-8CA89A53E97B}" presName="boxAndChildren" presStyleCnt="0"/>
      <dgm:spPr/>
      <dgm:t>
        <a:bodyPr/>
        <a:lstStyle/>
        <a:p>
          <a:endParaRPr lang="nl-BE"/>
        </a:p>
      </dgm:t>
    </dgm:pt>
    <dgm:pt modelId="{98FB9BE0-D61A-4827-8250-FA4017B5C05F}" type="pres">
      <dgm:prSet presAssocID="{A6C91A4A-C085-4D28-87CB-8CA89A53E97B}" presName="parentTextBox" presStyleLbl="node1" presStyleIdx="0" presStyleCnt="6"/>
      <dgm:spPr/>
      <dgm:t>
        <a:bodyPr/>
        <a:lstStyle/>
        <a:p>
          <a:endParaRPr lang="nl-BE"/>
        </a:p>
      </dgm:t>
    </dgm:pt>
    <dgm:pt modelId="{EDA3789B-65BC-4232-A2D0-55B31DF65F3B}" type="pres">
      <dgm:prSet presAssocID="{8C8AE448-5071-4FA3-977A-C9F588B52F88}" presName="sp" presStyleCnt="0"/>
      <dgm:spPr/>
      <dgm:t>
        <a:bodyPr/>
        <a:lstStyle/>
        <a:p>
          <a:endParaRPr lang="nl-BE"/>
        </a:p>
      </dgm:t>
    </dgm:pt>
    <dgm:pt modelId="{B4ABC357-C148-4086-9BFF-4444BBE03BD8}" type="pres">
      <dgm:prSet presAssocID="{A4E930C8-86EC-4B6D-87BD-6BB3E788DA8C}" presName="arrowAndChildren" presStyleCnt="0"/>
      <dgm:spPr/>
      <dgm:t>
        <a:bodyPr/>
        <a:lstStyle/>
        <a:p>
          <a:endParaRPr lang="nl-BE"/>
        </a:p>
      </dgm:t>
    </dgm:pt>
    <dgm:pt modelId="{2CA4AC98-4B70-455E-9460-994F4AF5029C}" type="pres">
      <dgm:prSet presAssocID="{A4E930C8-86EC-4B6D-87BD-6BB3E788DA8C}" presName="parentTextArrow" presStyleLbl="node1" presStyleIdx="1" presStyleCnt="6"/>
      <dgm:spPr/>
      <dgm:t>
        <a:bodyPr/>
        <a:lstStyle/>
        <a:p>
          <a:endParaRPr lang="nl-BE"/>
        </a:p>
      </dgm:t>
    </dgm:pt>
    <dgm:pt modelId="{7A623463-3FF1-4ED5-A230-E03A9523F961}" type="pres">
      <dgm:prSet presAssocID="{D9DEE740-478E-43A5-BB3B-EB1A0C5E03B7}" presName="sp" presStyleCnt="0"/>
      <dgm:spPr/>
      <dgm:t>
        <a:bodyPr/>
        <a:lstStyle/>
        <a:p>
          <a:endParaRPr lang="nl-BE"/>
        </a:p>
      </dgm:t>
    </dgm:pt>
    <dgm:pt modelId="{73692AFC-9DCD-454E-A229-48751BF5F433}" type="pres">
      <dgm:prSet presAssocID="{DBEFB893-F8C5-4EA6-B4B9-E9261BCA9F45}" presName="arrowAndChildren" presStyleCnt="0"/>
      <dgm:spPr/>
      <dgm:t>
        <a:bodyPr/>
        <a:lstStyle/>
        <a:p>
          <a:endParaRPr lang="nl-BE"/>
        </a:p>
      </dgm:t>
    </dgm:pt>
    <dgm:pt modelId="{1CE50921-54EC-404C-8F4D-D4FBF7927A3E}" type="pres">
      <dgm:prSet presAssocID="{DBEFB893-F8C5-4EA6-B4B9-E9261BCA9F45}" presName="parentTextArrow" presStyleLbl="node1" presStyleIdx="2" presStyleCnt="6"/>
      <dgm:spPr/>
      <dgm:t>
        <a:bodyPr/>
        <a:lstStyle/>
        <a:p>
          <a:endParaRPr lang="nl-BE"/>
        </a:p>
      </dgm:t>
    </dgm:pt>
    <dgm:pt modelId="{4109E589-2C32-4DA9-9ED0-F525424CD969}" type="pres">
      <dgm:prSet presAssocID="{82F82DF5-183B-42DE-A1E4-1FFF6BA4BF28}" presName="sp" presStyleCnt="0"/>
      <dgm:spPr/>
      <dgm:t>
        <a:bodyPr/>
        <a:lstStyle/>
        <a:p>
          <a:endParaRPr lang="nl-BE"/>
        </a:p>
      </dgm:t>
    </dgm:pt>
    <dgm:pt modelId="{6004AA9C-F724-432C-B34B-D143A1091A82}" type="pres">
      <dgm:prSet presAssocID="{A2FC3822-4128-46F0-82A9-66AA6B3D5B01}" presName="arrowAndChildren" presStyleCnt="0"/>
      <dgm:spPr/>
      <dgm:t>
        <a:bodyPr/>
        <a:lstStyle/>
        <a:p>
          <a:endParaRPr lang="nl-BE"/>
        </a:p>
      </dgm:t>
    </dgm:pt>
    <dgm:pt modelId="{980B524D-FC18-422B-8C26-D991B853582D}" type="pres">
      <dgm:prSet presAssocID="{A2FC3822-4128-46F0-82A9-66AA6B3D5B01}" presName="parentTextArrow" presStyleLbl="node1" presStyleIdx="3" presStyleCnt="6"/>
      <dgm:spPr/>
      <dgm:t>
        <a:bodyPr/>
        <a:lstStyle/>
        <a:p>
          <a:endParaRPr lang="nl-BE"/>
        </a:p>
      </dgm:t>
    </dgm:pt>
    <dgm:pt modelId="{E2DD46DC-6306-4186-906E-7E42962D96E8}" type="pres">
      <dgm:prSet presAssocID="{E985B3EA-A1F3-47EB-A382-AB114A3A53D8}" presName="sp" presStyleCnt="0"/>
      <dgm:spPr/>
      <dgm:t>
        <a:bodyPr/>
        <a:lstStyle/>
        <a:p>
          <a:endParaRPr lang="nl-BE"/>
        </a:p>
      </dgm:t>
    </dgm:pt>
    <dgm:pt modelId="{48A40E14-488E-4072-B371-47CB3AE7F16E}" type="pres">
      <dgm:prSet presAssocID="{E00B39D4-3B7B-4C48-B44B-59369C7EFCBE}" presName="arrowAndChildren" presStyleCnt="0"/>
      <dgm:spPr/>
      <dgm:t>
        <a:bodyPr/>
        <a:lstStyle/>
        <a:p>
          <a:endParaRPr lang="nl-BE"/>
        </a:p>
      </dgm:t>
    </dgm:pt>
    <dgm:pt modelId="{F5EB6008-94CE-4BE8-B11E-18268690DDB8}" type="pres">
      <dgm:prSet presAssocID="{E00B39D4-3B7B-4C48-B44B-59369C7EFCBE}" presName="parentTextArrow" presStyleLbl="node1" presStyleIdx="4" presStyleCnt="6"/>
      <dgm:spPr/>
      <dgm:t>
        <a:bodyPr/>
        <a:lstStyle/>
        <a:p>
          <a:endParaRPr lang="nl-BE"/>
        </a:p>
      </dgm:t>
    </dgm:pt>
    <dgm:pt modelId="{E81C6F51-E07F-4863-9152-BB03ED0DDFE5}" type="pres">
      <dgm:prSet presAssocID="{3D465779-CE82-44FC-BFB3-DF21E65893B8}" presName="sp" presStyleCnt="0"/>
      <dgm:spPr/>
      <dgm:t>
        <a:bodyPr/>
        <a:lstStyle/>
        <a:p>
          <a:endParaRPr lang="nl-BE"/>
        </a:p>
      </dgm:t>
    </dgm:pt>
    <dgm:pt modelId="{1BD684AC-7A30-4232-B53A-09D669CC6495}" type="pres">
      <dgm:prSet presAssocID="{09D5A395-46E6-4779-815F-2500E37A8759}" presName="arrowAndChildren" presStyleCnt="0"/>
      <dgm:spPr/>
      <dgm:t>
        <a:bodyPr/>
        <a:lstStyle/>
        <a:p>
          <a:endParaRPr lang="nl-BE"/>
        </a:p>
      </dgm:t>
    </dgm:pt>
    <dgm:pt modelId="{C26EB4D0-C073-4306-974F-FC2432913B17}" type="pres">
      <dgm:prSet presAssocID="{09D5A395-46E6-4779-815F-2500E37A8759}" presName="parentTextArrow" presStyleLbl="node1" presStyleIdx="5" presStyleCnt="6"/>
      <dgm:spPr/>
      <dgm:t>
        <a:bodyPr/>
        <a:lstStyle/>
        <a:p>
          <a:endParaRPr lang="nl-BE"/>
        </a:p>
      </dgm:t>
    </dgm:pt>
  </dgm:ptLst>
  <dgm:cxnLst>
    <dgm:cxn modelId="{258D7BC7-F047-44B6-98A7-92887A2D4EE3}" type="presOf" srcId="{A6C91A4A-C085-4D28-87CB-8CA89A53E97B}" destId="{98FB9BE0-D61A-4827-8250-FA4017B5C05F}" srcOrd="0" destOrd="0" presId="urn:microsoft.com/office/officeart/2005/8/layout/process4"/>
    <dgm:cxn modelId="{771B335F-6225-4BC9-9405-FC7E5A36AFA1}" srcId="{B85A2628-9E05-44F3-ACF1-2D42943DF731}" destId="{DBEFB893-F8C5-4EA6-B4B9-E9261BCA9F45}" srcOrd="3" destOrd="0" parTransId="{1723D8AF-48DF-4B2A-9353-00B353066650}" sibTransId="{D9DEE740-478E-43A5-BB3B-EB1A0C5E03B7}"/>
    <dgm:cxn modelId="{794DEAEB-84B7-4FDB-9A02-8BAFF7A560C6}" srcId="{B85A2628-9E05-44F3-ACF1-2D42943DF731}" destId="{A2FC3822-4128-46F0-82A9-66AA6B3D5B01}" srcOrd="2" destOrd="0" parTransId="{8DB17C8D-B5A4-4738-90A6-8F8062B0BC34}" sibTransId="{82F82DF5-183B-42DE-A1E4-1FFF6BA4BF28}"/>
    <dgm:cxn modelId="{FC77DF6B-9D4E-4B66-8C1B-90F1D8CE7FA9}" type="presOf" srcId="{B85A2628-9E05-44F3-ACF1-2D42943DF731}" destId="{6F8C6020-FA3E-4D1D-AB9E-520A7635D2CC}" srcOrd="0" destOrd="0" presId="urn:microsoft.com/office/officeart/2005/8/layout/process4"/>
    <dgm:cxn modelId="{A709BB36-B2F6-4BFC-B091-56FE4BAF77CB}" type="presOf" srcId="{09D5A395-46E6-4779-815F-2500E37A8759}" destId="{C26EB4D0-C073-4306-974F-FC2432913B17}" srcOrd="0" destOrd="0" presId="urn:microsoft.com/office/officeart/2005/8/layout/process4"/>
    <dgm:cxn modelId="{DCB62E44-FF5D-4DDD-B805-8014F6CA6625}" srcId="{B85A2628-9E05-44F3-ACF1-2D42943DF731}" destId="{A4E930C8-86EC-4B6D-87BD-6BB3E788DA8C}" srcOrd="4" destOrd="0" parTransId="{6E5ABD3B-81AB-4530-BE61-483E40F136CB}" sibTransId="{8C8AE448-5071-4FA3-977A-C9F588B52F88}"/>
    <dgm:cxn modelId="{591A946A-4525-4485-B23F-57CFA679344E}" type="presOf" srcId="{A2FC3822-4128-46F0-82A9-66AA6B3D5B01}" destId="{980B524D-FC18-422B-8C26-D991B853582D}" srcOrd="0" destOrd="0" presId="urn:microsoft.com/office/officeart/2005/8/layout/process4"/>
    <dgm:cxn modelId="{533D9C3F-948D-4496-9E4C-8A800FB79C91}" type="presOf" srcId="{DBEFB893-F8C5-4EA6-B4B9-E9261BCA9F45}" destId="{1CE50921-54EC-404C-8F4D-D4FBF7927A3E}" srcOrd="0" destOrd="0" presId="urn:microsoft.com/office/officeart/2005/8/layout/process4"/>
    <dgm:cxn modelId="{202B120C-9174-42F6-B296-212CCBC83B4A}" srcId="{B85A2628-9E05-44F3-ACF1-2D42943DF731}" destId="{E00B39D4-3B7B-4C48-B44B-59369C7EFCBE}" srcOrd="1" destOrd="0" parTransId="{9CA473B4-AE51-438B-9144-BCDB4B61EEAE}" sibTransId="{E985B3EA-A1F3-47EB-A382-AB114A3A53D8}"/>
    <dgm:cxn modelId="{EBFDB32D-99AB-459A-85BE-0CAB6992AFE6}" type="presOf" srcId="{E00B39D4-3B7B-4C48-B44B-59369C7EFCBE}" destId="{F5EB6008-94CE-4BE8-B11E-18268690DDB8}" srcOrd="0" destOrd="0" presId="urn:microsoft.com/office/officeart/2005/8/layout/process4"/>
    <dgm:cxn modelId="{BB1AB5EA-C76C-49B0-A431-15CC1B3EF12D}" srcId="{B85A2628-9E05-44F3-ACF1-2D42943DF731}" destId="{09D5A395-46E6-4779-815F-2500E37A8759}" srcOrd="0" destOrd="0" parTransId="{EF1E6F7B-73A9-4463-92C8-B6ECFB1C4D98}" sibTransId="{3D465779-CE82-44FC-BFB3-DF21E65893B8}"/>
    <dgm:cxn modelId="{2E74BBE0-B6B9-4772-A84B-E041A77E67E8}" type="presOf" srcId="{A4E930C8-86EC-4B6D-87BD-6BB3E788DA8C}" destId="{2CA4AC98-4B70-455E-9460-994F4AF5029C}" srcOrd="0" destOrd="0" presId="urn:microsoft.com/office/officeart/2005/8/layout/process4"/>
    <dgm:cxn modelId="{920E11BD-9961-4AF6-9FD2-69FB7CA82D0B}" srcId="{B85A2628-9E05-44F3-ACF1-2D42943DF731}" destId="{A6C91A4A-C085-4D28-87CB-8CA89A53E97B}" srcOrd="5" destOrd="0" parTransId="{07E9262C-0EA9-4978-9D65-7BD7076B38DD}" sibTransId="{572650DA-41C8-45EF-B60E-F177369ABCE6}"/>
    <dgm:cxn modelId="{4A1B6373-814A-4888-AE75-50A3450D8CE2}" type="presParOf" srcId="{6F8C6020-FA3E-4D1D-AB9E-520A7635D2CC}" destId="{3D601EE5-F057-402F-B599-37FAB3376856}" srcOrd="0" destOrd="0" presId="urn:microsoft.com/office/officeart/2005/8/layout/process4"/>
    <dgm:cxn modelId="{B4F74833-F450-48AA-A3E2-CDB0ECF481F9}" type="presParOf" srcId="{3D601EE5-F057-402F-B599-37FAB3376856}" destId="{98FB9BE0-D61A-4827-8250-FA4017B5C05F}" srcOrd="0" destOrd="0" presId="urn:microsoft.com/office/officeart/2005/8/layout/process4"/>
    <dgm:cxn modelId="{69A472FF-4533-483D-A052-F32ECFFC57F3}" type="presParOf" srcId="{6F8C6020-FA3E-4D1D-AB9E-520A7635D2CC}" destId="{EDA3789B-65BC-4232-A2D0-55B31DF65F3B}" srcOrd="1" destOrd="0" presId="urn:microsoft.com/office/officeart/2005/8/layout/process4"/>
    <dgm:cxn modelId="{8D4CE4D3-C6C8-46EB-81D7-FA2BBE812D8A}" type="presParOf" srcId="{6F8C6020-FA3E-4D1D-AB9E-520A7635D2CC}" destId="{B4ABC357-C148-4086-9BFF-4444BBE03BD8}" srcOrd="2" destOrd="0" presId="urn:microsoft.com/office/officeart/2005/8/layout/process4"/>
    <dgm:cxn modelId="{2A0E051B-5186-4998-B826-4375F0DA32FA}" type="presParOf" srcId="{B4ABC357-C148-4086-9BFF-4444BBE03BD8}" destId="{2CA4AC98-4B70-455E-9460-994F4AF5029C}" srcOrd="0" destOrd="0" presId="urn:microsoft.com/office/officeart/2005/8/layout/process4"/>
    <dgm:cxn modelId="{BEC6A53B-D791-4621-9C9C-CF4F86EFA68F}" type="presParOf" srcId="{6F8C6020-FA3E-4D1D-AB9E-520A7635D2CC}" destId="{7A623463-3FF1-4ED5-A230-E03A9523F961}" srcOrd="3" destOrd="0" presId="urn:microsoft.com/office/officeart/2005/8/layout/process4"/>
    <dgm:cxn modelId="{8B2013D7-E47A-40E1-99B6-C061749A59E2}" type="presParOf" srcId="{6F8C6020-FA3E-4D1D-AB9E-520A7635D2CC}" destId="{73692AFC-9DCD-454E-A229-48751BF5F433}" srcOrd="4" destOrd="0" presId="urn:microsoft.com/office/officeart/2005/8/layout/process4"/>
    <dgm:cxn modelId="{045E9040-A461-4342-81B1-4C82A7688559}" type="presParOf" srcId="{73692AFC-9DCD-454E-A229-48751BF5F433}" destId="{1CE50921-54EC-404C-8F4D-D4FBF7927A3E}" srcOrd="0" destOrd="0" presId="urn:microsoft.com/office/officeart/2005/8/layout/process4"/>
    <dgm:cxn modelId="{71234C04-191A-422E-9634-73C0AD11712B}" type="presParOf" srcId="{6F8C6020-FA3E-4D1D-AB9E-520A7635D2CC}" destId="{4109E589-2C32-4DA9-9ED0-F525424CD969}" srcOrd="5" destOrd="0" presId="urn:microsoft.com/office/officeart/2005/8/layout/process4"/>
    <dgm:cxn modelId="{466BF1EF-9754-44D9-A504-E73CA0BAD3F2}" type="presParOf" srcId="{6F8C6020-FA3E-4D1D-AB9E-520A7635D2CC}" destId="{6004AA9C-F724-432C-B34B-D143A1091A82}" srcOrd="6" destOrd="0" presId="urn:microsoft.com/office/officeart/2005/8/layout/process4"/>
    <dgm:cxn modelId="{54FCEA01-2595-41AD-83DE-4A3A7DAA6FFA}" type="presParOf" srcId="{6004AA9C-F724-432C-B34B-D143A1091A82}" destId="{980B524D-FC18-422B-8C26-D991B853582D}" srcOrd="0" destOrd="0" presId="urn:microsoft.com/office/officeart/2005/8/layout/process4"/>
    <dgm:cxn modelId="{B8B60346-F662-46ED-B3DD-2E11A9556F58}" type="presParOf" srcId="{6F8C6020-FA3E-4D1D-AB9E-520A7635D2CC}" destId="{E2DD46DC-6306-4186-906E-7E42962D96E8}" srcOrd="7" destOrd="0" presId="urn:microsoft.com/office/officeart/2005/8/layout/process4"/>
    <dgm:cxn modelId="{3C3EF43C-8DBF-4C8F-9E63-ECDA840EFE36}" type="presParOf" srcId="{6F8C6020-FA3E-4D1D-AB9E-520A7635D2CC}" destId="{48A40E14-488E-4072-B371-47CB3AE7F16E}" srcOrd="8" destOrd="0" presId="urn:microsoft.com/office/officeart/2005/8/layout/process4"/>
    <dgm:cxn modelId="{7E6EA8A1-B7C2-4BF1-81EB-5748447B05F4}" type="presParOf" srcId="{48A40E14-488E-4072-B371-47CB3AE7F16E}" destId="{F5EB6008-94CE-4BE8-B11E-18268690DDB8}" srcOrd="0" destOrd="0" presId="urn:microsoft.com/office/officeart/2005/8/layout/process4"/>
    <dgm:cxn modelId="{6ECECBAF-6E1B-4A5E-A7BC-034DA8A345E8}" type="presParOf" srcId="{6F8C6020-FA3E-4D1D-AB9E-520A7635D2CC}" destId="{E81C6F51-E07F-4863-9152-BB03ED0DDFE5}" srcOrd="9" destOrd="0" presId="urn:microsoft.com/office/officeart/2005/8/layout/process4"/>
    <dgm:cxn modelId="{00562AAE-F66F-40E8-BAD5-3868E5FC0F20}" type="presParOf" srcId="{6F8C6020-FA3E-4D1D-AB9E-520A7635D2CC}" destId="{1BD684AC-7A30-4232-B53A-09D669CC6495}" srcOrd="10" destOrd="0" presId="urn:microsoft.com/office/officeart/2005/8/layout/process4"/>
    <dgm:cxn modelId="{11AEAA34-7BAE-41A2-BEE9-32048A70E11A}" type="presParOf" srcId="{1BD684AC-7A30-4232-B53A-09D669CC6495}" destId="{C26EB4D0-C073-4306-974F-FC2432913B1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99F78-E72D-4DAB-ACC4-99009246A02A}">
      <dsp:nvSpPr>
        <dsp:cNvPr id="0" name=""/>
        <dsp:cNvSpPr/>
      </dsp:nvSpPr>
      <dsp:spPr>
        <a:xfrm>
          <a:off x="662939" y="0"/>
          <a:ext cx="7513320" cy="1389062"/>
        </a:xfrm>
        <a:prstGeom prst="rightArrow">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AE736-A9DE-4C05-92F6-5ABF61FA628B}">
      <dsp:nvSpPr>
        <dsp:cNvPr id="0" name=""/>
        <dsp:cNvSpPr/>
      </dsp:nvSpPr>
      <dsp:spPr>
        <a:xfrm>
          <a:off x="3034" y="416718"/>
          <a:ext cx="1397647" cy="555625"/>
        </a:xfrm>
        <a:prstGeom prst="roundRect">
          <a:avLst/>
        </a:prstGeom>
        <a:solidFill>
          <a:schemeClr val="accent2">
            <a:shade val="5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smtClean="0"/>
            <a:t>Situatie inschatten</a:t>
          </a:r>
          <a:endParaRPr lang="nl-BE" sz="1200" kern="1200" dirty="0"/>
        </a:p>
      </dsp:txBody>
      <dsp:txXfrm>
        <a:off x="30157" y="443841"/>
        <a:ext cx="1343401" cy="501379"/>
      </dsp:txXfrm>
    </dsp:sp>
    <dsp:sp modelId="{D4A60CD7-C4E2-41AF-8DA9-FDC1101246AB}">
      <dsp:nvSpPr>
        <dsp:cNvPr id="0" name=""/>
        <dsp:cNvSpPr/>
      </dsp:nvSpPr>
      <dsp:spPr>
        <a:xfrm>
          <a:off x="1490131" y="416718"/>
          <a:ext cx="1397647" cy="555625"/>
        </a:xfrm>
        <a:prstGeom prst="roundRect">
          <a:avLst/>
        </a:prstGeom>
        <a:solidFill>
          <a:schemeClr val="accent2">
            <a:shade val="50000"/>
            <a:hueOff val="210108"/>
            <a:satOff val="-9358"/>
            <a:lumOff val="16924"/>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smtClean="0"/>
            <a:t>Oplossing kiezen</a:t>
          </a:r>
          <a:endParaRPr lang="nl-BE" sz="1200" kern="1200" dirty="0"/>
        </a:p>
      </dsp:txBody>
      <dsp:txXfrm>
        <a:off x="1517254" y="443841"/>
        <a:ext cx="1343401" cy="501379"/>
      </dsp:txXfrm>
    </dsp:sp>
    <dsp:sp modelId="{4F6972DA-1FFE-4227-B7E9-F1163BBFD502}">
      <dsp:nvSpPr>
        <dsp:cNvPr id="0" name=""/>
        <dsp:cNvSpPr/>
      </dsp:nvSpPr>
      <dsp:spPr>
        <a:xfrm>
          <a:off x="2977228" y="416718"/>
          <a:ext cx="1397647" cy="555625"/>
        </a:xfrm>
        <a:prstGeom prst="roundRect">
          <a:avLst/>
        </a:prstGeom>
        <a:solidFill>
          <a:schemeClr val="accent2">
            <a:shade val="50000"/>
            <a:hueOff val="420216"/>
            <a:satOff val="-18717"/>
            <a:lumOff val="3384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smtClean="0"/>
            <a:t>Uitvoering voorbereiden</a:t>
          </a:r>
          <a:endParaRPr lang="nl-BE" sz="1200" kern="1200" dirty="0"/>
        </a:p>
      </dsp:txBody>
      <dsp:txXfrm>
        <a:off x="3004351" y="443841"/>
        <a:ext cx="1343401" cy="501379"/>
      </dsp:txXfrm>
    </dsp:sp>
    <dsp:sp modelId="{A308EF0C-5F7C-40F4-8E83-9B1F687E2B19}">
      <dsp:nvSpPr>
        <dsp:cNvPr id="0" name=""/>
        <dsp:cNvSpPr/>
      </dsp:nvSpPr>
      <dsp:spPr>
        <a:xfrm>
          <a:off x="4464324" y="416718"/>
          <a:ext cx="1397647" cy="555625"/>
        </a:xfrm>
        <a:prstGeom prst="roundRect">
          <a:avLst/>
        </a:prstGeom>
        <a:solidFill>
          <a:schemeClr val="accent2">
            <a:shade val="50000"/>
            <a:hueOff val="630324"/>
            <a:satOff val="-28075"/>
            <a:lumOff val="50772"/>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smtClean="0">
              <a:solidFill>
                <a:schemeClr val="accent2">
                  <a:lumMod val="75000"/>
                </a:schemeClr>
              </a:solidFill>
            </a:rPr>
            <a:t>Samenwerking structureren</a:t>
          </a:r>
          <a:endParaRPr lang="nl-BE" sz="1200" kern="1200" dirty="0">
            <a:solidFill>
              <a:schemeClr val="accent2">
                <a:lumMod val="75000"/>
              </a:schemeClr>
            </a:solidFill>
          </a:endParaRPr>
        </a:p>
      </dsp:txBody>
      <dsp:txXfrm>
        <a:off x="4491447" y="443841"/>
        <a:ext cx="1343401" cy="501379"/>
      </dsp:txXfrm>
    </dsp:sp>
    <dsp:sp modelId="{E29C02C9-8227-433F-8815-5B9B92230AF3}">
      <dsp:nvSpPr>
        <dsp:cNvPr id="0" name=""/>
        <dsp:cNvSpPr/>
      </dsp:nvSpPr>
      <dsp:spPr>
        <a:xfrm>
          <a:off x="5951421" y="416718"/>
          <a:ext cx="1397647" cy="555625"/>
        </a:xfrm>
        <a:prstGeom prst="roundRect">
          <a:avLst/>
        </a:prstGeom>
        <a:solidFill>
          <a:schemeClr val="accent2">
            <a:shade val="50000"/>
            <a:hueOff val="420216"/>
            <a:satOff val="-18717"/>
            <a:lumOff val="3384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err="1" smtClean="0"/>
            <a:t>Beheersaspecten</a:t>
          </a:r>
          <a:r>
            <a:rPr lang="nl-BE" sz="1200" kern="1200" dirty="0" smtClean="0"/>
            <a:t> vastleggen</a:t>
          </a:r>
          <a:endParaRPr lang="nl-BE" sz="1200" kern="1200" dirty="0"/>
        </a:p>
      </dsp:txBody>
      <dsp:txXfrm>
        <a:off x="5978544" y="443841"/>
        <a:ext cx="1343401" cy="501379"/>
      </dsp:txXfrm>
    </dsp:sp>
    <dsp:sp modelId="{21DEB498-8D05-429C-98D9-2A5E5BCECD23}">
      <dsp:nvSpPr>
        <dsp:cNvPr id="0" name=""/>
        <dsp:cNvSpPr/>
      </dsp:nvSpPr>
      <dsp:spPr>
        <a:xfrm>
          <a:off x="7438518" y="416718"/>
          <a:ext cx="1397647" cy="555625"/>
        </a:xfrm>
        <a:prstGeom prst="roundRect">
          <a:avLst/>
        </a:prstGeom>
        <a:solidFill>
          <a:schemeClr val="accent2">
            <a:shade val="50000"/>
            <a:hueOff val="210108"/>
            <a:satOff val="-9358"/>
            <a:lumOff val="16924"/>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nl-BE" sz="1200" kern="1200" dirty="0" smtClean="0"/>
            <a:t>Uitvoeringscontract detailleren</a:t>
          </a:r>
          <a:endParaRPr lang="nl-BE" sz="1200" kern="1200" dirty="0"/>
        </a:p>
      </dsp:txBody>
      <dsp:txXfrm>
        <a:off x="7465641" y="443841"/>
        <a:ext cx="1343401" cy="50137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0D422-D6AF-43E0-8BE7-73B373B994AC}">
      <dsp:nvSpPr>
        <dsp:cNvPr id="0" name=""/>
        <dsp:cNvSpPr/>
      </dsp:nvSpPr>
      <dsp:spPr>
        <a:xfrm>
          <a:off x="474" y="1207247"/>
          <a:ext cx="1850119" cy="1110071"/>
        </a:xfrm>
        <a:prstGeom prst="rect">
          <a:avLst/>
        </a:prstGeom>
        <a:solidFill>
          <a:schemeClr val="accent3">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nl-BE" sz="1900" kern="1200" dirty="0" smtClean="0"/>
            <a:t>Inhoud</a:t>
          </a:r>
          <a:endParaRPr lang="nl-BE" sz="1900" kern="1200" dirty="0"/>
        </a:p>
      </dsp:txBody>
      <dsp:txXfrm>
        <a:off x="474" y="1207247"/>
        <a:ext cx="1850119" cy="1110071"/>
      </dsp:txXfrm>
    </dsp:sp>
    <dsp:sp modelId="{EA58E746-A629-42AA-8C14-D1E638253D49}">
      <dsp:nvSpPr>
        <dsp:cNvPr id="0" name=""/>
        <dsp:cNvSpPr/>
      </dsp:nvSpPr>
      <dsp:spPr>
        <a:xfrm>
          <a:off x="2035605" y="1207247"/>
          <a:ext cx="1850119" cy="1110071"/>
        </a:xfrm>
        <a:prstGeom prst="rect">
          <a:avLst/>
        </a:prstGeom>
        <a:solidFill>
          <a:schemeClr val="accent3">
            <a:hueOff val="-411354"/>
            <a:satOff val="-7224"/>
            <a:lumOff val="-131"/>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nl-BE" sz="1900" kern="1200" dirty="0" smtClean="0"/>
            <a:t>Aanpak</a:t>
          </a:r>
        </a:p>
      </dsp:txBody>
      <dsp:txXfrm>
        <a:off x="2035605" y="1207247"/>
        <a:ext cx="1850119" cy="1110071"/>
      </dsp:txXfrm>
    </dsp:sp>
    <dsp:sp modelId="{52463E25-412F-4924-B5C8-099D2F3493F9}">
      <dsp:nvSpPr>
        <dsp:cNvPr id="0" name=""/>
        <dsp:cNvSpPr/>
      </dsp:nvSpPr>
      <dsp:spPr>
        <a:xfrm>
          <a:off x="474" y="2502330"/>
          <a:ext cx="1850119" cy="1110071"/>
        </a:xfrm>
        <a:prstGeom prst="rect">
          <a:avLst/>
        </a:prstGeom>
        <a:solidFill>
          <a:schemeClr val="accent3">
            <a:hueOff val="-822709"/>
            <a:satOff val="-14447"/>
            <a:lumOff val="-261"/>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nl-BE" sz="1900" kern="1200" dirty="0" smtClean="0"/>
            <a:t>Beheersaspecten</a:t>
          </a:r>
        </a:p>
      </dsp:txBody>
      <dsp:txXfrm>
        <a:off x="474" y="2502330"/>
        <a:ext cx="1850119" cy="1110071"/>
      </dsp:txXfrm>
    </dsp:sp>
    <dsp:sp modelId="{AF4AFC7B-6965-4D89-AFFA-B4749F01EA53}">
      <dsp:nvSpPr>
        <dsp:cNvPr id="0" name=""/>
        <dsp:cNvSpPr/>
      </dsp:nvSpPr>
      <dsp:spPr>
        <a:xfrm>
          <a:off x="2035605" y="2502330"/>
          <a:ext cx="1850119" cy="1110071"/>
        </a:xfrm>
        <a:prstGeom prst="rect">
          <a:avLst/>
        </a:prstGeom>
        <a:solidFill>
          <a:schemeClr val="accent3">
            <a:hueOff val="-1234063"/>
            <a:satOff val="-21671"/>
            <a:lumOff val="-392"/>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nl-BE" sz="1900" kern="1200" dirty="0" smtClean="0"/>
            <a:t>Business Case</a:t>
          </a:r>
        </a:p>
      </dsp:txBody>
      <dsp:txXfrm>
        <a:off x="2035605" y="2502330"/>
        <a:ext cx="1850119" cy="11100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1845-A81D-471A-9B83-68DCD25FC409}">
      <dsp:nvSpPr>
        <dsp:cNvPr id="0" name=""/>
        <dsp:cNvSpPr/>
      </dsp:nvSpPr>
      <dsp:spPr>
        <a:xfrm>
          <a:off x="0" y="185024"/>
          <a:ext cx="3886200" cy="38376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Inhoud</a:t>
          </a:r>
          <a:endParaRPr lang="nl-BE" sz="1600" kern="1200" dirty="0"/>
        </a:p>
      </dsp:txBody>
      <dsp:txXfrm>
        <a:off x="18734" y="203758"/>
        <a:ext cx="3848732" cy="346292"/>
      </dsp:txXfrm>
    </dsp:sp>
    <dsp:sp modelId="{AD06A407-7299-4866-AE12-D47DBEE2AD19}">
      <dsp:nvSpPr>
        <dsp:cNvPr id="0" name=""/>
        <dsp:cNvSpPr/>
      </dsp:nvSpPr>
      <dsp:spPr>
        <a:xfrm>
          <a:off x="0" y="568784"/>
          <a:ext cx="38862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Achtergrond</a:t>
          </a:r>
        </a:p>
        <a:p>
          <a:pPr marL="114300" lvl="1" indent="-114300" algn="l" defTabSz="533400">
            <a:lnSpc>
              <a:spcPct val="90000"/>
            </a:lnSpc>
            <a:spcBef>
              <a:spcPct val="0"/>
            </a:spcBef>
            <a:spcAft>
              <a:spcPct val="20000"/>
            </a:spcAft>
            <a:buChar char="••"/>
          </a:pPr>
          <a:r>
            <a:rPr lang="nl-BE" sz="1200" kern="1200" smtClean="0"/>
            <a:t>Objectieven</a:t>
          </a:r>
          <a:endParaRPr lang="nl-BE" sz="1200" kern="1200" dirty="0" smtClean="0"/>
        </a:p>
        <a:p>
          <a:pPr marL="114300" lvl="1" indent="-114300" algn="l" defTabSz="533400">
            <a:lnSpc>
              <a:spcPct val="90000"/>
            </a:lnSpc>
            <a:spcBef>
              <a:spcPct val="0"/>
            </a:spcBef>
            <a:spcAft>
              <a:spcPct val="20000"/>
            </a:spcAft>
            <a:buChar char="••"/>
          </a:pPr>
          <a:r>
            <a:rPr lang="nl-BE" sz="1200" kern="1200" smtClean="0"/>
            <a:t>Gewenste uitkomst</a:t>
          </a:r>
          <a:endParaRPr lang="nl-BE" sz="1200" kern="1200" dirty="0" smtClean="0"/>
        </a:p>
        <a:p>
          <a:pPr marL="114300" lvl="1" indent="-114300" algn="l" defTabSz="533400">
            <a:lnSpc>
              <a:spcPct val="90000"/>
            </a:lnSpc>
            <a:spcBef>
              <a:spcPct val="0"/>
            </a:spcBef>
            <a:spcAft>
              <a:spcPct val="20000"/>
            </a:spcAft>
            <a:buChar char="••"/>
          </a:pPr>
          <a:r>
            <a:rPr lang="nl-BE" sz="1200" kern="1200" smtClean="0"/>
            <a:t>Reikwijdte en uitgesloten werken</a:t>
          </a:r>
          <a:endParaRPr lang="nl-BE" sz="1200" kern="1200" dirty="0" smtClean="0"/>
        </a:p>
        <a:p>
          <a:pPr marL="114300" lvl="1" indent="-114300" algn="l" defTabSz="533400">
            <a:lnSpc>
              <a:spcPct val="90000"/>
            </a:lnSpc>
            <a:spcBef>
              <a:spcPct val="0"/>
            </a:spcBef>
            <a:spcAft>
              <a:spcPct val="20000"/>
            </a:spcAft>
            <a:buChar char="••"/>
          </a:pPr>
          <a:r>
            <a:rPr lang="nl-BE" sz="1200" kern="1200" smtClean="0"/>
            <a:t>Beperkingen en aannames</a:t>
          </a:r>
          <a:endParaRPr lang="nl-BE" sz="1200" kern="1200" dirty="0" smtClean="0"/>
        </a:p>
        <a:p>
          <a:pPr marL="114300" lvl="1" indent="-114300" algn="l" defTabSz="533400">
            <a:lnSpc>
              <a:spcPct val="90000"/>
            </a:lnSpc>
            <a:spcBef>
              <a:spcPct val="0"/>
            </a:spcBef>
            <a:spcAft>
              <a:spcPct val="20000"/>
            </a:spcAft>
            <a:buChar char="••"/>
          </a:pPr>
          <a:r>
            <a:rPr lang="nl-BE" sz="1200" kern="1200" smtClean="0"/>
            <a:t>De gebruiker en geïnteresseerde partners en partijen</a:t>
          </a:r>
          <a:endParaRPr lang="nl-BE" sz="1200" kern="1200" dirty="0" smtClean="0"/>
        </a:p>
        <a:p>
          <a:pPr marL="114300" lvl="1" indent="-114300" algn="l" defTabSz="533400">
            <a:lnSpc>
              <a:spcPct val="90000"/>
            </a:lnSpc>
            <a:spcBef>
              <a:spcPct val="0"/>
            </a:spcBef>
            <a:spcAft>
              <a:spcPct val="20000"/>
            </a:spcAft>
            <a:buChar char="••"/>
          </a:pPr>
          <a:r>
            <a:rPr lang="nl-BE" sz="1200" kern="1200" smtClean="0"/>
            <a:t>Verbonden projecten, werken en organisaties</a:t>
          </a:r>
          <a:endParaRPr lang="nl-BE" sz="1200" kern="1200" dirty="0" smtClean="0"/>
        </a:p>
      </dsp:txBody>
      <dsp:txXfrm>
        <a:off x="0" y="568784"/>
        <a:ext cx="3886200" cy="1457280"/>
      </dsp:txXfrm>
    </dsp:sp>
    <dsp:sp modelId="{EF164C8F-37D6-4501-8BC5-976928BE3E24}">
      <dsp:nvSpPr>
        <dsp:cNvPr id="0" name=""/>
        <dsp:cNvSpPr/>
      </dsp:nvSpPr>
      <dsp:spPr>
        <a:xfrm>
          <a:off x="0" y="2026065"/>
          <a:ext cx="3886200" cy="383760"/>
        </a:xfrm>
        <a:prstGeom prst="roundRect">
          <a:avLst/>
        </a:prstGeom>
        <a:solidFill>
          <a:schemeClr val="accent3">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Aanpak</a:t>
          </a:r>
        </a:p>
      </dsp:txBody>
      <dsp:txXfrm>
        <a:off x="18734" y="2044799"/>
        <a:ext cx="3848732" cy="346292"/>
      </dsp:txXfrm>
    </dsp:sp>
    <dsp:sp modelId="{18C8CD2D-74A9-492B-9832-20F0AFDCB981}">
      <dsp:nvSpPr>
        <dsp:cNvPr id="0" name=""/>
        <dsp:cNvSpPr/>
      </dsp:nvSpPr>
      <dsp:spPr>
        <a:xfrm>
          <a:off x="0" y="2409825"/>
          <a:ext cx="38862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smtClean="0"/>
            <a:t>Gekozen oplossing</a:t>
          </a:r>
          <a:endParaRPr lang="nl-BE" sz="1200" kern="1200" dirty="0" smtClean="0"/>
        </a:p>
        <a:p>
          <a:pPr marL="114300" lvl="1" indent="-114300" algn="l" defTabSz="533400">
            <a:lnSpc>
              <a:spcPct val="90000"/>
            </a:lnSpc>
            <a:spcBef>
              <a:spcPct val="0"/>
            </a:spcBef>
            <a:spcAft>
              <a:spcPct val="20000"/>
            </a:spcAft>
            <a:buChar char="••"/>
          </a:pPr>
          <a:r>
            <a:rPr lang="nl-BE" sz="1200" kern="1200" smtClean="0"/>
            <a:t>Project Plan</a:t>
          </a:r>
          <a:endParaRPr lang="nl-BE" sz="1200" kern="1200" dirty="0" smtClean="0"/>
        </a:p>
        <a:p>
          <a:pPr marL="114300" lvl="1" indent="-114300" algn="l" defTabSz="533400">
            <a:lnSpc>
              <a:spcPct val="90000"/>
            </a:lnSpc>
            <a:spcBef>
              <a:spcPct val="0"/>
            </a:spcBef>
            <a:spcAft>
              <a:spcPct val="20000"/>
            </a:spcAft>
            <a:buChar char="••"/>
          </a:pPr>
          <a:r>
            <a:rPr lang="nl-BE" sz="1200" kern="1200" smtClean="0"/>
            <a:t>Risico-inschatting</a:t>
          </a:r>
          <a:endParaRPr lang="nl-BE" sz="1200" kern="1200" dirty="0" smtClean="0"/>
        </a:p>
        <a:p>
          <a:pPr marL="114300" lvl="1" indent="-114300" algn="l" defTabSz="533400">
            <a:lnSpc>
              <a:spcPct val="90000"/>
            </a:lnSpc>
            <a:spcBef>
              <a:spcPct val="0"/>
            </a:spcBef>
            <a:spcAft>
              <a:spcPct val="20000"/>
            </a:spcAft>
            <a:buChar char="••"/>
          </a:pPr>
          <a:r>
            <a:rPr lang="nl-BE" sz="1200" kern="1200" dirty="0" smtClean="0"/>
            <a:t>Samenwerkingsstructuur</a:t>
          </a:r>
        </a:p>
        <a:p>
          <a:pPr marL="114300" lvl="1" indent="-114300" algn="l" defTabSz="533400">
            <a:lnSpc>
              <a:spcPct val="90000"/>
            </a:lnSpc>
            <a:spcBef>
              <a:spcPct val="0"/>
            </a:spcBef>
            <a:spcAft>
              <a:spcPct val="20000"/>
            </a:spcAft>
            <a:buChar char="••"/>
          </a:pPr>
          <a:r>
            <a:rPr lang="nl-BE" sz="1200" kern="1200" dirty="0" smtClean="0"/>
            <a:t>Project Controle</a:t>
          </a:r>
        </a:p>
      </dsp:txBody>
      <dsp:txXfrm>
        <a:off x="0" y="2409825"/>
        <a:ext cx="3886200" cy="1043280"/>
      </dsp:txXfrm>
    </dsp:sp>
    <dsp:sp modelId="{8308F888-A8FE-4EF2-8ACF-8BF6F33B63BA}">
      <dsp:nvSpPr>
        <dsp:cNvPr id="0" name=""/>
        <dsp:cNvSpPr/>
      </dsp:nvSpPr>
      <dsp:spPr>
        <a:xfrm>
          <a:off x="0" y="3453105"/>
          <a:ext cx="3886200" cy="383760"/>
        </a:xfrm>
        <a:prstGeom prst="roundRect">
          <a:avLst/>
        </a:prstGeom>
        <a:solidFill>
          <a:schemeClr val="accent4">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Beheersaspecten</a:t>
          </a:r>
        </a:p>
      </dsp:txBody>
      <dsp:txXfrm>
        <a:off x="18734" y="3471839"/>
        <a:ext cx="3848732" cy="346292"/>
      </dsp:txXfrm>
    </dsp:sp>
    <dsp:sp modelId="{E1328DC7-6BC3-4312-968E-123E1E068135}">
      <dsp:nvSpPr>
        <dsp:cNvPr id="0" name=""/>
        <dsp:cNvSpPr/>
      </dsp:nvSpPr>
      <dsp:spPr>
        <a:xfrm>
          <a:off x="0" y="3836865"/>
          <a:ext cx="38862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Kwaliteitsbeheer</a:t>
          </a:r>
        </a:p>
        <a:p>
          <a:pPr marL="114300" lvl="1" indent="-114300" algn="l" defTabSz="533400">
            <a:lnSpc>
              <a:spcPct val="90000"/>
            </a:lnSpc>
            <a:spcBef>
              <a:spcPct val="0"/>
            </a:spcBef>
            <a:spcAft>
              <a:spcPct val="20000"/>
            </a:spcAft>
            <a:buChar char="••"/>
          </a:pPr>
          <a:r>
            <a:rPr lang="nl-BE" sz="1200" kern="1200" dirty="0" smtClean="0"/>
            <a:t>Configuratiebeheer</a:t>
          </a:r>
        </a:p>
      </dsp:txBody>
      <dsp:txXfrm>
        <a:off x="0" y="3836865"/>
        <a:ext cx="3886200" cy="414000"/>
      </dsp:txXfrm>
    </dsp:sp>
    <dsp:sp modelId="{86B169CE-F031-46E7-BAC1-CE855A6D76AA}">
      <dsp:nvSpPr>
        <dsp:cNvPr id="0" name=""/>
        <dsp:cNvSpPr/>
      </dsp:nvSpPr>
      <dsp:spPr>
        <a:xfrm>
          <a:off x="0" y="4250865"/>
          <a:ext cx="3886200" cy="383760"/>
        </a:xfrm>
        <a:prstGeom prst="roundRect">
          <a:avLst/>
        </a:prstGeom>
        <a:solidFill>
          <a:schemeClr val="accent5">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Business Case</a:t>
          </a:r>
        </a:p>
      </dsp:txBody>
      <dsp:txXfrm>
        <a:off x="18734" y="4269599"/>
        <a:ext cx="3848732" cy="3462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1845-A81D-471A-9B83-68DCD25FC409}">
      <dsp:nvSpPr>
        <dsp:cNvPr id="0" name=""/>
        <dsp:cNvSpPr/>
      </dsp:nvSpPr>
      <dsp:spPr>
        <a:xfrm>
          <a:off x="0" y="185024"/>
          <a:ext cx="3886200" cy="38376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Inhoud</a:t>
          </a:r>
          <a:endParaRPr lang="nl-BE" sz="1600" kern="1200" dirty="0"/>
        </a:p>
      </dsp:txBody>
      <dsp:txXfrm>
        <a:off x="18734" y="203758"/>
        <a:ext cx="3848732" cy="346292"/>
      </dsp:txXfrm>
    </dsp:sp>
    <dsp:sp modelId="{AD06A407-7299-4866-AE12-D47DBEE2AD19}">
      <dsp:nvSpPr>
        <dsp:cNvPr id="0" name=""/>
        <dsp:cNvSpPr/>
      </dsp:nvSpPr>
      <dsp:spPr>
        <a:xfrm>
          <a:off x="0" y="568784"/>
          <a:ext cx="38862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Achtergrond</a:t>
          </a:r>
        </a:p>
        <a:p>
          <a:pPr marL="114300" lvl="1" indent="-114300" algn="l" defTabSz="533400">
            <a:lnSpc>
              <a:spcPct val="90000"/>
            </a:lnSpc>
            <a:spcBef>
              <a:spcPct val="0"/>
            </a:spcBef>
            <a:spcAft>
              <a:spcPct val="20000"/>
            </a:spcAft>
            <a:buChar char="••"/>
          </a:pPr>
          <a:r>
            <a:rPr lang="nl-BE" sz="1200" kern="1200" dirty="0" smtClean="0"/>
            <a:t>Objectieven</a:t>
          </a:r>
        </a:p>
        <a:p>
          <a:pPr marL="114300" lvl="1" indent="-114300" algn="l" defTabSz="533400">
            <a:lnSpc>
              <a:spcPct val="90000"/>
            </a:lnSpc>
            <a:spcBef>
              <a:spcPct val="0"/>
            </a:spcBef>
            <a:spcAft>
              <a:spcPct val="20000"/>
            </a:spcAft>
            <a:buChar char="••"/>
          </a:pPr>
          <a:r>
            <a:rPr lang="nl-BE" sz="1200" kern="1200" dirty="0" smtClean="0"/>
            <a:t>Gewenste uitkomst</a:t>
          </a:r>
        </a:p>
        <a:p>
          <a:pPr marL="114300" lvl="1" indent="-114300" algn="l" defTabSz="533400">
            <a:lnSpc>
              <a:spcPct val="90000"/>
            </a:lnSpc>
            <a:spcBef>
              <a:spcPct val="0"/>
            </a:spcBef>
            <a:spcAft>
              <a:spcPct val="20000"/>
            </a:spcAft>
            <a:buChar char="••"/>
          </a:pPr>
          <a:r>
            <a:rPr lang="nl-BE" sz="1200" kern="1200" dirty="0" smtClean="0"/>
            <a:t>Reikwijdte en uitgesloten werken</a:t>
          </a:r>
        </a:p>
        <a:p>
          <a:pPr marL="114300" lvl="1" indent="-114300" algn="l" defTabSz="533400">
            <a:lnSpc>
              <a:spcPct val="90000"/>
            </a:lnSpc>
            <a:spcBef>
              <a:spcPct val="0"/>
            </a:spcBef>
            <a:spcAft>
              <a:spcPct val="20000"/>
            </a:spcAft>
            <a:buChar char="••"/>
          </a:pPr>
          <a:r>
            <a:rPr lang="nl-BE" sz="1200" kern="1200" dirty="0" smtClean="0"/>
            <a:t>Beperkingen en aannames</a:t>
          </a:r>
        </a:p>
        <a:p>
          <a:pPr marL="114300" lvl="1" indent="-114300" algn="l" defTabSz="533400">
            <a:lnSpc>
              <a:spcPct val="90000"/>
            </a:lnSpc>
            <a:spcBef>
              <a:spcPct val="0"/>
            </a:spcBef>
            <a:spcAft>
              <a:spcPct val="20000"/>
            </a:spcAft>
            <a:buChar char="••"/>
          </a:pPr>
          <a:r>
            <a:rPr lang="nl-BE" sz="1200" kern="1200" dirty="0" smtClean="0"/>
            <a:t>De gebruiker en geïnteresseerde partners en partijen</a:t>
          </a:r>
        </a:p>
        <a:p>
          <a:pPr marL="114300" lvl="1" indent="-114300" algn="l" defTabSz="533400">
            <a:lnSpc>
              <a:spcPct val="90000"/>
            </a:lnSpc>
            <a:spcBef>
              <a:spcPct val="0"/>
            </a:spcBef>
            <a:spcAft>
              <a:spcPct val="20000"/>
            </a:spcAft>
            <a:buChar char="••"/>
          </a:pPr>
          <a:r>
            <a:rPr lang="nl-BE" sz="1200" kern="1200" dirty="0" smtClean="0"/>
            <a:t>Verbonden projecten, werken en organisaties</a:t>
          </a:r>
        </a:p>
      </dsp:txBody>
      <dsp:txXfrm>
        <a:off x="0" y="568784"/>
        <a:ext cx="3886200" cy="1457280"/>
      </dsp:txXfrm>
    </dsp:sp>
    <dsp:sp modelId="{EF164C8F-37D6-4501-8BC5-976928BE3E24}">
      <dsp:nvSpPr>
        <dsp:cNvPr id="0" name=""/>
        <dsp:cNvSpPr/>
      </dsp:nvSpPr>
      <dsp:spPr>
        <a:xfrm>
          <a:off x="0" y="2026065"/>
          <a:ext cx="3886200" cy="383760"/>
        </a:xfrm>
        <a:prstGeom prst="roundRect">
          <a:avLst/>
        </a:prstGeom>
        <a:solidFill>
          <a:schemeClr val="accent3">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Aanpak</a:t>
          </a:r>
        </a:p>
      </dsp:txBody>
      <dsp:txXfrm>
        <a:off x="18734" y="2044799"/>
        <a:ext cx="3848732" cy="346292"/>
      </dsp:txXfrm>
    </dsp:sp>
    <dsp:sp modelId="{18C8CD2D-74A9-492B-9832-20F0AFDCB981}">
      <dsp:nvSpPr>
        <dsp:cNvPr id="0" name=""/>
        <dsp:cNvSpPr/>
      </dsp:nvSpPr>
      <dsp:spPr>
        <a:xfrm>
          <a:off x="0" y="2409825"/>
          <a:ext cx="38862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Gekozen oplossing</a:t>
          </a:r>
        </a:p>
        <a:p>
          <a:pPr marL="114300" lvl="1" indent="-114300" algn="l" defTabSz="533400">
            <a:lnSpc>
              <a:spcPct val="90000"/>
            </a:lnSpc>
            <a:spcBef>
              <a:spcPct val="0"/>
            </a:spcBef>
            <a:spcAft>
              <a:spcPct val="20000"/>
            </a:spcAft>
            <a:buChar char="••"/>
          </a:pPr>
          <a:r>
            <a:rPr lang="nl-BE" sz="1200" kern="1200" dirty="0" smtClean="0"/>
            <a:t>Project Plan</a:t>
          </a:r>
        </a:p>
        <a:p>
          <a:pPr marL="114300" lvl="1" indent="-114300" algn="l" defTabSz="533400">
            <a:lnSpc>
              <a:spcPct val="90000"/>
            </a:lnSpc>
            <a:spcBef>
              <a:spcPct val="0"/>
            </a:spcBef>
            <a:spcAft>
              <a:spcPct val="20000"/>
            </a:spcAft>
            <a:buChar char="••"/>
          </a:pPr>
          <a:r>
            <a:rPr lang="nl-BE" sz="1200" kern="1200" dirty="0" smtClean="0"/>
            <a:t>Risico-inschatting</a:t>
          </a:r>
        </a:p>
        <a:p>
          <a:pPr marL="114300" lvl="1" indent="-114300" algn="l" defTabSz="533400">
            <a:lnSpc>
              <a:spcPct val="90000"/>
            </a:lnSpc>
            <a:spcBef>
              <a:spcPct val="0"/>
            </a:spcBef>
            <a:spcAft>
              <a:spcPct val="20000"/>
            </a:spcAft>
            <a:buChar char="••"/>
          </a:pPr>
          <a:r>
            <a:rPr lang="nl-BE" sz="1200" kern="1200" smtClean="0"/>
            <a:t>Samenwerkingsstructuur</a:t>
          </a:r>
          <a:endParaRPr lang="nl-BE" sz="1200" kern="1200" dirty="0" smtClean="0"/>
        </a:p>
        <a:p>
          <a:pPr marL="114300" lvl="1" indent="-114300" algn="l" defTabSz="533400">
            <a:lnSpc>
              <a:spcPct val="90000"/>
            </a:lnSpc>
            <a:spcBef>
              <a:spcPct val="0"/>
            </a:spcBef>
            <a:spcAft>
              <a:spcPct val="20000"/>
            </a:spcAft>
            <a:buChar char="••"/>
          </a:pPr>
          <a:r>
            <a:rPr lang="nl-BE" sz="1200" kern="1200" smtClean="0"/>
            <a:t>Project Controle</a:t>
          </a:r>
          <a:endParaRPr lang="nl-BE" sz="1200" kern="1200" dirty="0" smtClean="0"/>
        </a:p>
      </dsp:txBody>
      <dsp:txXfrm>
        <a:off x="0" y="2409825"/>
        <a:ext cx="3886200" cy="1043280"/>
      </dsp:txXfrm>
    </dsp:sp>
    <dsp:sp modelId="{8308F888-A8FE-4EF2-8ACF-8BF6F33B63BA}">
      <dsp:nvSpPr>
        <dsp:cNvPr id="0" name=""/>
        <dsp:cNvSpPr/>
      </dsp:nvSpPr>
      <dsp:spPr>
        <a:xfrm>
          <a:off x="0" y="3453105"/>
          <a:ext cx="3886200" cy="383760"/>
        </a:xfrm>
        <a:prstGeom prst="roundRect">
          <a:avLst/>
        </a:prstGeom>
        <a:solidFill>
          <a:schemeClr val="accent4">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Beheersaspecten</a:t>
          </a:r>
        </a:p>
      </dsp:txBody>
      <dsp:txXfrm>
        <a:off x="18734" y="3471839"/>
        <a:ext cx="3848732" cy="346292"/>
      </dsp:txXfrm>
    </dsp:sp>
    <dsp:sp modelId="{E1328DC7-6BC3-4312-968E-123E1E068135}">
      <dsp:nvSpPr>
        <dsp:cNvPr id="0" name=""/>
        <dsp:cNvSpPr/>
      </dsp:nvSpPr>
      <dsp:spPr>
        <a:xfrm>
          <a:off x="0" y="3836865"/>
          <a:ext cx="38862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Kwaliteitsbeheer</a:t>
          </a:r>
        </a:p>
        <a:p>
          <a:pPr marL="114300" lvl="1" indent="-114300" algn="l" defTabSz="533400">
            <a:lnSpc>
              <a:spcPct val="90000"/>
            </a:lnSpc>
            <a:spcBef>
              <a:spcPct val="0"/>
            </a:spcBef>
            <a:spcAft>
              <a:spcPct val="20000"/>
            </a:spcAft>
            <a:buChar char="••"/>
          </a:pPr>
          <a:r>
            <a:rPr lang="nl-BE" sz="1200" kern="1200" dirty="0" smtClean="0"/>
            <a:t>Configuratiebeheer</a:t>
          </a:r>
        </a:p>
      </dsp:txBody>
      <dsp:txXfrm>
        <a:off x="0" y="3836865"/>
        <a:ext cx="3886200" cy="414000"/>
      </dsp:txXfrm>
    </dsp:sp>
    <dsp:sp modelId="{86B169CE-F031-46E7-BAC1-CE855A6D76AA}">
      <dsp:nvSpPr>
        <dsp:cNvPr id="0" name=""/>
        <dsp:cNvSpPr/>
      </dsp:nvSpPr>
      <dsp:spPr>
        <a:xfrm>
          <a:off x="0" y="4250865"/>
          <a:ext cx="3886200" cy="383760"/>
        </a:xfrm>
        <a:prstGeom prst="roundRect">
          <a:avLst/>
        </a:prstGeom>
        <a:solidFill>
          <a:schemeClr val="accent5">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Business Case</a:t>
          </a:r>
        </a:p>
      </dsp:txBody>
      <dsp:txXfrm>
        <a:off x="18734" y="4269599"/>
        <a:ext cx="3848732" cy="3462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1845-A81D-471A-9B83-68DCD25FC409}">
      <dsp:nvSpPr>
        <dsp:cNvPr id="0" name=""/>
        <dsp:cNvSpPr/>
      </dsp:nvSpPr>
      <dsp:spPr>
        <a:xfrm>
          <a:off x="0" y="185024"/>
          <a:ext cx="3886200" cy="38376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Inhoud</a:t>
          </a:r>
          <a:endParaRPr lang="nl-BE" sz="1600" kern="1200" dirty="0"/>
        </a:p>
      </dsp:txBody>
      <dsp:txXfrm>
        <a:off x="18734" y="203758"/>
        <a:ext cx="3848732" cy="346292"/>
      </dsp:txXfrm>
    </dsp:sp>
    <dsp:sp modelId="{AD06A407-7299-4866-AE12-D47DBEE2AD19}">
      <dsp:nvSpPr>
        <dsp:cNvPr id="0" name=""/>
        <dsp:cNvSpPr/>
      </dsp:nvSpPr>
      <dsp:spPr>
        <a:xfrm>
          <a:off x="0" y="568784"/>
          <a:ext cx="38862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Achtergrond</a:t>
          </a:r>
        </a:p>
        <a:p>
          <a:pPr marL="114300" lvl="1" indent="-114300" algn="l" defTabSz="533400">
            <a:lnSpc>
              <a:spcPct val="90000"/>
            </a:lnSpc>
            <a:spcBef>
              <a:spcPct val="0"/>
            </a:spcBef>
            <a:spcAft>
              <a:spcPct val="20000"/>
            </a:spcAft>
            <a:buChar char="••"/>
          </a:pPr>
          <a:r>
            <a:rPr lang="nl-BE" sz="1200" kern="1200" dirty="0" smtClean="0"/>
            <a:t>Objectieven</a:t>
          </a:r>
        </a:p>
        <a:p>
          <a:pPr marL="114300" lvl="1" indent="-114300" algn="l" defTabSz="533400">
            <a:lnSpc>
              <a:spcPct val="90000"/>
            </a:lnSpc>
            <a:spcBef>
              <a:spcPct val="0"/>
            </a:spcBef>
            <a:spcAft>
              <a:spcPct val="20000"/>
            </a:spcAft>
            <a:buChar char="••"/>
          </a:pPr>
          <a:r>
            <a:rPr lang="nl-BE" sz="1200" kern="1200" dirty="0" smtClean="0"/>
            <a:t>Gewenste uitkomst</a:t>
          </a:r>
        </a:p>
        <a:p>
          <a:pPr marL="114300" lvl="1" indent="-114300" algn="l" defTabSz="533400">
            <a:lnSpc>
              <a:spcPct val="90000"/>
            </a:lnSpc>
            <a:spcBef>
              <a:spcPct val="0"/>
            </a:spcBef>
            <a:spcAft>
              <a:spcPct val="20000"/>
            </a:spcAft>
            <a:buChar char="••"/>
          </a:pPr>
          <a:r>
            <a:rPr lang="nl-BE" sz="1200" kern="1200" dirty="0" smtClean="0"/>
            <a:t>Reikwijdte en uitgesloten werken</a:t>
          </a:r>
        </a:p>
        <a:p>
          <a:pPr marL="114300" lvl="1" indent="-114300" algn="l" defTabSz="533400">
            <a:lnSpc>
              <a:spcPct val="90000"/>
            </a:lnSpc>
            <a:spcBef>
              <a:spcPct val="0"/>
            </a:spcBef>
            <a:spcAft>
              <a:spcPct val="20000"/>
            </a:spcAft>
            <a:buChar char="••"/>
          </a:pPr>
          <a:r>
            <a:rPr lang="nl-BE" sz="1200" kern="1200" dirty="0" smtClean="0"/>
            <a:t>Beperkingen en aannames</a:t>
          </a:r>
        </a:p>
        <a:p>
          <a:pPr marL="114300" lvl="1" indent="-114300" algn="l" defTabSz="533400">
            <a:lnSpc>
              <a:spcPct val="90000"/>
            </a:lnSpc>
            <a:spcBef>
              <a:spcPct val="0"/>
            </a:spcBef>
            <a:spcAft>
              <a:spcPct val="20000"/>
            </a:spcAft>
            <a:buChar char="••"/>
          </a:pPr>
          <a:r>
            <a:rPr lang="nl-BE" sz="1200" kern="1200" dirty="0" smtClean="0"/>
            <a:t>De gebruiker en geïnteresseerde partners en partijen</a:t>
          </a:r>
        </a:p>
        <a:p>
          <a:pPr marL="114300" lvl="1" indent="-114300" algn="l" defTabSz="533400">
            <a:lnSpc>
              <a:spcPct val="90000"/>
            </a:lnSpc>
            <a:spcBef>
              <a:spcPct val="0"/>
            </a:spcBef>
            <a:spcAft>
              <a:spcPct val="20000"/>
            </a:spcAft>
            <a:buChar char="••"/>
          </a:pPr>
          <a:r>
            <a:rPr lang="nl-BE" sz="1200" kern="1200" dirty="0" smtClean="0"/>
            <a:t>Verbonden projecten, werken en organisaties</a:t>
          </a:r>
        </a:p>
      </dsp:txBody>
      <dsp:txXfrm>
        <a:off x="0" y="568784"/>
        <a:ext cx="3886200" cy="1457280"/>
      </dsp:txXfrm>
    </dsp:sp>
    <dsp:sp modelId="{EF164C8F-37D6-4501-8BC5-976928BE3E24}">
      <dsp:nvSpPr>
        <dsp:cNvPr id="0" name=""/>
        <dsp:cNvSpPr/>
      </dsp:nvSpPr>
      <dsp:spPr>
        <a:xfrm>
          <a:off x="0" y="2026065"/>
          <a:ext cx="3886200" cy="383760"/>
        </a:xfrm>
        <a:prstGeom prst="roundRect">
          <a:avLst/>
        </a:prstGeom>
        <a:solidFill>
          <a:schemeClr val="accent3">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Aanpak</a:t>
          </a:r>
        </a:p>
      </dsp:txBody>
      <dsp:txXfrm>
        <a:off x="18734" y="2044799"/>
        <a:ext cx="3848732" cy="346292"/>
      </dsp:txXfrm>
    </dsp:sp>
    <dsp:sp modelId="{18C8CD2D-74A9-492B-9832-20F0AFDCB981}">
      <dsp:nvSpPr>
        <dsp:cNvPr id="0" name=""/>
        <dsp:cNvSpPr/>
      </dsp:nvSpPr>
      <dsp:spPr>
        <a:xfrm>
          <a:off x="0" y="2409825"/>
          <a:ext cx="38862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dirty="0" smtClean="0"/>
            <a:t>Gekozen oplossing</a:t>
          </a:r>
        </a:p>
        <a:p>
          <a:pPr marL="114300" lvl="1" indent="-114300" algn="l" defTabSz="533400">
            <a:lnSpc>
              <a:spcPct val="90000"/>
            </a:lnSpc>
            <a:spcBef>
              <a:spcPct val="0"/>
            </a:spcBef>
            <a:spcAft>
              <a:spcPct val="20000"/>
            </a:spcAft>
            <a:buChar char="••"/>
          </a:pPr>
          <a:r>
            <a:rPr lang="nl-BE" sz="1200" kern="1200" dirty="0" smtClean="0"/>
            <a:t>Project Plan</a:t>
          </a:r>
        </a:p>
        <a:p>
          <a:pPr marL="114300" lvl="1" indent="-114300" algn="l" defTabSz="533400">
            <a:lnSpc>
              <a:spcPct val="90000"/>
            </a:lnSpc>
            <a:spcBef>
              <a:spcPct val="0"/>
            </a:spcBef>
            <a:spcAft>
              <a:spcPct val="20000"/>
            </a:spcAft>
            <a:buChar char="••"/>
          </a:pPr>
          <a:r>
            <a:rPr lang="nl-BE" sz="1200" kern="1200" dirty="0" smtClean="0"/>
            <a:t>Risico-inschatting</a:t>
          </a:r>
        </a:p>
        <a:p>
          <a:pPr marL="114300" lvl="1" indent="-114300" algn="l" defTabSz="533400">
            <a:lnSpc>
              <a:spcPct val="90000"/>
            </a:lnSpc>
            <a:spcBef>
              <a:spcPct val="0"/>
            </a:spcBef>
            <a:spcAft>
              <a:spcPct val="20000"/>
            </a:spcAft>
            <a:buChar char="••"/>
          </a:pPr>
          <a:r>
            <a:rPr lang="nl-BE" sz="1200" kern="1200" dirty="0" smtClean="0"/>
            <a:t>Samenwerkingsstructuur</a:t>
          </a:r>
        </a:p>
        <a:p>
          <a:pPr marL="114300" lvl="1" indent="-114300" algn="l" defTabSz="533400">
            <a:lnSpc>
              <a:spcPct val="90000"/>
            </a:lnSpc>
            <a:spcBef>
              <a:spcPct val="0"/>
            </a:spcBef>
            <a:spcAft>
              <a:spcPct val="20000"/>
            </a:spcAft>
            <a:buChar char="••"/>
          </a:pPr>
          <a:r>
            <a:rPr lang="nl-BE" sz="1200" kern="1200" dirty="0" smtClean="0"/>
            <a:t>Project Controle</a:t>
          </a:r>
        </a:p>
      </dsp:txBody>
      <dsp:txXfrm>
        <a:off x="0" y="2409825"/>
        <a:ext cx="3886200" cy="1043280"/>
      </dsp:txXfrm>
    </dsp:sp>
    <dsp:sp modelId="{8308F888-A8FE-4EF2-8ACF-8BF6F33B63BA}">
      <dsp:nvSpPr>
        <dsp:cNvPr id="0" name=""/>
        <dsp:cNvSpPr/>
      </dsp:nvSpPr>
      <dsp:spPr>
        <a:xfrm>
          <a:off x="0" y="3453105"/>
          <a:ext cx="3886200" cy="383760"/>
        </a:xfrm>
        <a:prstGeom prst="roundRect">
          <a:avLst/>
        </a:prstGeom>
        <a:solidFill>
          <a:schemeClr val="accent4">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Beheersaspecten</a:t>
          </a:r>
        </a:p>
      </dsp:txBody>
      <dsp:txXfrm>
        <a:off x="18734" y="3471839"/>
        <a:ext cx="3848732" cy="346292"/>
      </dsp:txXfrm>
    </dsp:sp>
    <dsp:sp modelId="{E1328DC7-6BC3-4312-968E-123E1E068135}">
      <dsp:nvSpPr>
        <dsp:cNvPr id="0" name=""/>
        <dsp:cNvSpPr/>
      </dsp:nvSpPr>
      <dsp:spPr>
        <a:xfrm>
          <a:off x="0" y="3836865"/>
          <a:ext cx="38862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8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nl-BE" sz="1200" kern="1200" smtClean="0"/>
            <a:t>Kwaliteitsbeheer</a:t>
          </a:r>
          <a:endParaRPr lang="nl-BE" sz="1200" kern="1200" dirty="0" smtClean="0"/>
        </a:p>
        <a:p>
          <a:pPr marL="114300" lvl="1" indent="-114300" algn="l" defTabSz="533400">
            <a:lnSpc>
              <a:spcPct val="90000"/>
            </a:lnSpc>
            <a:spcBef>
              <a:spcPct val="0"/>
            </a:spcBef>
            <a:spcAft>
              <a:spcPct val="20000"/>
            </a:spcAft>
            <a:buChar char="••"/>
          </a:pPr>
          <a:r>
            <a:rPr lang="nl-BE" sz="1200" kern="1200" smtClean="0"/>
            <a:t>Configuratiebeheer</a:t>
          </a:r>
          <a:endParaRPr lang="nl-BE" sz="1200" kern="1200" dirty="0" smtClean="0"/>
        </a:p>
      </dsp:txBody>
      <dsp:txXfrm>
        <a:off x="0" y="3836865"/>
        <a:ext cx="3886200" cy="414000"/>
      </dsp:txXfrm>
    </dsp:sp>
    <dsp:sp modelId="{86B169CE-F031-46E7-BAC1-CE855A6D76AA}">
      <dsp:nvSpPr>
        <dsp:cNvPr id="0" name=""/>
        <dsp:cNvSpPr/>
      </dsp:nvSpPr>
      <dsp:spPr>
        <a:xfrm>
          <a:off x="0" y="4250865"/>
          <a:ext cx="3886200" cy="383760"/>
        </a:xfrm>
        <a:prstGeom prst="roundRect">
          <a:avLst/>
        </a:prstGeom>
        <a:solidFill>
          <a:schemeClr val="accent5">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nl-BE" sz="1600" kern="1200" dirty="0" smtClean="0"/>
            <a:t>Business Case</a:t>
          </a:r>
        </a:p>
      </dsp:txBody>
      <dsp:txXfrm>
        <a:off x="18734" y="4269599"/>
        <a:ext cx="3848732" cy="34629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149E-F6C0-4DC4-A64D-C3A55D321F77}">
      <dsp:nvSpPr>
        <dsp:cNvPr id="0" name=""/>
        <dsp:cNvSpPr/>
      </dsp:nvSpPr>
      <dsp:spPr>
        <a:xfrm rot="5400000">
          <a:off x="-68028" y="68372"/>
          <a:ext cx="453520" cy="317464"/>
        </a:xfrm>
        <a:prstGeom prst="chevron">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nl-BE" sz="800" kern="1200" dirty="0" smtClean="0"/>
            <a:t>1</a:t>
          </a:r>
          <a:endParaRPr lang="nl-BE" sz="800" kern="1200" dirty="0"/>
        </a:p>
      </dsp:txBody>
      <dsp:txXfrm rot="-5400000">
        <a:off x="0" y="159076"/>
        <a:ext cx="317464" cy="136056"/>
      </dsp:txXfrm>
    </dsp:sp>
    <dsp:sp modelId="{273F6A61-A7A1-4836-BBE7-0F9D16C1C03A}">
      <dsp:nvSpPr>
        <dsp:cNvPr id="0" name=""/>
        <dsp:cNvSpPr/>
      </dsp:nvSpPr>
      <dsp:spPr>
        <a:xfrm rot="5400000">
          <a:off x="423640" y="-105831"/>
          <a:ext cx="294788" cy="507139"/>
        </a:xfrm>
        <a:prstGeom prst="round2Same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3810" rIns="3810" bIns="3810" numCol="1" spcCol="1270" anchor="ctr" anchorCtr="0">
          <a:noAutofit/>
        </a:bodyPr>
        <a:lstStyle/>
        <a:p>
          <a:pPr marL="57150" lvl="1" indent="-57150" algn="l" defTabSz="266700">
            <a:lnSpc>
              <a:spcPct val="90000"/>
            </a:lnSpc>
            <a:spcBef>
              <a:spcPct val="0"/>
            </a:spcBef>
            <a:spcAft>
              <a:spcPct val="15000"/>
            </a:spcAft>
            <a:buChar char="••"/>
          </a:pPr>
          <a:r>
            <a:rPr lang="nl-BE" sz="600" kern="1200" dirty="0" err="1" smtClean="0"/>
            <a:t>Review</a:t>
          </a:r>
          <a:r>
            <a:rPr lang="nl-BE" sz="600" kern="1200" dirty="0" smtClean="0"/>
            <a:t> door Manager</a:t>
          </a:r>
          <a:endParaRPr lang="nl-BE" sz="600" kern="1200" dirty="0"/>
        </a:p>
      </dsp:txBody>
      <dsp:txXfrm rot="-5400000">
        <a:off x="317465" y="14734"/>
        <a:ext cx="492749" cy="266008"/>
      </dsp:txXfrm>
    </dsp:sp>
    <dsp:sp modelId="{0F6D7FC7-F2B8-4DA3-86B1-6E843E40B272}">
      <dsp:nvSpPr>
        <dsp:cNvPr id="0" name=""/>
        <dsp:cNvSpPr/>
      </dsp:nvSpPr>
      <dsp:spPr>
        <a:xfrm rot="5400000">
          <a:off x="-68028" y="469420"/>
          <a:ext cx="453520" cy="317464"/>
        </a:xfrm>
        <a:prstGeom prst="chevron">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nl-BE" sz="800" kern="1200" dirty="0" smtClean="0"/>
            <a:t>2</a:t>
          </a:r>
          <a:endParaRPr lang="nl-BE" sz="800" kern="1200" dirty="0"/>
        </a:p>
      </dsp:txBody>
      <dsp:txXfrm rot="-5400000">
        <a:off x="0" y="560124"/>
        <a:ext cx="317464" cy="136056"/>
      </dsp:txXfrm>
    </dsp:sp>
    <dsp:sp modelId="{03433499-4CB9-4733-9225-DB9B9A178217}">
      <dsp:nvSpPr>
        <dsp:cNvPr id="0" name=""/>
        <dsp:cNvSpPr/>
      </dsp:nvSpPr>
      <dsp:spPr>
        <a:xfrm rot="5400000">
          <a:off x="423640" y="295216"/>
          <a:ext cx="294788" cy="507139"/>
        </a:xfrm>
        <a:prstGeom prst="round2Same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3810" rIns="3810" bIns="3810" numCol="1" spcCol="1270" anchor="ctr" anchorCtr="0">
          <a:noAutofit/>
        </a:bodyPr>
        <a:lstStyle/>
        <a:p>
          <a:pPr marL="57150" lvl="1" indent="-57150" algn="l" defTabSz="266700">
            <a:lnSpc>
              <a:spcPct val="90000"/>
            </a:lnSpc>
            <a:spcBef>
              <a:spcPct val="0"/>
            </a:spcBef>
            <a:spcAft>
              <a:spcPct val="15000"/>
            </a:spcAft>
            <a:buChar char="••"/>
          </a:pPr>
          <a:r>
            <a:rPr lang="nl-BE" sz="600" kern="1200" dirty="0" smtClean="0"/>
            <a:t>Validatie door Stuurgroep</a:t>
          </a:r>
          <a:endParaRPr lang="nl-BE" sz="600" kern="1200" dirty="0"/>
        </a:p>
      </dsp:txBody>
      <dsp:txXfrm rot="-5400000">
        <a:off x="317465" y="415781"/>
        <a:ext cx="492749" cy="266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10A19-BBE4-48DE-8DF1-551AA749E1A8}">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Uitvoeringscontract detailleren</a:t>
          </a:r>
          <a:endParaRPr lang="nl-BE" sz="2000" kern="1200" dirty="0"/>
        </a:p>
      </dsp:txBody>
      <dsp:txXfrm>
        <a:off x="0" y="4306140"/>
        <a:ext cx="5505450" cy="565178"/>
      </dsp:txXfrm>
    </dsp:sp>
    <dsp:sp modelId="{7E8BCFD6-3E09-4915-8BC3-3FAFE89AFD57}">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04C04A59-0D1D-4C34-A8B5-7E097FEB7ABF}">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kern="1200" dirty="0"/>
        </a:p>
      </dsp:txBody>
      <dsp:txXfrm rot="10800000">
        <a:off x="0" y="2584606"/>
        <a:ext cx="5505450" cy="564809"/>
      </dsp:txXfrm>
    </dsp:sp>
    <dsp:sp modelId="{6B006D94-0477-40EC-85A7-FBD1E9E498B9}">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E738BFEF-0CF7-488E-957E-1D784E296BA2}">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Oplossing kiezen</a:t>
          </a:r>
          <a:endParaRPr lang="nl-BE" sz="2000" kern="1200" dirty="0"/>
        </a:p>
      </dsp:txBody>
      <dsp:txXfrm rot="10800000">
        <a:off x="0" y="863072"/>
        <a:ext cx="5505450" cy="564809"/>
      </dsp:txXfrm>
    </dsp:sp>
    <dsp:sp modelId="{52112009-4F45-48CC-8A9E-119162E48A4F}">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B8BCD-6AB3-42E2-B7B5-674AC806F857}">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Uitvoeringscontract detailleren</a:t>
          </a:r>
          <a:endParaRPr lang="nl-BE" sz="2000" kern="1200" dirty="0"/>
        </a:p>
      </dsp:txBody>
      <dsp:txXfrm>
        <a:off x="0" y="4306140"/>
        <a:ext cx="5505450" cy="565178"/>
      </dsp:txXfrm>
    </dsp:sp>
    <dsp:sp modelId="{AE33E4B7-7599-4467-9FF5-FF076419CF7A}">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8CF1AA2B-6EFB-4EC8-9A01-789B5329B564}">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kern="1200" dirty="0"/>
        </a:p>
      </dsp:txBody>
      <dsp:txXfrm rot="10800000">
        <a:off x="0" y="2584606"/>
        <a:ext cx="5505450" cy="564809"/>
      </dsp:txXfrm>
    </dsp:sp>
    <dsp:sp modelId="{9FD6D280-F025-41BE-ABDC-290E021A5142}">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B183D2E7-481D-46CF-87E0-314476DADE28}">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dirty="0" smtClean="0"/>
            <a:t>Oplossing kiezen</a:t>
          </a:r>
          <a:endParaRPr lang="nl-BE" sz="2000" kern="1200" dirty="0"/>
        </a:p>
      </dsp:txBody>
      <dsp:txXfrm rot="10800000">
        <a:off x="0" y="863072"/>
        <a:ext cx="5505450" cy="564809"/>
      </dsp:txXfrm>
    </dsp:sp>
    <dsp:sp modelId="{78F8F676-5BC9-4B1E-A25D-20B190E24108}">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114E7-381B-4FFC-B098-EB5DA81DF432}">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Uitvoeringscontract detailleren</a:t>
          </a:r>
          <a:endParaRPr lang="nl-BE" sz="2000" kern="1200" dirty="0"/>
        </a:p>
      </dsp:txBody>
      <dsp:txXfrm>
        <a:off x="0" y="4306140"/>
        <a:ext cx="5505450" cy="565178"/>
      </dsp:txXfrm>
    </dsp:sp>
    <dsp:sp modelId="{D84E6780-5FD6-4FDF-A574-EBB58CF27172}">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9484A407-1537-4B6E-9539-448982122CFD}">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kern="1200" dirty="0"/>
        </a:p>
      </dsp:txBody>
      <dsp:txXfrm rot="10800000">
        <a:off x="0" y="2584606"/>
        <a:ext cx="5505450" cy="564809"/>
      </dsp:txXfrm>
    </dsp:sp>
    <dsp:sp modelId="{12C74BD6-EF0D-49C9-AE40-037CFDC4C953}">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9C0FF2F4-A32E-4BD1-8E6E-E133ACA84D99}">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Oplossing kiezen</a:t>
          </a:r>
          <a:endParaRPr lang="nl-BE" sz="2000" kern="1200" dirty="0"/>
        </a:p>
      </dsp:txBody>
      <dsp:txXfrm rot="10800000">
        <a:off x="0" y="863072"/>
        <a:ext cx="5505450" cy="564809"/>
      </dsp:txXfrm>
    </dsp:sp>
    <dsp:sp modelId="{FAC4A18A-859E-4298-A3AC-D7629989418D}">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42FE0-14A8-482B-9E9E-DC856C5C0AA5}">
      <dsp:nvSpPr>
        <dsp:cNvPr id="0" name=""/>
        <dsp:cNvSpPr/>
      </dsp:nvSpPr>
      <dsp:spPr>
        <a:xfrm>
          <a:off x="3441706" y="1778799"/>
          <a:ext cx="1269987" cy="1269987"/>
        </a:xfrm>
        <a:prstGeom prst="ellipse">
          <a:avLst/>
        </a:prstGeom>
        <a:solidFill>
          <a:schemeClr val="accent2">
            <a:lumMod val="5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nl-BE" sz="2300" kern="1200" dirty="0" err="1" smtClean="0"/>
            <a:t>Reality</a:t>
          </a:r>
          <a:r>
            <a:rPr lang="nl-BE" sz="2300" kern="1200" dirty="0" smtClean="0"/>
            <a:t> Check</a:t>
          </a:r>
          <a:endParaRPr lang="en-US" sz="2300" kern="1200" dirty="0"/>
        </a:p>
      </dsp:txBody>
      <dsp:txXfrm>
        <a:off x="3627691" y="1964784"/>
        <a:ext cx="898017" cy="898017"/>
      </dsp:txXfrm>
    </dsp:sp>
    <dsp:sp modelId="{44C04FEE-6773-4998-BF5E-3E4C3D3B2C02}">
      <dsp:nvSpPr>
        <dsp:cNvPr id="0" name=""/>
        <dsp:cNvSpPr/>
      </dsp:nvSpPr>
      <dsp:spPr>
        <a:xfrm rot="16200000">
          <a:off x="3942348" y="1317013"/>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982654" y="1443678"/>
        <a:ext cx="188091" cy="259077"/>
      </dsp:txXfrm>
    </dsp:sp>
    <dsp:sp modelId="{37AD4013-0D5E-435B-9B90-65BB29675E3B}">
      <dsp:nvSpPr>
        <dsp:cNvPr id="0" name=""/>
        <dsp:cNvSpPr/>
      </dsp:nvSpPr>
      <dsp:spPr>
        <a:xfrm>
          <a:off x="3441706" y="1825"/>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Bepalen </a:t>
          </a:r>
          <a:r>
            <a:rPr lang="nl-BE" sz="1000" kern="1200" dirty="0" err="1" smtClean="0"/>
            <a:t>Deliverables</a:t>
          </a:r>
          <a:endParaRPr lang="en-US" sz="1000" kern="1200" dirty="0"/>
        </a:p>
      </dsp:txBody>
      <dsp:txXfrm>
        <a:off x="3627691" y="187810"/>
        <a:ext cx="898017" cy="898017"/>
      </dsp:txXfrm>
    </dsp:sp>
    <dsp:sp modelId="{1183D655-314A-4B20-9BC3-F59D5137188B}">
      <dsp:nvSpPr>
        <dsp:cNvPr id="0" name=""/>
        <dsp:cNvSpPr/>
      </dsp:nvSpPr>
      <dsp:spPr>
        <a:xfrm rot="19800000">
          <a:off x="4705214" y="1757454"/>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10614" y="1863966"/>
        <a:ext cx="188091" cy="259077"/>
      </dsp:txXfrm>
    </dsp:sp>
    <dsp:sp modelId="{08F902F2-8467-492A-9324-DDA9932FE89F}">
      <dsp:nvSpPr>
        <dsp:cNvPr id="0" name=""/>
        <dsp:cNvSpPr/>
      </dsp:nvSpPr>
      <dsp:spPr>
        <a:xfrm>
          <a:off x="4980610" y="890312"/>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Opstellen planning</a:t>
          </a:r>
          <a:endParaRPr lang="en-US" sz="1000" kern="1200" dirty="0"/>
        </a:p>
      </dsp:txBody>
      <dsp:txXfrm>
        <a:off x="5166595" y="1076297"/>
        <a:ext cx="898017" cy="898017"/>
      </dsp:txXfrm>
    </dsp:sp>
    <dsp:sp modelId="{2EF53650-3E1D-447E-B8E9-756E58CFE5E1}">
      <dsp:nvSpPr>
        <dsp:cNvPr id="0" name=""/>
        <dsp:cNvSpPr/>
      </dsp:nvSpPr>
      <dsp:spPr>
        <a:xfrm rot="1800000">
          <a:off x="4705214" y="2638336"/>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10614" y="2704542"/>
        <a:ext cx="188091" cy="259077"/>
      </dsp:txXfrm>
    </dsp:sp>
    <dsp:sp modelId="{1686B7E8-FF93-40E3-B229-16C4211C2D24}">
      <dsp:nvSpPr>
        <dsp:cNvPr id="0" name=""/>
        <dsp:cNvSpPr/>
      </dsp:nvSpPr>
      <dsp:spPr>
        <a:xfrm>
          <a:off x="4980610" y="2667286"/>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Spreiden project in de tijd</a:t>
          </a:r>
          <a:endParaRPr lang="en-US" sz="1000" kern="1200" dirty="0"/>
        </a:p>
      </dsp:txBody>
      <dsp:txXfrm>
        <a:off x="5166595" y="2853271"/>
        <a:ext cx="898017" cy="898017"/>
      </dsp:txXfrm>
    </dsp:sp>
    <dsp:sp modelId="{B4D390D6-546C-4312-A557-BBA722135395}">
      <dsp:nvSpPr>
        <dsp:cNvPr id="0" name=""/>
        <dsp:cNvSpPr/>
      </dsp:nvSpPr>
      <dsp:spPr>
        <a:xfrm rot="5400000">
          <a:off x="3942348" y="3078777"/>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982654" y="3124831"/>
        <a:ext cx="188091" cy="259077"/>
      </dsp:txXfrm>
    </dsp:sp>
    <dsp:sp modelId="{C70A33DA-C959-4815-B6F6-6BB3A8E41753}">
      <dsp:nvSpPr>
        <dsp:cNvPr id="0" name=""/>
        <dsp:cNvSpPr/>
      </dsp:nvSpPr>
      <dsp:spPr>
        <a:xfrm>
          <a:off x="3441706" y="3555773"/>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Vastleggen mijlpalen</a:t>
          </a:r>
          <a:endParaRPr lang="en-US" sz="1000" kern="1200" dirty="0"/>
        </a:p>
      </dsp:txBody>
      <dsp:txXfrm>
        <a:off x="3627691" y="3741758"/>
        <a:ext cx="898017" cy="898017"/>
      </dsp:txXfrm>
    </dsp:sp>
    <dsp:sp modelId="{A08E0D8F-2B4E-4C78-89E7-A88BA9DD2252}">
      <dsp:nvSpPr>
        <dsp:cNvPr id="0" name=""/>
        <dsp:cNvSpPr/>
      </dsp:nvSpPr>
      <dsp:spPr>
        <a:xfrm rot="9000000">
          <a:off x="3179482" y="2638336"/>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254693" y="2704542"/>
        <a:ext cx="188091" cy="259077"/>
      </dsp:txXfrm>
    </dsp:sp>
    <dsp:sp modelId="{8C554E10-C747-4686-8B1B-361D17367B52}">
      <dsp:nvSpPr>
        <dsp:cNvPr id="0" name=""/>
        <dsp:cNvSpPr/>
      </dsp:nvSpPr>
      <dsp:spPr>
        <a:xfrm>
          <a:off x="1902801" y="2667286"/>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Vastleggen faseringsvariant</a:t>
          </a:r>
          <a:endParaRPr lang="en-US" sz="1000" kern="1200" dirty="0"/>
        </a:p>
      </dsp:txBody>
      <dsp:txXfrm>
        <a:off x="2088786" y="2853271"/>
        <a:ext cx="898017" cy="898017"/>
      </dsp:txXfrm>
    </dsp:sp>
    <dsp:sp modelId="{B0218306-94D3-458C-91EB-4EF67516E3B5}">
      <dsp:nvSpPr>
        <dsp:cNvPr id="0" name=""/>
        <dsp:cNvSpPr/>
      </dsp:nvSpPr>
      <dsp:spPr>
        <a:xfrm rot="12600000">
          <a:off x="3179482" y="1757454"/>
          <a:ext cx="268702" cy="431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3254693" y="1863966"/>
        <a:ext cx="188091" cy="259077"/>
      </dsp:txXfrm>
    </dsp:sp>
    <dsp:sp modelId="{9F9EED46-81F0-4AB3-ABE9-A31165A7A5BA}">
      <dsp:nvSpPr>
        <dsp:cNvPr id="0" name=""/>
        <dsp:cNvSpPr/>
      </dsp:nvSpPr>
      <dsp:spPr>
        <a:xfrm>
          <a:off x="1902801" y="890312"/>
          <a:ext cx="1269987" cy="1269987"/>
        </a:xfrm>
        <a:prstGeom prst="ellipse">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nl-BE" sz="1000" kern="1200" dirty="0" smtClean="0"/>
            <a:t>Evalueren risico’s</a:t>
          </a:r>
          <a:endParaRPr lang="en-US" sz="1000" kern="1200" dirty="0"/>
        </a:p>
      </dsp:txBody>
      <dsp:txXfrm>
        <a:off x="2088786" y="1076297"/>
        <a:ext cx="898017" cy="898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BDD26-73E9-47E8-8F39-B7A51288430D}">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Uitvoeringscontract detailleren</a:t>
          </a:r>
          <a:endParaRPr lang="nl-BE" sz="2000" kern="1200" dirty="0"/>
        </a:p>
      </dsp:txBody>
      <dsp:txXfrm>
        <a:off x="0" y="4306140"/>
        <a:ext cx="5505450" cy="565178"/>
      </dsp:txXfrm>
    </dsp:sp>
    <dsp:sp modelId="{91A65045-6C11-4719-BCED-36AF50E1DF81}">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A1A6FA82-F17B-44E3-9C82-870FC694FAEB}">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kern="1200" dirty="0"/>
        </a:p>
      </dsp:txBody>
      <dsp:txXfrm rot="10800000">
        <a:off x="0" y="2584606"/>
        <a:ext cx="5505450" cy="564809"/>
      </dsp:txXfrm>
    </dsp:sp>
    <dsp:sp modelId="{81BFDCDD-384F-4A43-AD80-AE98E1B213C7}">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B54B4493-9508-4F8D-9867-4313D2418C24}">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Oplossing kiezen</a:t>
          </a:r>
          <a:endParaRPr lang="nl-BE" sz="2000" kern="1200" dirty="0"/>
        </a:p>
      </dsp:txBody>
      <dsp:txXfrm rot="10800000">
        <a:off x="0" y="863072"/>
        <a:ext cx="5505450" cy="564809"/>
      </dsp:txXfrm>
    </dsp:sp>
    <dsp:sp modelId="{B7A981AF-0230-4FE5-9AC8-4C2CFAA535EB}">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B9BE0-D61A-4827-8250-FA4017B5C05F}">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Uitvoeringscontract detailleren</a:t>
          </a:r>
          <a:endParaRPr lang="nl-BE" sz="2000" kern="1200" dirty="0"/>
        </a:p>
      </dsp:txBody>
      <dsp:txXfrm>
        <a:off x="0" y="4306140"/>
        <a:ext cx="5505450" cy="565178"/>
      </dsp:txXfrm>
    </dsp:sp>
    <dsp:sp modelId="{8EEAED58-D9DE-4F8A-9238-2B8B1B867F66}">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2CA4AC98-4B70-455E-9460-994F4AF5029C}">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kern="1200" dirty="0"/>
        </a:p>
      </dsp:txBody>
      <dsp:txXfrm rot="10800000">
        <a:off x="0" y="2584606"/>
        <a:ext cx="5505450" cy="564809"/>
      </dsp:txXfrm>
    </dsp:sp>
    <dsp:sp modelId="{980B524D-FC18-422B-8C26-D991B853582D}">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F5EB6008-94CE-4BE8-B11E-18268690DDB8}">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Oplossing kiezen</a:t>
          </a:r>
          <a:endParaRPr lang="nl-BE" sz="2000" kern="1200" dirty="0"/>
        </a:p>
      </dsp:txBody>
      <dsp:txXfrm rot="10800000">
        <a:off x="0" y="863072"/>
        <a:ext cx="5505450" cy="564809"/>
      </dsp:txXfrm>
    </dsp:sp>
    <dsp:sp modelId="{C26EB4D0-C073-4306-974F-FC2432913B17}">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149E-F6C0-4DC4-A64D-C3A55D321F77}">
      <dsp:nvSpPr>
        <dsp:cNvPr id="0" name=""/>
        <dsp:cNvSpPr/>
      </dsp:nvSpPr>
      <dsp:spPr>
        <a:xfrm rot="5400000">
          <a:off x="-249285" y="250864"/>
          <a:ext cx="1661900" cy="1163330"/>
        </a:xfrm>
        <a:prstGeom prst="chevron">
          <a:avLst/>
        </a:prstGeom>
        <a:solidFill>
          <a:schemeClr val="accent5">
            <a:hueOff val="0"/>
            <a:satOff val="0"/>
            <a:lumOff val="0"/>
            <a:alphaOff val="0"/>
          </a:schemeClr>
        </a:solidFill>
        <a:ln w="400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nl-BE" sz="3200" kern="1200" dirty="0" smtClean="0"/>
            <a:t>1</a:t>
          </a:r>
          <a:endParaRPr lang="nl-BE" sz="3200" kern="1200" dirty="0"/>
        </a:p>
      </dsp:txBody>
      <dsp:txXfrm rot="-5400000">
        <a:off x="0" y="583244"/>
        <a:ext cx="1163330" cy="498570"/>
      </dsp:txXfrm>
    </dsp:sp>
    <dsp:sp modelId="{273F6A61-A7A1-4836-BBE7-0F9D16C1C03A}">
      <dsp:nvSpPr>
        <dsp:cNvPr id="0" name=""/>
        <dsp:cNvSpPr/>
      </dsp:nvSpPr>
      <dsp:spPr>
        <a:xfrm rot="5400000">
          <a:off x="1984647" y="-819737"/>
          <a:ext cx="1080235" cy="2722869"/>
        </a:xfrm>
        <a:prstGeom prst="round2SameRect">
          <a:avLst/>
        </a:prstGeom>
        <a:solidFill>
          <a:schemeClr val="lt1">
            <a:alpha val="90000"/>
            <a:hueOff val="0"/>
            <a:satOff val="0"/>
            <a:lumOff val="0"/>
            <a:alphaOff val="0"/>
          </a:schemeClr>
        </a:solidFill>
        <a:ln w="400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nl-BE" sz="2900" kern="1200" dirty="0" err="1" smtClean="0"/>
            <a:t>Review</a:t>
          </a:r>
          <a:r>
            <a:rPr lang="nl-BE" sz="2900" kern="1200" dirty="0" smtClean="0"/>
            <a:t> door Manager</a:t>
          </a:r>
          <a:endParaRPr lang="nl-BE" sz="2900" kern="1200" dirty="0"/>
        </a:p>
      </dsp:txBody>
      <dsp:txXfrm rot="-5400000">
        <a:off x="1163331" y="54312"/>
        <a:ext cx="2670136" cy="974769"/>
      </dsp:txXfrm>
    </dsp:sp>
    <dsp:sp modelId="{0F6D7FC7-F2B8-4DA3-86B1-6E843E40B272}">
      <dsp:nvSpPr>
        <dsp:cNvPr id="0" name=""/>
        <dsp:cNvSpPr/>
      </dsp:nvSpPr>
      <dsp:spPr>
        <a:xfrm rot="5400000">
          <a:off x="-249285" y="1619291"/>
          <a:ext cx="1661900" cy="1163330"/>
        </a:xfrm>
        <a:prstGeom prst="chevron">
          <a:avLst/>
        </a:prstGeom>
        <a:solidFill>
          <a:schemeClr val="accent5">
            <a:hueOff val="2356783"/>
            <a:satOff val="-11270"/>
            <a:lumOff val="12353"/>
            <a:alphaOff val="0"/>
          </a:schemeClr>
        </a:solidFill>
        <a:ln w="40000"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nl-BE" sz="3200" kern="1200" dirty="0" smtClean="0"/>
            <a:t>2</a:t>
          </a:r>
          <a:endParaRPr lang="nl-BE" sz="3200" kern="1200" dirty="0"/>
        </a:p>
      </dsp:txBody>
      <dsp:txXfrm rot="-5400000">
        <a:off x="0" y="1951671"/>
        <a:ext cx="1163330" cy="498570"/>
      </dsp:txXfrm>
    </dsp:sp>
    <dsp:sp modelId="{03433499-4CB9-4733-9225-DB9B9A178217}">
      <dsp:nvSpPr>
        <dsp:cNvPr id="0" name=""/>
        <dsp:cNvSpPr/>
      </dsp:nvSpPr>
      <dsp:spPr>
        <a:xfrm rot="5400000">
          <a:off x="1984647" y="548688"/>
          <a:ext cx="1080235" cy="2722869"/>
        </a:xfrm>
        <a:prstGeom prst="round2SameRect">
          <a:avLst/>
        </a:prstGeom>
        <a:solidFill>
          <a:schemeClr val="lt1">
            <a:alpha val="90000"/>
            <a:hueOff val="0"/>
            <a:satOff val="0"/>
            <a:lumOff val="0"/>
            <a:alphaOff val="0"/>
          </a:schemeClr>
        </a:solidFill>
        <a:ln w="40000"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nl-BE" sz="2900" kern="1200" dirty="0" smtClean="0"/>
            <a:t>Validatie door Stuurgroep</a:t>
          </a:r>
          <a:endParaRPr lang="nl-BE" sz="2900" kern="1200" dirty="0"/>
        </a:p>
      </dsp:txBody>
      <dsp:txXfrm rot="-5400000">
        <a:off x="1163331" y="1422738"/>
        <a:ext cx="2670136" cy="9747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B9BE0-D61A-4827-8250-FA4017B5C05F}">
      <dsp:nvSpPr>
        <dsp:cNvPr id="0" name=""/>
        <dsp:cNvSpPr/>
      </dsp:nvSpPr>
      <dsp:spPr>
        <a:xfrm>
          <a:off x="0" y="4306140"/>
          <a:ext cx="5505450" cy="565178"/>
        </a:xfrm>
        <a:prstGeom prst="rect">
          <a:avLst/>
        </a:prstGeom>
        <a:solidFill>
          <a:schemeClr val="accent2">
            <a:shade val="8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dirty="0" smtClean="0"/>
            <a:t>Uitvoeringscontract detailleren</a:t>
          </a:r>
          <a:endParaRPr lang="nl-BE" sz="2000" kern="1200" dirty="0"/>
        </a:p>
      </dsp:txBody>
      <dsp:txXfrm>
        <a:off x="0" y="4306140"/>
        <a:ext cx="5505450" cy="565178"/>
      </dsp:txXfrm>
    </dsp:sp>
    <dsp:sp modelId="{2CA4AC98-4B70-455E-9460-994F4AF5029C}">
      <dsp:nvSpPr>
        <dsp:cNvPr id="0" name=""/>
        <dsp:cNvSpPr/>
      </dsp:nvSpPr>
      <dsp:spPr>
        <a:xfrm rot="10800000">
          <a:off x="0" y="3445373"/>
          <a:ext cx="5505450" cy="869244"/>
        </a:xfrm>
        <a:prstGeom prst="upArrowCallout">
          <a:avLst/>
        </a:prstGeom>
        <a:solidFill>
          <a:schemeClr val="accent2">
            <a:shade val="80000"/>
            <a:hueOff val="103918"/>
            <a:satOff val="-4451"/>
            <a:lumOff val="614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Beheersaspecten vastleggen</a:t>
          </a:r>
          <a:endParaRPr lang="nl-BE" sz="2000" kern="1200" dirty="0"/>
        </a:p>
      </dsp:txBody>
      <dsp:txXfrm rot="10800000">
        <a:off x="0" y="3445373"/>
        <a:ext cx="5505450" cy="564809"/>
      </dsp:txXfrm>
    </dsp:sp>
    <dsp:sp modelId="{1CE50921-54EC-404C-8F4D-D4FBF7927A3E}">
      <dsp:nvSpPr>
        <dsp:cNvPr id="0" name=""/>
        <dsp:cNvSpPr/>
      </dsp:nvSpPr>
      <dsp:spPr>
        <a:xfrm rot="10800000">
          <a:off x="0" y="2584606"/>
          <a:ext cx="5505450" cy="869244"/>
        </a:xfrm>
        <a:prstGeom prst="upArrowCallout">
          <a:avLst/>
        </a:prstGeom>
        <a:solidFill>
          <a:schemeClr val="accent2">
            <a:shade val="80000"/>
            <a:hueOff val="207837"/>
            <a:satOff val="-8903"/>
            <a:lumOff val="1227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Samenwerking structureren</a:t>
          </a:r>
          <a:endParaRPr lang="nl-BE" sz="2000" b="1" kern="1200" dirty="0"/>
        </a:p>
      </dsp:txBody>
      <dsp:txXfrm rot="10800000">
        <a:off x="0" y="2584606"/>
        <a:ext cx="5505450" cy="564809"/>
      </dsp:txXfrm>
    </dsp:sp>
    <dsp:sp modelId="{980B524D-FC18-422B-8C26-D991B853582D}">
      <dsp:nvSpPr>
        <dsp:cNvPr id="0" name=""/>
        <dsp:cNvSpPr/>
      </dsp:nvSpPr>
      <dsp:spPr>
        <a:xfrm rot="10800000">
          <a:off x="0" y="1723839"/>
          <a:ext cx="5505450" cy="869244"/>
        </a:xfrm>
        <a:prstGeom prst="upArrowCallout">
          <a:avLst/>
        </a:prstGeom>
        <a:solidFill>
          <a:schemeClr val="accent2">
            <a:shade val="80000"/>
            <a:hueOff val="311755"/>
            <a:satOff val="-13354"/>
            <a:lumOff val="1841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Uitvoering voorbereiden</a:t>
          </a:r>
          <a:endParaRPr lang="nl-BE" sz="2000" kern="1200" dirty="0"/>
        </a:p>
      </dsp:txBody>
      <dsp:txXfrm rot="10800000">
        <a:off x="0" y="1723839"/>
        <a:ext cx="5505450" cy="564809"/>
      </dsp:txXfrm>
    </dsp:sp>
    <dsp:sp modelId="{F5EB6008-94CE-4BE8-B11E-18268690DDB8}">
      <dsp:nvSpPr>
        <dsp:cNvPr id="0" name=""/>
        <dsp:cNvSpPr/>
      </dsp:nvSpPr>
      <dsp:spPr>
        <a:xfrm rot="10800000">
          <a:off x="0" y="863072"/>
          <a:ext cx="5505450" cy="869244"/>
        </a:xfrm>
        <a:prstGeom prst="upArrowCallout">
          <a:avLst/>
        </a:prstGeom>
        <a:solidFill>
          <a:schemeClr val="accent2">
            <a:shade val="80000"/>
            <a:hueOff val="415674"/>
            <a:satOff val="-17806"/>
            <a:lumOff val="2455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Oplossing kiezen</a:t>
          </a:r>
          <a:endParaRPr lang="nl-BE" sz="2000" kern="1200" dirty="0"/>
        </a:p>
      </dsp:txBody>
      <dsp:txXfrm rot="10800000">
        <a:off x="0" y="863072"/>
        <a:ext cx="5505450" cy="564809"/>
      </dsp:txXfrm>
    </dsp:sp>
    <dsp:sp modelId="{C26EB4D0-C073-4306-974F-FC2432913B17}">
      <dsp:nvSpPr>
        <dsp:cNvPr id="0" name=""/>
        <dsp:cNvSpPr/>
      </dsp:nvSpPr>
      <dsp:spPr>
        <a:xfrm rot="10800000">
          <a:off x="0" y="2305"/>
          <a:ext cx="5505450" cy="869244"/>
        </a:xfrm>
        <a:prstGeom prst="upArrowCallout">
          <a:avLst/>
        </a:prstGeom>
        <a:solidFill>
          <a:schemeClr val="accent2">
            <a:shade val="80000"/>
            <a:hueOff val="519592"/>
            <a:satOff val="-22257"/>
            <a:lumOff val="30698"/>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nl-BE" sz="2000" kern="1200" smtClean="0"/>
            <a:t>Situatie inschatten</a:t>
          </a:r>
          <a:endParaRPr lang="nl-BE" sz="2000" kern="1200" dirty="0"/>
        </a:p>
      </dsp:txBody>
      <dsp:txXfrm rot="10800000">
        <a:off x="0" y="2305"/>
        <a:ext cx="5505450" cy="56480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D4D63-03A9-47B0-A74A-F12F051AA703}" type="datetimeFigureOut">
              <a:rPr lang="nl-BE" smtClean="0"/>
              <a:t>29/07/2019</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B2D3E-1489-4FE5-BE12-5305FA8F6443}" type="slidenum">
              <a:rPr lang="nl-BE" smtClean="0"/>
              <a:t>‹#›</a:t>
            </a:fld>
            <a:endParaRPr lang="nl-BE"/>
          </a:p>
        </p:txBody>
      </p:sp>
    </p:spTree>
    <p:extLst>
      <p:ext uri="{BB962C8B-B14F-4D97-AF65-F5344CB8AC3E}">
        <p14:creationId xmlns:p14="http://schemas.microsoft.com/office/powerpoint/2010/main" val="198590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 Optielijst</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10</a:t>
            </a:fld>
            <a:endParaRPr lang="nl-BE" dirty="0"/>
          </a:p>
        </p:txBody>
      </p:sp>
    </p:spTree>
    <p:extLst>
      <p:ext uri="{BB962C8B-B14F-4D97-AF65-F5344CB8AC3E}">
        <p14:creationId xmlns:p14="http://schemas.microsoft.com/office/powerpoint/2010/main" val="56828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Variantenlijst</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12</a:t>
            </a:fld>
            <a:endParaRPr lang="nl-BE" dirty="0"/>
          </a:p>
        </p:txBody>
      </p:sp>
    </p:spTree>
    <p:extLst>
      <p:ext uri="{BB962C8B-B14F-4D97-AF65-F5344CB8AC3E}">
        <p14:creationId xmlns:p14="http://schemas.microsoft.com/office/powerpoint/2010/main" val="76042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Variantenlijst</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13</a:t>
            </a:fld>
            <a:endParaRPr lang="nl-BE" dirty="0"/>
          </a:p>
        </p:txBody>
      </p:sp>
    </p:spTree>
    <p:extLst>
      <p:ext uri="{BB962C8B-B14F-4D97-AF65-F5344CB8AC3E}">
        <p14:creationId xmlns:p14="http://schemas.microsoft.com/office/powerpoint/2010/main" val="1799265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Variantenlijst</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14</a:t>
            </a:fld>
            <a:endParaRPr lang="nl-BE" dirty="0"/>
          </a:p>
        </p:txBody>
      </p:sp>
    </p:spTree>
    <p:extLst>
      <p:ext uri="{BB962C8B-B14F-4D97-AF65-F5344CB8AC3E}">
        <p14:creationId xmlns:p14="http://schemas.microsoft.com/office/powerpoint/2010/main" val="101024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Variantenlijst</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15</a:t>
            </a:fld>
            <a:endParaRPr lang="nl-BE" dirty="0"/>
          </a:p>
        </p:txBody>
      </p:sp>
    </p:spTree>
    <p:extLst>
      <p:ext uri="{BB962C8B-B14F-4D97-AF65-F5344CB8AC3E}">
        <p14:creationId xmlns:p14="http://schemas.microsoft.com/office/powerpoint/2010/main" val="357834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Product Breakdown </a:t>
            </a:r>
            <a:r>
              <a:rPr lang="nl-BE" dirty="0" err="1" smtClean="0"/>
              <a:t>Structure</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17</a:t>
            </a:fld>
            <a:endParaRPr lang="nl-BE" dirty="0"/>
          </a:p>
        </p:txBody>
      </p:sp>
    </p:spTree>
    <p:extLst>
      <p:ext uri="{BB962C8B-B14F-4D97-AF65-F5344CB8AC3E}">
        <p14:creationId xmlns:p14="http://schemas.microsoft.com/office/powerpoint/2010/main" val="281464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Project Plan</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21</a:t>
            </a:fld>
            <a:endParaRPr lang="nl-BE" dirty="0"/>
          </a:p>
        </p:txBody>
      </p:sp>
    </p:spTree>
    <p:extLst>
      <p:ext uri="{BB962C8B-B14F-4D97-AF65-F5344CB8AC3E}">
        <p14:creationId xmlns:p14="http://schemas.microsoft.com/office/powerpoint/2010/main" val="396068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r>
              <a:rPr lang="nl-BE" dirty="0" smtClean="0"/>
              <a:t>Project Plan</a:t>
            </a:r>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24</a:t>
            </a:fld>
            <a:endParaRPr lang="nl-BE" dirty="0"/>
          </a:p>
        </p:txBody>
      </p:sp>
    </p:spTree>
    <p:extLst>
      <p:ext uri="{BB962C8B-B14F-4D97-AF65-F5344CB8AC3E}">
        <p14:creationId xmlns:p14="http://schemas.microsoft.com/office/powerpoint/2010/main" val="113853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725488"/>
            <a:ext cx="5597526" cy="3149600"/>
          </a:xfrm>
        </p:spPr>
      </p:sp>
      <p:sp>
        <p:nvSpPr>
          <p:cNvPr id="3" name="Notes Placeholder 2"/>
          <p:cNvSpPr>
            <a:spLocks noGrp="1"/>
          </p:cNvSpPr>
          <p:nvPr>
            <p:ph type="body" idx="1"/>
          </p:nvPr>
        </p:nvSpPr>
        <p:spPr/>
        <p:txBody>
          <a:bodyPr>
            <a:normAutofit/>
          </a:bodyPr>
          <a:lstStyle/>
          <a:p>
            <a:endParaRPr lang="nl-BE" dirty="0"/>
          </a:p>
        </p:txBody>
      </p:sp>
      <p:sp>
        <p:nvSpPr>
          <p:cNvPr id="4" name="Footer Placeholder 3"/>
          <p:cNvSpPr>
            <a:spLocks noGrp="1"/>
          </p:cNvSpPr>
          <p:nvPr>
            <p:ph type="ftr" sz="quarter" idx="10"/>
          </p:nvPr>
        </p:nvSpPr>
        <p:spPr/>
        <p:txBody>
          <a:bodyPr/>
          <a:lstStyle/>
          <a:p>
            <a:endParaRPr lang="nl-BE" dirty="0"/>
          </a:p>
        </p:txBody>
      </p:sp>
      <p:sp>
        <p:nvSpPr>
          <p:cNvPr id="5" name="Header Placeholder 4"/>
          <p:cNvSpPr>
            <a:spLocks noGrp="1"/>
          </p:cNvSpPr>
          <p:nvPr>
            <p:ph type="hdr" sz="quarter" idx="11"/>
          </p:nvPr>
        </p:nvSpPr>
        <p:spPr/>
        <p:txBody>
          <a:bodyPr/>
          <a:lstStyle/>
          <a:p>
            <a:pPr>
              <a:defRPr/>
            </a:pPr>
            <a:r>
              <a:rPr lang="en-US" smtClean="0"/>
              <a:t>Bare Essential Slideware | ICT Management</a:t>
            </a:r>
            <a:endParaRPr lang="nl-BE" dirty="0"/>
          </a:p>
        </p:txBody>
      </p:sp>
      <p:sp>
        <p:nvSpPr>
          <p:cNvPr id="6" name="Slide Number Placeholder 5"/>
          <p:cNvSpPr>
            <a:spLocks noGrp="1"/>
          </p:cNvSpPr>
          <p:nvPr>
            <p:ph type="sldNum" sz="quarter" idx="12"/>
          </p:nvPr>
        </p:nvSpPr>
        <p:spPr/>
        <p:txBody>
          <a:bodyPr/>
          <a:lstStyle/>
          <a:p>
            <a:pPr>
              <a:defRPr/>
            </a:pPr>
            <a:fld id="{250ABB6B-ABF9-4EB5-8E60-E0C58450A190}" type="slidenum">
              <a:rPr lang="nl-BE" smtClean="0"/>
              <a:pPr>
                <a:defRPr/>
              </a:pPr>
              <a:t>28</a:t>
            </a:fld>
            <a:endParaRPr lang="nl-BE" dirty="0"/>
          </a:p>
        </p:txBody>
      </p:sp>
    </p:spTree>
    <p:extLst>
      <p:ext uri="{BB962C8B-B14F-4D97-AF65-F5344CB8AC3E}">
        <p14:creationId xmlns:p14="http://schemas.microsoft.com/office/powerpoint/2010/main" val="2298334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b="7895"/>
          <a:stretch/>
        </p:blipFill>
        <p:spPr>
          <a:xfrm>
            <a:off x="0" y="6805"/>
            <a:ext cx="12192000" cy="6317796"/>
          </a:xfrm>
          <a:prstGeom prst="rect">
            <a:avLst/>
          </a:prstGeom>
        </p:spPr>
      </p:pic>
      <p:sp>
        <p:nvSpPr>
          <p:cNvPr id="10" name="Rectangle 9"/>
          <p:cNvSpPr/>
          <p:nvPr userDrawn="1"/>
        </p:nvSpPr>
        <p:spPr>
          <a:xfrm>
            <a:off x="3860800" y="3702957"/>
            <a:ext cx="8331200" cy="1625600"/>
          </a:xfrm>
          <a:prstGeom prst="rect">
            <a:avLst/>
          </a:prstGeom>
          <a:solidFill>
            <a:schemeClr val="accent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solidFill>
            </a:endParaRPr>
          </a:p>
        </p:txBody>
      </p:sp>
      <p:sp>
        <p:nvSpPr>
          <p:cNvPr id="9" name="Rectangle 8"/>
          <p:cNvSpPr/>
          <p:nvPr userDrawn="1"/>
        </p:nvSpPr>
        <p:spPr>
          <a:xfrm>
            <a:off x="3860801" y="2293257"/>
            <a:ext cx="8331200" cy="1335315"/>
          </a:xfrm>
          <a:prstGeom prst="rect">
            <a:avLst/>
          </a:prstGeom>
          <a:solidFill>
            <a:schemeClr val="accent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bg1"/>
              </a:solidFill>
            </a:endParaRPr>
          </a:p>
        </p:txBody>
      </p:sp>
      <p:sp>
        <p:nvSpPr>
          <p:cNvPr id="2" name="Title 1"/>
          <p:cNvSpPr>
            <a:spLocks noGrp="1"/>
          </p:cNvSpPr>
          <p:nvPr>
            <p:ph type="ctrTitle"/>
          </p:nvPr>
        </p:nvSpPr>
        <p:spPr>
          <a:xfrm>
            <a:off x="4038599" y="2452913"/>
            <a:ext cx="7877629" cy="1057049"/>
          </a:xfrm>
        </p:spPr>
        <p:txBody>
          <a:bodyPr anchor="b"/>
          <a:lstStyle>
            <a:lvl1pPr algn="ctr">
              <a:defRPr sz="6000">
                <a:solidFill>
                  <a:schemeClr val="bg1"/>
                </a:solidFill>
              </a:defRPr>
            </a:lvl1pPr>
          </a:lstStyle>
          <a:p>
            <a:r>
              <a:rPr lang="en-US" dirty="0" smtClean="0"/>
              <a:t>Click to edit Master title style</a:t>
            </a:r>
            <a:endParaRPr lang="nl-BE" dirty="0"/>
          </a:p>
        </p:txBody>
      </p:sp>
      <p:sp>
        <p:nvSpPr>
          <p:cNvPr id="3" name="Subtitle 2"/>
          <p:cNvSpPr>
            <a:spLocks noGrp="1"/>
          </p:cNvSpPr>
          <p:nvPr>
            <p:ph type="subTitle" idx="1"/>
          </p:nvPr>
        </p:nvSpPr>
        <p:spPr>
          <a:xfrm>
            <a:off x="4038600" y="3904343"/>
            <a:ext cx="7877628" cy="1190172"/>
          </a:xfrm>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BE" dirty="0"/>
          </a:p>
        </p:txBody>
      </p:sp>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6" name="Slide Number Placeholder 5"/>
          <p:cNvSpPr>
            <a:spLocks noGrp="1"/>
          </p:cNvSpPr>
          <p:nvPr>
            <p:ph type="sldNum" sz="quarter" idx="12"/>
          </p:nvPr>
        </p:nvSpPr>
        <p:spPr/>
        <p:txBody>
          <a:bodyPr/>
          <a:lstStyle/>
          <a:p>
            <a:fld id="{D5EA2E96-8CEF-478F-89EB-F43EBAECC25F}" type="slidenum">
              <a:rPr lang="nl-BE" smtClean="0"/>
              <a:t>‹#›</a:t>
            </a:fld>
            <a:endParaRPr lang="nl-BE"/>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50" y="5910492"/>
            <a:ext cx="689426" cy="6894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84427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1204686" y="6356350"/>
            <a:ext cx="2376714" cy="365125"/>
          </a:xfrm>
          <a:prstGeom prst="rect">
            <a:avLst/>
          </a:prstGeom>
        </p:spPr>
        <p:txBody>
          <a:bodyPr/>
          <a:lstStyle/>
          <a:p>
            <a:fld id="{33B2739F-76CB-4A8A-8F14-E2AEEE415D58}" type="datetime1">
              <a:rPr lang="nl-BE" smtClean="0"/>
              <a:t>29/07/2019</a:t>
            </a:fld>
            <a:endParaRPr lang="nl-BE"/>
          </a:p>
        </p:txBody>
      </p:sp>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6" name="Slide Number Placeholder 5"/>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354318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1204686" y="6356350"/>
            <a:ext cx="2376714" cy="365125"/>
          </a:xfrm>
          <a:prstGeom prst="rect">
            <a:avLst/>
          </a:prstGeom>
        </p:spPr>
        <p:txBody>
          <a:bodyPr/>
          <a:lstStyle/>
          <a:p>
            <a:fld id="{6F98845A-157B-483A-9154-4996F37FDFD5}" type="datetime1">
              <a:rPr lang="nl-BE" smtClean="0"/>
              <a:t>29/07/2019</a:t>
            </a:fld>
            <a:endParaRPr lang="nl-BE"/>
          </a:p>
        </p:txBody>
      </p:sp>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6" name="Slide Number Placeholder 5"/>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364496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a:xfrm>
            <a:off x="1204686" y="6356350"/>
            <a:ext cx="2376714" cy="365125"/>
          </a:xfrm>
          <a:prstGeom prst="rect">
            <a:avLst/>
          </a:prstGeom>
        </p:spPr>
        <p:txBody>
          <a:bodyPr/>
          <a:lstStyle/>
          <a:p>
            <a:fld id="{37F98F12-0507-4094-823A-EC7CCFF032C7}" type="datetime1">
              <a:rPr lang="nl-BE" smtClean="0"/>
              <a:t>29/07/2019</a:t>
            </a:fld>
            <a:endParaRPr lang="nl-BE"/>
          </a:p>
        </p:txBody>
      </p:sp>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6" name="Slide Number Placeholder 5"/>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1819377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204686" y="6356350"/>
            <a:ext cx="2376714" cy="365125"/>
          </a:xfrm>
          <a:prstGeom prst="rect">
            <a:avLst/>
          </a:prstGeom>
        </p:spPr>
        <p:txBody>
          <a:bodyPr/>
          <a:lstStyle/>
          <a:p>
            <a:fld id="{39F0C011-92A3-4710-B760-366943FDA7C4}" type="datetime1">
              <a:rPr lang="nl-BE" smtClean="0"/>
              <a:t>29/07/2019</a:t>
            </a:fld>
            <a:endParaRPr lang="nl-BE"/>
          </a:p>
        </p:txBody>
      </p:sp>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6" name="Slide Number Placeholder 5"/>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76097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a:xfrm>
            <a:off x="1204686" y="6356350"/>
            <a:ext cx="2376714" cy="365125"/>
          </a:xfrm>
          <a:prstGeom prst="rect">
            <a:avLst/>
          </a:prstGeom>
        </p:spPr>
        <p:txBody>
          <a:bodyPr/>
          <a:lstStyle/>
          <a:p>
            <a:fld id="{25F86928-BE9C-480F-B66E-A14F4C477075}" type="datetime1">
              <a:rPr lang="nl-BE" smtClean="0"/>
              <a:t>29/07/2019</a:t>
            </a:fld>
            <a:endParaRPr lang="nl-BE"/>
          </a:p>
        </p:txBody>
      </p:sp>
      <p:sp>
        <p:nvSpPr>
          <p:cNvPr id="6" name="Footer Placeholder 5"/>
          <p:cNvSpPr>
            <a:spLocks noGrp="1"/>
          </p:cNvSpPr>
          <p:nvPr>
            <p:ph type="ftr" sz="quarter" idx="11"/>
          </p:nvPr>
        </p:nvSpPr>
        <p:spPr/>
        <p:txBody>
          <a:bodyPr/>
          <a:lstStyle/>
          <a:p>
            <a:r>
              <a:rPr lang="en-US" smtClean="0"/>
              <a:t>(c) K°SQUAD 2006-2020 - All rights reserved</a:t>
            </a:r>
            <a:endParaRPr lang="nl-BE"/>
          </a:p>
        </p:txBody>
      </p:sp>
      <p:sp>
        <p:nvSpPr>
          <p:cNvPr id="7" name="Slide Number Placeholder 6"/>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13087677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a:xfrm>
            <a:off x="1204686" y="6356350"/>
            <a:ext cx="2376714" cy="365125"/>
          </a:xfrm>
          <a:prstGeom prst="rect">
            <a:avLst/>
          </a:prstGeom>
        </p:spPr>
        <p:txBody>
          <a:bodyPr/>
          <a:lstStyle/>
          <a:p>
            <a:fld id="{34E89363-378B-4D71-82A3-AA8A54EE04F0}" type="datetime1">
              <a:rPr lang="nl-BE" smtClean="0"/>
              <a:t>29/07/2019</a:t>
            </a:fld>
            <a:endParaRPr lang="nl-BE"/>
          </a:p>
        </p:txBody>
      </p:sp>
      <p:sp>
        <p:nvSpPr>
          <p:cNvPr id="8" name="Footer Placeholder 7"/>
          <p:cNvSpPr>
            <a:spLocks noGrp="1"/>
          </p:cNvSpPr>
          <p:nvPr>
            <p:ph type="ftr" sz="quarter" idx="11"/>
          </p:nvPr>
        </p:nvSpPr>
        <p:spPr/>
        <p:txBody>
          <a:bodyPr/>
          <a:lstStyle/>
          <a:p>
            <a:r>
              <a:rPr lang="en-US" smtClean="0"/>
              <a:t>(c) K°SQUAD 2006-2020 - All rights reserved</a:t>
            </a:r>
            <a:endParaRPr lang="nl-BE"/>
          </a:p>
        </p:txBody>
      </p:sp>
      <p:sp>
        <p:nvSpPr>
          <p:cNvPr id="9" name="Slide Number Placeholder 8"/>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15406753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a:xfrm>
            <a:off x="1204686" y="6356350"/>
            <a:ext cx="2376714" cy="365125"/>
          </a:xfrm>
          <a:prstGeom prst="rect">
            <a:avLst/>
          </a:prstGeom>
        </p:spPr>
        <p:txBody>
          <a:bodyPr/>
          <a:lstStyle/>
          <a:p>
            <a:fld id="{26424C19-1CF3-4786-8574-E687B95CEC2A}" type="datetime1">
              <a:rPr lang="nl-BE" smtClean="0"/>
              <a:t>29/07/2019</a:t>
            </a:fld>
            <a:endParaRPr lang="nl-BE"/>
          </a:p>
        </p:txBody>
      </p:sp>
      <p:sp>
        <p:nvSpPr>
          <p:cNvPr id="4" name="Footer Placeholder 3"/>
          <p:cNvSpPr>
            <a:spLocks noGrp="1"/>
          </p:cNvSpPr>
          <p:nvPr>
            <p:ph type="ftr" sz="quarter" idx="11"/>
          </p:nvPr>
        </p:nvSpPr>
        <p:spPr/>
        <p:txBody>
          <a:bodyPr/>
          <a:lstStyle/>
          <a:p>
            <a:r>
              <a:rPr lang="en-US" smtClean="0"/>
              <a:t>(c) K°SQUAD 2006-2020 - All rights reserved</a:t>
            </a:r>
            <a:endParaRPr lang="nl-BE"/>
          </a:p>
        </p:txBody>
      </p:sp>
      <p:sp>
        <p:nvSpPr>
          <p:cNvPr id="5" name="Slide Number Placeholder 4"/>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17090129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4686" y="6356350"/>
            <a:ext cx="2376714" cy="365125"/>
          </a:xfrm>
          <a:prstGeom prst="rect">
            <a:avLst/>
          </a:prstGeom>
        </p:spPr>
        <p:txBody>
          <a:bodyPr/>
          <a:lstStyle/>
          <a:p>
            <a:fld id="{C655EA3C-8FEC-449C-959B-B46C3EB58E6D}" type="datetime1">
              <a:rPr lang="nl-BE" smtClean="0"/>
              <a:t>29/07/2019</a:t>
            </a:fld>
            <a:endParaRPr lang="nl-BE"/>
          </a:p>
        </p:txBody>
      </p:sp>
      <p:sp>
        <p:nvSpPr>
          <p:cNvPr id="3" name="Footer Placeholder 2"/>
          <p:cNvSpPr>
            <a:spLocks noGrp="1"/>
          </p:cNvSpPr>
          <p:nvPr>
            <p:ph type="ftr" sz="quarter" idx="11"/>
          </p:nvPr>
        </p:nvSpPr>
        <p:spPr/>
        <p:txBody>
          <a:bodyPr/>
          <a:lstStyle/>
          <a:p>
            <a:r>
              <a:rPr lang="en-US" smtClean="0"/>
              <a:t>(c) K°SQUAD 2006-2020 - All rights reserved</a:t>
            </a:r>
            <a:endParaRPr lang="nl-BE"/>
          </a:p>
        </p:txBody>
      </p:sp>
      <p:sp>
        <p:nvSpPr>
          <p:cNvPr id="4" name="Slide Number Placeholder 3"/>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35244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204686" y="6356350"/>
            <a:ext cx="2376714" cy="365125"/>
          </a:xfrm>
          <a:prstGeom prst="rect">
            <a:avLst/>
          </a:prstGeom>
        </p:spPr>
        <p:txBody>
          <a:bodyPr/>
          <a:lstStyle/>
          <a:p>
            <a:fld id="{21E6DA1C-1528-4EAA-8237-2EF608E78673}" type="datetime1">
              <a:rPr lang="nl-BE" smtClean="0"/>
              <a:t>29/07/2019</a:t>
            </a:fld>
            <a:endParaRPr lang="nl-BE"/>
          </a:p>
        </p:txBody>
      </p:sp>
      <p:sp>
        <p:nvSpPr>
          <p:cNvPr id="6" name="Footer Placeholder 5"/>
          <p:cNvSpPr>
            <a:spLocks noGrp="1"/>
          </p:cNvSpPr>
          <p:nvPr>
            <p:ph type="ftr" sz="quarter" idx="11"/>
          </p:nvPr>
        </p:nvSpPr>
        <p:spPr/>
        <p:txBody>
          <a:bodyPr/>
          <a:lstStyle/>
          <a:p>
            <a:r>
              <a:rPr lang="en-US" smtClean="0"/>
              <a:t>(c) K°SQUAD 2006-2020 - All rights reserved</a:t>
            </a:r>
            <a:endParaRPr lang="nl-BE"/>
          </a:p>
        </p:txBody>
      </p:sp>
      <p:sp>
        <p:nvSpPr>
          <p:cNvPr id="7" name="Slide Number Placeholder 6"/>
          <p:cNvSpPr>
            <a:spLocks noGrp="1"/>
          </p:cNvSpPr>
          <p:nvPr>
            <p:ph type="sldNum" sz="quarter" idx="12"/>
          </p:nvPr>
        </p:nvSpPr>
        <p:spPr/>
        <p:txBody>
          <a:bodyPr/>
          <a:lstStyle/>
          <a:p>
            <a:fld id="{D5EA2E96-8CEF-478F-89EB-F43EBAECC25F}" type="slidenum">
              <a:rPr lang="nl-BE" smtClean="0"/>
              <a:t>‹#›</a:t>
            </a:fld>
            <a:endParaRPr lang="nl-BE"/>
          </a:p>
        </p:txBody>
      </p:sp>
    </p:spTree>
    <p:extLst>
      <p:ext uri="{BB962C8B-B14F-4D97-AF65-F5344CB8AC3E}">
        <p14:creationId xmlns:p14="http://schemas.microsoft.com/office/powerpoint/2010/main" val="2657327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t" anchorCtr="0"/>
          <a:lstStyle>
            <a:lvl1pPr algn="r">
              <a:defRPr sz="3200" b="1"/>
            </a:lvl1pPr>
          </a:lstStyle>
          <a:p>
            <a:r>
              <a:rPr lang="en-US" dirty="0" smtClean="0"/>
              <a:t>Click to edit Master title style</a:t>
            </a:r>
            <a:endParaRPr lang="nl-BE" dirty="0"/>
          </a:p>
        </p:txBody>
      </p:sp>
      <p:sp>
        <p:nvSpPr>
          <p:cNvPr id="3" name="Picture Placeholder 2"/>
          <p:cNvSpPr>
            <a:spLocks noGrp="1"/>
          </p:cNvSpPr>
          <p:nvPr>
            <p:ph type="pic" idx="1"/>
          </p:nvPr>
        </p:nvSpPr>
        <p:spPr>
          <a:xfrm>
            <a:off x="5849256" y="987425"/>
            <a:ext cx="550613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6" name="Footer Placeholder 5"/>
          <p:cNvSpPr>
            <a:spLocks noGrp="1"/>
          </p:cNvSpPr>
          <p:nvPr>
            <p:ph type="ftr" sz="quarter" idx="11"/>
          </p:nvPr>
        </p:nvSpPr>
        <p:spPr>
          <a:xfrm>
            <a:off x="4038600" y="6327322"/>
            <a:ext cx="4114800" cy="365125"/>
          </a:xfrm>
        </p:spPr>
        <p:txBody>
          <a:bodyPr/>
          <a:lstStyle>
            <a:lvl1pPr>
              <a:defRPr>
                <a:solidFill>
                  <a:schemeClr val="tx1"/>
                </a:solidFill>
              </a:defRPr>
            </a:lvl1pPr>
          </a:lstStyle>
          <a:p>
            <a:r>
              <a:rPr lang="en-US" smtClean="0"/>
              <a:t>(c) K°SQUAD 2006-2020 - All rights reserved</a:t>
            </a:r>
            <a:endParaRPr lang="nl-BE"/>
          </a:p>
        </p:txBody>
      </p:sp>
      <p:sp>
        <p:nvSpPr>
          <p:cNvPr id="7" name="Slide Number Placeholder 6"/>
          <p:cNvSpPr>
            <a:spLocks noGrp="1"/>
          </p:cNvSpPr>
          <p:nvPr>
            <p:ph type="sldNum" sz="quarter" idx="12"/>
          </p:nvPr>
        </p:nvSpPr>
        <p:spPr>
          <a:xfrm>
            <a:off x="8610600" y="6327322"/>
            <a:ext cx="2743200" cy="365125"/>
          </a:xfrm>
        </p:spPr>
        <p:txBody>
          <a:bodyPr/>
          <a:lstStyle>
            <a:lvl1pPr>
              <a:defRPr>
                <a:solidFill>
                  <a:schemeClr val="tx1"/>
                </a:solidFill>
              </a:defRPr>
            </a:lvl1pPr>
          </a:lstStyle>
          <a:p>
            <a:fld id="{D5EA2E96-8CEF-478F-89EB-F43EBAECC25F}" type="slidenum">
              <a:rPr lang="nl-BE" smtClean="0"/>
              <a:pPr/>
              <a:t>‹#›</a:t>
            </a:fld>
            <a:endParaRPr lang="nl-BE"/>
          </a:p>
        </p:txBody>
      </p:sp>
      <p:pic>
        <p:nvPicPr>
          <p:cNvPr id="9" name="Picture 8"/>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13712"/>
          <a:stretch/>
        </p:blipFill>
        <p:spPr>
          <a:xfrm>
            <a:off x="1" y="2146300"/>
            <a:ext cx="4775200" cy="3714750"/>
          </a:xfrm>
          <a:prstGeom prst="rect">
            <a:avLst/>
          </a:prstGeom>
        </p:spPr>
      </p:pic>
    </p:spTree>
    <p:extLst>
      <p:ext uri="{BB962C8B-B14F-4D97-AF65-F5344CB8AC3E}">
        <p14:creationId xmlns:p14="http://schemas.microsoft.com/office/powerpoint/2010/main" val="1361052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27322"/>
            <a:ext cx="12192000" cy="394154"/>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04686" y="365125"/>
            <a:ext cx="10149113" cy="1325563"/>
          </a:xfrm>
          <a:prstGeom prst="rect">
            <a:avLst/>
          </a:prstGeom>
        </p:spPr>
        <p:txBody>
          <a:bodyPr vert="horz" lIns="91440" tIns="45720" rIns="91440" bIns="45720" rtlCol="0" anchor="ctr">
            <a:normAutofit/>
          </a:bodyPr>
          <a:lstStyle/>
          <a:p>
            <a:r>
              <a:rPr lang="en-US" dirty="0" smtClean="0"/>
              <a:t>Click to edit Master title style</a:t>
            </a:r>
            <a:endParaRPr lang="nl-BE" dirty="0"/>
          </a:p>
        </p:txBody>
      </p:sp>
      <p:sp>
        <p:nvSpPr>
          <p:cNvPr id="3" name="Text Placeholder 2"/>
          <p:cNvSpPr>
            <a:spLocks noGrp="1"/>
          </p:cNvSpPr>
          <p:nvPr>
            <p:ph type="body" idx="1"/>
          </p:nvPr>
        </p:nvSpPr>
        <p:spPr>
          <a:xfrm>
            <a:off x="1204686" y="1825625"/>
            <a:ext cx="10149113"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solidFill>
                <a:latin typeface="+mj-lt"/>
              </a:defRPr>
            </a:lvl1pPr>
          </a:lstStyle>
          <a:p>
            <a:r>
              <a:rPr lang="en-US" smtClean="0"/>
              <a:t>(c) K°SQUAD 2006-2020 - All rights reserved</a:t>
            </a:r>
            <a:endParaRPr lang="nl-B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solidFill>
                <a:latin typeface="+mj-lt"/>
              </a:defRPr>
            </a:lvl1pPr>
          </a:lstStyle>
          <a:p>
            <a:fld id="{D5EA2E96-8CEF-478F-89EB-F43EBAECC25F}" type="slidenum">
              <a:rPr lang="nl-BE" smtClean="0"/>
              <a:pPr/>
              <a:t>‹#›</a:t>
            </a:fld>
            <a:endParaRPr lang="nl-BE"/>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6850" y="5910492"/>
            <a:ext cx="689426" cy="6894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643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4.png"/><Relationship Id="rId7"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image" Target="../media/image6.wm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www.highestbridges.com/wiki/index.php?title=File:WushanConstruction.jpg" TargetMode="External"/><Relationship Id="rId13" Type="http://schemas.openxmlformats.org/officeDocument/2006/relationships/image" Target="../media/image19.jpeg"/><Relationship Id="rId3" Type="http://schemas.openxmlformats.org/officeDocument/2006/relationships/hyperlink" Target="//upload.wikimedia.org/wikipedia/commons/5/57/Bridge-suspension.svg" TargetMode="External"/><Relationship Id="rId7" Type="http://schemas.openxmlformats.org/officeDocument/2006/relationships/image" Target="../media/image16.jpeg"/><Relationship Id="rId12" Type="http://schemas.openxmlformats.org/officeDocument/2006/relationships/hyperlink" Target="http://www.google.be/url?url=http://www.123rf.com/stock-photo/pillar_walk.html&amp;rct=j&amp;frm=1&amp;q=&amp;esrc=s&amp;sa=U&amp;ei=zMbkU7-ZNoGc0QW2n4C4CQ&amp;ved=0CCcQ9QEwCTgU&amp;usg=AFQjCNE21edFMiOJi0fUZD4fio_cQGPaSQ"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5.jpeg"/><Relationship Id="rId11" Type="http://schemas.openxmlformats.org/officeDocument/2006/relationships/image" Target="../media/image18.jpeg"/><Relationship Id="rId5" Type="http://schemas.openxmlformats.org/officeDocument/2006/relationships/hyperlink" Target="http://en.wikipedia.org/wiki/File:Yangpu_Bridge_East_pylon.jpg" TargetMode="External"/><Relationship Id="rId10" Type="http://schemas.openxmlformats.org/officeDocument/2006/relationships/hyperlink" Target="http://www.google.be/url?url=http://www.photaki.com/picture-wooden-path-to-the-beach-barbate-cadiz_411077.htm&amp;rct=j&amp;frm=1&amp;q=&amp;esrc=s&amp;sa=U&amp;ei=ksbkU6LXC6qj0QXG4IGoDA&amp;ved=0CCUQ9QEwCA&amp;usg=AFQjCNH981jfHbA4XQ6LXeflkz3KCxbeTg" TargetMode="External"/><Relationship Id="rId4" Type="http://schemas.openxmlformats.org/officeDocument/2006/relationships/image" Target="../media/image14.pn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1.gif"/></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hyperlink" Target="http://www.fluentpro.com/img/reports/project_dashboard.png" TargetMode="Externa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11.xml"/><Relationship Id="rId3" Type="http://schemas.openxmlformats.org/officeDocument/2006/relationships/image" Target="../media/image5.gif"/><Relationship Id="rId7" Type="http://schemas.openxmlformats.org/officeDocument/2006/relationships/image" Target="../media/image8.png"/><Relationship Id="rId12" Type="http://schemas.openxmlformats.org/officeDocument/2006/relationships/diagramColors" Target="../diagrams/colors11.xml"/><Relationship Id="rId2" Type="http://schemas.openxmlformats.org/officeDocument/2006/relationships/image" Target="../media/image33.png"/><Relationship Id="rId16" Type="http://schemas.openxmlformats.org/officeDocument/2006/relationships/image" Target="../media/image12.wmf"/><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diagramQuickStyle" Target="../diagrams/quickStyle11.xml"/><Relationship Id="rId5" Type="http://schemas.openxmlformats.org/officeDocument/2006/relationships/image" Target="../media/image7.jpeg"/><Relationship Id="rId15" Type="http://schemas.openxmlformats.org/officeDocument/2006/relationships/image" Target="../media/image11.wmf"/><Relationship Id="rId10" Type="http://schemas.openxmlformats.org/officeDocument/2006/relationships/diagramLayout" Target="../diagrams/layout11.xml"/><Relationship Id="rId4" Type="http://schemas.openxmlformats.org/officeDocument/2006/relationships/image" Target="../media/image6.wmf"/><Relationship Id="rId9" Type="http://schemas.openxmlformats.org/officeDocument/2006/relationships/diagramData" Target="../diagrams/data11.xml"/><Relationship Id="rId14" Type="http://schemas.openxmlformats.org/officeDocument/2006/relationships/image" Target="../media/image10.wmf"/></Relationships>
</file>

<file path=ppt/slides/_rels/slide4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diagramLayout" Target="../diagrams/layout12.xml"/><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1.jpeg"/><Relationship Id="rId2" Type="http://schemas.openxmlformats.org/officeDocument/2006/relationships/diagramData" Target="../diagrams/data12.xml"/><Relationship Id="rId16" Type="http://schemas.openxmlformats.org/officeDocument/2006/relationships/image" Target="../media/image30.png"/><Relationship Id="rId1" Type="http://schemas.openxmlformats.org/officeDocument/2006/relationships/slideLayout" Target="../slideLayouts/slideLayout4.xml"/><Relationship Id="rId6" Type="http://schemas.microsoft.com/office/2007/relationships/diagramDrawing" Target="../diagrams/drawing12.xml"/><Relationship Id="rId11" Type="http://schemas.openxmlformats.org/officeDocument/2006/relationships/image" Target="../media/image26.png"/><Relationship Id="rId5" Type="http://schemas.openxmlformats.org/officeDocument/2006/relationships/diagramColors" Target="../diagrams/colors12.xml"/><Relationship Id="rId15" Type="http://schemas.openxmlformats.org/officeDocument/2006/relationships/hyperlink" Target="http://www.fluentpro.com/img/reports/project_dashboard.png" TargetMode="External"/><Relationship Id="rId10" Type="http://schemas.openxmlformats.org/officeDocument/2006/relationships/image" Target="../media/image25.png"/><Relationship Id="rId4" Type="http://schemas.openxmlformats.org/officeDocument/2006/relationships/diagramQuickStyle" Target="../diagrams/quickStyle12.xml"/><Relationship Id="rId9" Type="http://schemas.openxmlformats.org/officeDocument/2006/relationships/image" Target="../media/image24.png"/><Relationship Id="rId14" Type="http://schemas.openxmlformats.org/officeDocument/2006/relationships/image" Target="../media/image29.jpeg"/></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Layout" Target="../diagrams/layout13.xml"/><Relationship Id="rId7" Type="http://schemas.openxmlformats.org/officeDocument/2006/relationships/image" Target="../media/image32.png"/><Relationship Id="rId12" Type="http://schemas.microsoft.com/office/2007/relationships/diagramDrawing" Target="../diagrams/drawing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openxmlformats.org/officeDocument/2006/relationships/diagramColors" Target="../diagrams/colors14.xml"/><Relationship Id="rId5" Type="http://schemas.openxmlformats.org/officeDocument/2006/relationships/diagramColors" Target="../diagrams/colors13.xml"/><Relationship Id="rId10" Type="http://schemas.openxmlformats.org/officeDocument/2006/relationships/diagramQuickStyle" Target="../diagrams/quickStyle14.xml"/><Relationship Id="rId4" Type="http://schemas.openxmlformats.org/officeDocument/2006/relationships/diagramQuickStyle" Target="../diagrams/quickStyle13.xml"/><Relationship Id="rId9" Type="http://schemas.openxmlformats.org/officeDocument/2006/relationships/diagramLayout" Target="../diagrams/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mailto:info@k-squad.b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nl-BE" smtClean="0"/>
              <a:t>Project Definitie</a:t>
            </a:r>
            <a:endParaRPr lang="nl-BE" dirty="0"/>
          </a:p>
        </p:txBody>
      </p:sp>
      <p:sp>
        <p:nvSpPr>
          <p:cNvPr id="7" name="Text Placeholder 6"/>
          <p:cNvSpPr>
            <a:spLocks noGrp="1"/>
          </p:cNvSpPr>
          <p:nvPr>
            <p:ph type="subTitle" idx="1"/>
          </p:nvPr>
        </p:nvSpPr>
        <p:spPr/>
        <p:txBody>
          <a:bodyPr>
            <a:normAutofit fontScale="92500" lnSpcReduction="10000"/>
          </a:bodyPr>
          <a:lstStyle/>
          <a:p>
            <a:r>
              <a:rPr lang="nl-BE" dirty="0" smtClean="0"/>
              <a:t>Werkmethode voor het</a:t>
            </a:r>
          </a:p>
          <a:p>
            <a:r>
              <a:rPr lang="nl-BE" dirty="0" smtClean="0"/>
              <a:t>opzetten van een project, en </a:t>
            </a:r>
          </a:p>
          <a:p>
            <a:r>
              <a:rPr lang="nl-BE" dirty="0" smtClean="0"/>
              <a:t>documenteren van de afspraken in een Project Initiatie Document</a:t>
            </a:r>
            <a:endParaRPr lang="nl-BE" dirty="0"/>
          </a:p>
        </p:txBody>
      </p:sp>
      <p:sp>
        <p:nvSpPr>
          <p:cNvPr id="4" name="Footer Placeholder 3"/>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391428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52400"/>
            <a:ext cx="8229600" cy="900336"/>
          </a:xfrm>
        </p:spPr>
        <p:txBody>
          <a:bodyPr/>
          <a:lstStyle/>
          <a:p>
            <a:r>
              <a:rPr lang="nl-BE" smtClean="0"/>
              <a:t>Bepalen oplossingsopties</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grpSp>
        <p:nvGrpSpPr>
          <p:cNvPr id="5" name="Group 4"/>
          <p:cNvGrpSpPr/>
          <p:nvPr/>
        </p:nvGrpSpPr>
        <p:grpSpPr>
          <a:xfrm>
            <a:off x="3719736" y="1356082"/>
            <a:ext cx="4680520" cy="2689518"/>
            <a:chOff x="755576" y="1515204"/>
            <a:chExt cx="8128743" cy="4670934"/>
          </a:xfrm>
        </p:grpSpPr>
        <p:sp>
          <p:nvSpPr>
            <p:cNvPr id="6" name="Chord 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Freeform 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755576" y="1515204"/>
              <a:ext cx="1249298" cy="1383752"/>
            </a:xfrm>
            <a:prstGeom prst="rect">
              <a:avLst/>
            </a:prstGeom>
            <a:noFill/>
          </p:spPr>
        </p:pic>
        <p:pic>
          <p:nvPicPr>
            <p:cNvPr id="9"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10"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11"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8" name="Group 17"/>
          <p:cNvGrpSpPr/>
          <p:nvPr/>
        </p:nvGrpSpPr>
        <p:grpSpPr>
          <a:xfrm>
            <a:off x="2351585" y="4437112"/>
            <a:ext cx="1899221" cy="1008112"/>
            <a:chOff x="827584" y="4437112"/>
            <a:chExt cx="1899221" cy="1008112"/>
          </a:xfrm>
        </p:grpSpPr>
        <p:pic>
          <p:nvPicPr>
            <p:cNvPr id="136194" name="Picture 2" descr="C:\Users\cauwege\AppData\Local\Microsoft\Windows\Temporary Internet Files\Content.IE5\EH4U8WDP\MC900310928[1].wmf"/>
            <p:cNvPicPr>
              <a:picLocks noChangeAspect="1" noChangeArrowheads="1"/>
            </p:cNvPicPr>
            <p:nvPr/>
          </p:nvPicPr>
          <p:blipFill>
            <a:blip r:embed="rId6" cstate="print"/>
            <a:srcRect/>
            <a:stretch>
              <a:fillRect/>
            </a:stretch>
          </p:blipFill>
          <p:spPr bwMode="auto">
            <a:xfrm>
              <a:off x="899592" y="4437112"/>
              <a:ext cx="1827213" cy="636587"/>
            </a:xfrm>
            <a:prstGeom prst="rect">
              <a:avLst/>
            </a:prstGeom>
            <a:noFill/>
          </p:spPr>
        </p:pic>
        <p:sp>
          <p:nvSpPr>
            <p:cNvPr id="22" name="Oval 21"/>
            <p:cNvSpPr/>
            <p:nvPr/>
          </p:nvSpPr>
          <p:spPr>
            <a:xfrm>
              <a:off x="827584" y="4869160"/>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1</a:t>
              </a:r>
            </a:p>
          </p:txBody>
        </p:sp>
      </p:grpSp>
      <p:grpSp>
        <p:nvGrpSpPr>
          <p:cNvPr id="19" name="Group 18"/>
          <p:cNvGrpSpPr/>
          <p:nvPr/>
        </p:nvGrpSpPr>
        <p:grpSpPr>
          <a:xfrm>
            <a:off x="5206480" y="4293096"/>
            <a:ext cx="2041649" cy="1224136"/>
            <a:chOff x="3682479" y="4293096"/>
            <a:chExt cx="2041649" cy="1224136"/>
          </a:xfrm>
        </p:grpSpPr>
        <p:pic>
          <p:nvPicPr>
            <p:cNvPr id="136195" name="Picture 3" descr="C:\Users\cauwege\AppData\Local\Microsoft\Windows\Temporary Internet Files\Content.IE5\4D8N91GQ\MC900310990[1].wmf"/>
            <p:cNvPicPr>
              <a:picLocks noChangeAspect="1" noChangeArrowheads="1"/>
            </p:cNvPicPr>
            <p:nvPr/>
          </p:nvPicPr>
          <p:blipFill>
            <a:blip r:embed="rId7" cstate="print"/>
            <a:srcRect/>
            <a:stretch>
              <a:fillRect/>
            </a:stretch>
          </p:blipFill>
          <p:spPr bwMode="auto">
            <a:xfrm>
              <a:off x="3898503" y="4293096"/>
              <a:ext cx="1825625" cy="900113"/>
            </a:xfrm>
            <a:prstGeom prst="rect">
              <a:avLst/>
            </a:prstGeom>
            <a:noFill/>
          </p:spPr>
        </p:pic>
        <p:sp>
          <p:nvSpPr>
            <p:cNvPr id="23" name="Oval 22"/>
            <p:cNvSpPr/>
            <p:nvPr/>
          </p:nvSpPr>
          <p:spPr>
            <a:xfrm>
              <a:off x="3682479" y="494116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2</a:t>
              </a:r>
            </a:p>
          </p:txBody>
        </p:sp>
      </p:grpSp>
      <p:grpSp>
        <p:nvGrpSpPr>
          <p:cNvPr id="20" name="Group 19"/>
          <p:cNvGrpSpPr/>
          <p:nvPr/>
        </p:nvGrpSpPr>
        <p:grpSpPr>
          <a:xfrm>
            <a:off x="8256240" y="4293096"/>
            <a:ext cx="1944216" cy="1224136"/>
            <a:chOff x="6732240" y="4293096"/>
            <a:chExt cx="1944216" cy="1224136"/>
          </a:xfrm>
        </p:grpSpPr>
        <p:pic>
          <p:nvPicPr>
            <p:cNvPr id="136196" name="Picture 4" descr="C:\Users\cauwege\AppData\Local\Microsoft\Windows\Temporary Internet Files\Content.IE5\4C4GMORU\MC900188481[1].wmf"/>
            <p:cNvPicPr>
              <a:picLocks noChangeAspect="1" noChangeArrowheads="1"/>
            </p:cNvPicPr>
            <p:nvPr/>
          </p:nvPicPr>
          <p:blipFill>
            <a:blip r:embed="rId8" cstate="print"/>
            <a:srcRect/>
            <a:stretch>
              <a:fillRect/>
            </a:stretch>
          </p:blipFill>
          <p:spPr bwMode="auto">
            <a:xfrm>
              <a:off x="6732240" y="4293096"/>
              <a:ext cx="1944216" cy="1141413"/>
            </a:xfrm>
            <a:prstGeom prst="rect">
              <a:avLst/>
            </a:prstGeom>
            <a:noFill/>
          </p:spPr>
        </p:pic>
        <p:sp>
          <p:nvSpPr>
            <p:cNvPr id="24" name="Oval 23"/>
            <p:cNvSpPr/>
            <p:nvPr/>
          </p:nvSpPr>
          <p:spPr>
            <a:xfrm>
              <a:off x="6732240" y="494116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3</a:t>
              </a:r>
            </a:p>
          </p:txBody>
        </p:sp>
      </p:grpSp>
    </p:spTree>
    <p:extLst>
      <p:ext uri="{BB962C8B-B14F-4D97-AF65-F5344CB8AC3E}">
        <p14:creationId xmlns:p14="http://schemas.microsoft.com/office/powerpoint/2010/main" val="15390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mtClean="0"/>
              <a:t>Bepalen van de oplossing</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grpSp>
        <p:nvGrpSpPr>
          <p:cNvPr id="41" name="Group 40"/>
          <p:cNvGrpSpPr/>
          <p:nvPr/>
        </p:nvGrpSpPr>
        <p:grpSpPr>
          <a:xfrm>
            <a:off x="4727848" y="2420888"/>
            <a:ext cx="5112568" cy="792088"/>
            <a:chOff x="3203848" y="2420888"/>
            <a:chExt cx="5112568" cy="792088"/>
          </a:xfrm>
        </p:grpSpPr>
        <p:sp>
          <p:nvSpPr>
            <p:cNvPr id="11" name="Rectangle 10"/>
            <p:cNvSpPr/>
            <p:nvPr/>
          </p:nvSpPr>
          <p:spPr>
            <a:xfrm>
              <a:off x="3203848"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16" name="Rectangle 15"/>
            <p:cNvSpPr/>
            <p:nvPr/>
          </p:nvSpPr>
          <p:spPr>
            <a:xfrm>
              <a:off x="4932040"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sp>
          <p:nvSpPr>
            <p:cNvPr id="21" name="Rectangle 20"/>
            <p:cNvSpPr/>
            <p:nvPr/>
          </p:nvSpPr>
          <p:spPr>
            <a:xfrm>
              <a:off x="6660232"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grpSp>
      <p:grpSp>
        <p:nvGrpSpPr>
          <p:cNvPr id="42" name="Group 41"/>
          <p:cNvGrpSpPr/>
          <p:nvPr/>
        </p:nvGrpSpPr>
        <p:grpSpPr>
          <a:xfrm>
            <a:off x="4727848" y="3284984"/>
            <a:ext cx="5112568" cy="792088"/>
            <a:chOff x="3203848" y="3284984"/>
            <a:chExt cx="5112568" cy="792088"/>
          </a:xfrm>
        </p:grpSpPr>
        <p:sp>
          <p:nvSpPr>
            <p:cNvPr id="12" name="Rectangle 11"/>
            <p:cNvSpPr/>
            <p:nvPr/>
          </p:nvSpPr>
          <p:spPr>
            <a:xfrm>
              <a:off x="3203848"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17" name="Rectangle 16"/>
            <p:cNvSpPr/>
            <p:nvPr/>
          </p:nvSpPr>
          <p:spPr>
            <a:xfrm>
              <a:off x="4932040"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sp>
          <p:nvSpPr>
            <p:cNvPr id="22" name="Rectangle 21"/>
            <p:cNvSpPr/>
            <p:nvPr/>
          </p:nvSpPr>
          <p:spPr>
            <a:xfrm>
              <a:off x="6660232"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grpSp>
      <p:grpSp>
        <p:nvGrpSpPr>
          <p:cNvPr id="43" name="Group 42"/>
          <p:cNvGrpSpPr/>
          <p:nvPr/>
        </p:nvGrpSpPr>
        <p:grpSpPr>
          <a:xfrm>
            <a:off x="4727848" y="4149080"/>
            <a:ext cx="5112568" cy="792088"/>
            <a:chOff x="3203848" y="4149080"/>
            <a:chExt cx="5112568" cy="792088"/>
          </a:xfrm>
        </p:grpSpPr>
        <p:sp>
          <p:nvSpPr>
            <p:cNvPr id="13" name="Rectangle 12"/>
            <p:cNvSpPr/>
            <p:nvPr/>
          </p:nvSpPr>
          <p:spPr>
            <a:xfrm>
              <a:off x="3203848"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sp>
          <p:nvSpPr>
            <p:cNvPr id="18" name="Rectangle 17"/>
            <p:cNvSpPr/>
            <p:nvPr/>
          </p:nvSpPr>
          <p:spPr>
            <a:xfrm>
              <a:off x="4932040"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23" name="Rectangle 22"/>
            <p:cNvSpPr/>
            <p:nvPr/>
          </p:nvSpPr>
          <p:spPr>
            <a:xfrm>
              <a:off x="6660232"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grpSp>
      <p:grpSp>
        <p:nvGrpSpPr>
          <p:cNvPr id="40" name="Group 39"/>
          <p:cNvGrpSpPr/>
          <p:nvPr/>
        </p:nvGrpSpPr>
        <p:grpSpPr>
          <a:xfrm>
            <a:off x="2207568" y="1556792"/>
            <a:ext cx="7632848" cy="3384376"/>
            <a:chOff x="683568" y="1556792"/>
            <a:chExt cx="7632848" cy="3384376"/>
          </a:xfrm>
        </p:grpSpPr>
        <p:sp>
          <p:nvSpPr>
            <p:cNvPr id="6" name="Rectangle 5"/>
            <p:cNvSpPr/>
            <p:nvPr/>
          </p:nvSpPr>
          <p:spPr>
            <a:xfrm>
              <a:off x="683568" y="2420888"/>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Gebruiksgemak</a:t>
              </a:r>
            </a:p>
          </p:txBody>
        </p:sp>
        <p:sp>
          <p:nvSpPr>
            <p:cNvPr id="7" name="Rectangle 6"/>
            <p:cNvSpPr/>
            <p:nvPr/>
          </p:nvSpPr>
          <p:spPr>
            <a:xfrm>
              <a:off x="683568" y="3284984"/>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Totale kost op 10 jaar</a:t>
              </a:r>
            </a:p>
          </p:txBody>
        </p:sp>
        <p:sp>
          <p:nvSpPr>
            <p:cNvPr id="8" name="Rectangle 7"/>
            <p:cNvSpPr/>
            <p:nvPr/>
          </p:nvSpPr>
          <p:spPr>
            <a:xfrm>
              <a:off x="683568" y="4149080"/>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Duurzaamheid</a:t>
              </a:r>
            </a:p>
          </p:txBody>
        </p:sp>
        <p:grpSp>
          <p:nvGrpSpPr>
            <p:cNvPr id="39" name="Group 38"/>
            <p:cNvGrpSpPr/>
            <p:nvPr/>
          </p:nvGrpSpPr>
          <p:grpSpPr>
            <a:xfrm>
              <a:off x="3203848" y="1556792"/>
              <a:ext cx="5112568" cy="792088"/>
              <a:chOff x="3203848" y="1556792"/>
              <a:chExt cx="5112568" cy="792088"/>
            </a:xfrm>
          </p:grpSpPr>
          <p:sp>
            <p:nvSpPr>
              <p:cNvPr id="10" name="Rectangle 9"/>
              <p:cNvSpPr/>
              <p:nvPr/>
            </p:nvSpPr>
            <p:spPr>
              <a:xfrm>
                <a:off x="3203848"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4932040"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6660232"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6" name="Picture 2" descr="C:\Users\cauwege\AppData\Local\Microsoft\Windows\Temporary Internet Files\Content.IE5\EH4U8WDP\MC900310928[1].wmf"/>
              <p:cNvPicPr>
                <a:picLocks noChangeAspect="1" noChangeArrowheads="1"/>
              </p:cNvPicPr>
              <p:nvPr/>
            </p:nvPicPr>
            <p:blipFill>
              <a:blip r:embed="rId2" cstate="print"/>
              <a:srcRect/>
              <a:stretch>
                <a:fillRect/>
              </a:stretch>
            </p:blipFill>
            <p:spPr bwMode="auto">
              <a:xfrm>
                <a:off x="3275856" y="1700808"/>
                <a:ext cx="1446806" cy="504056"/>
              </a:xfrm>
              <a:prstGeom prst="rect">
                <a:avLst/>
              </a:prstGeom>
              <a:noFill/>
              <a:ln w="12700">
                <a:noFill/>
              </a:ln>
            </p:spPr>
          </p:pic>
          <p:pic>
            <p:nvPicPr>
              <p:cNvPr id="29" name="Picture 3" descr="C:\Users\cauwege\AppData\Local\Microsoft\Windows\Temporary Internet Files\Content.IE5\4D8N91GQ\MC900310990[1].wmf"/>
              <p:cNvPicPr>
                <a:picLocks noChangeAspect="1" noChangeArrowheads="1"/>
              </p:cNvPicPr>
              <p:nvPr/>
            </p:nvPicPr>
            <p:blipFill>
              <a:blip r:embed="rId3" cstate="print"/>
              <a:srcRect/>
              <a:stretch>
                <a:fillRect/>
              </a:stretch>
            </p:blipFill>
            <p:spPr bwMode="auto">
              <a:xfrm>
                <a:off x="5076056" y="1628800"/>
                <a:ext cx="1314430" cy="648072"/>
              </a:xfrm>
              <a:prstGeom prst="rect">
                <a:avLst/>
              </a:prstGeom>
              <a:noFill/>
              <a:ln w="12700">
                <a:noFill/>
              </a:ln>
            </p:spPr>
          </p:pic>
          <p:pic>
            <p:nvPicPr>
              <p:cNvPr id="32" name="Picture 4" descr="C:\Users\cauwege\AppData\Local\Microsoft\Windows\Temporary Internet Files\Content.IE5\4C4GMORU\MC900188481[1].wmf"/>
              <p:cNvPicPr>
                <a:picLocks noChangeAspect="1" noChangeArrowheads="1"/>
              </p:cNvPicPr>
              <p:nvPr/>
            </p:nvPicPr>
            <p:blipFill>
              <a:blip r:embed="rId4" cstate="print"/>
              <a:srcRect/>
              <a:stretch>
                <a:fillRect/>
              </a:stretch>
            </p:blipFill>
            <p:spPr bwMode="auto">
              <a:xfrm>
                <a:off x="6948264" y="1600479"/>
                <a:ext cx="1152128" cy="676393"/>
              </a:xfrm>
              <a:prstGeom prst="rect">
                <a:avLst/>
              </a:prstGeom>
              <a:noFill/>
              <a:ln w="12700">
                <a:noFill/>
              </a:ln>
            </p:spPr>
          </p:pic>
        </p:grpSp>
      </p:grpSp>
      <p:grpSp>
        <p:nvGrpSpPr>
          <p:cNvPr id="38" name="Group 37"/>
          <p:cNvGrpSpPr/>
          <p:nvPr/>
        </p:nvGrpSpPr>
        <p:grpSpPr>
          <a:xfrm>
            <a:off x="4727848" y="1340768"/>
            <a:ext cx="5256584" cy="4608512"/>
            <a:chOff x="3203848" y="1340768"/>
            <a:chExt cx="5256584" cy="4608512"/>
          </a:xfrm>
        </p:grpSpPr>
        <p:sp>
          <p:nvSpPr>
            <p:cNvPr id="14" name="Rectangle 13"/>
            <p:cNvSpPr/>
            <p:nvPr/>
          </p:nvSpPr>
          <p:spPr>
            <a:xfrm>
              <a:off x="3203848" y="5013176"/>
              <a:ext cx="1656184"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4</a:t>
              </a:r>
            </a:p>
          </p:txBody>
        </p:sp>
        <p:sp>
          <p:nvSpPr>
            <p:cNvPr id="19" name="Rectangle 18"/>
            <p:cNvSpPr/>
            <p:nvPr/>
          </p:nvSpPr>
          <p:spPr>
            <a:xfrm>
              <a:off x="4932040" y="5013176"/>
              <a:ext cx="1656184"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9</a:t>
              </a:r>
            </a:p>
          </p:txBody>
        </p:sp>
        <p:sp>
          <p:nvSpPr>
            <p:cNvPr id="24" name="Rectangle 23"/>
            <p:cNvSpPr/>
            <p:nvPr/>
          </p:nvSpPr>
          <p:spPr>
            <a:xfrm>
              <a:off x="6660232" y="5013176"/>
              <a:ext cx="1656184"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13</a:t>
              </a:r>
            </a:p>
          </p:txBody>
        </p:sp>
        <p:sp>
          <p:nvSpPr>
            <p:cNvPr id="34" name="Rectangle 33"/>
            <p:cNvSpPr/>
            <p:nvPr/>
          </p:nvSpPr>
          <p:spPr>
            <a:xfrm>
              <a:off x="6588224" y="1340768"/>
              <a:ext cx="1872208" cy="460851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7400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mtClean="0"/>
              <a:t>Variëren</a:t>
            </a:r>
            <a:endParaRPr lang="nl-BE" dirty="0"/>
          </a:p>
        </p:txBody>
      </p:sp>
      <p:sp>
        <p:nvSpPr>
          <p:cNvPr id="4" name="Footer Placeholder 3"/>
          <p:cNvSpPr>
            <a:spLocks noGrp="1"/>
          </p:cNvSpPr>
          <p:nvPr>
            <p:ph type="ftr" sz="quarter" idx="11"/>
          </p:nvPr>
        </p:nvSpPr>
        <p:spPr/>
        <p:txBody>
          <a:bodyPr/>
          <a:lstStyle/>
          <a:p>
            <a:pPr>
              <a:defRPr/>
            </a:pPr>
            <a:r>
              <a:rPr lang="en-US" smtClean="0"/>
              <a:t>(c) K°SQUAD 2006-2020 - All rights reserved</a:t>
            </a:r>
            <a:endParaRPr lang="en-US" dirty="0"/>
          </a:p>
        </p:txBody>
      </p:sp>
      <p:cxnSp>
        <p:nvCxnSpPr>
          <p:cNvPr id="43" name="Straight Connector 42"/>
          <p:cNvCxnSpPr/>
          <p:nvPr/>
        </p:nvCxnSpPr>
        <p:spPr>
          <a:xfrm>
            <a:off x="2063552" y="3586147"/>
            <a:ext cx="806489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0" y="1268760"/>
            <a:ext cx="0" cy="475252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1991544" y="3645024"/>
            <a:ext cx="4032448" cy="2277994"/>
            <a:chOff x="467544" y="3645024"/>
            <a:chExt cx="4032448" cy="2277994"/>
          </a:xfrm>
        </p:grpSpPr>
        <p:grpSp>
          <p:nvGrpSpPr>
            <p:cNvPr id="15" name="Group 5"/>
            <p:cNvGrpSpPr/>
            <p:nvPr/>
          </p:nvGrpSpPr>
          <p:grpSpPr>
            <a:xfrm>
              <a:off x="899591" y="4149324"/>
              <a:ext cx="3600401" cy="1773694"/>
              <a:chOff x="755576" y="2181612"/>
              <a:chExt cx="8128743" cy="4004526"/>
            </a:xfrm>
          </p:grpSpPr>
          <p:sp>
            <p:nvSpPr>
              <p:cNvPr id="16" name="Chord 1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reeform 1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1115617" y="2181612"/>
                <a:ext cx="432049" cy="478549"/>
              </a:xfrm>
              <a:prstGeom prst="rect">
                <a:avLst/>
              </a:prstGeom>
              <a:noFill/>
            </p:spPr>
          </p:pic>
          <p:pic>
            <p:nvPicPr>
              <p:cNvPr id="19"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0" name="Picture 1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21"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pic>
          <p:nvPicPr>
            <p:cNvPr id="3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2123727" y="4504994"/>
              <a:ext cx="1699727" cy="841960"/>
            </a:xfrm>
            <a:prstGeom prst="rect">
              <a:avLst/>
            </a:prstGeom>
            <a:noFill/>
            <a:ln>
              <a:noFill/>
            </a:ln>
          </p:spPr>
        </p:pic>
        <p:sp>
          <p:nvSpPr>
            <p:cNvPr id="50" name="Oval 49"/>
            <p:cNvSpPr/>
            <p:nvPr/>
          </p:nvSpPr>
          <p:spPr>
            <a:xfrm>
              <a:off x="467544"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C</a:t>
              </a:r>
            </a:p>
          </p:txBody>
        </p:sp>
      </p:grpSp>
      <p:grpSp>
        <p:nvGrpSpPr>
          <p:cNvPr id="52" name="Group 51"/>
          <p:cNvGrpSpPr/>
          <p:nvPr/>
        </p:nvGrpSpPr>
        <p:grpSpPr>
          <a:xfrm>
            <a:off x="6312024" y="3645025"/>
            <a:ext cx="3888432" cy="2291125"/>
            <a:chOff x="4788024" y="3645024"/>
            <a:chExt cx="3888432" cy="2291125"/>
          </a:xfrm>
        </p:grpSpPr>
        <p:grpSp>
          <p:nvGrpSpPr>
            <p:cNvPr id="33" name="Group 5"/>
            <p:cNvGrpSpPr/>
            <p:nvPr/>
          </p:nvGrpSpPr>
          <p:grpSpPr>
            <a:xfrm>
              <a:off x="4788024" y="4162455"/>
              <a:ext cx="3600401" cy="1773694"/>
              <a:chOff x="755576" y="2181612"/>
              <a:chExt cx="8128743" cy="4004526"/>
            </a:xfrm>
          </p:grpSpPr>
          <p:sp>
            <p:nvSpPr>
              <p:cNvPr id="34" name="Chord 33"/>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Freeform 34"/>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1115617" y="2181612"/>
                <a:ext cx="432049" cy="478549"/>
              </a:xfrm>
              <a:prstGeom prst="rect">
                <a:avLst/>
              </a:prstGeom>
              <a:noFill/>
            </p:spPr>
          </p:pic>
          <p:pic>
            <p:nvPicPr>
              <p:cNvPr id="37"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38" name="Picture 37"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9"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pic>
          <p:nvPicPr>
            <p:cNvPr id="40"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5004049" y="4302101"/>
              <a:ext cx="795057" cy="499762"/>
            </a:xfrm>
            <a:prstGeom prst="rect">
              <a:avLst/>
            </a:prstGeom>
            <a:noFill/>
            <a:ln>
              <a:noFill/>
            </a:ln>
          </p:spPr>
        </p:pic>
        <p:pic>
          <p:nvPicPr>
            <p:cNvPr id="41"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6012161" y="4446117"/>
              <a:ext cx="1699727" cy="841960"/>
            </a:xfrm>
            <a:prstGeom prst="rect">
              <a:avLst/>
            </a:prstGeom>
            <a:noFill/>
            <a:ln>
              <a:noFill/>
            </a:ln>
          </p:spPr>
        </p:pic>
        <p:sp>
          <p:nvSpPr>
            <p:cNvPr id="51" name="Oval 50"/>
            <p:cNvSpPr/>
            <p:nvPr/>
          </p:nvSpPr>
          <p:spPr>
            <a:xfrm>
              <a:off x="8100392"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D</a:t>
              </a:r>
            </a:p>
          </p:txBody>
        </p:sp>
      </p:grpSp>
      <p:grpSp>
        <p:nvGrpSpPr>
          <p:cNvPr id="57" name="Group 56"/>
          <p:cNvGrpSpPr/>
          <p:nvPr/>
        </p:nvGrpSpPr>
        <p:grpSpPr>
          <a:xfrm>
            <a:off x="6312024" y="1714183"/>
            <a:ext cx="3888432" cy="1786825"/>
            <a:chOff x="4788024" y="1714183"/>
            <a:chExt cx="3888432" cy="1786825"/>
          </a:xfrm>
        </p:grpSpPr>
        <p:grpSp>
          <p:nvGrpSpPr>
            <p:cNvPr id="54" name="Group 53"/>
            <p:cNvGrpSpPr/>
            <p:nvPr/>
          </p:nvGrpSpPr>
          <p:grpSpPr>
            <a:xfrm>
              <a:off x="4788024" y="1714183"/>
              <a:ext cx="3600401" cy="1773694"/>
              <a:chOff x="899592" y="1786191"/>
              <a:chExt cx="3600401" cy="1773694"/>
            </a:xfrm>
          </p:grpSpPr>
          <p:grpSp>
            <p:nvGrpSpPr>
              <p:cNvPr id="3" name="Group 5"/>
              <p:cNvGrpSpPr/>
              <p:nvPr/>
            </p:nvGrpSpPr>
            <p:grpSpPr>
              <a:xfrm>
                <a:off x="899592" y="1786191"/>
                <a:ext cx="3600401" cy="1773694"/>
                <a:chOff x="755576" y="2181612"/>
                <a:chExt cx="8128743" cy="4004526"/>
              </a:xfrm>
            </p:grpSpPr>
            <p:sp>
              <p:nvSpPr>
                <p:cNvPr id="7" name="Chord 6"/>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Freeform 7"/>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1115617" y="2181612"/>
                  <a:ext cx="432049" cy="478549"/>
                </a:xfrm>
                <a:prstGeom prst="rect">
                  <a:avLst/>
                </a:prstGeom>
                <a:noFill/>
              </p:spPr>
            </p:pic>
            <p:pic>
              <p:nvPicPr>
                <p:cNvPr id="10"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11" name="Picture 10"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12"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pic>
            <p:nvPicPr>
              <p:cNvPr id="2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1115616" y="2060848"/>
                <a:ext cx="795057" cy="499762"/>
              </a:xfrm>
              <a:prstGeom prst="rect">
                <a:avLst/>
              </a:prstGeom>
              <a:noFill/>
              <a:ln>
                <a:noFill/>
              </a:ln>
            </p:spPr>
          </p:pic>
        </p:grpSp>
        <p:sp>
          <p:nvSpPr>
            <p:cNvPr id="49" name="Oval 48"/>
            <p:cNvSpPr/>
            <p:nvPr/>
          </p:nvSpPr>
          <p:spPr>
            <a:xfrm>
              <a:off x="8100392"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B</a:t>
              </a:r>
            </a:p>
          </p:txBody>
        </p:sp>
      </p:grpSp>
      <p:grpSp>
        <p:nvGrpSpPr>
          <p:cNvPr id="56" name="Group 55"/>
          <p:cNvGrpSpPr/>
          <p:nvPr/>
        </p:nvGrpSpPr>
        <p:grpSpPr>
          <a:xfrm>
            <a:off x="1991545" y="1786192"/>
            <a:ext cx="4032449" cy="1773694"/>
            <a:chOff x="467544" y="1786191"/>
            <a:chExt cx="4032449" cy="1773694"/>
          </a:xfrm>
        </p:grpSpPr>
        <p:sp>
          <p:nvSpPr>
            <p:cNvPr id="48" name="Oval 47"/>
            <p:cNvSpPr/>
            <p:nvPr/>
          </p:nvSpPr>
          <p:spPr>
            <a:xfrm>
              <a:off x="467544"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A</a:t>
              </a:r>
            </a:p>
          </p:txBody>
        </p:sp>
        <p:grpSp>
          <p:nvGrpSpPr>
            <p:cNvPr id="55" name="Group 54"/>
            <p:cNvGrpSpPr/>
            <p:nvPr/>
          </p:nvGrpSpPr>
          <p:grpSpPr>
            <a:xfrm>
              <a:off x="899592" y="1786191"/>
              <a:ext cx="3600401" cy="1773694"/>
              <a:chOff x="4716016" y="1727314"/>
              <a:chExt cx="3600401" cy="1773694"/>
            </a:xfrm>
          </p:grpSpPr>
          <p:grpSp>
            <p:nvGrpSpPr>
              <p:cNvPr id="24" name="Group 5"/>
              <p:cNvGrpSpPr/>
              <p:nvPr/>
            </p:nvGrpSpPr>
            <p:grpSpPr>
              <a:xfrm>
                <a:off x="4716016" y="1727314"/>
                <a:ext cx="3600401" cy="1773694"/>
                <a:chOff x="755576" y="2181612"/>
                <a:chExt cx="8128743" cy="4004526"/>
              </a:xfrm>
            </p:grpSpPr>
            <p:sp>
              <p:nvSpPr>
                <p:cNvPr id="25" name="Chord 24"/>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Freeform 25"/>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1115617" y="2181612"/>
                  <a:ext cx="432049" cy="478549"/>
                </a:xfrm>
                <a:prstGeom prst="rect">
                  <a:avLst/>
                </a:prstGeom>
                <a:noFill/>
              </p:spPr>
            </p:pic>
            <p:pic>
              <p:nvPicPr>
                <p:cNvPr id="28"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9" name="Picture 28"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0"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pic>
            <p:nvPicPr>
              <p:cNvPr id="45"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4788024" y="1916832"/>
                <a:ext cx="3168352" cy="499762"/>
              </a:xfrm>
              <a:prstGeom prst="rect">
                <a:avLst/>
              </a:prstGeom>
              <a:noFill/>
              <a:ln>
                <a:noFill/>
              </a:ln>
            </p:spPr>
          </p:pic>
        </p:grpSp>
      </p:grpSp>
    </p:spTree>
    <p:extLst>
      <p:ext uri="{BB962C8B-B14F-4D97-AF65-F5344CB8AC3E}">
        <p14:creationId xmlns:p14="http://schemas.microsoft.com/office/powerpoint/2010/main" val="220668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mtClean="0"/>
              <a:t>Scoren</a:t>
            </a:r>
            <a:br>
              <a:rPr lang="nl-BE" smtClean="0"/>
            </a:br>
            <a:r>
              <a:rPr lang="nl-BE" sz="2200" smtClean="0"/>
              <a:t>Evalueren van de waarde van de oplossing</a:t>
            </a:r>
            <a:endParaRPr lang="nl-BE" sz="2200" dirty="0"/>
          </a:p>
        </p:txBody>
      </p:sp>
      <p:sp>
        <p:nvSpPr>
          <p:cNvPr id="4" name="Footer Placeholder 3"/>
          <p:cNvSpPr>
            <a:spLocks noGrp="1"/>
          </p:cNvSpPr>
          <p:nvPr>
            <p:ph type="ftr" sz="quarter" idx="11"/>
          </p:nvPr>
        </p:nvSpPr>
        <p:spPr/>
        <p:txBody>
          <a:bodyPr/>
          <a:lstStyle/>
          <a:p>
            <a:r>
              <a:rPr lang="en-US" smtClean="0"/>
              <a:t>(c) K°SQUAD 2006-2020 - All rights reserved</a:t>
            </a:r>
            <a:endParaRPr lang="en-US" dirty="0"/>
          </a:p>
        </p:txBody>
      </p:sp>
      <p:cxnSp>
        <p:nvCxnSpPr>
          <p:cNvPr id="43" name="Straight Connector 42"/>
          <p:cNvCxnSpPr/>
          <p:nvPr/>
        </p:nvCxnSpPr>
        <p:spPr>
          <a:xfrm>
            <a:off x="2063552" y="3586147"/>
            <a:ext cx="806489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0" y="1268760"/>
            <a:ext cx="0" cy="475252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312025" y="1628801"/>
            <a:ext cx="3600401" cy="1859077"/>
            <a:chOff x="755576" y="1988840"/>
            <a:chExt cx="8128743" cy="4197298"/>
          </a:xfrm>
        </p:grpSpPr>
        <p:sp>
          <p:nvSpPr>
            <p:cNvPr id="7" name="Chord 6"/>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Freeform 7"/>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9"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0"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11" name="Picture 10"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12"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4" name="Group 5"/>
          <p:cNvGrpSpPr/>
          <p:nvPr/>
        </p:nvGrpSpPr>
        <p:grpSpPr>
          <a:xfrm>
            <a:off x="2423592" y="4063942"/>
            <a:ext cx="3600401" cy="1859077"/>
            <a:chOff x="755576" y="1988840"/>
            <a:chExt cx="8128743" cy="4197298"/>
          </a:xfrm>
        </p:grpSpPr>
        <p:sp>
          <p:nvSpPr>
            <p:cNvPr id="16" name="Chord 1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reeform 1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8"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9"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0" name="Picture 1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21"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23" name="Group 5"/>
          <p:cNvGrpSpPr/>
          <p:nvPr/>
        </p:nvGrpSpPr>
        <p:grpSpPr>
          <a:xfrm>
            <a:off x="6312025" y="4077073"/>
            <a:ext cx="3600401" cy="1859077"/>
            <a:chOff x="755576" y="1988840"/>
            <a:chExt cx="8128743" cy="4197298"/>
          </a:xfrm>
        </p:grpSpPr>
        <p:sp>
          <p:nvSpPr>
            <p:cNvPr id="34" name="Chord 33"/>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Freeform 34"/>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36"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37"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38" name="Picture 37"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9"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31" name="Group 5"/>
          <p:cNvGrpSpPr/>
          <p:nvPr/>
        </p:nvGrpSpPr>
        <p:grpSpPr>
          <a:xfrm>
            <a:off x="2423593" y="1700809"/>
            <a:ext cx="3600401" cy="1859077"/>
            <a:chOff x="755576" y="1988840"/>
            <a:chExt cx="8128743" cy="4197298"/>
          </a:xfrm>
        </p:grpSpPr>
        <p:sp>
          <p:nvSpPr>
            <p:cNvPr id="25" name="Chord 24"/>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Freeform 25"/>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27"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28"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9" name="Picture 28"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0"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sp>
        <p:nvSpPr>
          <p:cNvPr id="53" name="Rectangle 52"/>
          <p:cNvSpPr/>
          <p:nvPr/>
        </p:nvSpPr>
        <p:spPr>
          <a:xfrm>
            <a:off x="2207568" y="1340768"/>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Rectangle 53"/>
          <p:cNvSpPr/>
          <p:nvPr/>
        </p:nvSpPr>
        <p:spPr>
          <a:xfrm>
            <a:off x="6168008" y="1340768"/>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Rectangle 54"/>
          <p:cNvSpPr/>
          <p:nvPr/>
        </p:nvSpPr>
        <p:spPr>
          <a:xfrm>
            <a:off x="220756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Rectangle 55"/>
          <p:cNvSpPr/>
          <p:nvPr/>
        </p:nvSpPr>
        <p:spPr>
          <a:xfrm>
            <a:off x="616800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3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3647728" y="4504994"/>
            <a:ext cx="1699727" cy="841960"/>
          </a:xfrm>
          <a:prstGeom prst="rect">
            <a:avLst/>
          </a:prstGeom>
          <a:noFill/>
          <a:ln>
            <a:noFill/>
          </a:ln>
        </p:spPr>
      </p:pic>
      <p:pic>
        <p:nvPicPr>
          <p:cNvPr id="40"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6528050" y="4302101"/>
            <a:ext cx="795057" cy="499762"/>
          </a:xfrm>
          <a:prstGeom prst="rect">
            <a:avLst/>
          </a:prstGeom>
          <a:noFill/>
          <a:ln>
            <a:noFill/>
          </a:ln>
        </p:spPr>
      </p:pic>
      <p:pic>
        <p:nvPicPr>
          <p:cNvPr id="41"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7536162" y="4446117"/>
            <a:ext cx="1699727" cy="841960"/>
          </a:xfrm>
          <a:prstGeom prst="rect">
            <a:avLst/>
          </a:prstGeom>
          <a:noFill/>
          <a:ln>
            <a:noFill/>
          </a:ln>
        </p:spPr>
      </p:pic>
      <p:pic>
        <p:nvPicPr>
          <p:cNvPr id="45"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2495600" y="1975709"/>
            <a:ext cx="3168352" cy="499762"/>
          </a:xfrm>
          <a:prstGeom prst="rect">
            <a:avLst/>
          </a:prstGeom>
          <a:noFill/>
          <a:ln>
            <a:noFill/>
          </a:ln>
        </p:spPr>
      </p:pic>
      <p:sp>
        <p:nvSpPr>
          <p:cNvPr id="48" name="Oval 47"/>
          <p:cNvSpPr/>
          <p:nvPr/>
        </p:nvSpPr>
        <p:spPr>
          <a:xfrm>
            <a:off x="1991544"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A</a:t>
            </a:r>
          </a:p>
        </p:txBody>
      </p:sp>
      <p:sp>
        <p:nvSpPr>
          <p:cNvPr id="49" name="Oval 48"/>
          <p:cNvSpPr/>
          <p:nvPr/>
        </p:nvSpPr>
        <p:spPr>
          <a:xfrm>
            <a:off x="9624392"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solidFill>
              </a:rPr>
              <a:t>B</a:t>
            </a:r>
          </a:p>
        </p:txBody>
      </p:sp>
      <p:sp>
        <p:nvSpPr>
          <p:cNvPr id="50" name="Oval 49"/>
          <p:cNvSpPr/>
          <p:nvPr/>
        </p:nvSpPr>
        <p:spPr>
          <a:xfrm>
            <a:off x="1991544"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C</a:t>
            </a:r>
          </a:p>
        </p:txBody>
      </p:sp>
      <p:sp>
        <p:nvSpPr>
          <p:cNvPr id="51" name="Oval 50"/>
          <p:cNvSpPr/>
          <p:nvPr/>
        </p:nvSpPr>
        <p:spPr>
          <a:xfrm>
            <a:off x="9624392"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D</a:t>
            </a:r>
          </a:p>
        </p:txBody>
      </p:sp>
      <p:sp>
        <p:nvSpPr>
          <p:cNvPr id="58" name="Oval 57"/>
          <p:cNvSpPr/>
          <p:nvPr/>
        </p:nvSpPr>
        <p:spPr>
          <a:xfrm>
            <a:off x="4655840" y="2708920"/>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1</a:t>
            </a:r>
          </a:p>
        </p:txBody>
      </p:sp>
      <p:sp>
        <p:nvSpPr>
          <p:cNvPr id="59" name="Oval 58"/>
          <p:cNvSpPr/>
          <p:nvPr/>
        </p:nvSpPr>
        <p:spPr>
          <a:xfrm>
            <a:off x="4655840" y="386104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2</a:t>
            </a:r>
          </a:p>
        </p:txBody>
      </p:sp>
      <p:sp>
        <p:nvSpPr>
          <p:cNvPr id="60" name="Oval 59"/>
          <p:cNvSpPr/>
          <p:nvPr/>
        </p:nvSpPr>
        <p:spPr>
          <a:xfrm>
            <a:off x="8616280" y="386104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1</a:t>
            </a:r>
          </a:p>
        </p:txBody>
      </p:sp>
      <p:cxnSp>
        <p:nvCxnSpPr>
          <p:cNvPr id="61" name="Straight Connector 60"/>
          <p:cNvCxnSpPr/>
          <p:nvPr/>
        </p:nvCxnSpPr>
        <p:spPr>
          <a:xfrm flipV="1">
            <a:off x="6600056" y="1412776"/>
            <a:ext cx="3168352" cy="1944216"/>
          </a:xfrm>
          <a:prstGeom prst="line">
            <a:avLst/>
          </a:prstGeom>
          <a:ln w="730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55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mtClean="0"/>
              <a:t>Scoren</a:t>
            </a:r>
            <a:br>
              <a:rPr lang="nl-BE" smtClean="0"/>
            </a:br>
            <a:r>
              <a:rPr lang="nl-BE" sz="2200" smtClean="0"/>
              <a:t>Evalueren van de haalbaarheid</a:t>
            </a:r>
            <a:endParaRPr lang="nl-BE" sz="2200" dirty="0"/>
          </a:p>
        </p:txBody>
      </p:sp>
      <p:sp>
        <p:nvSpPr>
          <p:cNvPr id="4" name="Footer Placeholder 3"/>
          <p:cNvSpPr>
            <a:spLocks noGrp="1"/>
          </p:cNvSpPr>
          <p:nvPr>
            <p:ph type="ftr" sz="quarter" idx="11"/>
          </p:nvPr>
        </p:nvSpPr>
        <p:spPr/>
        <p:txBody>
          <a:bodyPr/>
          <a:lstStyle/>
          <a:p>
            <a:r>
              <a:rPr lang="en-US" smtClean="0"/>
              <a:t>(c) K°SQUAD 2006-2020 - All rights reserved</a:t>
            </a:r>
            <a:endParaRPr lang="en-US" dirty="0"/>
          </a:p>
        </p:txBody>
      </p:sp>
      <p:cxnSp>
        <p:nvCxnSpPr>
          <p:cNvPr id="43" name="Straight Connector 42"/>
          <p:cNvCxnSpPr/>
          <p:nvPr/>
        </p:nvCxnSpPr>
        <p:spPr>
          <a:xfrm>
            <a:off x="2063552" y="3586147"/>
            <a:ext cx="806489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0" y="1268760"/>
            <a:ext cx="0" cy="475252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5"/>
          <p:cNvGrpSpPr/>
          <p:nvPr/>
        </p:nvGrpSpPr>
        <p:grpSpPr>
          <a:xfrm>
            <a:off x="6312025" y="1628801"/>
            <a:ext cx="3600401" cy="1859077"/>
            <a:chOff x="755576" y="1988840"/>
            <a:chExt cx="8128743" cy="4197298"/>
          </a:xfrm>
        </p:grpSpPr>
        <p:sp>
          <p:nvSpPr>
            <p:cNvPr id="7" name="Chord 6"/>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Freeform 7"/>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9"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0"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11" name="Picture 10"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12"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6" name="Group 5"/>
          <p:cNvGrpSpPr/>
          <p:nvPr/>
        </p:nvGrpSpPr>
        <p:grpSpPr>
          <a:xfrm>
            <a:off x="2423592" y="4063942"/>
            <a:ext cx="3600401" cy="1859077"/>
            <a:chOff x="755576" y="1988840"/>
            <a:chExt cx="8128743" cy="4197298"/>
          </a:xfrm>
        </p:grpSpPr>
        <p:sp>
          <p:nvSpPr>
            <p:cNvPr id="16" name="Chord 1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reeform 1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8"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9"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0" name="Picture 1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21"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3" name="Group 5"/>
          <p:cNvGrpSpPr/>
          <p:nvPr/>
        </p:nvGrpSpPr>
        <p:grpSpPr>
          <a:xfrm>
            <a:off x="6312025" y="4077073"/>
            <a:ext cx="3600401" cy="1859077"/>
            <a:chOff x="755576" y="1988840"/>
            <a:chExt cx="8128743" cy="4197298"/>
          </a:xfrm>
        </p:grpSpPr>
        <p:sp>
          <p:nvSpPr>
            <p:cNvPr id="34" name="Chord 33"/>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Freeform 34"/>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36"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37"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38" name="Picture 37"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9"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4" name="Group 5"/>
          <p:cNvGrpSpPr/>
          <p:nvPr/>
        </p:nvGrpSpPr>
        <p:grpSpPr>
          <a:xfrm>
            <a:off x="2423593" y="1700809"/>
            <a:ext cx="3600401" cy="1859077"/>
            <a:chOff x="755576" y="1988840"/>
            <a:chExt cx="8128743" cy="4197298"/>
          </a:xfrm>
        </p:grpSpPr>
        <p:sp>
          <p:nvSpPr>
            <p:cNvPr id="25" name="Chord 24"/>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Freeform 25"/>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27"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28"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9" name="Picture 28"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0"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5" name="Group 56"/>
          <p:cNvGrpSpPr/>
          <p:nvPr/>
        </p:nvGrpSpPr>
        <p:grpSpPr>
          <a:xfrm>
            <a:off x="2495600" y="1975710"/>
            <a:ext cx="6740288" cy="3371245"/>
            <a:chOff x="971600" y="1975709"/>
            <a:chExt cx="6740288" cy="3371245"/>
          </a:xfrm>
        </p:grpSpPr>
        <p:pic>
          <p:nvPicPr>
            <p:cNvPr id="2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5004048" y="1988840"/>
              <a:ext cx="795057" cy="499762"/>
            </a:xfrm>
            <a:prstGeom prst="rect">
              <a:avLst/>
            </a:prstGeom>
            <a:noFill/>
            <a:ln>
              <a:noFill/>
            </a:ln>
          </p:spPr>
        </p:pic>
        <p:pic>
          <p:nvPicPr>
            <p:cNvPr id="3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2123727" y="4504994"/>
              <a:ext cx="1699727" cy="841960"/>
            </a:xfrm>
            <a:prstGeom prst="rect">
              <a:avLst/>
            </a:prstGeom>
            <a:noFill/>
            <a:ln>
              <a:noFill/>
            </a:ln>
          </p:spPr>
        </p:pic>
        <p:pic>
          <p:nvPicPr>
            <p:cNvPr id="40"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5004049" y="4302101"/>
              <a:ext cx="795057" cy="499762"/>
            </a:xfrm>
            <a:prstGeom prst="rect">
              <a:avLst/>
            </a:prstGeom>
            <a:noFill/>
            <a:ln>
              <a:noFill/>
            </a:ln>
          </p:spPr>
        </p:pic>
        <p:pic>
          <p:nvPicPr>
            <p:cNvPr id="41"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6012161" y="4446117"/>
              <a:ext cx="1699727" cy="841960"/>
            </a:xfrm>
            <a:prstGeom prst="rect">
              <a:avLst/>
            </a:prstGeom>
            <a:noFill/>
            <a:ln>
              <a:noFill/>
            </a:ln>
          </p:spPr>
        </p:pic>
        <p:pic>
          <p:nvPicPr>
            <p:cNvPr id="45"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971600" y="1975709"/>
              <a:ext cx="3168352" cy="499762"/>
            </a:xfrm>
            <a:prstGeom prst="rect">
              <a:avLst/>
            </a:prstGeom>
            <a:noFill/>
            <a:ln>
              <a:noFill/>
            </a:ln>
          </p:spPr>
        </p:pic>
      </p:grpSp>
      <p:sp>
        <p:nvSpPr>
          <p:cNvPr id="59" name="Rectangle 58"/>
          <p:cNvSpPr/>
          <p:nvPr/>
        </p:nvSpPr>
        <p:spPr>
          <a:xfrm>
            <a:off x="2207568" y="1340768"/>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Rectangle 59"/>
          <p:cNvSpPr/>
          <p:nvPr/>
        </p:nvSpPr>
        <p:spPr>
          <a:xfrm>
            <a:off x="6168008" y="1340768"/>
            <a:ext cx="3816424" cy="2160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Rectangle 60"/>
          <p:cNvSpPr/>
          <p:nvPr/>
        </p:nvSpPr>
        <p:spPr>
          <a:xfrm>
            <a:off x="220756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Rectangle 61"/>
          <p:cNvSpPr/>
          <p:nvPr/>
        </p:nvSpPr>
        <p:spPr>
          <a:xfrm>
            <a:off x="616800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58" name="Group 57"/>
          <p:cNvGrpSpPr/>
          <p:nvPr/>
        </p:nvGrpSpPr>
        <p:grpSpPr>
          <a:xfrm>
            <a:off x="1991544" y="2924944"/>
            <a:ext cx="8208912" cy="1296144"/>
            <a:chOff x="467544" y="2924944"/>
            <a:chExt cx="8208912" cy="1296144"/>
          </a:xfrm>
        </p:grpSpPr>
        <p:sp>
          <p:nvSpPr>
            <p:cNvPr id="48" name="Oval 47"/>
            <p:cNvSpPr/>
            <p:nvPr/>
          </p:nvSpPr>
          <p:spPr>
            <a:xfrm>
              <a:off x="467544"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A</a:t>
              </a:r>
            </a:p>
          </p:txBody>
        </p:sp>
        <p:sp>
          <p:nvSpPr>
            <p:cNvPr id="49" name="Oval 48"/>
            <p:cNvSpPr/>
            <p:nvPr/>
          </p:nvSpPr>
          <p:spPr>
            <a:xfrm>
              <a:off x="8100392"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bg1">
                      <a:lumMod val="95000"/>
                    </a:schemeClr>
                  </a:solidFill>
                </a:rPr>
                <a:t>B</a:t>
              </a:r>
            </a:p>
          </p:txBody>
        </p:sp>
        <p:sp>
          <p:nvSpPr>
            <p:cNvPr id="50" name="Oval 49"/>
            <p:cNvSpPr/>
            <p:nvPr/>
          </p:nvSpPr>
          <p:spPr>
            <a:xfrm>
              <a:off x="467544"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C</a:t>
              </a:r>
            </a:p>
          </p:txBody>
        </p:sp>
        <p:sp>
          <p:nvSpPr>
            <p:cNvPr id="51" name="Oval 50"/>
            <p:cNvSpPr/>
            <p:nvPr/>
          </p:nvSpPr>
          <p:spPr>
            <a:xfrm>
              <a:off x="8100392"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D</a:t>
              </a:r>
            </a:p>
          </p:txBody>
        </p:sp>
      </p:grpSp>
      <p:pic>
        <p:nvPicPr>
          <p:cNvPr id="63" name="Picture 2" descr="C:\Users\cauwege\AppData\Local\Microsoft\Windows\Temporary Internet Files\Content.IE5\231XLMYS\MC900441310[1].png"/>
          <p:cNvPicPr>
            <a:picLocks noChangeAspect="1" noChangeArrowheads="1"/>
          </p:cNvPicPr>
          <p:nvPr/>
        </p:nvPicPr>
        <p:blipFill>
          <a:blip r:embed="rId7" cstate="print"/>
          <a:srcRect/>
          <a:stretch>
            <a:fillRect/>
          </a:stretch>
        </p:blipFill>
        <p:spPr bwMode="auto">
          <a:xfrm>
            <a:off x="2063553" y="3068961"/>
            <a:ext cx="851669" cy="851669"/>
          </a:xfrm>
          <a:prstGeom prst="rect">
            <a:avLst/>
          </a:prstGeom>
          <a:noFill/>
        </p:spPr>
      </p:pic>
      <p:pic>
        <p:nvPicPr>
          <p:cNvPr id="65" name="Picture 2" descr="C:\Users\cauwege\AppData\Local\Microsoft\Windows\Temporary Internet Files\Content.IE5\231XLMYS\MC900441310[1].png"/>
          <p:cNvPicPr>
            <a:picLocks noChangeAspect="1" noChangeArrowheads="1"/>
          </p:cNvPicPr>
          <p:nvPr/>
        </p:nvPicPr>
        <p:blipFill>
          <a:blip r:embed="rId7" cstate="print"/>
          <a:srcRect/>
          <a:stretch>
            <a:fillRect/>
          </a:stretch>
        </p:blipFill>
        <p:spPr bwMode="auto">
          <a:xfrm>
            <a:off x="2063553" y="3789041"/>
            <a:ext cx="851669" cy="851669"/>
          </a:xfrm>
          <a:prstGeom prst="rect">
            <a:avLst/>
          </a:prstGeom>
          <a:noFill/>
        </p:spPr>
      </p:pic>
      <p:pic>
        <p:nvPicPr>
          <p:cNvPr id="66" name="Picture 2" descr="C:\Users\cauwege\AppData\Local\Microsoft\Windows\Temporary Internet Files\Content.IE5\231XLMYS\MC900441310[1].png"/>
          <p:cNvPicPr>
            <a:picLocks noChangeAspect="1" noChangeArrowheads="1"/>
          </p:cNvPicPr>
          <p:nvPr/>
        </p:nvPicPr>
        <p:blipFill>
          <a:blip r:embed="rId7" cstate="print"/>
          <a:srcRect/>
          <a:stretch>
            <a:fillRect/>
          </a:stretch>
        </p:blipFill>
        <p:spPr bwMode="auto">
          <a:xfrm>
            <a:off x="9624393" y="3861049"/>
            <a:ext cx="851669" cy="851669"/>
          </a:xfrm>
          <a:prstGeom prst="rect">
            <a:avLst/>
          </a:prstGeom>
          <a:noFill/>
        </p:spPr>
      </p:pic>
    </p:spTree>
    <p:extLst>
      <p:ext uri="{BB962C8B-B14F-4D97-AF65-F5344CB8AC3E}">
        <p14:creationId xmlns:p14="http://schemas.microsoft.com/office/powerpoint/2010/main" val="149348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smtClean="0"/>
              <a:t>Scoren</a:t>
            </a:r>
            <a:br>
              <a:rPr lang="nl-BE" smtClean="0"/>
            </a:br>
            <a:r>
              <a:rPr lang="nl-BE" sz="2200" smtClean="0"/>
              <a:t>Evalueren van de kans op waarderealisatie</a:t>
            </a:r>
            <a:endParaRPr lang="nl-BE" sz="2200" dirty="0"/>
          </a:p>
        </p:txBody>
      </p:sp>
      <p:sp>
        <p:nvSpPr>
          <p:cNvPr id="4" name="Footer Placeholder 3"/>
          <p:cNvSpPr>
            <a:spLocks noGrp="1"/>
          </p:cNvSpPr>
          <p:nvPr>
            <p:ph type="ftr" sz="quarter" idx="11"/>
          </p:nvPr>
        </p:nvSpPr>
        <p:spPr/>
        <p:txBody>
          <a:bodyPr/>
          <a:lstStyle/>
          <a:p>
            <a:r>
              <a:rPr lang="en-US" smtClean="0"/>
              <a:t>(c) K°SQUAD 2006-2020 - All rights reserved</a:t>
            </a:r>
            <a:endParaRPr lang="en-US" dirty="0"/>
          </a:p>
        </p:txBody>
      </p:sp>
      <p:cxnSp>
        <p:nvCxnSpPr>
          <p:cNvPr id="43" name="Straight Connector 42"/>
          <p:cNvCxnSpPr/>
          <p:nvPr/>
        </p:nvCxnSpPr>
        <p:spPr>
          <a:xfrm>
            <a:off x="2063552" y="3586147"/>
            <a:ext cx="8064896"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0" y="1268760"/>
            <a:ext cx="0" cy="475252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5"/>
          <p:cNvGrpSpPr/>
          <p:nvPr/>
        </p:nvGrpSpPr>
        <p:grpSpPr>
          <a:xfrm>
            <a:off x="6312025" y="1628801"/>
            <a:ext cx="3600401" cy="1859077"/>
            <a:chOff x="755576" y="1988840"/>
            <a:chExt cx="8128743" cy="4197298"/>
          </a:xfrm>
        </p:grpSpPr>
        <p:sp>
          <p:nvSpPr>
            <p:cNvPr id="7" name="Chord 6"/>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Freeform 7"/>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9"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0"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11" name="Picture 10"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12"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6" name="Group 5"/>
          <p:cNvGrpSpPr/>
          <p:nvPr/>
        </p:nvGrpSpPr>
        <p:grpSpPr>
          <a:xfrm>
            <a:off x="2423592" y="4063942"/>
            <a:ext cx="3600401" cy="1859077"/>
            <a:chOff x="755576" y="1988840"/>
            <a:chExt cx="8128743" cy="4197298"/>
          </a:xfrm>
        </p:grpSpPr>
        <p:sp>
          <p:nvSpPr>
            <p:cNvPr id="16" name="Chord 1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reeform 1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8"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19"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0" name="Picture 1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21"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3" name="Group 5"/>
          <p:cNvGrpSpPr/>
          <p:nvPr/>
        </p:nvGrpSpPr>
        <p:grpSpPr>
          <a:xfrm>
            <a:off x="6312025" y="4077073"/>
            <a:ext cx="3600401" cy="1859077"/>
            <a:chOff x="755576" y="1988840"/>
            <a:chExt cx="8128743" cy="4197298"/>
          </a:xfrm>
        </p:grpSpPr>
        <p:sp>
          <p:nvSpPr>
            <p:cNvPr id="34" name="Chord 33"/>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Freeform 34"/>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36"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37"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38" name="Picture 37"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9"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grpSp>
        <p:nvGrpSpPr>
          <p:cNvPr id="14" name="Group 5"/>
          <p:cNvGrpSpPr/>
          <p:nvPr/>
        </p:nvGrpSpPr>
        <p:grpSpPr>
          <a:xfrm>
            <a:off x="2423593" y="1700809"/>
            <a:ext cx="3600401" cy="1859077"/>
            <a:chOff x="755576" y="1988840"/>
            <a:chExt cx="8128743" cy="4197298"/>
          </a:xfrm>
        </p:grpSpPr>
        <p:sp>
          <p:nvSpPr>
            <p:cNvPr id="25" name="Chord 24"/>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Freeform 25"/>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27" name="Picture 2" descr="http://eyecandydecals.com/images/LADY%2056%20%20%20SHORTS.png?rand=747009597"/>
            <p:cNvPicPr>
              <a:picLocks noChangeAspect="1" noChangeArrowheads="1"/>
            </p:cNvPicPr>
            <p:nvPr/>
          </p:nvPicPr>
          <p:blipFill>
            <a:blip r:embed="rId3" cstate="print"/>
            <a:srcRect/>
            <a:stretch>
              <a:fillRect/>
            </a:stretch>
          </p:blipFill>
          <p:spPr bwMode="auto">
            <a:xfrm flipH="1">
              <a:off x="1115616" y="1988840"/>
              <a:ext cx="432048" cy="864096"/>
            </a:xfrm>
            <a:prstGeom prst="rect">
              <a:avLst/>
            </a:prstGeom>
            <a:noFill/>
          </p:spPr>
        </p:pic>
        <p:pic>
          <p:nvPicPr>
            <p:cNvPr id="28" name="Picture 4" descr="apple tree clip art 8 644x648"/>
            <p:cNvPicPr>
              <a:picLocks noChangeAspect="1" noChangeArrowheads="1"/>
            </p:cNvPicPr>
            <p:nvPr/>
          </p:nvPicPr>
          <p:blipFill>
            <a:blip r:embed="rId4" cstate="print"/>
            <a:srcRect/>
            <a:stretch>
              <a:fillRect/>
            </a:stretch>
          </p:blipFill>
          <p:spPr bwMode="auto">
            <a:xfrm>
              <a:off x="7668344" y="2348880"/>
              <a:ext cx="1215975" cy="1224136"/>
            </a:xfrm>
            <a:prstGeom prst="rect">
              <a:avLst/>
            </a:prstGeom>
            <a:noFill/>
          </p:spPr>
        </p:pic>
        <p:pic>
          <p:nvPicPr>
            <p:cNvPr id="29" name="Picture 28"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a:off x="5580112" y="4437112"/>
              <a:ext cx="985061" cy="523826"/>
            </a:xfrm>
            <a:prstGeom prst="rect">
              <a:avLst/>
            </a:prstGeom>
            <a:noFill/>
          </p:spPr>
        </p:pic>
        <p:pic>
          <p:nvPicPr>
            <p:cNvPr id="30" name="Picture 9" descr="C:\Users\cauwege\AppData\Local\Microsoft\Windows\Temporary Internet Files\Content.IE5\4D8N91GQ\MC900192165[1].wmf"/>
            <p:cNvPicPr>
              <a:picLocks noChangeAspect="1" noChangeArrowheads="1"/>
            </p:cNvPicPr>
            <p:nvPr/>
          </p:nvPicPr>
          <p:blipFill>
            <a:blip r:embed="rId5" cstate="print"/>
            <a:srcRect/>
            <a:stretch>
              <a:fillRect/>
            </a:stretch>
          </p:blipFill>
          <p:spPr bwMode="auto">
            <a:xfrm flipH="1">
              <a:off x="4355976" y="4797152"/>
              <a:ext cx="1152128" cy="523826"/>
            </a:xfrm>
            <a:prstGeom prst="rect">
              <a:avLst/>
            </a:prstGeom>
            <a:noFill/>
          </p:spPr>
        </p:pic>
      </p:grpSp>
      <p:sp>
        <p:nvSpPr>
          <p:cNvPr id="53" name="Rectangle 52"/>
          <p:cNvSpPr/>
          <p:nvPr/>
        </p:nvSpPr>
        <p:spPr>
          <a:xfrm>
            <a:off x="2207568" y="1340768"/>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Rectangle 53"/>
          <p:cNvSpPr/>
          <p:nvPr/>
        </p:nvSpPr>
        <p:spPr>
          <a:xfrm>
            <a:off x="6168008" y="1340768"/>
            <a:ext cx="3816424" cy="2160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Rectangle 54"/>
          <p:cNvSpPr/>
          <p:nvPr/>
        </p:nvSpPr>
        <p:spPr>
          <a:xfrm>
            <a:off x="220756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Rectangle 55"/>
          <p:cNvSpPr/>
          <p:nvPr/>
        </p:nvSpPr>
        <p:spPr>
          <a:xfrm>
            <a:off x="6168008" y="3717032"/>
            <a:ext cx="3816424" cy="216024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5" name="Group 56"/>
          <p:cNvGrpSpPr/>
          <p:nvPr/>
        </p:nvGrpSpPr>
        <p:grpSpPr>
          <a:xfrm>
            <a:off x="2495600" y="1975710"/>
            <a:ext cx="6740288" cy="3371245"/>
            <a:chOff x="971600" y="1975709"/>
            <a:chExt cx="6740288" cy="3371245"/>
          </a:xfrm>
        </p:grpSpPr>
        <p:pic>
          <p:nvPicPr>
            <p:cNvPr id="32"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2123727" y="4504994"/>
              <a:ext cx="1699727" cy="841960"/>
            </a:xfrm>
            <a:prstGeom prst="rect">
              <a:avLst/>
            </a:prstGeom>
            <a:noFill/>
            <a:ln>
              <a:noFill/>
            </a:ln>
          </p:spPr>
        </p:pic>
        <p:pic>
          <p:nvPicPr>
            <p:cNvPr id="40"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5004049" y="4302101"/>
              <a:ext cx="795057" cy="499762"/>
            </a:xfrm>
            <a:prstGeom prst="rect">
              <a:avLst/>
            </a:prstGeom>
            <a:noFill/>
            <a:ln>
              <a:noFill/>
            </a:ln>
          </p:spPr>
        </p:pic>
        <p:pic>
          <p:nvPicPr>
            <p:cNvPr id="41"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rcRect/>
            <a:stretch>
              <a:fillRect/>
            </a:stretch>
          </p:blipFill>
          <p:spPr bwMode="auto">
            <a:xfrm>
              <a:off x="6012161" y="4446117"/>
              <a:ext cx="1699727" cy="841960"/>
            </a:xfrm>
            <a:prstGeom prst="rect">
              <a:avLst/>
            </a:prstGeom>
            <a:noFill/>
            <a:ln>
              <a:noFill/>
            </a:ln>
          </p:spPr>
        </p:pic>
        <p:pic>
          <p:nvPicPr>
            <p:cNvPr id="45" name="Picture 4" descr="C:\Users\cauwege\AppData\Local\Microsoft\Windows\Temporary Internet Files\Content.IE5\4C4GMORU\MC900188481[1].wmf"/>
            <p:cNvPicPr>
              <a:picLocks noChangeAspect="1" noChangeArrowheads="1"/>
            </p:cNvPicPr>
            <p:nvPr/>
          </p:nvPicPr>
          <p:blipFill>
            <a:blip r:embed="rId6" cstate="print">
              <a:duotone>
                <a:schemeClr val="accent2">
                  <a:shade val="45000"/>
                  <a:satMod val="135000"/>
                </a:schemeClr>
                <a:prstClr val="white"/>
              </a:duotone>
            </a:blip>
            <a:stretch>
              <a:fillRect/>
            </a:stretch>
          </p:blipFill>
          <p:spPr bwMode="auto">
            <a:xfrm>
              <a:off x="971600" y="1975709"/>
              <a:ext cx="3168352" cy="499762"/>
            </a:xfrm>
            <a:prstGeom prst="rect">
              <a:avLst/>
            </a:prstGeom>
            <a:noFill/>
            <a:ln>
              <a:noFill/>
            </a:ln>
          </p:spPr>
        </p:pic>
      </p:grpSp>
      <p:sp>
        <p:nvSpPr>
          <p:cNvPr id="48" name="Oval 47"/>
          <p:cNvSpPr/>
          <p:nvPr/>
        </p:nvSpPr>
        <p:spPr>
          <a:xfrm>
            <a:off x="1991544"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A</a:t>
            </a:r>
          </a:p>
        </p:txBody>
      </p:sp>
      <p:sp>
        <p:nvSpPr>
          <p:cNvPr id="49" name="Oval 48"/>
          <p:cNvSpPr/>
          <p:nvPr/>
        </p:nvSpPr>
        <p:spPr>
          <a:xfrm>
            <a:off x="9624392" y="292494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bg1">
                    <a:lumMod val="95000"/>
                  </a:schemeClr>
                </a:solidFill>
              </a:rPr>
              <a:t>B</a:t>
            </a:r>
          </a:p>
        </p:txBody>
      </p:sp>
      <p:sp>
        <p:nvSpPr>
          <p:cNvPr id="50" name="Oval 49"/>
          <p:cNvSpPr/>
          <p:nvPr/>
        </p:nvSpPr>
        <p:spPr>
          <a:xfrm>
            <a:off x="1991544"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C</a:t>
            </a:r>
          </a:p>
        </p:txBody>
      </p:sp>
      <p:sp>
        <p:nvSpPr>
          <p:cNvPr id="51" name="Oval 50"/>
          <p:cNvSpPr/>
          <p:nvPr/>
        </p:nvSpPr>
        <p:spPr>
          <a:xfrm>
            <a:off x="9624392" y="3645024"/>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D</a:t>
            </a:r>
          </a:p>
        </p:txBody>
      </p:sp>
      <p:sp>
        <p:nvSpPr>
          <p:cNvPr id="58" name="Oval 57"/>
          <p:cNvSpPr/>
          <p:nvPr/>
        </p:nvSpPr>
        <p:spPr>
          <a:xfrm>
            <a:off x="4655840" y="2708920"/>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3</a:t>
            </a:r>
          </a:p>
        </p:txBody>
      </p:sp>
      <p:sp>
        <p:nvSpPr>
          <p:cNvPr id="59" name="Oval 58"/>
          <p:cNvSpPr/>
          <p:nvPr/>
        </p:nvSpPr>
        <p:spPr>
          <a:xfrm>
            <a:off x="4655840" y="386104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1</a:t>
            </a:r>
          </a:p>
        </p:txBody>
      </p:sp>
      <p:sp>
        <p:nvSpPr>
          <p:cNvPr id="60" name="Oval 59"/>
          <p:cNvSpPr/>
          <p:nvPr/>
        </p:nvSpPr>
        <p:spPr>
          <a:xfrm>
            <a:off x="8616280" y="3861048"/>
            <a:ext cx="576064" cy="5760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t>2</a:t>
            </a:r>
          </a:p>
        </p:txBody>
      </p:sp>
    </p:spTree>
    <p:extLst>
      <p:ext uri="{BB962C8B-B14F-4D97-AF65-F5344CB8AC3E}">
        <p14:creationId xmlns:p14="http://schemas.microsoft.com/office/powerpoint/2010/main" val="40972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mtClean="0"/>
              <a:t>Bepalen van de oplossing</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grpSp>
        <p:nvGrpSpPr>
          <p:cNvPr id="50" name="Group 49"/>
          <p:cNvGrpSpPr/>
          <p:nvPr/>
        </p:nvGrpSpPr>
        <p:grpSpPr>
          <a:xfrm>
            <a:off x="4727848" y="3284984"/>
            <a:ext cx="5112568" cy="792088"/>
            <a:chOff x="3203848" y="2420888"/>
            <a:chExt cx="5112568" cy="792088"/>
          </a:xfrm>
        </p:grpSpPr>
        <p:sp>
          <p:nvSpPr>
            <p:cNvPr id="11" name="Rectangle 10"/>
            <p:cNvSpPr/>
            <p:nvPr/>
          </p:nvSpPr>
          <p:spPr>
            <a:xfrm>
              <a:off x="3203848"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33" name="Rectangle 32"/>
            <p:cNvSpPr/>
            <p:nvPr/>
          </p:nvSpPr>
          <p:spPr>
            <a:xfrm>
              <a:off x="4499992"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a:t>
              </a:r>
            </a:p>
          </p:txBody>
        </p:sp>
        <p:sp>
          <p:nvSpPr>
            <p:cNvPr id="39" name="Rectangle 38"/>
            <p:cNvSpPr/>
            <p:nvPr/>
          </p:nvSpPr>
          <p:spPr>
            <a:xfrm>
              <a:off x="5796136"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44" name="Rectangle 43"/>
            <p:cNvSpPr/>
            <p:nvPr/>
          </p:nvSpPr>
          <p:spPr>
            <a:xfrm>
              <a:off x="7092280"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grpSp>
      <p:grpSp>
        <p:nvGrpSpPr>
          <p:cNvPr id="51" name="Group 50"/>
          <p:cNvGrpSpPr/>
          <p:nvPr/>
        </p:nvGrpSpPr>
        <p:grpSpPr>
          <a:xfrm>
            <a:off x="4727848" y="2420888"/>
            <a:ext cx="5112568" cy="792088"/>
            <a:chOff x="3203848" y="3284984"/>
            <a:chExt cx="5112568" cy="792088"/>
          </a:xfrm>
        </p:grpSpPr>
        <p:sp>
          <p:nvSpPr>
            <p:cNvPr id="12" name="Rectangle 11"/>
            <p:cNvSpPr/>
            <p:nvPr/>
          </p:nvSpPr>
          <p:spPr>
            <a:xfrm>
              <a:off x="3203848"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sp>
          <p:nvSpPr>
            <p:cNvPr id="35" name="Rectangle 34"/>
            <p:cNvSpPr/>
            <p:nvPr/>
          </p:nvSpPr>
          <p:spPr>
            <a:xfrm>
              <a:off x="4499992"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0</a:t>
              </a:r>
            </a:p>
          </p:txBody>
        </p:sp>
        <p:sp>
          <p:nvSpPr>
            <p:cNvPr id="40" name="Rectangle 39"/>
            <p:cNvSpPr/>
            <p:nvPr/>
          </p:nvSpPr>
          <p:spPr>
            <a:xfrm>
              <a:off x="5796136"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45" name="Rectangle 44"/>
            <p:cNvSpPr/>
            <p:nvPr/>
          </p:nvSpPr>
          <p:spPr>
            <a:xfrm>
              <a:off x="7092280"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grpSp>
      <p:grpSp>
        <p:nvGrpSpPr>
          <p:cNvPr id="52" name="Group 51"/>
          <p:cNvGrpSpPr/>
          <p:nvPr/>
        </p:nvGrpSpPr>
        <p:grpSpPr>
          <a:xfrm>
            <a:off x="4727848" y="4149080"/>
            <a:ext cx="5112568" cy="792088"/>
            <a:chOff x="3203848" y="4149080"/>
            <a:chExt cx="5112568" cy="792088"/>
          </a:xfrm>
        </p:grpSpPr>
        <p:sp>
          <p:nvSpPr>
            <p:cNvPr id="13" name="Rectangle 12"/>
            <p:cNvSpPr/>
            <p:nvPr/>
          </p:nvSpPr>
          <p:spPr>
            <a:xfrm>
              <a:off x="3203848"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36" name="Rectangle 35"/>
            <p:cNvSpPr/>
            <p:nvPr/>
          </p:nvSpPr>
          <p:spPr>
            <a:xfrm>
              <a:off x="4499992"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a:t>
              </a:r>
            </a:p>
          </p:txBody>
        </p:sp>
        <p:sp>
          <p:nvSpPr>
            <p:cNvPr id="41" name="Rectangle 40"/>
            <p:cNvSpPr/>
            <p:nvPr/>
          </p:nvSpPr>
          <p:spPr>
            <a:xfrm>
              <a:off x="5796136"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5</a:t>
              </a:r>
            </a:p>
          </p:txBody>
        </p:sp>
        <p:sp>
          <p:nvSpPr>
            <p:cNvPr id="46" name="Rectangle 45"/>
            <p:cNvSpPr/>
            <p:nvPr/>
          </p:nvSpPr>
          <p:spPr>
            <a:xfrm>
              <a:off x="7092280"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grpSp>
      <p:grpSp>
        <p:nvGrpSpPr>
          <p:cNvPr id="49" name="Group 48"/>
          <p:cNvGrpSpPr/>
          <p:nvPr/>
        </p:nvGrpSpPr>
        <p:grpSpPr>
          <a:xfrm>
            <a:off x="2207568" y="1556792"/>
            <a:ext cx="7632848" cy="3384376"/>
            <a:chOff x="683568" y="1556792"/>
            <a:chExt cx="7632848" cy="3384376"/>
          </a:xfrm>
        </p:grpSpPr>
        <p:sp>
          <p:nvSpPr>
            <p:cNvPr id="6" name="Rectangle 5"/>
            <p:cNvSpPr/>
            <p:nvPr/>
          </p:nvSpPr>
          <p:spPr>
            <a:xfrm>
              <a:off x="683568" y="2420888"/>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Waarde</a:t>
              </a:r>
            </a:p>
          </p:txBody>
        </p:sp>
        <p:sp>
          <p:nvSpPr>
            <p:cNvPr id="7" name="Rectangle 6"/>
            <p:cNvSpPr/>
            <p:nvPr/>
          </p:nvSpPr>
          <p:spPr>
            <a:xfrm>
              <a:off x="683568" y="3284984"/>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Haalbaarheid</a:t>
              </a:r>
            </a:p>
          </p:txBody>
        </p:sp>
        <p:sp>
          <p:nvSpPr>
            <p:cNvPr id="8" name="Rectangle 7"/>
            <p:cNvSpPr/>
            <p:nvPr/>
          </p:nvSpPr>
          <p:spPr>
            <a:xfrm>
              <a:off x="683568" y="4149080"/>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Kans op waarderealisatie</a:t>
              </a:r>
            </a:p>
          </p:txBody>
        </p:sp>
        <p:sp>
          <p:nvSpPr>
            <p:cNvPr id="10" name="Rectangle 9"/>
            <p:cNvSpPr/>
            <p:nvPr/>
          </p:nvSpPr>
          <p:spPr>
            <a:xfrm>
              <a:off x="3203848"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sp>
          <p:nvSpPr>
            <p:cNvPr id="37" name="Rectangle 36"/>
            <p:cNvSpPr/>
            <p:nvPr/>
          </p:nvSpPr>
          <p:spPr>
            <a:xfrm>
              <a:off x="4499992"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sp>
          <p:nvSpPr>
            <p:cNvPr id="42" name="Rectangle 41"/>
            <p:cNvSpPr/>
            <p:nvPr/>
          </p:nvSpPr>
          <p:spPr>
            <a:xfrm>
              <a:off x="5796136"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sp>
          <p:nvSpPr>
            <p:cNvPr id="47" name="Rectangle 46"/>
            <p:cNvSpPr/>
            <p:nvPr/>
          </p:nvSpPr>
          <p:spPr>
            <a:xfrm>
              <a:off x="7092280"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grpSp>
      <p:grpSp>
        <p:nvGrpSpPr>
          <p:cNvPr id="54" name="Group 53"/>
          <p:cNvGrpSpPr/>
          <p:nvPr/>
        </p:nvGrpSpPr>
        <p:grpSpPr>
          <a:xfrm>
            <a:off x="4727848" y="1412776"/>
            <a:ext cx="5256584" cy="4608512"/>
            <a:chOff x="3203848" y="1412776"/>
            <a:chExt cx="5256584" cy="4608512"/>
          </a:xfrm>
        </p:grpSpPr>
        <p:grpSp>
          <p:nvGrpSpPr>
            <p:cNvPr id="53" name="Group 52"/>
            <p:cNvGrpSpPr/>
            <p:nvPr/>
          </p:nvGrpSpPr>
          <p:grpSpPr>
            <a:xfrm>
              <a:off x="3203848" y="5013176"/>
              <a:ext cx="5112568" cy="792088"/>
              <a:chOff x="3203848" y="5013176"/>
              <a:chExt cx="5112568" cy="792088"/>
            </a:xfrm>
          </p:grpSpPr>
          <p:sp>
            <p:nvSpPr>
              <p:cNvPr id="14" name="Rectangle 13"/>
              <p:cNvSpPr/>
              <p:nvPr/>
            </p:nvSpPr>
            <p:spPr>
              <a:xfrm>
                <a:off x="3203848" y="5013176"/>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7</a:t>
                </a:r>
              </a:p>
            </p:txBody>
          </p:sp>
          <p:sp>
            <p:nvSpPr>
              <p:cNvPr id="38" name="Rectangle 37"/>
              <p:cNvSpPr/>
              <p:nvPr/>
            </p:nvSpPr>
            <p:spPr>
              <a:xfrm>
                <a:off x="4499992" y="5013176"/>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a:t>
                </a:r>
              </a:p>
            </p:txBody>
          </p:sp>
          <p:sp>
            <p:nvSpPr>
              <p:cNvPr id="43" name="Rectangle 42"/>
              <p:cNvSpPr/>
              <p:nvPr/>
            </p:nvSpPr>
            <p:spPr>
              <a:xfrm>
                <a:off x="5796136" y="5013176"/>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7</a:t>
                </a:r>
              </a:p>
            </p:txBody>
          </p:sp>
          <p:sp>
            <p:nvSpPr>
              <p:cNvPr id="48" name="Rectangle 47"/>
              <p:cNvSpPr/>
              <p:nvPr/>
            </p:nvSpPr>
            <p:spPr>
              <a:xfrm>
                <a:off x="7092280" y="5013176"/>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b="1" dirty="0">
                    <a:solidFill>
                      <a:schemeClr val="tx1"/>
                    </a:solidFill>
                  </a:rPr>
                  <a:t>9</a:t>
                </a:r>
              </a:p>
            </p:txBody>
          </p:sp>
        </p:grpSp>
        <p:sp>
          <p:nvSpPr>
            <p:cNvPr id="34" name="Rectangle 33"/>
            <p:cNvSpPr/>
            <p:nvPr/>
          </p:nvSpPr>
          <p:spPr>
            <a:xfrm>
              <a:off x="7020272" y="1412776"/>
              <a:ext cx="1440160" cy="460851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pic>
        <p:nvPicPr>
          <p:cNvPr id="55" name="Picture 4" descr="C:\Users\cauwege\AppData\Local\Microsoft\Windows\Temporary Internet Files\Content.IE5\4C4GMORU\MC900188481[1].wmf"/>
          <p:cNvPicPr>
            <a:picLocks noChangeAspect="1" noChangeArrowheads="1"/>
          </p:cNvPicPr>
          <p:nvPr/>
        </p:nvPicPr>
        <p:blipFill>
          <a:blip r:embed="rId2" cstate="print">
            <a:duotone>
              <a:schemeClr val="accent2">
                <a:shade val="45000"/>
                <a:satMod val="135000"/>
              </a:schemeClr>
              <a:prstClr val="white"/>
            </a:duotone>
          </a:blip>
          <a:stretch>
            <a:fillRect/>
          </a:stretch>
        </p:blipFill>
        <p:spPr bwMode="auto">
          <a:xfrm>
            <a:off x="4799856" y="1772816"/>
            <a:ext cx="1008112" cy="499762"/>
          </a:xfrm>
          <a:prstGeom prst="rect">
            <a:avLst/>
          </a:prstGeom>
          <a:noFill/>
          <a:ln>
            <a:noFill/>
          </a:ln>
        </p:spPr>
      </p:pic>
      <p:pic>
        <p:nvPicPr>
          <p:cNvPr id="56" name="Picture 4" descr="C:\Users\cauwege\AppData\Local\Microsoft\Windows\Temporary Internet Files\Content.IE5\4C4GMORU\MC900188481[1].wmf"/>
          <p:cNvPicPr>
            <a:picLocks noChangeAspect="1" noChangeArrowheads="1"/>
          </p:cNvPicPr>
          <p:nvPr/>
        </p:nvPicPr>
        <p:blipFill>
          <a:blip r:embed="rId2" cstate="print">
            <a:duotone>
              <a:schemeClr val="accent2">
                <a:shade val="45000"/>
                <a:satMod val="135000"/>
              </a:schemeClr>
              <a:prstClr val="white"/>
            </a:duotone>
          </a:blip>
          <a:stretch>
            <a:fillRect/>
          </a:stretch>
        </p:blipFill>
        <p:spPr bwMode="auto">
          <a:xfrm>
            <a:off x="6023992" y="1772816"/>
            <a:ext cx="432048" cy="499762"/>
          </a:xfrm>
          <a:prstGeom prst="rect">
            <a:avLst/>
          </a:prstGeom>
          <a:noFill/>
          <a:ln>
            <a:noFill/>
          </a:ln>
        </p:spPr>
      </p:pic>
      <p:pic>
        <p:nvPicPr>
          <p:cNvPr id="57" name="Picture 4" descr="C:\Users\cauwege\AppData\Local\Microsoft\Windows\Temporary Internet Files\Content.IE5\4C4GMORU\MC900188481[1].wmf"/>
          <p:cNvPicPr>
            <a:picLocks noChangeAspect="1" noChangeArrowheads="1"/>
          </p:cNvPicPr>
          <p:nvPr/>
        </p:nvPicPr>
        <p:blipFill>
          <a:blip r:embed="rId2" cstate="print">
            <a:duotone>
              <a:schemeClr val="accent2">
                <a:shade val="45000"/>
                <a:satMod val="135000"/>
              </a:schemeClr>
              <a:prstClr val="white"/>
            </a:duotone>
          </a:blip>
          <a:stretch>
            <a:fillRect/>
          </a:stretch>
        </p:blipFill>
        <p:spPr bwMode="auto">
          <a:xfrm>
            <a:off x="7824192" y="1772816"/>
            <a:ext cx="648072" cy="499762"/>
          </a:xfrm>
          <a:prstGeom prst="rect">
            <a:avLst/>
          </a:prstGeom>
          <a:noFill/>
          <a:ln>
            <a:noFill/>
          </a:ln>
        </p:spPr>
      </p:pic>
      <p:pic>
        <p:nvPicPr>
          <p:cNvPr id="58" name="Picture 4" descr="C:\Users\cauwege\AppData\Local\Microsoft\Windows\Temporary Internet Files\Content.IE5\4C4GMORU\MC900188481[1].wmf"/>
          <p:cNvPicPr>
            <a:picLocks noChangeAspect="1" noChangeArrowheads="1"/>
          </p:cNvPicPr>
          <p:nvPr/>
        </p:nvPicPr>
        <p:blipFill>
          <a:blip r:embed="rId2" cstate="print">
            <a:duotone>
              <a:schemeClr val="accent2">
                <a:shade val="45000"/>
                <a:satMod val="135000"/>
              </a:schemeClr>
              <a:prstClr val="white"/>
            </a:duotone>
          </a:blip>
          <a:stretch>
            <a:fillRect/>
          </a:stretch>
        </p:blipFill>
        <p:spPr bwMode="auto">
          <a:xfrm>
            <a:off x="9120336" y="1772816"/>
            <a:ext cx="648072" cy="499762"/>
          </a:xfrm>
          <a:prstGeom prst="rect">
            <a:avLst/>
          </a:prstGeom>
          <a:noFill/>
          <a:ln>
            <a:noFill/>
          </a:ln>
        </p:spPr>
      </p:pic>
      <p:pic>
        <p:nvPicPr>
          <p:cNvPr id="59" name="Picture 4" descr="C:\Users\cauwege\AppData\Local\Microsoft\Windows\Temporary Internet Files\Content.IE5\4C4GMORU\MC900188481[1].wmf"/>
          <p:cNvPicPr>
            <a:picLocks noChangeAspect="1" noChangeArrowheads="1"/>
          </p:cNvPicPr>
          <p:nvPr/>
        </p:nvPicPr>
        <p:blipFill>
          <a:blip r:embed="rId2" cstate="print">
            <a:duotone>
              <a:schemeClr val="accent2">
                <a:shade val="45000"/>
                <a:satMod val="135000"/>
              </a:schemeClr>
              <a:prstClr val="white"/>
            </a:duotone>
          </a:blip>
          <a:stretch>
            <a:fillRect/>
          </a:stretch>
        </p:blipFill>
        <p:spPr bwMode="auto">
          <a:xfrm>
            <a:off x="8688288" y="1772816"/>
            <a:ext cx="432048" cy="499762"/>
          </a:xfrm>
          <a:prstGeom prst="rect">
            <a:avLst/>
          </a:prstGeom>
          <a:noFill/>
          <a:ln>
            <a:noFill/>
          </a:ln>
        </p:spPr>
      </p:pic>
    </p:spTree>
    <p:extLst>
      <p:ext uri="{BB962C8B-B14F-4D97-AF65-F5344CB8AC3E}">
        <p14:creationId xmlns:p14="http://schemas.microsoft.com/office/powerpoint/2010/main" val="390375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0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0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200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20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mtClean="0"/>
              <a:t>Bepalen deelproducten</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pic>
        <p:nvPicPr>
          <p:cNvPr id="1044" name="Picture 20" descr="File:Bridge-suspension.svg">
            <a:hlinkClick r:id="rId3"/>
          </p:cNvPr>
          <p:cNvPicPr>
            <a:picLocks noChangeAspect="1" noChangeArrowheads="1"/>
          </p:cNvPicPr>
          <p:nvPr/>
        </p:nvPicPr>
        <p:blipFill>
          <a:blip r:embed="rId4" cstate="print">
            <a:grayscl/>
          </a:blip>
          <a:srcRect/>
          <a:stretch>
            <a:fillRect/>
          </a:stretch>
        </p:blipFill>
        <p:spPr bwMode="auto">
          <a:xfrm>
            <a:off x="2279576" y="2780929"/>
            <a:ext cx="1944216" cy="529799"/>
          </a:xfrm>
          <a:prstGeom prst="rect">
            <a:avLst/>
          </a:prstGeom>
          <a:noFill/>
        </p:spPr>
      </p:pic>
      <p:pic>
        <p:nvPicPr>
          <p:cNvPr id="30" name="Picture 22" descr="http://upload.wikimedia.org/wikipedia/commons/thumb/e/e1/Yangpu_Bridge_East_pylon.jpg/100px-Yangpu_Bridge_East_pylon.jpg">
            <a:hlinkClick r:id="rId5"/>
          </p:cNvPr>
          <p:cNvPicPr>
            <a:picLocks noChangeAspect="1" noChangeArrowheads="1"/>
          </p:cNvPicPr>
          <p:nvPr/>
        </p:nvPicPr>
        <p:blipFill>
          <a:blip r:embed="rId6" cstate="print">
            <a:grayscl/>
          </a:blip>
          <a:srcRect/>
          <a:stretch>
            <a:fillRect/>
          </a:stretch>
        </p:blipFill>
        <p:spPr bwMode="auto">
          <a:xfrm>
            <a:off x="9120336" y="2780928"/>
            <a:ext cx="504056" cy="1209736"/>
          </a:xfrm>
          <a:prstGeom prst="rect">
            <a:avLst/>
          </a:prstGeom>
          <a:noFill/>
        </p:spPr>
      </p:pic>
      <p:cxnSp>
        <p:nvCxnSpPr>
          <p:cNvPr id="33" name="Straight Arrow Connector 32"/>
          <p:cNvCxnSpPr>
            <a:stCxn id="38" idx="3"/>
            <a:endCxn id="30" idx="1"/>
          </p:cNvCxnSpPr>
          <p:nvPr/>
        </p:nvCxnSpPr>
        <p:spPr>
          <a:xfrm>
            <a:off x="6672064" y="2306480"/>
            <a:ext cx="2448272" cy="1079317"/>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3"/>
            <a:endCxn id="40" idx="1"/>
          </p:cNvCxnSpPr>
          <p:nvPr/>
        </p:nvCxnSpPr>
        <p:spPr>
          <a:xfrm>
            <a:off x="6672064" y="2306480"/>
            <a:ext cx="2016224" cy="35433"/>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4" descr="Enquête wegdek Dorpsstraat Nibbixwoud"/>
          <p:cNvPicPr>
            <a:picLocks noChangeAspect="1" noChangeArrowheads="1"/>
          </p:cNvPicPr>
          <p:nvPr/>
        </p:nvPicPr>
        <p:blipFill>
          <a:blip r:embed="rId7" cstate="print"/>
          <a:srcRect/>
          <a:stretch>
            <a:fillRect/>
          </a:stretch>
        </p:blipFill>
        <p:spPr bwMode="auto">
          <a:xfrm>
            <a:off x="8688288" y="2060849"/>
            <a:ext cx="1584176" cy="562127"/>
          </a:xfrm>
          <a:prstGeom prst="rect">
            <a:avLst/>
          </a:prstGeom>
          <a:noFill/>
        </p:spPr>
      </p:pic>
      <p:pic>
        <p:nvPicPr>
          <p:cNvPr id="31" name="Picture 20" descr="File:Bridge-suspension.svg">
            <a:hlinkClick r:id="rId3"/>
          </p:cNvPr>
          <p:cNvPicPr>
            <a:picLocks noChangeAspect="1" noChangeArrowheads="1"/>
          </p:cNvPicPr>
          <p:nvPr/>
        </p:nvPicPr>
        <p:blipFill>
          <a:blip r:embed="rId4" cstate="print">
            <a:grayscl/>
          </a:blip>
          <a:srcRect r="51220"/>
          <a:stretch>
            <a:fillRect/>
          </a:stretch>
        </p:blipFill>
        <p:spPr bwMode="auto">
          <a:xfrm>
            <a:off x="5231904" y="4783555"/>
            <a:ext cx="1440160" cy="804510"/>
          </a:xfrm>
          <a:prstGeom prst="rect">
            <a:avLst/>
          </a:prstGeom>
          <a:noFill/>
        </p:spPr>
      </p:pic>
      <p:cxnSp>
        <p:nvCxnSpPr>
          <p:cNvPr id="32" name="Straight Arrow Connector 31"/>
          <p:cNvCxnSpPr>
            <a:stCxn id="1044" idx="3"/>
            <a:endCxn id="31" idx="1"/>
          </p:cNvCxnSpPr>
          <p:nvPr/>
        </p:nvCxnSpPr>
        <p:spPr>
          <a:xfrm>
            <a:off x="4223792" y="3045828"/>
            <a:ext cx="1008112" cy="2139982"/>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20" descr="File:Bridge-suspension.svg">
            <a:hlinkClick r:id="rId3"/>
          </p:cNvPr>
          <p:cNvPicPr>
            <a:picLocks noChangeAspect="1" noChangeArrowheads="1"/>
          </p:cNvPicPr>
          <p:nvPr/>
        </p:nvPicPr>
        <p:blipFill>
          <a:blip r:embed="rId4" cstate="print">
            <a:grayscl/>
          </a:blip>
          <a:srcRect r="51220"/>
          <a:stretch>
            <a:fillRect/>
          </a:stretch>
        </p:blipFill>
        <p:spPr bwMode="auto">
          <a:xfrm>
            <a:off x="5231904" y="1904224"/>
            <a:ext cx="1440160" cy="804510"/>
          </a:xfrm>
          <a:prstGeom prst="rect">
            <a:avLst/>
          </a:prstGeom>
          <a:noFill/>
        </p:spPr>
      </p:pic>
      <p:cxnSp>
        <p:nvCxnSpPr>
          <p:cNvPr id="39" name="Straight Arrow Connector 38"/>
          <p:cNvCxnSpPr>
            <a:stCxn id="1044" idx="3"/>
            <a:endCxn id="38" idx="1"/>
          </p:cNvCxnSpPr>
          <p:nvPr/>
        </p:nvCxnSpPr>
        <p:spPr>
          <a:xfrm flipV="1">
            <a:off x="4223792" y="2306480"/>
            <a:ext cx="1008112" cy="739349"/>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2" descr="http://www.highestbridges.com/wiki/images/thumb/3/39/WushanConstruction.jpg/750px-WushanConstruction.jpg">
            <a:hlinkClick r:id="rId8" tooltip="WushanConstruction.jpg"/>
          </p:cNvPr>
          <p:cNvPicPr>
            <a:picLocks noChangeAspect="1" noChangeArrowheads="1"/>
          </p:cNvPicPr>
          <p:nvPr/>
        </p:nvPicPr>
        <p:blipFill>
          <a:blip r:embed="rId9" cstate="print"/>
          <a:srcRect/>
          <a:stretch>
            <a:fillRect/>
          </a:stretch>
        </p:blipFill>
        <p:spPr bwMode="auto">
          <a:xfrm>
            <a:off x="8723621" y="1268188"/>
            <a:ext cx="1297486" cy="579544"/>
          </a:xfrm>
          <a:prstGeom prst="rect">
            <a:avLst/>
          </a:prstGeom>
          <a:noFill/>
        </p:spPr>
      </p:pic>
      <p:cxnSp>
        <p:nvCxnSpPr>
          <p:cNvPr id="71" name="Straight Arrow Connector 70"/>
          <p:cNvCxnSpPr>
            <a:stCxn id="31" idx="3"/>
            <a:endCxn id="18436" idx="1"/>
          </p:cNvCxnSpPr>
          <p:nvPr/>
        </p:nvCxnSpPr>
        <p:spPr>
          <a:xfrm>
            <a:off x="6672064" y="5185810"/>
            <a:ext cx="2513374" cy="686288"/>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3"/>
            <a:endCxn id="18434" idx="1"/>
          </p:cNvCxnSpPr>
          <p:nvPr/>
        </p:nvCxnSpPr>
        <p:spPr>
          <a:xfrm flipV="1">
            <a:off x="6672064" y="5092850"/>
            <a:ext cx="1875710" cy="92960"/>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434" name="Picture 2" descr="https://encrypted-tbn0.gstatic.com/images?q=tbn:ANd9GcSqmJWq0d5LvFyrgO12CvBkHq4HAlmnJMMRikIF6zYyd1zWcLUaLc1p2mg">
            <a:hlinkClick r:id="rId10"/>
          </p:cNvPr>
          <p:cNvPicPr>
            <a:picLocks noChangeAspect="1" noChangeArrowheads="1"/>
          </p:cNvPicPr>
          <p:nvPr/>
        </p:nvPicPr>
        <p:blipFill>
          <a:blip r:embed="rId11" cstate="print"/>
          <a:srcRect/>
          <a:stretch>
            <a:fillRect/>
          </a:stretch>
        </p:blipFill>
        <p:spPr bwMode="auto">
          <a:xfrm>
            <a:off x="8547774" y="4683016"/>
            <a:ext cx="572562" cy="819668"/>
          </a:xfrm>
          <a:prstGeom prst="rect">
            <a:avLst/>
          </a:prstGeom>
          <a:noFill/>
        </p:spPr>
      </p:pic>
      <p:pic>
        <p:nvPicPr>
          <p:cNvPr id="18436" name="Picture 4" descr="https://encrypted-tbn3.gstatic.com/images?q=tbn:ANd9GcTdDPi5kh5HjRpKgMy15kdiprR51Ke9L2kdCscKtxXkA2dHDSDTwgxe3SM">
            <a:hlinkClick r:id="rId12"/>
          </p:cNvPr>
          <p:cNvPicPr>
            <a:picLocks noChangeAspect="1" noChangeArrowheads="1"/>
          </p:cNvPicPr>
          <p:nvPr/>
        </p:nvPicPr>
        <p:blipFill>
          <a:blip r:embed="rId13" cstate="print"/>
          <a:srcRect/>
          <a:stretch>
            <a:fillRect/>
          </a:stretch>
        </p:blipFill>
        <p:spPr bwMode="auto">
          <a:xfrm>
            <a:off x="9185438" y="5400610"/>
            <a:ext cx="628650" cy="942976"/>
          </a:xfrm>
          <a:prstGeom prst="rect">
            <a:avLst/>
          </a:prstGeom>
          <a:noFill/>
        </p:spPr>
      </p:pic>
      <p:cxnSp>
        <p:nvCxnSpPr>
          <p:cNvPr id="23" name="Straight Arrow Connector 22"/>
          <p:cNvCxnSpPr>
            <a:stCxn id="38" idx="3"/>
            <a:endCxn id="37" idx="1"/>
          </p:cNvCxnSpPr>
          <p:nvPr/>
        </p:nvCxnSpPr>
        <p:spPr>
          <a:xfrm flipV="1">
            <a:off x="6672065" y="1557961"/>
            <a:ext cx="2051557" cy="748519"/>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2" descr="http://www.highestbridges.com/wiki/images/thumb/3/39/WushanConstruction.jpg/750px-WushanConstruction.jpg">
            <a:hlinkClick r:id="rId8" tooltip="WushanConstruction.jpg"/>
          </p:cNvPr>
          <p:cNvPicPr>
            <a:picLocks noChangeAspect="1" noChangeArrowheads="1"/>
          </p:cNvPicPr>
          <p:nvPr/>
        </p:nvPicPr>
        <p:blipFill>
          <a:blip r:embed="rId9" cstate="print"/>
          <a:srcRect/>
          <a:stretch>
            <a:fillRect/>
          </a:stretch>
        </p:blipFill>
        <p:spPr bwMode="auto">
          <a:xfrm>
            <a:off x="7684035" y="3919863"/>
            <a:ext cx="1297486" cy="579544"/>
          </a:xfrm>
          <a:prstGeom prst="rect">
            <a:avLst/>
          </a:prstGeom>
          <a:noFill/>
        </p:spPr>
      </p:pic>
      <p:cxnSp>
        <p:nvCxnSpPr>
          <p:cNvPr id="45" name="Straight Arrow Connector 44"/>
          <p:cNvCxnSpPr>
            <a:stCxn id="31" idx="3"/>
            <a:endCxn id="44" idx="1"/>
          </p:cNvCxnSpPr>
          <p:nvPr/>
        </p:nvCxnSpPr>
        <p:spPr>
          <a:xfrm flipV="1">
            <a:off x="6672065" y="4209636"/>
            <a:ext cx="1011971" cy="976175"/>
          </a:xfrm>
          <a:prstGeom prst="straightConnector1">
            <a:avLst/>
          </a:prstGeom>
          <a:ln w="508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46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Risico’s in kaart brengen</a:t>
            </a:r>
            <a:endParaRPr lang="nl-BE"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grpSp>
        <p:nvGrpSpPr>
          <p:cNvPr id="5" name="Group 37"/>
          <p:cNvGrpSpPr/>
          <p:nvPr/>
        </p:nvGrpSpPr>
        <p:grpSpPr>
          <a:xfrm>
            <a:off x="5303912" y="2204864"/>
            <a:ext cx="1224136" cy="1224136"/>
            <a:chOff x="3779912" y="2204864"/>
            <a:chExt cx="1224136" cy="1224136"/>
          </a:xfrm>
        </p:grpSpPr>
        <p:sp>
          <p:nvSpPr>
            <p:cNvPr id="8" name="Oval 7"/>
            <p:cNvSpPr/>
            <p:nvPr/>
          </p:nvSpPr>
          <p:spPr>
            <a:xfrm>
              <a:off x="3779912" y="2204864"/>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1</a:t>
              </a:r>
            </a:p>
          </p:txBody>
        </p:sp>
        <p:sp>
          <p:nvSpPr>
            <p:cNvPr id="9" name="Oval 8"/>
            <p:cNvSpPr/>
            <p:nvPr/>
          </p:nvSpPr>
          <p:spPr>
            <a:xfrm>
              <a:off x="3779912" y="2636912"/>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3</a:t>
              </a:r>
            </a:p>
          </p:txBody>
        </p:sp>
        <p:sp>
          <p:nvSpPr>
            <p:cNvPr id="10" name="Oval 9"/>
            <p:cNvSpPr/>
            <p:nvPr/>
          </p:nvSpPr>
          <p:spPr>
            <a:xfrm>
              <a:off x="3779912" y="3068960"/>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9</a:t>
              </a:r>
            </a:p>
          </p:txBody>
        </p:sp>
        <p:sp>
          <p:nvSpPr>
            <p:cNvPr id="11" name="Oval 10"/>
            <p:cNvSpPr/>
            <p:nvPr/>
          </p:nvSpPr>
          <p:spPr>
            <a:xfrm>
              <a:off x="4644008" y="2204864"/>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1</a:t>
              </a:r>
            </a:p>
          </p:txBody>
        </p:sp>
        <p:sp>
          <p:nvSpPr>
            <p:cNvPr id="12" name="Oval 11"/>
            <p:cNvSpPr/>
            <p:nvPr/>
          </p:nvSpPr>
          <p:spPr>
            <a:xfrm>
              <a:off x="4644008" y="2636912"/>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3</a:t>
              </a:r>
            </a:p>
          </p:txBody>
        </p:sp>
        <p:sp>
          <p:nvSpPr>
            <p:cNvPr id="13" name="Oval 12"/>
            <p:cNvSpPr/>
            <p:nvPr/>
          </p:nvSpPr>
          <p:spPr>
            <a:xfrm>
              <a:off x="4644008" y="3068960"/>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9</a:t>
              </a:r>
            </a:p>
          </p:txBody>
        </p:sp>
      </p:grpSp>
      <p:sp>
        <p:nvSpPr>
          <p:cNvPr id="14" name="Oval 13"/>
          <p:cNvSpPr/>
          <p:nvPr/>
        </p:nvSpPr>
        <p:spPr>
          <a:xfrm>
            <a:off x="6168008" y="306896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9</a:t>
            </a:r>
          </a:p>
        </p:txBody>
      </p:sp>
      <p:sp>
        <p:nvSpPr>
          <p:cNvPr id="15" name="Oval 14"/>
          <p:cNvSpPr/>
          <p:nvPr/>
        </p:nvSpPr>
        <p:spPr>
          <a:xfrm>
            <a:off x="5303912" y="2636912"/>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3</a:t>
            </a:r>
          </a:p>
        </p:txBody>
      </p:sp>
      <p:sp>
        <p:nvSpPr>
          <p:cNvPr id="16" name="Rectangle 15"/>
          <p:cNvSpPr/>
          <p:nvPr/>
        </p:nvSpPr>
        <p:spPr>
          <a:xfrm>
            <a:off x="2279576" y="2204864"/>
            <a:ext cx="2664296" cy="923330"/>
          </a:xfrm>
          <a:prstGeom prst="rect">
            <a:avLst/>
          </a:prstGeom>
        </p:spPr>
        <p:txBody>
          <a:bodyPr wrap="square">
            <a:spAutoFit/>
          </a:bodyPr>
          <a:lstStyle/>
          <a:p>
            <a:r>
              <a:rPr lang="nl-BE" dirty="0"/>
              <a:t>Onvoldoende hout in de nabije omgeving om de brug af te werken.</a:t>
            </a:r>
          </a:p>
        </p:txBody>
      </p:sp>
      <p:sp>
        <p:nvSpPr>
          <p:cNvPr id="17" name="Rectangle 16"/>
          <p:cNvSpPr/>
          <p:nvPr/>
        </p:nvSpPr>
        <p:spPr>
          <a:xfrm>
            <a:off x="7892955" y="2267580"/>
            <a:ext cx="1559786" cy="369332"/>
          </a:xfrm>
          <a:prstGeom prst="rect">
            <a:avLst/>
          </a:prstGeom>
        </p:spPr>
        <p:txBody>
          <a:bodyPr wrap="none">
            <a:spAutoFit/>
          </a:bodyPr>
          <a:lstStyle/>
          <a:p>
            <a:r>
              <a:rPr lang="nl-BE" dirty="0"/>
              <a:t>Hout bestellen</a:t>
            </a:r>
          </a:p>
        </p:txBody>
      </p:sp>
      <p:grpSp>
        <p:nvGrpSpPr>
          <p:cNvPr id="6" name="Group 35"/>
          <p:cNvGrpSpPr/>
          <p:nvPr/>
        </p:nvGrpSpPr>
        <p:grpSpPr>
          <a:xfrm>
            <a:off x="2279576" y="1484784"/>
            <a:ext cx="7632848" cy="576064"/>
            <a:chOff x="755576" y="1484784"/>
            <a:chExt cx="7632848" cy="576064"/>
          </a:xfrm>
        </p:grpSpPr>
        <p:sp>
          <p:nvSpPr>
            <p:cNvPr id="20" name="Rectangle 19"/>
            <p:cNvSpPr/>
            <p:nvPr/>
          </p:nvSpPr>
          <p:spPr>
            <a:xfrm>
              <a:off x="755576" y="1484784"/>
              <a:ext cx="26642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600" dirty="0"/>
                <a:t>Omschrijving</a:t>
              </a:r>
            </a:p>
          </p:txBody>
        </p:sp>
        <p:sp>
          <p:nvSpPr>
            <p:cNvPr id="21" name="Rectangle 20"/>
            <p:cNvSpPr/>
            <p:nvPr/>
          </p:nvSpPr>
          <p:spPr>
            <a:xfrm>
              <a:off x="3491880"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Kans</a:t>
              </a:r>
            </a:p>
          </p:txBody>
        </p:sp>
        <p:sp>
          <p:nvSpPr>
            <p:cNvPr id="22" name="Rectangle 21"/>
            <p:cNvSpPr/>
            <p:nvPr/>
          </p:nvSpPr>
          <p:spPr>
            <a:xfrm>
              <a:off x="4427984"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Impact</a:t>
              </a:r>
            </a:p>
          </p:txBody>
        </p:sp>
        <p:sp>
          <p:nvSpPr>
            <p:cNvPr id="23" name="Rectangle 22"/>
            <p:cNvSpPr/>
            <p:nvPr/>
          </p:nvSpPr>
          <p:spPr>
            <a:xfrm>
              <a:off x="5364088"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Score</a:t>
              </a:r>
            </a:p>
          </p:txBody>
        </p:sp>
        <p:sp>
          <p:nvSpPr>
            <p:cNvPr id="24" name="Rectangle 23"/>
            <p:cNvSpPr/>
            <p:nvPr/>
          </p:nvSpPr>
          <p:spPr>
            <a:xfrm>
              <a:off x="6300192" y="1484784"/>
              <a:ext cx="208823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600" dirty="0"/>
                <a:t>Maatregel</a:t>
              </a:r>
            </a:p>
          </p:txBody>
        </p:sp>
      </p:grpSp>
      <p:grpSp>
        <p:nvGrpSpPr>
          <p:cNvPr id="7" name="Group 36"/>
          <p:cNvGrpSpPr/>
          <p:nvPr/>
        </p:nvGrpSpPr>
        <p:grpSpPr>
          <a:xfrm>
            <a:off x="2279576" y="2132856"/>
            <a:ext cx="7632848" cy="2808312"/>
            <a:chOff x="755576" y="2132856"/>
            <a:chExt cx="7632848" cy="2808312"/>
          </a:xfrm>
        </p:grpSpPr>
        <p:sp>
          <p:nvSpPr>
            <p:cNvPr id="25" name="Rectangle 24"/>
            <p:cNvSpPr/>
            <p:nvPr/>
          </p:nvSpPr>
          <p:spPr>
            <a:xfrm>
              <a:off x="755576" y="2132856"/>
              <a:ext cx="26642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6" name="Rectangle 25"/>
            <p:cNvSpPr/>
            <p:nvPr/>
          </p:nvSpPr>
          <p:spPr>
            <a:xfrm>
              <a:off x="3491880"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tangle 26"/>
            <p:cNvSpPr/>
            <p:nvPr/>
          </p:nvSpPr>
          <p:spPr>
            <a:xfrm>
              <a:off x="4427984"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8" name="Rectangle 27"/>
            <p:cNvSpPr/>
            <p:nvPr/>
          </p:nvSpPr>
          <p:spPr>
            <a:xfrm>
              <a:off x="5364088"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9" name="Rectangle 28"/>
            <p:cNvSpPr/>
            <p:nvPr/>
          </p:nvSpPr>
          <p:spPr>
            <a:xfrm>
              <a:off x="6300192" y="2132856"/>
              <a:ext cx="2088232"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0" name="Rectangle 29"/>
            <p:cNvSpPr/>
            <p:nvPr/>
          </p:nvSpPr>
          <p:spPr>
            <a:xfrm>
              <a:off x="755576" y="3573016"/>
              <a:ext cx="26642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1" name="Rectangle 30"/>
            <p:cNvSpPr/>
            <p:nvPr/>
          </p:nvSpPr>
          <p:spPr>
            <a:xfrm>
              <a:off x="3491880"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2" name="Rectangle 31"/>
            <p:cNvSpPr/>
            <p:nvPr/>
          </p:nvSpPr>
          <p:spPr>
            <a:xfrm>
              <a:off x="4427984"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3" name="Rectangle 32"/>
            <p:cNvSpPr/>
            <p:nvPr/>
          </p:nvSpPr>
          <p:spPr>
            <a:xfrm>
              <a:off x="5364088"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4" name="Rectangle 33"/>
            <p:cNvSpPr/>
            <p:nvPr/>
          </p:nvSpPr>
          <p:spPr>
            <a:xfrm>
              <a:off x="6300192" y="3573016"/>
              <a:ext cx="2088232"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grpSp>
        <p:nvGrpSpPr>
          <p:cNvPr id="19" name="Group 51"/>
          <p:cNvGrpSpPr/>
          <p:nvPr/>
        </p:nvGrpSpPr>
        <p:grpSpPr>
          <a:xfrm>
            <a:off x="5591944" y="2276872"/>
            <a:ext cx="1930872" cy="1152128"/>
            <a:chOff x="4067944" y="2276872"/>
            <a:chExt cx="1930872" cy="1152128"/>
          </a:xfrm>
        </p:grpSpPr>
        <p:sp>
          <p:nvSpPr>
            <p:cNvPr id="18" name="Rectangle 17"/>
            <p:cNvSpPr/>
            <p:nvPr/>
          </p:nvSpPr>
          <p:spPr>
            <a:xfrm>
              <a:off x="5580112" y="2276872"/>
              <a:ext cx="418704" cy="369332"/>
            </a:xfrm>
            <a:prstGeom prst="rect">
              <a:avLst/>
            </a:prstGeom>
          </p:spPr>
          <p:txBody>
            <a:bodyPr wrap="none">
              <a:spAutoFit/>
            </a:bodyPr>
            <a:lstStyle/>
            <a:p>
              <a:r>
                <a:rPr lang="nl-BE" dirty="0"/>
                <a:t>27</a:t>
              </a:r>
            </a:p>
          </p:txBody>
        </p:sp>
        <p:sp>
          <p:nvSpPr>
            <p:cNvPr id="43" name="Multiply 42"/>
            <p:cNvSpPr/>
            <p:nvPr/>
          </p:nvSpPr>
          <p:spPr>
            <a:xfrm>
              <a:off x="4067944" y="2780928"/>
              <a:ext cx="648072" cy="648072"/>
            </a:xfrm>
            <a:prstGeom prst="mathMultiply">
              <a:avLst>
                <a:gd name="adj1" fmla="val 10978"/>
              </a:avLst>
            </a:prstGeom>
            <a:solidFill>
              <a:srgbClr val="DD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9" name="Shape 48"/>
            <p:cNvCxnSpPr/>
            <p:nvPr/>
          </p:nvCxnSpPr>
          <p:spPr>
            <a:xfrm rot="5400000" flipH="1" flipV="1">
              <a:off x="4700337" y="2148535"/>
              <a:ext cx="475041" cy="1019747"/>
            </a:xfrm>
            <a:prstGeom prst="curvedConnector2">
              <a:avLst/>
            </a:prstGeom>
            <a:ln w="38100">
              <a:solidFill>
                <a:srgbClr val="DD804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57"/>
          <p:cNvGrpSpPr/>
          <p:nvPr/>
        </p:nvGrpSpPr>
        <p:grpSpPr>
          <a:xfrm>
            <a:off x="7324685" y="2636912"/>
            <a:ext cx="1397985" cy="801380"/>
            <a:chOff x="5800684" y="2636912"/>
            <a:chExt cx="1397985" cy="801380"/>
          </a:xfrm>
        </p:grpSpPr>
        <p:cxnSp>
          <p:nvCxnSpPr>
            <p:cNvPr id="54" name="Curved Connector 53"/>
            <p:cNvCxnSpPr>
              <a:stCxn id="18" idx="2"/>
              <a:endCxn id="17" idx="2"/>
            </p:cNvCxnSpPr>
            <p:nvPr/>
          </p:nvCxnSpPr>
          <p:spPr>
            <a:xfrm rot="5400000" flipH="1" flipV="1">
              <a:off x="6495031" y="1942565"/>
              <a:ext cx="9292" cy="1397985"/>
            </a:xfrm>
            <a:prstGeom prst="curvedConnector3">
              <a:avLst>
                <a:gd name="adj1" fmla="val -3881641"/>
              </a:avLst>
            </a:prstGeom>
            <a:ln w="38100">
              <a:solidFill>
                <a:srgbClr val="DD8047"/>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372200" y="3068960"/>
              <a:ext cx="702436" cy="369332"/>
            </a:xfrm>
            <a:prstGeom prst="rect">
              <a:avLst/>
            </a:prstGeom>
            <a:noFill/>
          </p:spPr>
          <p:txBody>
            <a:bodyPr wrap="none" rtlCol="0">
              <a:spAutoFit/>
            </a:bodyPr>
            <a:lstStyle/>
            <a:p>
              <a:r>
                <a:rPr lang="nl-BE" b="1" dirty="0">
                  <a:solidFill>
                    <a:srgbClr val="DD8047"/>
                  </a:solidFill>
                </a:rPr>
                <a:t>&gt;= 27</a:t>
              </a:r>
            </a:p>
          </p:txBody>
        </p:sp>
      </p:grpSp>
    </p:spTree>
    <p:extLst>
      <p:ext uri="{BB962C8B-B14F-4D97-AF65-F5344CB8AC3E}">
        <p14:creationId xmlns:p14="http://schemas.microsoft.com/office/powerpoint/2010/main" val="414652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checkerboard(across)">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Uitvoering voorbereiden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1471990259"/>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2252048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Introductie</a:t>
            </a:r>
            <a:endParaRPr lang="nl-BE" dirty="0"/>
          </a:p>
        </p:txBody>
      </p:sp>
      <p:sp>
        <p:nvSpPr>
          <p:cNvPr id="8" name="Content Placeholder 7"/>
          <p:cNvSpPr>
            <a:spLocks noGrp="1"/>
          </p:cNvSpPr>
          <p:nvPr>
            <p:ph idx="1"/>
          </p:nvPr>
        </p:nvSpPr>
        <p:spPr>
          <a:xfrm>
            <a:off x="838200" y="1825625"/>
            <a:ext cx="10515600" cy="2644775"/>
          </a:xfrm>
        </p:spPr>
        <p:txBody>
          <a:bodyPr>
            <a:normAutofit fontScale="62500" lnSpcReduction="20000"/>
          </a:bodyPr>
          <a:lstStyle/>
          <a:p>
            <a:r>
              <a:rPr lang="nl-BE" dirty="0" smtClean="0"/>
              <a:t>Door de eeuwen heen realiseerde de mens fantastische projecten zoals de piramides, kathedralen, de Chinese muur. Helaas overtrof het aantal gefaalde projecten veruit de successen.</a:t>
            </a:r>
          </a:p>
          <a:p>
            <a:r>
              <a:rPr lang="nl-BE" dirty="0" smtClean="0"/>
              <a:t>Ook vandaag blijft een gefaald project de maatstaf. Naar schatting haalt slechts 1 project op 5 (20%) de gestelde doelstellingen en objectieven waarmee het project startte.</a:t>
            </a:r>
          </a:p>
          <a:p>
            <a:r>
              <a:rPr lang="nl-BE" dirty="0" smtClean="0"/>
              <a:t>In vele gevallen is de faling helaas in het project ingebouwd. Een verkeerde fasering, een onderschatting van de verwachte risico’s of een slechte beheersstructuur zijn enkele voorbeelden van de onstabiele stapstenen op weg naar het ravijn.</a:t>
            </a:r>
          </a:p>
          <a:p>
            <a:r>
              <a:rPr lang="nl-BE" dirty="0" smtClean="0"/>
              <a:t>Deze presentatie biedt aan de hand van een voorbeeld een houvast om bij de projectstart alle essentiële projectbouwstenen doordacht te behandelen en te documenteren in de projectgrondwet, het Project Initiatie Document. Zo vermijd de projectleider minstens de evidente beginnersfouten.</a:t>
            </a:r>
            <a:endParaRPr lang="nl-BE" dirty="0"/>
          </a:p>
        </p:txBody>
      </p:sp>
      <p:sp>
        <p:nvSpPr>
          <p:cNvPr id="5" name="Footer Placeholder 4"/>
          <p:cNvSpPr>
            <a:spLocks noGrp="1"/>
          </p:cNvSpPr>
          <p:nvPr>
            <p:ph type="ftr" sz="quarter" idx="11"/>
          </p:nvPr>
        </p:nvSpPr>
        <p:spPr/>
        <p:txBody>
          <a:bodyPr/>
          <a:lstStyle/>
          <a:p>
            <a:r>
              <a:rPr lang="en-US" dirty="0" smtClean="0"/>
              <a:t>(c) K°SQUAD 2006-2020 - All rights reserved</a:t>
            </a:r>
          </a:p>
        </p:txBody>
      </p:sp>
      <p:graphicFrame>
        <p:nvGraphicFramePr>
          <p:cNvPr id="10" name="Content Placeholder 7"/>
          <p:cNvGraphicFramePr>
            <a:graphicFrameLocks noGrp="1"/>
          </p:cNvGraphicFramePr>
          <p:nvPr>
            <p:ph sz="quarter" idx="4294967295"/>
            <p:extLst>
              <p:ext uri="{D42A27DB-BD31-4B8C-83A1-F6EECF244321}">
                <p14:modId xmlns:p14="http://schemas.microsoft.com/office/powerpoint/2010/main" val="1523290987"/>
              </p:ext>
            </p:extLst>
          </p:nvPr>
        </p:nvGraphicFramePr>
        <p:xfrm>
          <a:off x="1676400" y="4470400"/>
          <a:ext cx="8839200" cy="1389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986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712686" y="1727199"/>
            <a:ext cx="5776686" cy="1901371"/>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Hoe </a:t>
            </a:r>
            <a:r>
              <a:rPr lang="nl-BE" sz="3200" dirty="0" smtClean="0"/>
              <a:t>gaan we alles realiseren?</a:t>
            </a:r>
            <a:endParaRPr lang="nl-BE" sz="3200" dirty="0"/>
          </a:p>
        </p:txBody>
      </p:sp>
      <p:sp>
        <p:nvSpPr>
          <p:cNvPr id="11" name="Rounded Rectangular Callout 10"/>
          <p:cNvSpPr/>
          <p:nvPr/>
        </p:nvSpPr>
        <p:spPr>
          <a:xfrm>
            <a:off x="5776687" y="3193142"/>
            <a:ext cx="5776686" cy="899888"/>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smtClean="0"/>
              <a:t>Kan ik mij baseren</a:t>
            </a:r>
          </a:p>
          <a:p>
            <a:pPr algn="ctr"/>
            <a:r>
              <a:rPr lang="nl-BE" sz="3200" smtClean="0"/>
              <a:t>op eerdere successen?</a:t>
            </a:r>
            <a:endParaRPr lang="nl-BE" sz="3200" dirty="0"/>
          </a:p>
        </p:txBody>
      </p:sp>
    </p:spTree>
    <p:extLst>
      <p:ext uri="{BB962C8B-B14F-4D97-AF65-F5344CB8AC3E}">
        <p14:creationId xmlns:p14="http://schemas.microsoft.com/office/powerpoint/2010/main" val="2047331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nl-BE" smtClean="0"/>
              <a:t>Methodes</a:t>
            </a:r>
            <a:endParaRPr lang="en-US" dirty="0"/>
          </a:p>
        </p:txBody>
      </p:sp>
      <p:pic>
        <p:nvPicPr>
          <p:cNvPr id="49" name="Content Placeholder 4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98056" y="1989138"/>
            <a:ext cx="3739288" cy="4030662"/>
          </a:xfrm>
        </p:spPr>
      </p:pic>
      <p:sp>
        <p:nvSpPr>
          <p:cNvPr id="2" name="Footer Placeholder 1"/>
          <p:cNvSpPr>
            <a:spLocks noGrp="1"/>
          </p:cNvSpPr>
          <p:nvPr>
            <p:ph type="ftr" sz="quarter" idx="4294967295"/>
          </p:nvPr>
        </p:nvSpPr>
        <p:spPr/>
        <p:txBody>
          <a:bodyPr/>
          <a:lstStyle/>
          <a:p>
            <a:pPr>
              <a:defRPr/>
            </a:pPr>
            <a:r>
              <a:rPr lang="en-US" smtClean="0"/>
              <a:t>(c) K°SQUAD 2006-2020 - All rights reserved</a:t>
            </a:r>
            <a:endParaRPr lang="en-US" dirty="0"/>
          </a:p>
        </p:txBody>
      </p:sp>
      <p:sp>
        <p:nvSpPr>
          <p:cNvPr id="27" name="Text Placeholder 26"/>
          <p:cNvSpPr>
            <a:spLocks noGrp="1"/>
          </p:cNvSpPr>
          <p:nvPr>
            <p:ph type="body" sz="quarter" idx="1"/>
          </p:nvPr>
        </p:nvSpPr>
        <p:spPr/>
        <p:txBody>
          <a:bodyPr/>
          <a:lstStyle/>
          <a:p>
            <a:r>
              <a:rPr lang="nl-BE" smtClean="0"/>
              <a:t>SDLC</a:t>
            </a:r>
            <a:endParaRPr lang="en-US" dirty="0"/>
          </a:p>
        </p:txBody>
      </p:sp>
      <p:sp>
        <p:nvSpPr>
          <p:cNvPr id="30" name="Text Placeholder 29"/>
          <p:cNvSpPr>
            <a:spLocks noGrp="1"/>
          </p:cNvSpPr>
          <p:nvPr>
            <p:ph type="body" sz="quarter" idx="3"/>
          </p:nvPr>
        </p:nvSpPr>
        <p:spPr/>
        <p:txBody>
          <a:bodyPr/>
          <a:lstStyle/>
          <a:p>
            <a:r>
              <a:rPr lang="nl-BE" smtClean="0"/>
              <a:t>PPDIOO</a:t>
            </a:r>
            <a:endParaRPr lang="en-US" dirty="0"/>
          </a:p>
        </p:txBody>
      </p:sp>
      <p:pic>
        <p:nvPicPr>
          <p:cNvPr id="46" name="Content Placeholder 4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bwMode="auto">
          <a:xfrm>
            <a:off x="2133600" y="2779472"/>
            <a:ext cx="3886200" cy="244999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7833227" y="5915432"/>
            <a:ext cx="2116157" cy="369332"/>
          </a:xfrm>
          <a:prstGeom prst="rect">
            <a:avLst/>
          </a:prstGeom>
          <a:noFill/>
        </p:spPr>
        <p:txBody>
          <a:bodyPr wrap="none" rtlCol="0">
            <a:spAutoFit/>
          </a:bodyPr>
          <a:lstStyle/>
          <a:p>
            <a:r>
              <a:rPr lang="nl-BE" dirty="0"/>
              <a:t>… en zovele anderen</a:t>
            </a:r>
            <a:endParaRPr lang="en-US" dirty="0"/>
          </a:p>
        </p:txBody>
      </p:sp>
    </p:spTree>
    <p:extLst>
      <p:ext uri="{BB962C8B-B14F-4D97-AF65-F5344CB8AC3E}">
        <p14:creationId xmlns:p14="http://schemas.microsoft.com/office/powerpoint/2010/main" val="735147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Geschikte methode bepalen</a:t>
            </a:r>
            <a:endParaRPr lang="en-US" dirty="0"/>
          </a:p>
        </p:txBody>
      </p:sp>
      <p:sp>
        <p:nvSpPr>
          <p:cNvPr id="6" name="Footer Placeholder 5"/>
          <p:cNvSpPr>
            <a:spLocks noGrp="1"/>
          </p:cNvSpPr>
          <p:nvPr>
            <p:ph type="ftr" sz="quarter" idx="11"/>
          </p:nvPr>
        </p:nvSpPr>
        <p:spPr/>
        <p:txBody>
          <a:bodyPr/>
          <a:lstStyle/>
          <a:p>
            <a:pPr>
              <a:defRPr/>
            </a:pPr>
            <a:r>
              <a:rPr lang="en-US" smtClean="0"/>
              <a:t>(c) K°SQUAD 2006-2020 - All rights reserved</a:t>
            </a:r>
            <a:endParaRPr lang="en-US" dirty="0"/>
          </a:p>
        </p:txBody>
      </p:sp>
      <p:grpSp>
        <p:nvGrpSpPr>
          <p:cNvPr id="10" name="Group 9"/>
          <p:cNvGrpSpPr/>
          <p:nvPr/>
        </p:nvGrpSpPr>
        <p:grpSpPr>
          <a:xfrm>
            <a:off x="6744073" y="1612818"/>
            <a:ext cx="2059708" cy="936883"/>
            <a:chOff x="683568" y="4010653"/>
            <a:chExt cx="1440029" cy="655014"/>
          </a:xfrm>
        </p:grpSpPr>
        <p:sp>
          <p:nvSpPr>
            <p:cNvPr id="16" name="Freeform 15"/>
            <p:cNvSpPr/>
            <p:nvPr/>
          </p:nvSpPr>
          <p:spPr>
            <a:xfrm>
              <a:off x="683568" y="4010653"/>
              <a:ext cx="1440029" cy="655014"/>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pic>
          <p:nvPicPr>
            <p:cNvPr id="17" name="Picture 4" descr="C:\Users\cauwege\AppData\Local\Microsoft\Windows\Temporary Internet Files\Content.IE5\4C4GMORU\MC900188481[1].wmf"/>
            <p:cNvPicPr>
              <a:picLocks noChangeAspect="1" noChangeArrowheads="1"/>
            </p:cNvPicPr>
            <p:nvPr/>
          </p:nvPicPr>
          <p:blipFill>
            <a:blip r:embed="rId2" cstate="print">
              <a:grayscl/>
            </a:blip>
            <a:srcRect/>
            <a:stretch>
              <a:fillRect/>
            </a:stretch>
          </p:blipFill>
          <p:spPr bwMode="auto">
            <a:xfrm>
              <a:off x="1193625" y="4044820"/>
              <a:ext cx="708219" cy="350817"/>
            </a:xfrm>
            <a:prstGeom prst="rect">
              <a:avLst/>
            </a:prstGeom>
            <a:noFill/>
            <a:ln>
              <a:noFill/>
            </a:ln>
          </p:spPr>
        </p:pic>
      </p:grpSp>
      <p:sp>
        <p:nvSpPr>
          <p:cNvPr id="11" name="Rectangle 10"/>
          <p:cNvSpPr/>
          <p:nvPr/>
        </p:nvSpPr>
        <p:spPr>
          <a:xfrm>
            <a:off x="6744071" y="2582203"/>
            <a:ext cx="2952330" cy="3267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dirty="0"/>
              <a:t>Waterbrug</a:t>
            </a:r>
          </a:p>
        </p:txBody>
      </p:sp>
      <p:grpSp>
        <p:nvGrpSpPr>
          <p:cNvPr id="12" name="Group 11"/>
          <p:cNvGrpSpPr/>
          <p:nvPr/>
        </p:nvGrpSpPr>
        <p:grpSpPr>
          <a:xfrm>
            <a:off x="3083667" y="1535999"/>
            <a:ext cx="2231349" cy="1054994"/>
            <a:chOff x="695569" y="1412776"/>
            <a:chExt cx="1440029" cy="680854"/>
          </a:xfrm>
        </p:grpSpPr>
        <p:sp>
          <p:nvSpPr>
            <p:cNvPr id="14" name="Freeform 13"/>
            <p:cNvSpPr/>
            <p:nvPr/>
          </p:nvSpPr>
          <p:spPr>
            <a:xfrm>
              <a:off x="695569" y="1438616"/>
              <a:ext cx="1440029" cy="655014"/>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600"/>
            </a:p>
          </p:txBody>
        </p:sp>
        <p:pic>
          <p:nvPicPr>
            <p:cNvPr id="15" name="Picture 4" descr="C:\Users\cauwege\AppData\Local\Microsoft\Windows\Temporary Internet Files\Content.IE5\4C4GMORU\MC900188481[1].wmf"/>
            <p:cNvPicPr>
              <a:picLocks noChangeAspect="1" noChangeArrowheads="1"/>
            </p:cNvPicPr>
            <p:nvPr/>
          </p:nvPicPr>
          <p:blipFill>
            <a:blip r:embed="rId2" cstate="print">
              <a:grayscl/>
            </a:blip>
            <a:stretch>
              <a:fillRect/>
            </a:stretch>
          </p:blipFill>
          <p:spPr bwMode="auto">
            <a:xfrm>
              <a:off x="785580" y="1412776"/>
              <a:ext cx="331274" cy="208234"/>
            </a:xfrm>
            <a:prstGeom prst="rect">
              <a:avLst/>
            </a:prstGeom>
            <a:noFill/>
            <a:ln>
              <a:noFill/>
            </a:ln>
          </p:spPr>
        </p:pic>
      </p:grpSp>
      <p:sp>
        <p:nvSpPr>
          <p:cNvPr id="13" name="Rectangle 12"/>
          <p:cNvSpPr/>
          <p:nvPr/>
        </p:nvSpPr>
        <p:spPr>
          <a:xfrm>
            <a:off x="3071663" y="2582203"/>
            <a:ext cx="2952330" cy="32675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nl-BE" sz="1400" b="1" dirty="0">
                <a:solidFill>
                  <a:schemeClr val="bg1"/>
                </a:solidFill>
              </a:rPr>
              <a:t>Ravijnbrug</a:t>
            </a:r>
          </a:p>
        </p:txBody>
      </p:sp>
      <p:sp>
        <p:nvSpPr>
          <p:cNvPr id="19" name="Pentagon 18"/>
          <p:cNvSpPr/>
          <p:nvPr/>
        </p:nvSpPr>
        <p:spPr>
          <a:xfrm>
            <a:off x="6744073" y="3014251"/>
            <a:ext cx="2040021" cy="470774"/>
          </a:xfrm>
          <a:prstGeom prst="homePlate">
            <a:avLst/>
          </a:pr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PLAN</a:t>
            </a:r>
          </a:p>
        </p:txBody>
      </p:sp>
      <p:sp>
        <p:nvSpPr>
          <p:cNvPr id="20" name="Pentagon 19"/>
          <p:cNvSpPr/>
          <p:nvPr/>
        </p:nvSpPr>
        <p:spPr>
          <a:xfrm>
            <a:off x="6744073" y="3590315"/>
            <a:ext cx="2040021" cy="470774"/>
          </a:xfrm>
          <a:prstGeom prst="homePlate">
            <a:avLst/>
          </a:pr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DESIGN</a:t>
            </a:r>
          </a:p>
        </p:txBody>
      </p:sp>
      <p:sp>
        <p:nvSpPr>
          <p:cNvPr id="21" name="Pentagon 20"/>
          <p:cNvSpPr/>
          <p:nvPr/>
        </p:nvSpPr>
        <p:spPr>
          <a:xfrm>
            <a:off x="6744073" y="4166379"/>
            <a:ext cx="2040021" cy="470774"/>
          </a:xfrm>
          <a:prstGeom prst="homePlate">
            <a:avLst/>
          </a:pr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BUILD</a:t>
            </a:r>
          </a:p>
        </p:txBody>
      </p:sp>
      <p:sp>
        <p:nvSpPr>
          <p:cNvPr id="22" name="Pentagon 21"/>
          <p:cNvSpPr/>
          <p:nvPr/>
        </p:nvSpPr>
        <p:spPr>
          <a:xfrm>
            <a:off x="6744073" y="4742443"/>
            <a:ext cx="2040021" cy="470774"/>
          </a:xfrm>
          <a:prstGeom prst="homePlate">
            <a:avLst/>
          </a:pr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TEST</a:t>
            </a:r>
          </a:p>
        </p:txBody>
      </p:sp>
      <p:sp>
        <p:nvSpPr>
          <p:cNvPr id="23" name="Pentagon 22"/>
          <p:cNvSpPr/>
          <p:nvPr/>
        </p:nvSpPr>
        <p:spPr>
          <a:xfrm>
            <a:off x="6744073" y="5318507"/>
            <a:ext cx="2040021" cy="470774"/>
          </a:xfrm>
          <a:prstGeom prst="homePlate">
            <a:avLst/>
          </a:prstGeom>
          <a:no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ROLL-OUT</a:t>
            </a:r>
          </a:p>
        </p:txBody>
      </p:sp>
      <p:sp>
        <p:nvSpPr>
          <p:cNvPr id="24" name="Pentagon 23"/>
          <p:cNvSpPr/>
          <p:nvPr/>
        </p:nvSpPr>
        <p:spPr>
          <a:xfrm>
            <a:off x="3071665" y="3014251"/>
            <a:ext cx="2040021" cy="470774"/>
          </a:xfrm>
          <a:prstGeom prst="homePlate">
            <a:avLst/>
          </a:prstGeom>
          <a:no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PLAN</a:t>
            </a:r>
          </a:p>
        </p:txBody>
      </p:sp>
      <p:sp>
        <p:nvSpPr>
          <p:cNvPr id="25" name="Pentagon 24"/>
          <p:cNvSpPr/>
          <p:nvPr/>
        </p:nvSpPr>
        <p:spPr>
          <a:xfrm>
            <a:off x="3071665" y="3590315"/>
            <a:ext cx="2040021" cy="470774"/>
          </a:xfrm>
          <a:prstGeom prst="homePlate">
            <a:avLst/>
          </a:prstGeom>
          <a:no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DESIGN</a:t>
            </a:r>
          </a:p>
        </p:txBody>
      </p:sp>
      <p:sp>
        <p:nvSpPr>
          <p:cNvPr id="26" name="Pentagon 25"/>
          <p:cNvSpPr/>
          <p:nvPr/>
        </p:nvSpPr>
        <p:spPr>
          <a:xfrm>
            <a:off x="3071665" y="4166379"/>
            <a:ext cx="2040021" cy="470774"/>
          </a:xfrm>
          <a:prstGeom prst="homePlate">
            <a:avLst/>
          </a:prstGeom>
          <a:no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BUILD</a:t>
            </a:r>
          </a:p>
        </p:txBody>
      </p:sp>
      <p:sp>
        <p:nvSpPr>
          <p:cNvPr id="27" name="Pentagon 26"/>
          <p:cNvSpPr/>
          <p:nvPr/>
        </p:nvSpPr>
        <p:spPr>
          <a:xfrm>
            <a:off x="3071665" y="4742443"/>
            <a:ext cx="2040021" cy="470774"/>
          </a:xfrm>
          <a:prstGeom prst="homePlate">
            <a:avLst/>
          </a:prstGeom>
          <a:no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TEST</a:t>
            </a:r>
          </a:p>
        </p:txBody>
      </p:sp>
      <p:sp>
        <p:nvSpPr>
          <p:cNvPr id="28" name="Pentagon 27"/>
          <p:cNvSpPr/>
          <p:nvPr/>
        </p:nvSpPr>
        <p:spPr>
          <a:xfrm>
            <a:off x="3071665" y="5318507"/>
            <a:ext cx="2040021" cy="470774"/>
          </a:xfrm>
          <a:prstGeom prst="homePlate">
            <a:avLst/>
          </a:prstGeom>
          <a:noFill/>
          <a:ln w="31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050" dirty="0">
                <a:solidFill>
                  <a:schemeClr val="accent5">
                    <a:lumMod val="50000"/>
                  </a:schemeClr>
                </a:solidFill>
              </a:rPr>
              <a:t>ROLL-OUT</a:t>
            </a:r>
          </a:p>
        </p:txBody>
      </p:sp>
    </p:spTree>
    <p:extLst>
      <p:ext uri="{BB962C8B-B14F-4D97-AF65-F5344CB8AC3E}">
        <p14:creationId xmlns:p14="http://schemas.microsoft.com/office/powerpoint/2010/main" val="2280985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Opstellen matrix </a:t>
            </a:r>
            <a:r>
              <a:rPr lang="nl-BE" dirty="0" err="1" smtClean="0"/>
              <a:t>productuitvoeringsstappen</a:t>
            </a:r>
            <a:endParaRPr lang="en-US"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graphicFrame>
        <p:nvGraphicFramePr>
          <p:cNvPr id="6" name="Content Placeholder 5"/>
          <p:cNvGraphicFramePr>
            <a:graphicFrameLocks noGrp="1"/>
          </p:cNvGraphicFramePr>
          <p:nvPr>
            <p:ph sz="quarter" idx="1"/>
            <p:extLst/>
          </p:nvPr>
        </p:nvGraphicFramePr>
        <p:xfrm>
          <a:off x="2136775" y="1268413"/>
          <a:ext cx="8153400" cy="387604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r>
                        <a:rPr lang="nl-BE" dirty="0" smtClean="0"/>
                        <a:t>Plan</a:t>
                      </a:r>
                      <a:endParaRPr lang="en-US" dirty="0"/>
                    </a:p>
                  </a:txBody>
                  <a:tcPr/>
                </a:tc>
                <a:tc>
                  <a:txBody>
                    <a:bodyPr/>
                    <a:lstStyle/>
                    <a:p>
                      <a:r>
                        <a:rPr lang="nl-BE" dirty="0" smtClean="0"/>
                        <a:t>Design</a:t>
                      </a:r>
                      <a:endParaRPr lang="en-US" dirty="0"/>
                    </a:p>
                  </a:txBody>
                  <a:tcPr/>
                </a:tc>
                <a:tc>
                  <a:txBody>
                    <a:bodyPr/>
                    <a:lstStyle/>
                    <a:p>
                      <a:r>
                        <a:rPr lang="nl-BE" dirty="0" err="1" smtClean="0"/>
                        <a:t>Build</a:t>
                      </a:r>
                      <a:endParaRPr lang="en-US" dirty="0"/>
                    </a:p>
                  </a:txBody>
                  <a:tcPr/>
                </a:tc>
                <a:tc>
                  <a:txBody>
                    <a:bodyPr/>
                    <a:lstStyle/>
                    <a:p>
                      <a:r>
                        <a:rPr lang="nl-BE" dirty="0" smtClean="0"/>
                        <a:t>Test</a:t>
                      </a:r>
                      <a:endParaRPr lang="en-US" dirty="0"/>
                    </a:p>
                  </a:txBody>
                  <a:tcPr/>
                </a:tc>
                <a:tc>
                  <a:txBody>
                    <a:bodyPr/>
                    <a:lstStyle/>
                    <a:p>
                      <a:r>
                        <a:rPr lang="nl-BE" dirty="0" err="1" smtClean="0"/>
                        <a:t>Roll</a:t>
                      </a:r>
                      <a:r>
                        <a:rPr lang="nl-BE" dirty="0" smtClean="0"/>
                        <a:t>-out</a:t>
                      </a:r>
                      <a:endParaRPr lang="en-US" dirty="0"/>
                    </a:p>
                  </a:txBody>
                  <a:tcPr/>
                </a:tc>
                <a:extLst>
                  <a:ext uri="{0D108BD9-81ED-4DB2-BD59-A6C34878D82A}">
                    <a16:rowId xmlns:a16="http://schemas.microsoft.com/office/drawing/2014/main" val="10000"/>
                  </a:ext>
                </a:extLst>
              </a:tr>
              <a:tr h="370840">
                <a:tc gridSpan="6">
                  <a:txBody>
                    <a:bodyPr/>
                    <a:lstStyle/>
                    <a:p>
                      <a:pPr algn="ctr"/>
                      <a:endParaRPr lang="nl-BE" dirty="0" smtClean="0"/>
                    </a:p>
                    <a:p>
                      <a:pPr algn="ctr"/>
                      <a:r>
                        <a:rPr lang="nl-BE" b="1" dirty="0" smtClean="0"/>
                        <a:t>Ravijnbrug</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r>
                        <a:rPr lang="nl-BE" dirty="0" smtClean="0"/>
                        <a:t>Bouwplan</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nl-BE" dirty="0" smtClean="0"/>
                        <a:t>Pylonen</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extLst>
                  <a:ext uri="{0D108BD9-81ED-4DB2-BD59-A6C34878D82A}">
                    <a16:rowId xmlns:a16="http://schemas.microsoft.com/office/drawing/2014/main" val="10003"/>
                  </a:ext>
                </a:extLst>
              </a:tr>
              <a:tr h="370840">
                <a:tc>
                  <a:txBody>
                    <a:bodyPr/>
                    <a:lstStyle/>
                    <a:p>
                      <a:r>
                        <a:rPr lang="nl-BE" dirty="0" smtClean="0"/>
                        <a:t>Wegdek</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extLst>
                  <a:ext uri="{0D108BD9-81ED-4DB2-BD59-A6C34878D82A}">
                    <a16:rowId xmlns:a16="http://schemas.microsoft.com/office/drawing/2014/main" val="10004"/>
                  </a:ext>
                </a:extLst>
              </a:tr>
              <a:tr h="370840">
                <a:tc gridSpan="6">
                  <a:txBody>
                    <a:bodyPr/>
                    <a:lstStyle/>
                    <a:p>
                      <a:pPr algn="ctr"/>
                      <a:endParaRPr lang="nl-BE" b="1" dirty="0" smtClean="0"/>
                    </a:p>
                    <a:p>
                      <a:pPr algn="ctr"/>
                      <a:r>
                        <a:rPr lang="nl-BE" b="1" dirty="0" smtClean="0"/>
                        <a:t>Waterbrug</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5"/>
                  </a:ext>
                </a:extLst>
              </a:tr>
              <a:tr h="370840">
                <a:tc>
                  <a:txBody>
                    <a:bodyPr/>
                    <a:lstStyle/>
                    <a:p>
                      <a:r>
                        <a:rPr lang="nl-BE" dirty="0" smtClean="0"/>
                        <a:t>Bouwplan</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r>
                        <a:rPr lang="nl-BE" dirty="0" smtClean="0"/>
                        <a:t>Pylonen</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extLst>
                  <a:ext uri="{0D108BD9-81ED-4DB2-BD59-A6C34878D82A}">
                    <a16:rowId xmlns:a16="http://schemas.microsoft.com/office/drawing/2014/main" val="10007"/>
                  </a:ext>
                </a:extLst>
              </a:tr>
              <a:tr h="370840">
                <a:tc>
                  <a:txBody>
                    <a:bodyPr/>
                    <a:lstStyle/>
                    <a:p>
                      <a:r>
                        <a:rPr lang="nl-BE" dirty="0" smtClean="0"/>
                        <a:t>Wegdek</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tc>
                  <a:txBody>
                    <a:bodyPr/>
                    <a:lstStyle/>
                    <a:p>
                      <a:pPr algn="ctr"/>
                      <a:r>
                        <a:rPr lang="nl-BE" dirty="0" smtClean="0"/>
                        <a:t>X</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192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mtClean="0"/>
              <a:t>Faseringsvarianten genereren</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cxnSp>
        <p:nvCxnSpPr>
          <p:cNvPr id="105" name="Straight Connector 104"/>
          <p:cNvCxnSpPr/>
          <p:nvPr/>
        </p:nvCxnSpPr>
        <p:spPr>
          <a:xfrm>
            <a:off x="2187985" y="2924944"/>
            <a:ext cx="633670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187985" y="4293096"/>
            <a:ext cx="633670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2043969" y="1556792"/>
            <a:ext cx="6480720" cy="1080120"/>
            <a:chOff x="2195736" y="1772816"/>
            <a:chExt cx="6480720" cy="1080120"/>
          </a:xfrm>
        </p:grpSpPr>
        <p:grpSp>
          <p:nvGrpSpPr>
            <p:cNvPr id="114" name="Group 113"/>
            <p:cNvGrpSpPr/>
            <p:nvPr/>
          </p:nvGrpSpPr>
          <p:grpSpPr>
            <a:xfrm>
              <a:off x="2987824" y="2204864"/>
              <a:ext cx="5688632" cy="648072"/>
              <a:chOff x="2987824" y="2204864"/>
              <a:chExt cx="5688632" cy="648072"/>
            </a:xfrm>
          </p:grpSpPr>
          <p:sp>
            <p:nvSpPr>
              <p:cNvPr id="94" name="Rectangle 93"/>
              <p:cNvSpPr/>
              <p:nvPr/>
            </p:nvSpPr>
            <p:spPr>
              <a:xfrm>
                <a:off x="5292080"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Rectangle 94"/>
              <p:cNvSpPr/>
              <p:nvPr/>
            </p:nvSpPr>
            <p:spPr>
              <a:xfrm>
                <a:off x="6444208"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Rectangle 95"/>
              <p:cNvSpPr/>
              <p:nvPr/>
            </p:nvSpPr>
            <p:spPr>
              <a:xfrm>
                <a:off x="7596336"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Rectangle 92"/>
              <p:cNvSpPr/>
              <p:nvPr/>
            </p:nvSpPr>
            <p:spPr>
              <a:xfrm>
                <a:off x="4139952"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Rectangle 91"/>
              <p:cNvSpPr/>
              <p:nvPr/>
            </p:nvSpPr>
            <p:spPr>
              <a:xfrm>
                <a:off x="2987824"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Pentagon 42"/>
              <p:cNvSpPr/>
              <p:nvPr/>
            </p:nvSpPr>
            <p:spPr>
              <a:xfrm>
                <a:off x="3059832"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P</a:t>
                </a:r>
              </a:p>
            </p:txBody>
          </p:sp>
          <p:sp>
            <p:nvSpPr>
              <p:cNvPr id="48" name="Pentagon 47"/>
              <p:cNvSpPr/>
              <p:nvPr/>
            </p:nvSpPr>
            <p:spPr>
              <a:xfrm>
                <a:off x="3563888"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P</a:t>
                </a:r>
              </a:p>
            </p:txBody>
          </p:sp>
          <p:sp>
            <p:nvSpPr>
              <p:cNvPr id="63" name="Pentagon 62"/>
              <p:cNvSpPr/>
              <p:nvPr/>
            </p:nvSpPr>
            <p:spPr>
              <a:xfrm>
                <a:off x="4211960"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D</a:t>
                </a:r>
              </a:p>
            </p:txBody>
          </p:sp>
          <p:sp>
            <p:nvSpPr>
              <p:cNvPr id="64" name="Pentagon 63"/>
              <p:cNvSpPr/>
              <p:nvPr/>
            </p:nvSpPr>
            <p:spPr>
              <a:xfrm>
                <a:off x="4716016"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D</a:t>
                </a:r>
              </a:p>
            </p:txBody>
          </p:sp>
          <p:sp>
            <p:nvSpPr>
              <p:cNvPr id="65" name="Pentagon 64"/>
              <p:cNvSpPr/>
              <p:nvPr/>
            </p:nvSpPr>
            <p:spPr>
              <a:xfrm>
                <a:off x="5364088"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B</a:t>
                </a:r>
              </a:p>
            </p:txBody>
          </p:sp>
          <p:sp>
            <p:nvSpPr>
              <p:cNvPr id="66" name="Pentagon 65"/>
              <p:cNvSpPr/>
              <p:nvPr/>
            </p:nvSpPr>
            <p:spPr>
              <a:xfrm>
                <a:off x="5868144"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B</a:t>
                </a:r>
              </a:p>
            </p:txBody>
          </p:sp>
          <p:sp>
            <p:nvSpPr>
              <p:cNvPr id="67" name="Pentagon 66"/>
              <p:cNvSpPr/>
              <p:nvPr/>
            </p:nvSpPr>
            <p:spPr>
              <a:xfrm>
                <a:off x="6516216"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T</a:t>
                </a:r>
              </a:p>
            </p:txBody>
          </p:sp>
          <p:sp>
            <p:nvSpPr>
              <p:cNvPr id="68" name="Pentagon 67"/>
              <p:cNvSpPr/>
              <p:nvPr/>
            </p:nvSpPr>
            <p:spPr>
              <a:xfrm>
                <a:off x="7020272"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T</a:t>
                </a:r>
              </a:p>
            </p:txBody>
          </p:sp>
          <p:sp>
            <p:nvSpPr>
              <p:cNvPr id="69" name="Pentagon 68"/>
              <p:cNvSpPr/>
              <p:nvPr/>
            </p:nvSpPr>
            <p:spPr>
              <a:xfrm>
                <a:off x="7668344"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R</a:t>
                </a:r>
              </a:p>
            </p:txBody>
          </p:sp>
          <p:sp>
            <p:nvSpPr>
              <p:cNvPr id="70" name="Pentagon 69"/>
              <p:cNvSpPr/>
              <p:nvPr/>
            </p:nvSpPr>
            <p:spPr>
              <a:xfrm>
                <a:off x="8172400"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R</a:t>
                </a:r>
              </a:p>
            </p:txBody>
          </p:sp>
        </p:grpSp>
        <p:sp>
          <p:nvSpPr>
            <p:cNvPr id="111" name="Oval 110"/>
            <p:cNvSpPr/>
            <p:nvPr/>
          </p:nvSpPr>
          <p:spPr>
            <a:xfrm>
              <a:off x="2195736" y="1772816"/>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A</a:t>
              </a:r>
            </a:p>
          </p:txBody>
        </p:sp>
      </p:grpSp>
      <p:grpSp>
        <p:nvGrpSpPr>
          <p:cNvPr id="102" name="Group 101"/>
          <p:cNvGrpSpPr/>
          <p:nvPr/>
        </p:nvGrpSpPr>
        <p:grpSpPr>
          <a:xfrm>
            <a:off x="2043969" y="2924944"/>
            <a:ext cx="6480720" cy="1008112"/>
            <a:chOff x="2195736" y="3140968"/>
            <a:chExt cx="6480720" cy="1008112"/>
          </a:xfrm>
        </p:grpSpPr>
        <p:grpSp>
          <p:nvGrpSpPr>
            <p:cNvPr id="115" name="Group 114"/>
            <p:cNvGrpSpPr/>
            <p:nvPr/>
          </p:nvGrpSpPr>
          <p:grpSpPr>
            <a:xfrm>
              <a:off x="2987824" y="3501008"/>
              <a:ext cx="5688632" cy="648072"/>
              <a:chOff x="2987824" y="3501008"/>
              <a:chExt cx="5688632" cy="648072"/>
            </a:xfrm>
          </p:grpSpPr>
          <p:sp>
            <p:nvSpPr>
              <p:cNvPr id="97" name="Rectangle 96"/>
              <p:cNvSpPr/>
              <p:nvPr/>
            </p:nvSpPr>
            <p:spPr>
              <a:xfrm>
                <a:off x="2987824" y="3501008"/>
                <a:ext cx="2592288"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Rectangle 97"/>
              <p:cNvSpPr/>
              <p:nvPr/>
            </p:nvSpPr>
            <p:spPr>
              <a:xfrm>
                <a:off x="6084168" y="3501008"/>
                <a:ext cx="2592288"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Pentagon 70"/>
              <p:cNvSpPr/>
              <p:nvPr/>
            </p:nvSpPr>
            <p:spPr>
              <a:xfrm>
                <a:off x="3059832"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P</a:t>
                </a:r>
              </a:p>
            </p:txBody>
          </p:sp>
          <p:sp>
            <p:nvSpPr>
              <p:cNvPr id="72" name="Pentagon 71"/>
              <p:cNvSpPr/>
              <p:nvPr/>
            </p:nvSpPr>
            <p:spPr>
              <a:xfrm>
                <a:off x="3563888"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D</a:t>
                </a:r>
              </a:p>
            </p:txBody>
          </p:sp>
          <p:sp>
            <p:nvSpPr>
              <p:cNvPr id="73" name="Pentagon 72"/>
              <p:cNvSpPr/>
              <p:nvPr/>
            </p:nvSpPr>
            <p:spPr>
              <a:xfrm>
                <a:off x="4067944"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B</a:t>
                </a:r>
              </a:p>
            </p:txBody>
          </p:sp>
          <p:sp>
            <p:nvSpPr>
              <p:cNvPr id="74" name="Pentagon 73"/>
              <p:cNvSpPr/>
              <p:nvPr/>
            </p:nvSpPr>
            <p:spPr>
              <a:xfrm>
                <a:off x="4572000"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T</a:t>
                </a:r>
              </a:p>
            </p:txBody>
          </p:sp>
          <p:sp>
            <p:nvSpPr>
              <p:cNvPr id="75" name="Pentagon 74"/>
              <p:cNvSpPr/>
              <p:nvPr/>
            </p:nvSpPr>
            <p:spPr>
              <a:xfrm>
                <a:off x="5076056"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R</a:t>
                </a:r>
              </a:p>
            </p:txBody>
          </p:sp>
          <p:sp>
            <p:nvSpPr>
              <p:cNvPr id="76" name="Pentagon 75"/>
              <p:cNvSpPr/>
              <p:nvPr/>
            </p:nvSpPr>
            <p:spPr>
              <a:xfrm>
                <a:off x="6156176"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2">
                        <a:lumMod val="50000"/>
                      </a:schemeClr>
                    </a:solidFill>
                  </a:rPr>
                  <a:t>P</a:t>
                </a:r>
              </a:p>
            </p:txBody>
          </p:sp>
          <p:sp>
            <p:nvSpPr>
              <p:cNvPr id="77" name="Pentagon 76"/>
              <p:cNvSpPr/>
              <p:nvPr/>
            </p:nvSpPr>
            <p:spPr>
              <a:xfrm>
                <a:off x="6660232"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2">
                        <a:lumMod val="50000"/>
                      </a:schemeClr>
                    </a:solidFill>
                  </a:rPr>
                  <a:t>D</a:t>
                </a:r>
              </a:p>
            </p:txBody>
          </p:sp>
          <p:sp>
            <p:nvSpPr>
              <p:cNvPr id="78" name="Pentagon 77"/>
              <p:cNvSpPr/>
              <p:nvPr/>
            </p:nvSpPr>
            <p:spPr>
              <a:xfrm>
                <a:off x="7164288"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2">
                        <a:lumMod val="50000"/>
                      </a:schemeClr>
                    </a:solidFill>
                  </a:rPr>
                  <a:t>B</a:t>
                </a:r>
              </a:p>
            </p:txBody>
          </p:sp>
          <p:sp>
            <p:nvSpPr>
              <p:cNvPr id="79" name="Pentagon 78"/>
              <p:cNvSpPr/>
              <p:nvPr/>
            </p:nvSpPr>
            <p:spPr>
              <a:xfrm>
                <a:off x="7668344"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2">
                        <a:lumMod val="50000"/>
                      </a:schemeClr>
                    </a:solidFill>
                  </a:rPr>
                  <a:t>T</a:t>
                </a:r>
              </a:p>
            </p:txBody>
          </p:sp>
          <p:sp>
            <p:nvSpPr>
              <p:cNvPr id="80" name="Pentagon 79"/>
              <p:cNvSpPr/>
              <p:nvPr/>
            </p:nvSpPr>
            <p:spPr>
              <a:xfrm>
                <a:off x="8172400"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2">
                        <a:lumMod val="50000"/>
                      </a:schemeClr>
                    </a:solidFill>
                  </a:rPr>
                  <a:t>R</a:t>
                </a:r>
              </a:p>
            </p:txBody>
          </p:sp>
        </p:grpSp>
        <p:sp>
          <p:nvSpPr>
            <p:cNvPr id="112" name="Oval 111"/>
            <p:cNvSpPr/>
            <p:nvPr/>
          </p:nvSpPr>
          <p:spPr>
            <a:xfrm>
              <a:off x="2195736" y="3140968"/>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solidFill>
                </a:rPr>
                <a:t>B</a:t>
              </a:r>
            </a:p>
          </p:txBody>
        </p:sp>
      </p:grpSp>
      <p:grpSp>
        <p:nvGrpSpPr>
          <p:cNvPr id="106" name="Group 105"/>
          <p:cNvGrpSpPr/>
          <p:nvPr/>
        </p:nvGrpSpPr>
        <p:grpSpPr>
          <a:xfrm>
            <a:off x="2043969" y="4293096"/>
            <a:ext cx="6480720" cy="1008112"/>
            <a:chOff x="2195736" y="4509120"/>
            <a:chExt cx="6480720" cy="1008112"/>
          </a:xfrm>
        </p:grpSpPr>
        <p:grpSp>
          <p:nvGrpSpPr>
            <p:cNvPr id="103" name="Group 102"/>
            <p:cNvGrpSpPr/>
            <p:nvPr/>
          </p:nvGrpSpPr>
          <p:grpSpPr>
            <a:xfrm>
              <a:off x="2987824" y="4869160"/>
              <a:ext cx="5688632" cy="648072"/>
              <a:chOff x="2987824" y="4869160"/>
              <a:chExt cx="5688632" cy="648072"/>
            </a:xfrm>
          </p:grpSpPr>
          <p:grpSp>
            <p:nvGrpSpPr>
              <p:cNvPr id="126" name="Group 125"/>
              <p:cNvGrpSpPr/>
              <p:nvPr/>
            </p:nvGrpSpPr>
            <p:grpSpPr>
              <a:xfrm>
                <a:off x="2987824" y="4869160"/>
                <a:ext cx="1080120" cy="648072"/>
                <a:chOff x="2987824" y="4869160"/>
                <a:chExt cx="1080120" cy="648072"/>
              </a:xfrm>
            </p:grpSpPr>
            <p:sp>
              <p:nvSpPr>
                <p:cNvPr id="99" name="Rectangle 98"/>
                <p:cNvSpPr/>
                <p:nvPr/>
              </p:nvSpPr>
              <p:spPr>
                <a:xfrm>
                  <a:off x="2987824" y="4869160"/>
                  <a:ext cx="1080120"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Pentagon 80"/>
                <p:cNvSpPr/>
                <p:nvPr/>
              </p:nvSpPr>
              <p:spPr>
                <a:xfrm>
                  <a:off x="3059832"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P</a:t>
                  </a:r>
                </a:p>
              </p:txBody>
            </p:sp>
            <p:sp>
              <p:nvSpPr>
                <p:cNvPr id="82" name="Pentagon 81"/>
                <p:cNvSpPr/>
                <p:nvPr/>
              </p:nvSpPr>
              <p:spPr>
                <a:xfrm>
                  <a:off x="3563888"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5">
                          <a:lumMod val="50000"/>
                        </a:schemeClr>
                      </a:solidFill>
                    </a:rPr>
                    <a:t>P</a:t>
                  </a:r>
                </a:p>
              </p:txBody>
            </p:sp>
          </p:grpSp>
          <p:grpSp>
            <p:nvGrpSpPr>
              <p:cNvPr id="117" name="Group 116"/>
              <p:cNvGrpSpPr/>
              <p:nvPr/>
            </p:nvGrpSpPr>
            <p:grpSpPr>
              <a:xfrm>
                <a:off x="4139952" y="4869160"/>
                <a:ext cx="1584176" cy="648072"/>
                <a:chOff x="4283968" y="4869160"/>
                <a:chExt cx="1584176" cy="648072"/>
              </a:xfrm>
            </p:grpSpPr>
            <p:sp>
              <p:nvSpPr>
                <p:cNvPr id="100" name="Rectangle 99"/>
                <p:cNvSpPr/>
                <p:nvPr/>
              </p:nvSpPr>
              <p:spPr>
                <a:xfrm>
                  <a:off x="4283968" y="4869160"/>
                  <a:ext cx="1584176"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Pentagon 82"/>
                <p:cNvSpPr/>
                <p:nvPr/>
              </p:nvSpPr>
              <p:spPr>
                <a:xfrm>
                  <a:off x="4355976"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D</a:t>
                  </a:r>
                </a:p>
              </p:txBody>
            </p:sp>
            <p:sp>
              <p:nvSpPr>
                <p:cNvPr id="84" name="Pentagon 83"/>
                <p:cNvSpPr/>
                <p:nvPr/>
              </p:nvSpPr>
              <p:spPr>
                <a:xfrm>
                  <a:off x="4860032"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B</a:t>
                  </a:r>
                </a:p>
              </p:txBody>
            </p:sp>
            <p:sp>
              <p:nvSpPr>
                <p:cNvPr id="85" name="Pentagon 84"/>
                <p:cNvSpPr/>
                <p:nvPr/>
              </p:nvSpPr>
              <p:spPr>
                <a:xfrm>
                  <a:off x="5364088"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T</a:t>
                  </a:r>
                </a:p>
              </p:txBody>
            </p:sp>
          </p:grpSp>
          <p:grpSp>
            <p:nvGrpSpPr>
              <p:cNvPr id="125" name="Group 124"/>
              <p:cNvGrpSpPr/>
              <p:nvPr/>
            </p:nvGrpSpPr>
            <p:grpSpPr>
              <a:xfrm>
                <a:off x="5868144" y="4869160"/>
                <a:ext cx="1584176" cy="648072"/>
                <a:chOff x="5868144" y="4869160"/>
                <a:chExt cx="1584176" cy="648072"/>
              </a:xfrm>
            </p:grpSpPr>
            <p:sp>
              <p:nvSpPr>
                <p:cNvPr id="119" name="Rectangle 118"/>
                <p:cNvSpPr/>
                <p:nvPr/>
              </p:nvSpPr>
              <p:spPr>
                <a:xfrm>
                  <a:off x="5868144" y="4869160"/>
                  <a:ext cx="1584176"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Pentagon 86"/>
                <p:cNvSpPr/>
                <p:nvPr/>
              </p:nvSpPr>
              <p:spPr>
                <a:xfrm>
                  <a:off x="5940152"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4">
                          <a:lumMod val="50000"/>
                        </a:schemeClr>
                      </a:solidFill>
                    </a:rPr>
                    <a:t>D</a:t>
                  </a:r>
                </a:p>
              </p:txBody>
            </p:sp>
            <p:sp>
              <p:nvSpPr>
                <p:cNvPr id="88" name="Pentagon 87"/>
                <p:cNvSpPr/>
                <p:nvPr/>
              </p:nvSpPr>
              <p:spPr>
                <a:xfrm>
                  <a:off x="6444208"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4">
                          <a:lumMod val="50000"/>
                        </a:schemeClr>
                      </a:solidFill>
                    </a:rPr>
                    <a:t>B</a:t>
                  </a:r>
                </a:p>
              </p:txBody>
            </p:sp>
            <p:sp>
              <p:nvSpPr>
                <p:cNvPr id="89" name="Pentagon 88"/>
                <p:cNvSpPr/>
                <p:nvPr/>
              </p:nvSpPr>
              <p:spPr>
                <a:xfrm>
                  <a:off x="6948264"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4">
                          <a:lumMod val="50000"/>
                        </a:schemeClr>
                      </a:solidFill>
                    </a:rPr>
                    <a:t>T</a:t>
                  </a:r>
                </a:p>
              </p:txBody>
            </p:sp>
          </p:grpSp>
          <p:grpSp>
            <p:nvGrpSpPr>
              <p:cNvPr id="124" name="Group 123"/>
              <p:cNvGrpSpPr/>
              <p:nvPr/>
            </p:nvGrpSpPr>
            <p:grpSpPr>
              <a:xfrm>
                <a:off x="7596336" y="4869160"/>
                <a:ext cx="1080120" cy="648072"/>
                <a:chOff x="7596336" y="4869160"/>
                <a:chExt cx="1080120" cy="648072"/>
              </a:xfrm>
            </p:grpSpPr>
            <p:sp>
              <p:nvSpPr>
                <p:cNvPr id="123" name="Rectangle 122"/>
                <p:cNvSpPr/>
                <p:nvPr/>
              </p:nvSpPr>
              <p:spPr>
                <a:xfrm>
                  <a:off x="7596336" y="4869160"/>
                  <a:ext cx="1080120"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Pentagon 85"/>
                <p:cNvSpPr/>
                <p:nvPr/>
              </p:nvSpPr>
              <p:spPr>
                <a:xfrm>
                  <a:off x="7668344"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R</a:t>
                  </a:r>
                </a:p>
              </p:txBody>
            </p:sp>
            <p:sp>
              <p:nvSpPr>
                <p:cNvPr id="90" name="Pentagon 89"/>
                <p:cNvSpPr/>
                <p:nvPr/>
              </p:nvSpPr>
              <p:spPr>
                <a:xfrm>
                  <a:off x="8172400"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4">
                          <a:lumMod val="50000"/>
                        </a:schemeClr>
                      </a:solidFill>
                    </a:rPr>
                    <a:t>R</a:t>
                  </a:r>
                </a:p>
              </p:txBody>
            </p:sp>
          </p:grpSp>
        </p:grpSp>
        <p:sp>
          <p:nvSpPr>
            <p:cNvPr id="113" name="Oval 112"/>
            <p:cNvSpPr/>
            <p:nvPr/>
          </p:nvSpPr>
          <p:spPr>
            <a:xfrm>
              <a:off x="2195736" y="4509120"/>
              <a:ext cx="576064" cy="5760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a:solidFill>
                    <a:schemeClr val="tx1">
                      <a:lumMod val="95000"/>
                      <a:lumOff val="5000"/>
                    </a:schemeClr>
                  </a:solidFill>
                </a:rPr>
                <a:t>C</a:t>
              </a:r>
            </a:p>
          </p:txBody>
        </p:sp>
      </p:grpSp>
      <p:sp>
        <p:nvSpPr>
          <p:cNvPr id="5" name="TextBox 4"/>
          <p:cNvSpPr txBox="1"/>
          <p:nvPr/>
        </p:nvSpPr>
        <p:spPr>
          <a:xfrm>
            <a:off x="9254813" y="2161884"/>
            <a:ext cx="1217064" cy="369332"/>
          </a:xfrm>
          <a:prstGeom prst="rect">
            <a:avLst/>
          </a:prstGeom>
          <a:noFill/>
        </p:spPr>
        <p:txBody>
          <a:bodyPr wrap="none" rtlCol="0">
            <a:spAutoFit/>
          </a:bodyPr>
          <a:lstStyle/>
          <a:p>
            <a:r>
              <a:rPr lang="nl-BE" dirty="0" smtClean="0"/>
              <a:t>“Waterval”</a:t>
            </a:r>
            <a:endParaRPr lang="nl-BE" dirty="0"/>
          </a:p>
        </p:txBody>
      </p:sp>
      <p:sp>
        <p:nvSpPr>
          <p:cNvPr id="62" name="TextBox 61"/>
          <p:cNvSpPr txBox="1"/>
          <p:nvPr/>
        </p:nvSpPr>
        <p:spPr>
          <a:xfrm>
            <a:off x="9452880" y="3445175"/>
            <a:ext cx="820930" cy="369332"/>
          </a:xfrm>
          <a:prstGeom prst="rect">
            <a:avLst/>
          </a:prstGeom>
          <a:noFill/>
        </p:spPr>
        <p:txBody>
          <a:bodyPr wrap="none" rtlCol="0">
            <a:spAutoFit/>
          </a:bodyPr>
          <a:lstStyle/>
          <a:p>
            <a:r>
              <a:rPr lang="nl-BE" dirty="0" smtClean="0"/>
              <a:t>“Agile”</a:t>
            </a:r>
            <a:endParaRPr lang="nl-BE" dirty="0"/>
          </a:p>
        </p:txBody>
      </p:sp>
      <p:sp>
        <p:nvSpPr>
          <p:cNvPr id="91" name="TextBox 90"/>
          <p:cNvSpPr txBox="1"/>
          <p:nvPr/>
        </p:nvSpPr>
        <p:spPr>
          <a:xfrm>
            <a:off x="9111345" y="4826180"/>
            <a:ext cx="1504001" cy="369332"/>
          </a:xfrm>
          <a:prstGeom prst="rect">
            <a:avLst/>
          </a:prstGeom>
          <a:noFill/>
        </p:spPr>
        <p:txBody>
          <a:bodyPr wrap="none" rtlCol="0">
            <a:spAutoFit/>
          </a:bodyPr>
          <a:lstStyle/>
          <a:p>
            <a:r>
              <a:rPr lang="nl-BE" dirty="0" smtClean="0"/>
              <a:t>“</a:t>
            </a:r>
            <a:r>
              <a:rPr lang="nl-BE" dirty="0" err="1" smtClean="0"/>
              <a:t>Incremental</a:t>
            </a:r>
            <a:r>
              <a:rPr lang="nl-BE" dirty="0" smtClean="0"/>
              <a:t>”</a:t>
            </a:r>
            <a:endParaRPr lang="nl-BE" dirty="0"/>
          </a:p>
        </p:txBody>
      </p:sp>
    </p:spTree>
    <p:extLst>
      <p:ext uri="{BB962C8B-B14F-4D97-AF65-F5344CB8AC3E}">
        <p14:creationId xmlns:p14="http://schemas.microsoft.com/office/powerpoint/2010/main" val="7404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l-BE" smtClean="0"/>
              <a:t>Faseringsvariant kiezen</a:t>
            </a:r>
            <a:endParaRPr lang="nl-BE" dirty="0"/>
          </a:p>
        </p:txBody>
      </p:sp>
      <p:sp>
        <p:nvSpPr>
          <p:cNvPr id="2" name="Footer Placeholder 1"/>
          <p:cNvSpPr>
            <a:spLocks noGrp="1"/>
          </p:cNvSpPr>
          <p:nvPr>
            <p:ph type="ftr" sz="quarter" idx="11"/>
          </p:nvPr>
        </p:nvSpPr>
        <p:spPr/>
        <p:txBody>
          <a:bodyPr/>
          <a:lstStyle/>
          <a:p>
            <a:pPr>
              <a:defRPr/>
            </a:pPr>
            <a:r>
              <a:rPr lang="en-US" smtClean="0"/>
              <a:t>(c) K°SQUAD 2006-2020 - All rights reserved</a:t>
            </a:r>
            <a:endParaRPr lang="en-US" dirty="0"/>
          </a:p>
        </p:txBody>
      </p:sp>
      <p:grpSp>
        <p:nvGrpSpPr>
          <p:cNvPr id="86" name="Group 85"/>
          <p:cNvGrpSpPr/>
          <p:nvPr/>
        </p:nvGrpSpPr>
        <p:grpSpPr>
          <a:xfrm>
            <a:off x="5015880" y="2420888"/>
            <a:ext cx="1224136" cy="2520280"/>
            <a:chOff x="3491880" y="2420888"/>
            <a:chExt cx="1224136" cy="2520280"/>
          </a:xfrm>
        </p:grpSpPr>
        <p:sp>
          <p:nvSpPr>
            <p:cNvPr id="11" name="Rectangle 10"/>
            <p:cNvSpPr/>
            <p:nvPr/>
          </p:nvSpPr>
          <p:spPr>
            <a:xfrm>
              <a:off x="3491880"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sp>
          <p:nvSpPr>
            <p:cNvPr id="12" name="Rectangle 11"/>
            <p:cNvSpPr/>
            <p:nvPr/>
          </p:nvSpPr>
          <p:spPr>
            <a:xfrm>
              <a:off x="3491880"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sp>
          <p:nvSpPr>
            <p:cNvPr id="13" name="Rectangle 12"/>
            <p:cNvSpPr/>
            <p:nvPr/>
          </p:nvSpPr>
          <p:spPr>
            <a:xfrm>
              <a:off x="3491880"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grpSp>
      <p:grpSp>
        <p:nvGrpSpPr>
          <p:cNvPr id="87" name="Group 86"/>
          <p:cNvGrpSpPr/>
          <p:nvPr/>
        </p:nvGrpSpPr>
        <p:grpSpPr>
          <a:xfrm>
            <a:off x="6312024" y="2420888"/>
            <a:ext cx="1224136" cy="2520280"/>
            <a:chOff x="4788024" y="2420888"/>
            <a:chExt cx="1224136" cy="2520280"/>
          </a:xfrm>
        </p:grpSpPr>
        <p:sp>
          <p:nvSpPr>
            <p:cNvPr id="33" name="Rectangle 32"/>
            <p:cNvSpPr/>
            <p:nvPr/>
          </p:nvSpPr>
          <p:spPr>
            <a:xfrm>
              <a:off x="4788024"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sp>
          <p:nvSpPr>
            <p:cNvPr id="35" name="Rectangle 34"/>
            <p:cNvSpPr/>
            <p:nvPr/>
          </p:nvSpPr>
          <p:spPr>
            <a:xfrm>
              <a:off x="4788024"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0</a:t>
              </a:r>
            </a:p>
          </p:txBody>
        </p:sp>
        <p:sp>
          <p:nvSpPr>
            <p:cNvPr id="36" name="Rectangle 35"/>
            <p:cNvSpPr/>
            <p:nvPr/>
          </p:nvSpPr>
          <p:spPr>
            <a:xfrm>
              <a:off x="4788024"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1</a:t>
              </a:r>
            </a:p>
          </p:txBody>
        </p:sp>
      </p:grpSp>
      <p:grpSp>
        <p:nvGrpSpPr>
          <p:cNvPr id="88" name="Group 87"/>
          <p:cNvGrpSpPr/>
          <p:nvPr/>
        </p:nvGrpSpPr>
        <p:grpSpPr>
          <a:xfrm>
            <a:off x="7608168" y="2420888"/>
            <a:ext cx="1224136" cy="2520280"/>
            <a:chOff x="6084168" y="2420888"/>
            <a:chExt cx="1224136" cy="2520280"/>
          </a:xfrm>
        </p:grpSpPr>
        <p:sp>
          <p:nvSpPr>
            <p:cNvPr id="97" name="Rectangle 96"/>
            <p:cNvSpPr/>
            <p:nvPr/>
          </p:nvSpPr>
          <p:spPr>
            <a:xfrm>
              <a:off x="6084168"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0</a:t>
              </a:r>
            </a:p>
          </p:txBody>
        </p:sp>
        <p:sp>
          <p:nvSpPr>
            <p:cNvPr id="98" name="Rectangle 97"/>
            <p:cNvSpPr/>
            <p:nvPr/>
          </p:nvSpPr>
          <p:spPr>
            <a:xfrm>
              <a:off x="6084168"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sp>
          <p:nvSpPr>
            <p:cNvPr id="99" name="Rectangle 98"/>
            <p:cNvSpPr/>
            <p:nvPr/>
          </p:nvSpPr>
          <p:spPr>
            <a:xfrm>
              <a:off x="6084168"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3</a:t>
              </a:r>
            </a:p>
          </p:txBody>
        </p:sp>
      </p:grpSp>
      <p:grpSp>
        <p:nvGrpSpPr>
          <p:cNvPr id="85" name="Group 84"/>
          <p:cNvGrpSpPr/>
          <p:nvPr/>
        </p:nvGrpSpPr>
        <p:grpSpPr>
          <a:xfrm>
            <a:off x="5015880" y="1556792"/>
            <a:ext cx="3816424" cy="792088"/>
            <a:chOff x="3491880" y="1556792"/>
            <a:chExt cx="3816424" cy="792088"/>
          </a:xfrm>
        </p:grpSpPr>
        <p:sp>
          <p:nvSpPr>
            <p:cNvPr id="10" name="Rectangle 9"/>
            <p:cNvSpPr/>
            <p:nvPr/>
          </p:nvSpPr>
          <p:spPr>
            <a:xfrm>
              <a:off x="3491880"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tx1"/>
                  </a:solidFill>
                </a:rPr>
                <a:t>Parallellisme</a:t>
              </a:r>
            </a:p>
          </p:txBody>
        </p:sp>
        <p:sp>
          <p:nvSpPr>
            <p:cNvPr id="37" name="Rectangle 36"/>
            <p:cNvSpPr/>
            <p:nvPr/>
          </p:nvSpPr>
          <p:spPr>
            <a:xfrm>
              <a:off x="4788024"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tx1"/>
                  </a:solidFill>
                </a:rPr>
                <a:t>Deel-</a:t>
              </a:r>
              <a:r>
                <a:rPr lang="nl-BE" sz="1400" dirty="0" err="1">
                  <a:solidFill>
                    <a:schemeClr val="tx1"/>
                  </a:solidFill>
                </a:rPr>
                <a:t>opleverbaar</a:t>
              </a:r>
              <a:r>
                <a:rPr lang="nl-BE" sz="1400" dirty="0">
                  <a:solidFill>
                    <a:schemeClr val="tx1"/>
                  </a:solidFill>
                </a:rPr>
                <a:t>-</a:t>
              </a:r>
              <a:r>
                <a:rPr lang="nl-BE" sz="1400" dirty="0" err="1">
                  <a:solidFill>
                    <a:schemeClr val="tx1"/>
                  </a:solidFill>
                </a:rPr>
                <a:t>heid</a:t>
              </a:r>
              <a:endParaRPr lang="nl-BE" sz="1400" dirty="0">
                <a:solidFill>
                  <a:schemeClr val="tx1"/>
                </a:solidFill>
              </a:endParaRPr>
            </a:p>
          </p:txBody>
        </p:sp>
        <p:sp>
          <p:nvSpPr>
            <p:cNvPr id="100" name="Rectangle 99"/>
            <p:cNvSpPr/>
            <p:nvPr/>
          </p:nvSpPr>
          <p:spPr>
            <a:xfrm>
              <a:off x="6084168"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err="1">
                  <a:solidFill>
                    <a:schemeClr val="tx1"/>
                  </a:solidFill>
                </a:rPr>
                <a:t>Schaal-voordeel</a:t>
              </a:r>
              <a:endParaRPr lang="nl-BE" sz="1400" dirty="0">
                <a:solidFill>
                  <a:schemeClr val="tx1"/>
                </a:solidFill>
              </a:endParaRPr>
            </a:p>
          </p:txBody>
        </p:sp>
      </p:grpSp>
      <p:grpSp>
        <p:nvGrpSpPr>
          <p:cNvPr id="89" name="Group 88"/>
          <p:cNvGrpSpPr/>
          <p:nvPr/>
        </p:nvGrpSpPr>
        <p:grpSpPr>
          <a:xfrm>
            <a:off x="2063552" y="2420888"/>
            <a:ext cx="8280920" cy="2592288"/>
            <a:chOff x="539552" y="2420888"/>
            <a:chExt cx="8280920" cy="2592288"/>
          </a:xfrm>
        </p:grpSpPr>
        <p:sp>
          <p:nvSpPr>
            <p:cNvPr id="101" name="Rectangle 100"/>
            <p:cNvSpPr/>
            <p:nvPr/>
          </p:nvSpPr>
          <p:spPr>
            <a:xfrm>
              <a:off x="7380312" y="3284984"/>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6</a:t>
              </a:r>
            </a:p>
          </p:txBody>
        </p:sp>
        <p:sp>
          <p:nvSpPr>
            <p:cNvPr id="102" name="Rectangle 101"/>
            <p:cNvSpPr/>
            <p:nvPr/>
          </p:nvSpPr>
          <p:spPr>
            <a:xfrm>
              <a:off x="7380312" y="2420888"/>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4</a:t>
              </a:r>
            </a:p>
          </p:txBody>
        </p:sp>
        <p:sp>
          <p:nvSpPr>
            <p:cNvPr id="103" name="Rectangle 102"/>
            <p:cNvSpPr/>
            <p:nvPr/>
          </p:nvSpPr>
          <p:spPr>
            <a:xfrm>
              <a:off x="7380312" y="4149080"/>
              <a:ext cx="1224136" cy="792088"/>
            </a:xfrm>
            <a:prstGeom prst="rect">
              <a:avLst/>
            </a:prstGeom>
            <a:solidFill>
              <a:schemeClr val="accent5">
                <a:lumMod val="20000"/>
                <a:lumOff val="80000"/>
              </a:schemeClr>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a:solidFill>
                    <a:schemeClr val="tx1"/>
                  </a:solidFill>
                </a:rPr>
                <a:t>7</a:t>
              </a:r>
            </a:p>
          </p:txBody>
        </p:sp>
        <p:sp>
          <p:nvSpPr>
            <p:cNvPr id="34" name="Rectangle 33"/>
            <p:cNvSpPr/>
            <p:nvPr/>
          </p:nvSpPr>
          <p:spPr>
            <a:xfrm>
              <a:off x="539552" y="4077072"/>
              <a:ext cx="8280920" cy="936104"/>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84" name="Group 83"/>
          <p:cNvGrpSpPr/>
          <p:nvPr/>
        </p:nvGrpSpPr>
        <p:grpSpPr>
          <a:xfrm>
            <a:off x="2207568" y="2420888"/>
            <a:ext cx="2736304" cy="2520280"/>
            <a:chOff x="683568" y="2420888"/>
            <a:chExt cx="2736304" cy="2520280"/>
          </a:xfrm>
        </p:grpSpPr>
        <p:sp>
          <p:nvSpPr>
            <p:cNvPr id="6" name="Rectangle 5"/>
            <p:cNvSpPr/>
            <p:nvPr/>
          </p:nvSpPr>
          <p:spPr>
            <a:xfrm>
              <a:off x="683568" y="2420888"/>
              <a:ext cx="273630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sp>
          <p:nvSpPr>
            <p:cNvPr id="7" name="Rectangle 6"/>
            <p:cNvSpPr/>
            <p:nvPr/>
          </p:nvSpPr>
          <p:spPr>
            <a:xfrm>
              <a:off x="683568" y="3284984"/>
              <a:ext cx="273630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00" dirty="0">
                <a:solidFill>
                  <a:schemeClr val="tx1"/>
                </a:solidFill>
              </a:endParaRPr>
            </a:p>
          </p:txBody>
        </p:sp>
        <p:sp>
          <p:nvSpPr>
            <p:cNvPr id="8" name="Rectangle 7"/>
            <p:cNvSpPr/>
            <p:nvPr/>
          </p:nvSpPr>
          <p:spPr>
            <a:xfrm>
              <a:off x="683568" y="4149080"/>
              <a:ext cx="273630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2000" dirty="0">
                <a:solidFill>
                  <a:schemeClr val="tx1"/>
                </a:solidFill>
              </a:endParaRPr>
            </a:p>
          </p:txBody>
        </p:sp>
        <p:grpSp>
          <p:nvGrpSpPr>
            <p:cNvPr id="49" name="Group 48"/>
            <p:cNvGrpSpPr/>
            <p:nvPr/>
          </p:nvGrpSpPr>
          <p:grpSpPr>
            <a:xfrm>
              <a:off x="755577" y="2636912"/>
              <a:ext cx="2592288" cy="295324"/>
              <a:chOff x="2987824" y="2204864"/>
              <a:chExt cx="5688632" cy="648072"/>
            </a:xfrm>
          </p:grpSpPr>
          <p:sp>
            <p:nvSpPr>
              <p:cNvPr id="50" name="Rectangle 49"/>
              <p:cNvSpPr/>
              <p:nvPr/>
            </p:nvSpPr>
            <p:spPr>
              <a:xfrm>
                <a:off x="5292080"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51" name="Rectangle 50"/>
              <p:cNvSpPr/>
              <p:nvPr/>
            </p:nvSpPr>
            <p:spPr>
              <a:xfrm>
                <a:off x="6444208"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52" name="Rectangle 51"/>
              <p:cNvSpPr/>
              <p:nvPr/>
            </p:nvSpPr>
            <p:spPr>
              <a:xfrm>
                <a:off x="7596336"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53" name="Rectangle 52"/>
              <p:cNvSpPr/>
              <p:nvPr/>
            </p:nvSpPr>
            <p:spPr>
              <a:xfrm>
                <a:off x="4139952"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54" name="Rectangle 53"/>
              <p:cNvSpPr/>
              <p:nvPr/>
            </p:nvSpPr>
            <p:spPr>
              <a:xfrm>
                <a:off x="2987824" y="2204864"/>
                <a:ext cx="1080120" cy="6480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60" name="Pentagon 59"/>
              <p:cNvSpPr/>
              <p:nvPr/>
            </p:nvSpPr>
            <p:spPr>
              <a:xfrm>
                <a:off x="3059832"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P</a:t>
                </a:r>
              </a:p>
            </p:txBody>
          </p:sp>
          <p:sp>
            <p:nvSpPr>
              <p:cNvPr id="61" name="Pentagon 60"/>
              <p:cNvSpPr/>
              <p:nvPr/>
            </p:nvSpPr>
            <p:spPr>
              <a:xfrm>
                <a:off x="3563888"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P</a:t>
                </a:r>
              </a:p>
            </p:txBody>
          </p:sp>
          <p:sp>
            <p:nvSpPr>
              <p:cNvPr id="62" name="Pentagon 61"/>
              <p:cNvSpPr/>
              <p:nvPr/>
            </p:nvSpPr>
            <p:spPr>
              <a:xfrm>
                <a:off x="4211960"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D</a:t>
                </a:r>
              </a:p>
            </p:txBody>
          </p:sp>
          <p:sp>
            <p:nvSpPr>
              <p:cNvPr id="63" name="Pentagon 62"/>
              <p:cNvSpPr/>
              <p:nvPr/>
            </p:nvSpPr>
            <p:spPr>
              <a:xfrm>
                <a:off x="4716016"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D</a:t>
                </a:r>
              </a:p>
            </p:txBody>
          </p:sp>
          <p:sp>
            <p:nvSpPr>
              <p:cNvPr id="64" name="Pentagon 63"/>
              <p:cNvSpPr/>
              <p:nvPr/>
            </p:nvSpPr>
            <p:spPr>
              <a:xfrm>
                <a:off x="5364088"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B</a:t>
                </a:r>
              </a:p>
            </p:txBody>
          </p:sp>
          <p:sp>
            <p:nvSpPr>
              <p:cNvPr id="65" name="Pentagon 64"/>
              <p:cNvSpPr/>
              <p:nvPr/>
            </p:nvSpPr>
            <p:spPr>
              <a:xfrm>
                <a:off x="5868144"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B</a:t>
                </a:r>
              </a:p>
            </p:txBody>
          </p:sp>
          <p:sp>
            <p:nvSpPr>
              <p:cNvPr id="66" name="Pentagon 65"/>
              <p:cNvSpPr/>
              <p:nvPr/>
            </p:nvSpPr>
            <p:spPr>
              <a:xfrm>
                <a:off x="6516216"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T</a:t>
                </a:r>
              </a:p>
            </p:txBody>
          </p:sp>
          <p:sp>
            <p:nvSpPr>
              <p:cNvPr id="67" name="Pentagon 66"/>
              <p:cNvSpPr/>
              <p:nvPr/>
            </p:nvSpPr>
            <p:spPr>
              <a:xfrm>
                <a:off x="7020272"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T</a:t>
                </a:r>
              </a:p>
            </p:txBody>
          </p:sp>
          <p:sp>
            <p:nvSpPr>
              <p:cNvPr id="68" name="Pentagon 67"/>
              <p:cNvSpPr/>
              <p:nvPr/>
            </p:nvSpPr>
            <p:spPr>
              <a:xfrm>
                <a:off x="7668344" y="2348880"/>
                <a:ext cx="432048" cy="360040"/>
              </a:xfrm>
              <a:prstGeom prst="homePlate">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R</a:t>
                </a:r>
              </a:p>
            </p:txBody>
          </p:sp>
          <p:sp>
            <p:nvSpPr>
              <p:cNvPr id="69" name="Pentagon 68"/>
              <p:cNvSpPr/>
              <p:nvPr/>
            </p:nvSpPr>
            <p:spPr>
              <a:xfrm>
                <a:off x="8172400" y="2348880"/>
                <a:ext cx="432048" cy="360040"/>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R</a:t>
                </a:r>
              </a:p>
            </p:txBody>
          </p:sp>
        </p:grpSp>
        <p:grpSp>
          <p:nvGrpSpPr>
            <p:cNvPr id="70" name="Group 69"/>
            <p:cNvGrpSpPr/>
            <p:nvPr/>
          </p:nvGrpSpPr>
          <p:grpSpPr>
            <a:xfrm>
              <a:off x="755577" y="3501008"/>
              <a:ext cx="2592288" cy="295324"/>
              <a:chOff x="2987824" y="3501008"/>
              <a:chExt cx="5688632" cy="648072"/>
            </a:xfrm>
          </p:grpSpPr>
          <p:sp>
            <p:nvSpPr>
              <p:cNvPr id="71" name="Rectangle 70"/>
              <p:cNvSpPr/>
              <p:nvPr/>
            </p:nvSpPr>
            <p:spPr>
              <a:xfrm>
                <a:off x="2987824" y="3501008"/>
                <a:ext cx="2592288"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72" name="Rectangle 71"/>
              <p:cNvSpPr/>
              <p:nvPr/>
            </p:nvSpPr>
            <p:spPr>
              <a:xfrm>
                <a:off x="6084168" y="3501008"/>
                <a:ext cx="2592288"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73" name="Pentagon 72"/>
              <p:cNvSpPr/>
              <p:nvPr/>
            </p:nvSpPr>
            <p:spPr>
              <a:xfrm>
                <a:off x="3059832"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P</a:t>
                </a:r>
              </a:p>
            </p:txBody>
          </p:sp>
          <p:sp>
            <p:nvSpPr>
              <p:cNvPr id="74" name="Pentagon 73"/>
              <p:cNvSpPr/>
              <p:nvPr/>
            </p:nvSpPr>
            <p:spPr>
              <a:xfrm>
                <a:off x="3563888"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D</a:t>
                </a:r>
              </a:p>
            </p:txBody>
          </p:sp>
          <p:sp>
            <p:nvSpPr>
              <p:cNvPr id="75" name="Pentagon 74"/>
              <p:cNvSpPr/>
              <p:nvPr/>
            </p:nvSpPr>
            <p:spPr>
              <a:xfrm>
                <a:off x="4067944"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B</a:t>
                </a:r>
              </a:p>
            </p:txBody>
          </p:sp>
          <p:sp>
            <p:nvSpPr>
              <p:cNvPr id="76" name="Pentagon 75"/>
              <p:cNvSpPr/>
              <p:nvPr/>
            </p:nvSpPr>
            <p:spPr>
              <a:xfrm>
                <a:off x="4572000"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T</a:t>
                </a:r>
              </a:p>
            </p:txBody>
          </p:sp>
          <p:sp>
            <p:nvSpPr>
              <p:cNvPr id="77" name="Pentagon 76"/>
              <p:cNvSpPr/>
              <p:nvPr/>
            </p:nvSpPr>
            <p:spPr>
              <a:xfrm>
                <a:off x="5076056" y="3645024"/>
                <a:ext cx="432048" cy="360040"/>
              </a:xfrm>
              <a:prstGeom prst="homePlate">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R</a:t>
                </a:r>
              </a:p>
            </p:txBody>
          </p:sp>
          <p:sp>
            <p:nvSpPr>
              <p:cNvPr id="78" name="Pentagon 77"/>
              <p:cNvSpPr/>
              <p:nvPr/>
            </p:nvSpPr>
            <p:spPr>
              <a:xfrm>
                <a:off x="6156176"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2">
                        <a:lumMod val="50000"/>
                      </a:schemeClr>
                    </a:solidFill>
                  </a:rPr>
                  <a:t>P</a:t>
                </a:r>
              </a:p>
            </p:txBody>
          </p:sp>
          <p:sp>
            <p:nvSpPr>
              <p:cNvPr id="79" name="Pentagon 78"/>
              <p:cNvSpPr/>
              <p:nvPr/>
            </p:nvSpPr>
            <p:spPr>
              <a:xfrm>
                <a:off x="6660232"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2">
                        <a:lumMod val="50000"/>
                      </a:schemeClr>
                    </a:solidFill>
                  </a:rPr>
                  <a:t>D</a:t>
                </a:r>
              </a:p>
            </p:txBody>
          </p:sp>
          <p:sp>
            <p:nvSpPr>
              <p:cNvPr id="80" name="Pentagon 79"/>
              <p:cNvSpPr/>
              <p:nvPr/>
            </p:nvSpPr>
            <p:spPr>
              <a:xfrm>
                <a:off x="7164288"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2">
                        <a:lumMod val="50000"/>
                      </a:schemeClr>
                    </a:solidFill>
                  </a:rPr>
                  <a:t>B</a:t>
                </a:r>
              </a:p>
            </p:txBody>
          </p:sp>
          <p:sp>
            <p:nvSpPr>
              <p:cNvPr id="81" name="Pentagon 80"/>
              <p:cNvSpPr/>
              <p:nvPr/>
            </p:nvSpPr>
            <p:spPr>
              <a:xfrm>
                <a:off x="7668344"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2">
                        <a:lumMod val="50000"/>
                      </a:schemeClr>
                    </a:solidFill>
                  </a:rPr>
                  <a:t>T</a:t>
                </a:r>
              </a:p>
            </p:txBody>
          </p:sp>
          <p:sp>
            <p:nvSpPr>
              <p:cNvPr id="82" name="Pentagon 81"/>
              <p:cNvSpPr/>
              <p:nvPr/>
            </p:nvSpPr>
            <p:spPr>
              <a:xfrm>
                <a:off x="8172400" y="3645024"/>
                <a:ext cx="432048" cy="360040"/>
              </a:xfrm>
              <a:prstGeom prst="homePlat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2">
                        <a:lumMod val="50000"/>
                      </a:schemeClr>
                    </a:solidFill>
                  </a:rPr>
                  <a:t>R</a:t>
                </a:r>
              </a:p>
            </p:txBody>
          </p:sp>
        </p:grpSp>
        <p:grpSp>
          <p:nvGrpSpPr>
            <p:cNvPr id="122" name="Group 121"/>
            <p:cNvGrpSpPr/>
            <p:nvPr/>
          </p:nvGrpSpPr>
          <p:grpSpPr>
            <a:xfrm>
              <a:off x="755575" y="4396096"/>
              <a:ext cx="2592289" cy="295325"/>
              <a:chOff x="2987824" y="4869160"/>
              <a:chExt cx="5688632" cy="648072"/>
            </a:xfrm>
          </p:grpSpPr>
          <p:grpSp>
            <p:nvGrpSpPr>
              <p:cNvPr id="104" name="Group 103"/>
              <p:cNvGrpSpPr/>
              <p:nvPr/>
            </p:nvGrpSpPr>
            <p:grpSpPr>
              <a:xfrm>
                <a:off x="2987824" y="4869160"/>
                <a:ext cx="1080120" cy="648072"/>
                <a:chOff x="2987824" y="4869160"/>
                <a:chExt cx="1080120" cy="648072"/>
              </a:xfrm>
            </p:grpSpPr>
            <p:sp>
              <p:nvSpPr>
                <p:cNvPr id="105" name="Rectangle 104"/>
                <p:cNvSpPr/>
                <p:nvPr/>
              </p:nvSpPr>
              <p:spPr>
                <a:xfrm>
                  <a:off x="2987824" y="4869160"/>
                  <a:ext cx="1080120"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106" name="Pentagon 105"/>
                <p:cNvSpPr/>
                <p:nvPr/>
              </p:nvSpPr>
              <p:spPr>
                <a:xfrm>
                  <a:off x="3059832"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P</a:t>
                  </a:r>
                </a:p>
              </p:txBody>
            </p:sp>
            <p:sp>
              <p:nvSpPr>
                <p:cNvPr id="107" name="Pentagon 106"/>
                <p:cNvSpPr/>
                <p:nvPr/>
              </p:nvSpPr>
              <p:spPr>
                <a:xfrm>
                  <a:off x="3563888"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5">
                          <a:lumMod val="50000"/>
                        </a:schemeClr>
                      </a:solidFill>
                    </a:rPr>
                    <a:t>P</a:t>
                  </a:r>
                </a:p>
              </p:txBody>
            </p:sp>
          </p:grpSp>
          <p:grpSp>
            <p:nvGrpSpPr>
              <p:cNvPr id="108" name="Group 107"/>
              <p:cNvGrpSpPr/>
              <p:nvPr/>
            </p:nvGrpSpPr>
            <p:grpSpPr>
              <a:xfrm>
                <a:off x="4139952" y="4869160"/>
                <a:ext cx="1584176" cy="648072"/>
                <a:chOff x="4283968" y="4869160"/>
                <a:chExt cx="1584176" cy="648072"/>
              </a:xfrm>
            </p:grpSpPr>
            <p:sp>
              <p:nvSpPr>
                <p:cNvPr id="109" name="Rectangle 108"/>
                <p:cNvSpPr/>
                <p:nvPr/>
              </p:nvSpPr>
              <p:spPr>
                <a:xfrm>
                  <a:off x="4283968" y="4869160"/>
                  <a:ext cx="1584176"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110" name="Pentagon 109"/>
                <p:cNvSpPr/>
                <p:nvPr/>
              </p:nvSpPr>
              <p:spPr>
                <a:xfrm>
                  <a:off x="4355976"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D</a:t>
                  </a:r>
                </a:p>
              </p:txBody>
            </p:sp>
            <p:sp>
              <p:nvSpPr>
                <p:cNvPr id="111" name="Pentagon 110"/>
                <p:cNvSpPr/>
                <p:nvPr/>
              </p:nvSpPr>
              <p:spPr>
                <a:xfrm>
                  <a:off x="4860032"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B</a:t>
                  </a:r>
                </a:p>
              </p:txBody>
            </p:sp>
            <p:sp>
              <p:nvSpPr>
                <p:cNvPr id="112" name="Pentagon 111"/>
                <p:cNvSpPr/>
                <p:nvPr/>
              </p:nvSpPr>
              <p:spPr>
                <a:xfrm>
                  <a:off x="5364088"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T</a:t>
                  </a:r>
                </a:p>
              </p:txBody>
            </p:sp>
          </p:grpSp>
          <p:grpSp>
            <p:nvGrpSpPr>
              <p:cNvPr id="113" name="Group 112"/>
              <p:cNvGrpSpPr/>
              <p:nvPr/>
            </p:nvGrpSpPr>
            <p:grpSpPr>
              <a:xfrm>
                <a:off x="5868144" y="4869160"/>
                <a:ext cx="1584176" cy="648072"/>
                <a:chOff x="5868144" y="4869160"/>
                <a:chExt cx="1584176" cy="648072"/>
              </a:xfrm>
            </p:grpSpPr>
            <p:sp>
              <p:nvSpPr>
                <p:cNvPr id="114" name="Rectangle 113"/>
                <p:cNvSpPr/>
                <p:nvPr/>
              </p:nvSpPr>
              <p:spPr>
                <a:xfrm>
                  <a:off x="5868144" y="4869160"/>
                  <a:ext cx="1584176"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115" name="Pentagon 114"/>
                <p:cNvSpPr/>
                <p:nvPr/>
              </p:nvSpPr>
              <p:spPr>
                <a:xfrm>
                  <a:off x="5940152"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4">
                          <a:lumMod val="50000"/>
                        </a:schemeClr>
                      </a:solidFill>
                    </a:rPr>
                    <a:t>D</a:t>
                  </a:r>
                </a:p>
              </p:txBody>
            </p:sp>
            <p:sp>
              <p:nvSpPr>
                <p:cNvPr id="116" name="Pentagon 115"/>
                <p:cNvSpPr/>
                <p:nvPr/>
              </p:nvSpPr>
              <p:spPr>
                <a:xfrm>
                  <a:off x="6444208"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4">
                          <a:lumMod val="50000"/>
                        </a:schemeClr>
                      </a:solidFill>
                    </a:rPr>
                    <a:t>B</a:t>
                  </a:r>
                </a:p>
              </p:txBody>
            </p:sp>
            <p:sp>
              <p:nvSpPr>
                <p:cNvPr id="117" name="Pentagon 116"/>
                <p:cNvSpPr/>
                <p:nvPr/>
              </p:nvSpPr>
              <p:spPr>
                <a:xfrm>
                  <a:off x="6948264"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4">
                          <a:lumMod val="50000"/>
                        </a:schemeClr>
                      </a:solidFill>
                    </a:rPr>
                    <a:t>T</a:t>
                  </a:r>
                </a:p>
              </p:txBody>
            </p:sp>
          </p:grpSp>
          <p:grpSp>
            <p:nvGrpSpPr>
              <p:cNvPr id="118" name="Group 117"/>
              <p:cNvGrpSpPr/>
              <p:nvPr/>
            </p:nvGrpSpPr>
            <p:grpSpPr>
              <a:xfrm>
                <a:off x="7596336" y="4869160"/>
                <a:ext cx="1080120" cy="648072"/>
                <a:chOff x="7596336" y="4869160"/>
                <a:chExt cx="1080120" cy="648072"/>
              </a:xfrm>
            </p:grpSpPr>
            <p:sp>
              <p:nvSpPr>
                <p:cNvPr id="119" name="Rectangle 118"/>
                <p:cNvSpPr/>
                <p:nvPr/>
              </p:nvSpPr>
              <p:spPr>
                <a:xfrm>
                  <a:off x="7596336" y="4869160"/>
                  <a:ext cx="1080120" cy="6480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100"/>
                </a:p>
              </p:txBody>
            </p:sp>
            <p:sp>
              <p:nvSpPr>
                <p:cNvPr id="120" name="Pentagon 119"/>
                <p:cNvSpPr/>
                <p:nvPr/>
              </p:nvSpPr>
              <p:spPr>
                <a:xfrm>
                  <a:off x="7668344" y="5013176"/>
                  <a:ext cx="432048" cy="360040"/>
                </a:xfrm>
                <a:prstGeom prst="homePlate">
                  <a:avLst/>
                </a:prstGeom>
                <a:solidFill>
                  <a:schemeClr val="accent4">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t>R</a:t>
                  </a:r>
                </a:p>
              </p:txBody>
            </p:sp>
            <p:sp>
              <p:nvSpPr>
                <p:cNvPr id="121" name="Pentagon 120"/>
                <p:cNvSpPr/>
                <p:nvPr/>
              </p:nvSpPr>
              <p:spPr>
                <a:xfrm>
                  <a:off x="8172400" y="5013176"/>
                  <a:ext cx="432048" cy="360040"/>
                </a:xfrm>
                <a:prstGeom prst="homePlate">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100" dirty="0">
                      <a:solidFill>
                        <a:schemeClr val="accent4">
                          <a:lumMod val="50000"/>
                        </a:schemeClr>
                      </a:solidFill>
                    </a:rPr>
                    <a:t>R</a:t>
                  </a:r>
                </a:p>
              </p:txBody>
            </p:sp>
          </p:grpSp>
        </p:grpSp>
      </p:grpSp>
    </p:spTree>
    <p:extLst>
      <p:ext uri="{BB962C8B-B14F-4D97-AF65-F5344CB8AC3E}">
        <p14:creationId xmlns:p14="http://schemas.microsoft.com/office/powerpoint/2010/main" val="200542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fade">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712686" y="1407887"/>
            <a:ext cx="5776686" cy="2220684"/>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Wanneer </a:t>
            </a:r>
            <a:r>
              <a:rPr lang="nl-BE" sz="3200" dirty="0" smtClean="0"/>
              <a:t>hebben we resultaten?</a:t>
            </a:r>
            <a:endParaRPr lang="nl-BE" sz="3200" dirty="0"/>
          </a:p>
        </p:txBody>
      </p:sp>
      <p:sp>
        <p:nvSpPr>
          <p:cNvPr id="11" name="Rounded Rectangular Callout 10"/>
          <p:cNvSpPr/>
          <p:nvPr/>
        </p:nvSpPr>
        <p:spPr>
          <a:xfrm>
            <a:off x="5776687" y="3483427"/>
            <a:ext cx="5776686" cy="1770744"/>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Zijn er belangrijke datums wanneer iets opgeleverd moet zijn?</a:t>
            </a:r>
            <a:endParaRPr lang="nl-BE" sz="3200" dirty="0"/>
          </a:p>
        </p:txBody>
      </p:sp>
    </p:spTree>
    <p:extLst>
      <p:ext uri="{BB962C8B-B14F-4D97-AF65-F5344CB8AC3E}">
        <p14:creationId xmlns:p14="http://schemas.microsoft.com/office/powerpoint/2010/main" val="1119444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Mijlpalen bepalen</a:t>
            </a:r>
            <a:endParaRPr lang="nl-BE" dirty="0"/>
          </a:p>
        </p:txBody>
      </p:sp>
      <p:sp>
        <p:nvSpPr>
          <p:cNvPr id="4" name="Footer Placeholder 3"/>
          <p:cNvSpPr>
            <a:spLocks noGrp="1"/>
          </p:cNvSpPr>
          <p:nvPr>
            <p:ph type="ftr" sz="quarter" idx="11"/>
          </p:nvPr>
        </p:nvSpPr>
        <p:spPr/>
        <p:txBody>
          <a:bodyPr/>
          <a:lstStyle/>
          <a:p>
            <a:pPr>
              <a:defRPr/>
            </a:pPr>
            <a:r>
              <a:rPr lang="en-US" smtClean="0"/>
              <a:t>(c) K°SQUAD 2006-2020 - All rights reserved</a:t>
            </a:r>
            <a:endParaRPr lang="en-US" dirty="0"/>
          </a:p>
        </p:txBody>
      </p:sp>
      <p:sp>
        <p:nvSpPr>
          <p:cNvPr id="21" name="Rectangle 20"/>
          <p:cNvSpPr/>
          <p:nvPr/>
        </p:nvSpPr>
        <p:spPr>
          <a:xfrm>
            <a:off x="184752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JAN</a:t>
            </a:r>
          </a:p>
        </p:txBody>
      </p:sp>
      <p:sp>
        <p:nvSpPr>
          <p:cNvPr id="22" name="Rectangle 21"/>
          <p:cNvSpPr/>
          <p:nvPr/>
        </p:nvSpPr>
        <p:spPr>
          <a:xfrm>
            <a:off x="256760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FEB</a:t>
            </a:r>
          </a:p>
        </p:txBody>
      </p:sp>
      <p:sp>
        <p:nvSpPr>
          <p:cNvPr id="23" name="Rectangle 22"/>
          <p:cNvSpPr/>
          <p:nvPr/>
        </p:nvSpPr>
        <p:spPr>
          <a:xfrm>
            <a:off x="328768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MAR</a:t>
            </a:r>
          </a:p>
        </p:txBody>
      </p:sp>
      <p:sp>
        <p:nvSpPr>
          <p:cNvPr id="24" name="Rectangle 23"/>
          <p:cNvSpPr/>
          <p:nvPr/>
        </p:nvSpPr>
        <p:spPr>
          <a:xfrm>
            <a:off x="400776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APR</a:t>
            </a:r>
          </a:p>
        </p:txBody>
      </p:sp>
      <p:sp>
        <p:nvSpPr>
          <p:cNvPr id="27" name="Rectangle 26"/>
          <p:cNvSpPr/>
          <p:nvPr/>
        </p:nvSpPr>
        <p:spPr>
          <a:xfrm>
            <a:off x="472784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MEI</a:t>
            </a:r>
          </a:p>
        </p:txBody>
      </p:sp>
      <p:sp>
        <p:nvSpPr>
          <p:cNvPr id="28" name="Rectangle 27"/>
          <p:cNvSpPr/>
          <p:nvPr/>
        </p:nvSpPr>
        <p:spPr>
          <a:xfrm>
            <a:off x="544792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JUN</a:t>
            </a:r>
          </a:p>
        </p:txBody>
      </p:sp>
      <p:sp>
        <p:nvSpPr>
          <p:cNvPr id="29" name="Rectangle 28"/>
          <p:cNvSpPr/>
          <p:nvPr/>
        </p:nvSpPr>
        <p:spPr>
          <a:xfrm>
            <a:off x="616800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JUL</a:t>
            </a:r>
          </a:p>
        </p:txBody>
      </p:sp>
      <p:sp>
        <p:nvSpPr>
          <p:cNvPr id="30" name="Rectangle 29"/>
          <p:cNvSpPr/>
          <p:nvPr/>
        </p:nvSpPr>
        <p:spPr>
          <a:xfrm>
            <a:off x="688808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AUG</a:t>
            </a:r>
          </a:p>
        </p:txBody>
      </p:sp>
      <p:sp>
        <p:nvSpPr>
          <p:cNvPr id="32" name="Rectangle 31"/>
          <p:cNvSpPr/>
          <p:nvPr/>
        </p:nvSpPr>
        <p:spPr>
          <a:xfrm>
            <a:off x="832824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OKT</a:t>
            </a:r>
          </a:p>
        </p:txBody>
      </p:sp>
      <p:sp>
        <p:nvSpPr>
          <p:cNvPr id="33" name="Rectangle 32"/>
          <p:cNvSpPr/>
          <p:nvPr/>
        </p:nvSpPr>
        <p:spPr>
          <a:xfrm>
            <a:off x="904832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NOV</a:t>
            </a:r>
          </a:p>
        </p:txBody>
      </p:sp>
      <p:sp>
        <p:nvSpPr>
          <p:cNvPr id="34" name="Rectangle 33"/>
          <p:cNvSpPr/>
          <p:nvPr/>
        </p:nvSpPr>
        <p:spPr>
          <a:xfrm>
            <a:off x="976840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DEC</a:t>
            </a:r>
          </a:p>
        </p:txBody>
      </p:sp>
      <p:sp>
        <p:nvSpPr>
          <p:cNvPr id="19" name="Rectangle 18"/>
          <p:cNvSpPr/>
          <p:nvPr/>
        </p:nvSpPr>
        <p:spPr>
          <a:xfrm>
            <a:off x="7608168" y="27809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accent5">
                    <a:lumMod val="50000"/>
                  </a:schemeClr>
                </a:solidFill>
              </a:rPr>
              <a:t>SEP</a:t>
            </a:r>
          </a:p>
        </p:txBody>
      </p:sp>
      <p:grpSp>
        <p:nvGrpSpPr>
          <p:cNvPr id="18" name="Group 17"/>
          <p:cNvGrpSpPr/>
          <p:nvPr/>
        </p:nvGrpSpPr>
        <p:grpSpPr>
          <a:xfrm>
            <a:off x="6672064" y="1988840"/>
            <a:ext cx="2583286" cy="3888432"/>
            <a:chOff x="5148064" y="1988840"/>
            <a:chExt cx="2583286" cy="3888432"/>
          </a:xfrm>
        </p:grpSpPr>
        <p:pic>
          <p:nvPicPr>
            <p:cNvPr id="35" name="Picture 2" descr="C:\Users\cauwege\AppData\Local\Microsoft\Windows\Temporary Internet Files\Content.IE5\BXLKNZZM\MP900403149[1].jpg"/>
            <p:cNvPicPr>
              <a:picLocks noChangeAspect="1" noChangeArrowheads="1"/>
            </p:cNvPicPr>
            <p:nvPr/>
          </p:nvPicPr>
          <p:blipFill>
            <a:blip r:embed="rId2" cstate="print"/>
            <a:srcRect/>
            <a:stretch>
              <a:fillRect/>
            </a:stretch>
          </p:blipFill>
          <p:spPr bwMode="auto">
            <a:xfrm>
              <a:off x="5148064" y="4149080"/>
              <a:ext cx="2583286" cy="1728192"/>
            </a:xfrm>
            <a:prstGeom prst="rect">
              <a:avLst/>
            </a:prstGeom>
            <a:noFill/>
          </p:spPr>
        </p:pic>
        <p:sp>
          <p:nvSpPr>
            <p:cNvPr id="36" name="Down Arrow 35"/>
            <p:cNvSpPr/>
            <p:nvPr/>
          </p:nvSpPr>
          <p:spPr>
            <a:xfrm>
              <a:off x="6280139" y="1988840"/>
              <a:ext cx="288032" cy="2232248"/>
            </a:xfrm>
            <a:prstGeom prst="downArrow">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bg1"/>
                </a:solidFill>
              </a:endParaRPr>
            </a:p>
          </p:txBody>
        </p:sp>
        <p:sp>
          <p:nvSpPr>
            <p:cNvPr id="31" name="Rectangle 30"/>
            <p:cNvSpPr/>
            <p:nvPr/>
          </p:nvSpPr>
          <p:spPr>
            <a:xfrm>
              <a:off x="6084168" y="2780928"/>
              <a:ext cx="648072" cy="576064"/>
            </a:xfrm>
            <a:prstGeom prst="rect">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SEP</a:t>
              </a:r>
            </a:p>
          </p:txBody>
        </p:sp>
      </p:grpSp>
    </p:spTree>
    <p:extLst>
      <p:ext uri="{BB962C8B-B14F-4D97-AF65-F5344CB8AC3E}">
        <p14:creationId xmlns:p14="http://schemas.microsoft.com/office/powerpoint/2010/main" val="165339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Fasespreiding bepalen</a:t>
            </a:r>
            <a:endParaRPr lang="nl-BE"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sp>
        <p:nvSpPr>
          <p:cNvPr id="44" name="Down Arrow 43"/>
          <p:cNvSpPr/>
          <p:nvPr/>
        </p:nvSpPr>
        <p:spPr>
          <a:xfrm>
            <a:off x="8740243" y="1988840"/>
            <a:ext cx="288032" cy="3168352"/>
          </a:xfrm>
          <a:prstGeom prst="downArrow">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bg1"/>
              </a:solidFill>
            </a:endParaRPr>
          </a:p>
        </p:txBody>
      </p:sp>
      <p:sp>
        <p:nvSpPr>
          <p:cNvPr id="45" name="Rectangle 44"/>
          <p:cNvSpPr/>
          <p:nvPr/>
        </p:nvSpPr>
        <p:spPr>
          <a:xfrm>
            <a:off x="278363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JAN</a:t>
            </a:r>
          </a:p>
        </p:txBody>
      </p:sp>
      <p:sp>
        <p:nvSpPr>
          <p:cNvPr id="46" name="Rectangle 45"/>
          <p:cNvSpPr/>
          <p:nvPr/>
        </p:nvSpPr>
        <p:spPr>
          <a:xfrm>
            <a:off x="350371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FEB</a:t>
            </a:r>
          </a:p>
        </p:txBody>
      </p:sp>
      <p:sp>
        <p:nvSpPr>
          <p:cNvPr id="47" name="Rectangle 46"/>
          <p:cNvSpPr/>
          <p:nvPr/>
        </p:nvSpPr>
        <p:spPr>
          <a:xfrm>
            <a:off x="422379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MAR</a:t>
            </a:r>
          </a:p>
        </p:txBody>
      </p:sp>
      <p:sp>
        <p:nvSpPr>
          <p:cNvPr id="48" name="Rectangle 47"/>
          <p:cNvSpPr/>
          <p:nvPr/>
        </p:nvSpPr>
        <p:spPr>
          <a:xfrm>
            <a:off x="494387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APR</a:t>
            </a:r>
          </a:p>
        </p:txBody>
      </p:sp>
      <p:sp>
        <p:nvSpPr>
          <p:cNvPr id="49" name="Rectangle 48"/>
          <p:cNvSpPr/>
          <p:nvPr/>
        </p:nvSpPr>
        <p:spPr>
          <a:xfrm>
            <a:off x="566395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MEI</a:t>
            </a:r>
          </a:p>
        </p:txBody>
      </p:sp>
      <p:sp>
        <p:nvSpPr>
          <p:cNvPr id="50" name="Rectangle 49"/>
          <p:cNvSpPr/>
          <p:nvPr/>
        </p:nvSpPr>
        <p:spPr>
          <a:xfrm>
            <a:off x="638403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JUN</a:t>
            </a:r>
          </a:p>
        </p:txBody>
      </p:sp>
      <p:sp>
        <p:nvSpPr>
          <p:cNvPr id="51" name="Rectangle 50"/>
          <p:cNvSpPr/>
          <p:nvPr/>
        </p:nvSpPr>
        <p:spPr>
          <a:xfrm>
            <a:off x="710411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JUL</a:t>
            </a:r>
          </a:p>
        </p:txBody>
      </p:sp>
      <p:sp>
        <p:nvSpPr>
          <p:cNvPr id="52" name="Rectangle 51"/>
          <p:cNvSpPr/>
          <p:nvPr/>
        </p:nvSpPr>
        <p:spPr>
          <a:xfrm>
            <a:off x="782419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accent5">
                    <a:lumMod val="50000"/>
                  </a:schemeClr>
                </a:solidFill>
              </a:rPr>
              <a:t>AUG</a:t>
            </a:r>
          </a:p>
        </p:txBody>
      </p:sp>
      <p:sp>
        <p:nvSpPr>
          <p:cNvPr id="53" name="Rectangle 52"/>
          <p:cNvSpPr/>
          <p:nvPr/>
        </p:nvSpPr>
        <p:spPr>
          <a:xfrm>
            <a:off x="8544272" y="1988840"/>
            <a:ext cx="648072" cy="576064"/>
          </a:xfrm>
          <a:prstGeom prst="rect">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nl-BE" dirty="0">
                <a:solidFill>
                  <a:schemeClr val="bg1"/>
                </a:solidFill>
              </a:rPr>
              <a:t>SEP</a:t>
            </a:r>
          </a:p>
        </p:txBody>
      </p:sp>
      <p:sp>
        <p:nvSpPr>
          <p:cNvPr id="57" name="Rectangle 56"/>
          <p:cNvSpPr/>
          <p:nvPr/>
        </p:nvSpPr>
        <p:spPr>
          <a:xfrm>
            <a:off x="2783632" y="2636912"/>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58" name="Rectangle 57"/>
          <p:cNvSpPr/>
          <p:nvPr/>
        </p:nvSpPr>
        <p:spPr>
          <a:xfrm>
            <a:off x="3503712" y="2636912"/>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59" name="Rectangle 58"/>
          <p:cNvSpPr/>
          <p:nvPr/>
        </p:nvSpPr>
        <p:spPr>
          <a:xfrm>
            <a:off x="422379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60" name="Rectangle 59"/>
          <p:cNvSpPr/>
          <p:nvPr/>
        </p:nvSpPr>
        <p:spPr>
          <a:xfrm>
            <a:off x="494387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61" name="Rectangle 60"/>
          <p:cNvSpPr/>
          <p:nvPr/>
        </p:nvSpPr>
        <p:spPr>
          <a:xfrm>
            <a:off x="566395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62" name="Rectangle 61"/>
          <p:cNvSpPr/>
          <p:nvPr/>
        </p:nvSpPr>
        <p:spPr>
          <a:xfrm>
            <a:off x="638403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63" name="Rectangle 62"/>
          <p:cNvSpPr/>
          <p:nvPr/>
        </p:nvSpPr>
        <p:spPr>
          <a:xfrm>
            <a:off x="710411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64" name="Rectangle 63"/>
          <p:cNvSpPr/>
          <p:nvPr/>
        </p:nvSpPr>
        <p:spPr>
          <a:xfrm>
            <a:off x="782419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1" name="Rectangle 80"/>
          <p:cNvSpPr/>
          <p:nvPr/>
        </p:nvSpPr>
        <p:spPr>
          <a:xfrm>
            <a:off x="278363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2" name="Rectangle 81"/>
          <p:cNvSpPr/>
          <p:nvPr/>
        </p:nvSpPr>
        <p:spPr>
          <a:xfrm>
            <a:off x="350371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3" name="Rectangle 82"/>
          <p:cNvSpPr/>
          <p:nvPr/>
        </p:nvSpPr>
        <p:spPr>
          <a:xfrm>
            <a:off x="422379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4" name="Rectangle 83"/>
          <p:cNvSpPr/>
          <p:nvPr/>
        </p:nvSpPr>
        <p:spPr>
          <a:xfrm>
            <a:off x="494387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5" name="Rectangle 84"/>
          <p:cNvSpPr/>
          <p:nvPr/>
        </p:nvSpPr>
        <p:spPr>
          <a:xfrm>
            <a:off x="566395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7" name="Rectangle 86"/>
          <p:cNvSpPr/>
          <p:nvPr/>
        </p:nvSpPr>
        <p:spPr>
          <a:xfrm>
            <a:off x="710411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8" name="Rectangle 87"/>
          <p:cNvSpPr/>
          <p:nvPr/>
        </p:nvSpPr>
        <p:spPr>
          <a:xfrm>
            <a:off x="782419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4" name="Rectangle 93"/>
          <p:cNvSpPr/>
          <p:nvPr/>
        </p:nvSpPr>
        <p:spPr>
          <a:xfrm>
            <a:off x="638403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15" name="Rectangle 114"/>
          <p:cNvSpPr/>
          <p:nvPr/>
        </p:nvSpPr>
        <p:spPr>
          <a:xfrm>
            <a:off x="278363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16" name="Rectangle 115"/>
          <p:cNvSpPr/>
          <p:nvPr/>
        </p:nvSpPr>
        <p:spPr>
          <a:xfrm>
            <a:off x="350371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17" name="Rectangle 116"/>
          <p:cNvSpPr/>
          <p:nvPr/>
        </p:nvSpPr>
        <p:spPr>
          <a:xfrm>
            <a:off x="422379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18" name="Rectangle 117"/>
          <p:cNvSpPr/>
          <p:nvPr/>
        </p:nvSpPr>
        <p:spPr>
          <a:xfrm>
            <a:off x="494387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19" name="Rectangle 118"/>
          <p:cNvSpPr/>
          <p:nvPr/>
        </p:nvSpPr>
        <p:spPr>
          <a:xfrm>
            <a:off x="566395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20" name="Rectangle 119"/>
          <p:cNvSpPr/>
          <p:nvPr/>
        </p:nvSpPr>
        <p:spPr>
          <a:xfrm>
            <a:off x="638403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21" name="Rectangle 120"/>
          <p:cNvSpPr/>
          <p:nvPr/>
        </p:nvSpPr>
        <p:spPr>
          <a:xfrm>
            <a:off x="7104112" y="4581128"/>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22" name="Rectangle 121"/>
          <p:cNvSpPr/>
          <p:nvPr/>
        </p:nvSpPr>
        <p:spPr>
          <a:xfrm>
            <a:off x="7824192" y="4581128"/>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123" name="TextBox 122"/>
          <p:cNvSpPr txBox="1"/>
          <p:nvPr/>
        </p:nvSpPr>
        <p:spPr>
          <a:xfrm>
            <a:off x="2809365" y="2708920"/>
            <a:ext cx="1012457" cy="369332"/>
          </a:xfrm>
          <a:prstGeom prst="rect">
            <a:avLst/>
          </a:prstGeom>
          <a:noFill/>
        </p:spPr>
        <p:txBody>
          <a:bodyPr wrap="none" rtlCol="0">
            <a:spAutoFit/>
          </a:bodyPr>
          <a:lstStyle/>
          <a:p>
            <a:r>
              <a:rPr lang="nl-BE" dirty="0"/>
              <a:t>PREPARE</a:t>
            </a:r>
          </a:p>
        </p:txBody>
      </p:sp>
      <p:sp>
        <p:nvSpPr>
          <p:cNvPr id="124" name="TextBox 123"/>
          <p:cNvSpPr txBox="1"/>
          <p:nvPr/>
        </p:nvSpPr>
        <p:spPr>
          <a:xfrm>
            <a:off x="4871864" y="3356992"/>
            <a:ext cx="1333122" cy="369332"/>
          </a:xfrm>
          <a:prstGeom prst="rect">
            <a:avLst/>
          </a:prstGeom>
          <a:noFill/>
        </p:spPr>
        <p:txBody>
          <a:bodyPr wrap="none" rtlCol="0">
            <a:spAutoFit/>
          </a:bodyPr>
          <a:lstStyle/>
          <a:p>
            <a:r>
              <a:rPr lang="nl-BE" dirty="0"/>
              <a:t>CONSTRUCT</a:t>
            </a:r>
          </a:p>
        </p:txBody>
      </p:sp>
      <p:sp>
        <p:nvSpPr>
          <p:cNvPr id="126" name="TextBox 125"/>
          <p:cNvSpPr txBox="1"/>
          <p:nvPr/>
        </p:nvSpPr>
        <p:spPr>
          <a:xfrm>
            <a:off x="7104112" y="4653136"/>
            <a:ext cx="1137812" cy="369332"/>
          </a:xfrm>
          <a:prstGeom prst="rect">
            <a:avLst/>
          </a:prstGeom>
          <a:noFill/>
        </p:spPr>
        <p:txBody>
          <a:bodyPr wrap="none" rtlCol="0">
            <a:spAutoFit/>
          </a:bodyPr>
          <a:lstStyle/>
          <a:p>
            <a:r>
              <a:rPr lang="nl-BE" dirty="0"/>
              <a:t>ROLL-OUT</a:t>
            </a:r>
          </a:p>
        </p:txBody>
      </p:sp>
      <p:sp>
        <p:nvSpPr>
          <p:cNvPr id="86" name="Rectangle 85"/>
          <p:cNvSpPr/>
          <p:nvPr/>
        </p:nvSpPr>
        <p:spPr>
          <a:xfrm>
            <a:off x="278363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89" name="Rectangle 88"/>
          <p:cNvSpPr/>
          <p:nvPr/>
        </p:nvSpPr>
        <p:spPr>
          <a:xfrm>
            <a:off x="350371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0" name="Rectangle 89"/>
          <p:cNvSpPr/>
          <p:nvPr/>
        </p:nvSpPr>
        <p:spPr>
          <a:xfrm>
            <a:off x="422379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1" name="Rectangle 90"/>
          <p:cNvSpPr/>
          <p:nvPr/>
        </p:nvSpPr>
        <p:spPr>
          <a:xfrm>
            <a:off x="4943872" y="3933056"/>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2" name="Rectangle 91"/>
          <p:cNvSpPr/>
          <p:nvPr/>
        </p:nvSpPr>
        <p:spPr>
          <a:xfrm>
            <a:off x="5663952" y="3933056"/>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3" name="Rectangle 92"/>
          <p:cNvSpPr/>
          <p:nvPr/>
        </p:nvSpPr>
        <p:spPr>
          <a:xfrm>
            <a:off x="710411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5" name="Rectangle 94"/>
          <p:cNvSpPr/>
          <p:nvPr/>
        </p:nvSpPr>
        <p:spPr>
          <a:xfrm>
            <a:off x="782419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6" name="Rectangle 95"/>
          <p:cNvSpPr/>
          <p:nvPr/>
        </p:nvSpPr>
        <p:spPr>
          <a:xfrm>
            <a:off x="638403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accent5">
                  <a:lumMod val="50000"/>
                </a:schemeClr>
              </a:solidFill>
            </a:endParaRPr>
          </a:p>
        </p:txBody>
      </p:sp>
      <p:sp>
        <p:nvSpPr>
          <p:cNvPr id="97" name="TextBox 96"/>
          <p:cNvSpPr txBox="1"/>
          <p:nvPr/>
        </p:nvSpPr>
        <p:spPr>
          <a:xfrm>
            <a:off x="4871864" y="4005064"/>
            <a:ext cx="1333122" cy="369332"/>
          </a:xfrm>
          <a:prstGeom prst="rect">
            <a:avLst/>
          </a:prstGeom>
          <a:noFill/>
        </p:spPr>
        <p:txBody>
          <a:bodyPr wrap="none" rtlCol="0">
            <a:spAutoFit/>
          </a:bodyPr>
          <a:lstStyle/>
          <a:p>
            <a:r>
              <a:rPr lang="nl-BE" dirty="0"/>
              <a:t>CONSTRUCT</a:t>
            </a:r>
          </a:p>
        </p:txBody>
      </p:sp>
    </p:spTree>
    <p:extLst>
      <p:ext uri="{BB962C8B-B14F-4D97-AF65-F5344CB8AC3E}">
        <p14:creationId xmlns:p14="http://schemas.microsoft.com/office/powerpoint/2010/main" val="2118426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Risico’s in kaart brengen</a:t>
            </a:r>
            <a:endParaRPr lang="nl-BE"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grpSp>
        <p:nvGrpSpPr>
          <p:cNvPr id="5" name="Group 37"/>
          <p:cNvGrpSpPr/>
          <p:nvPr/>
        </p:nvGrpSpPr>
        <p:grpSpPr>
          <a:xfrm>
            <a:off x="5303912" y="2204864"/>
            <a:ext cx="1224136" cy="1224136"/>
            <a:chOff x="3779912" y="2204864"/>
            <a:chExt cx="1224136" cy="1224136"/>
          </a:xfrm>
        </p:grpSpPr>
        <p:sp>
          <p:nvSpPr>
            <p:cNvPr id="8" name="Oval 7"/>
            <p:cNvSpPr/>
            <p:nvPr/>
          </p:nvSpPr>
          <p:spPr>
            <a:xfrm>
              <a:off x="3779912" y="2204864"/>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1</a:t>
              </a:r>
            </a:p>
          </p:txBody>
        </p:sp>
        <p:sp>
          <p:nvSpPr>
            <p:cNvPr id="9" name="Oval 8"/>
            <p:cNvSpPr/>
            <p:nvPr/>
          </p:nvSpPr>
          <p:spPr>
            <a:xfrm>
              <a:off x="3779912" y="2636912"/>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3</a:t>
              </a:r>
            </a:p>
          </p:txBody>
        </p:sp>
        <p:sp>
          <p:nvSpPr>
            <p:cNvPr id="10" name="Oval 9"/>
            <p:cNvSpPr/>
            <p:nvPr/>
          </p:nvSpPr>
          <p:spPr>
            <a:xfrm>
              <a:off x="3779912" y="3068960"/>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9</a:t>
              </a:r>
            </a:p>
          </p:txBody>
        </p:sp>
        <p:sp>
          <p:nvSpPr>
            <p:cNvPr id="11" name="Oval 10"/>
            <p:cNvSpPr/>
            <p:nvPr/>
          </p:nvSpPr>
          <p:spPr>
            <a:xfrm>
              <a:off x="4644008" y="2204864"/>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1</a:t>
              </a:r>
            </a:p>
          </p:txBody>
        </p:sp>
        <p:sp>
          <p:nvSpPr>
            <p:cNvPr id="12" name="Oval 11"/>
            <p:cNvSpPr/>
            <p:nvPr/>
          </p:nvSpPr>
          <p:spPr>
            <a:xfrm>
              <a:off x="4644008" y="2636912"/>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3</a:t>
              </a:r>
            </a:p>
          </p:txBody>
        </p:sp>
        <p:sp>
          <p:nvSpPr>
            <p:cNvPr id="13" name="Oval 12"/>
            <p:cNvSpPr/>
            <p:nvPr/>
          </p:nvSpPr>
          <p:spPr>
            <a:xfrm>
              <a:off x="4644008" y="3068960"/>
              <a:ext cx="360040" cy="360040"/>
            </a:xfrm>
            <a:prstGeom prst="ellipse">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9</a:t>
              </a:r>
            </a:p>
          </p:txBody>
        </p:sp>
      </p:grpSp>
      <p:sp>
        <p:nvSpPr>
          <p:cNvPr id="14" name="Oval 13"/>
          <p:cNvSpPr/>
          <p:nvPr/>
        </p:nvSpPr>
        <p:spPr>
          <a:xfrm>
            <a:off x="6168008" y="306896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9</a:t>
            </a:r>
          </a:p>
        </p:txBody>
      </p:sp>
      <p:sp>
        <p:nvSpPr>
          <p:cNvPr id="15" name="Oval 14"/>
          <p:cNvSpPr/>
          <p:nvPr/>
        </p:nvSpPr>
        <p:spPr>
          <a:xfrm>
            <a:off x="5303912" y="2636912"/>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3</a:t>
            </a:r>
          </a:p>
        </p:txBody>
      </p:sp>
      <p:sp>
        <p:nvSpPr>
          <p:cNvPr id="16" name="Rectangle 15"/>
          <p:cNvSpPr/>
          <p:nvPr/>
        </p:nvSpPr>
        <p:spPr>
          <a:xfrm>
            <a:off x="2279576" y="2204864"/>
            <a:ext cx="2664296" cy="923330"/>
          </a:xfrm>
          <a:prstGeom prst="rect">
            <a:avLst/>
          </a:prstGeom>
        </p:spPr>
        <p:txBody>
          <a:bodyPr wrap="square">
            <a:spAutoFit/>
          </a:bodyPr>
          <a:lstStyle/>
          <a:p>
            <a:r>
              <a:rPr lang="nl-BE" dirty="0"/>
              <a:t>Vertraging op het plannen zorgt voor een tekort aan arbeidskrachten</a:t>
            </a:r>
          </a:p>
        </p:txBody>
      </p:sp>
      <p:sp>
        <p:nvSpPr>
          <p:cNvPr id="17" name="Rectangle 16"/>
          <p:cNvSpPr/>
          <p:nvPr/>
        </p:nvSpPr>
        <p:spPr>
          <a:xfrm>
            <a:off x="7892956" y="2267579"/>
            <a:ext cx="1875453" cy="923330"/>
          </a:xfrm>
          <a:prstGeom prst="rect">
            <a:avLst/>
          </a:prstGeom>
        </p:spPr>
        <p:txBody>
          <a:bodyPr wrap="square">
            <a:spAutoFit/>
          </a:bodyPr>
          <a:lstStyle/>
          <a:p>
            <a:r>
              <a:rPr lang="nl-BE" dirty="0"/>
              <a:t>Voorrang geven aan realisatie waterbrug</a:t>
            </a:r>
          </a:p>
        </p:txBody>
      </p:sp>
      <p:grpSp>
        <p:nvGrpSpPr>
          <p:cNvPr id="6" name="Group 35"/>
          <p:cNvGrpSpPr/>
          <p:nvPr/>
        </p:nvGrpSpPr>
        <p:grpSpPr>
          <a:xfrm>
            <a:off x="2279576" y="1484784"/>
            <a:ext cx="7632848" cy="576064"/>
            <a:chOff x="755576" y="1484784"/>
            <a:chExt cx="7632848" cy="576064"/>
          </a:xfrm>
        </p:grpSpPr>
        <p:sp>
          <p:nvSpPr>
            <p:cNvPr id="20" name="Rectangle 19"/>
            <p:cNvSpPr/>
            <p:nvPr/>
          </p:nvSpPr>
          <p:spPr>
            <a:xfrm>
              <a:off x="755576" y="1484784"/>
              <a:ext cx="26642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600" dirty="0"/>
                <a:t>Omschrijving</a:t>
              </a:r>
            </a:p>
          </p:txBody>
        </p:sp>
        <p:sp>
          <p:nvSpPr>
            <p:cNvPr id="21" name="Rectangle 20"/>
            <p:cNvSpPr/>
            <p:nvPr/>
          </p:nvSpPr>
          <p:spPr>
            <a:xfrm>
              <a:off x="3491880"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Kans</a:t>
              </a:r>
            </a:p>
          </p:txBody>
        </p:sp>
        <p:sp>
          <p:nvSpPr>
            <p:cNvPr id="22" name="Rectangle 21"/>
            <p:cNvSpPr/>
            <p:nvPr/>
          </p:nvSpPr>
          <p:spPr>
            <a:xfrm>
              <a:off x="4427984"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Impact</a:t>
              </a:r>
            </a:p>
          </p:txBody>
        </p:sp>
        <p:sp>
          <p:nvSpPr>
            <p:cNvPr id="23" name="Rectangle 22"/>
            <p:cNvSpPr/>
            <p:nvPr/>
          </p:nvSpPr>
          <p:spPr>
            <a:xfrm>
              <a:off x="5364088" y="1484784"/>
              <a:ext cx="864096"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dirty="0"/>
                <a:t>Score</a:t>
              </a:r>
            </a:p>
          </p:txBody>
        </p:sp>
        <p:sp>
          <p:nvSpPr>
            <p:cNvPr id="24" name="Rectangle 23"/>
            <p:cNvSpPr/>
            <p:nvPr/>
          </p:nvSpPr>
          <p:spPr>
            <a:xfrm>
              <a:off x="6300192" y="1484784"/>
              <a:ext cx="208823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1600" dirty="0"/>
                <a:t>Maatregel</a:t>
              </a:r>
            </a:p>
          </p:txBody>
        </p:sp>
      </p:grpSp>
      <p:grpSp>
        <p:nvGrpSpPr>
          <p:cNvPr id="7" name="Group 36"/>
          <p:cNvGrpSpPr/>
          <p:nvPr/>
        </p:nvGrpSpPr>
        <p:grpSpPr>
          <a:xfrm>
            <a:off x="2279576" y="2132856"/>
            <a:ext cx="7632848" cy="2808312"/>
            <a:chOff x="755576" y="2132856"/>
            <a:chExt cx="7632848" cy="2808312"/>
          </a:xfrm>
        </p:grpSpPr>
        <p:sp>
          <p:nvSpPr>
            <p:cNvPr id="25" name="Rectangle 24"/>
            <p:cNvSpPr/>
            <p:nvPr/>
          </p:nvSpPr>
          <p:spPr>
            <a:xfrm>
              <a:off x="755576" y="2132856"/>
              <a:ext cx="26642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6" name="Rectangle 25"/>
            <p:cNvSpPr/>
            <p:nvPr/>
          </p:nvSpPr>
          <p:spPr>
            <a:xfrm>
              <a:off x="3491880"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7" name="Rectangle 26"/>
            <p:cNvSpPr/>
            <p:nvPr/>
          </p:nvSpPr>
          <p:spPr>
            <a:xfrm>
              <a:off x="4427984"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8" name="Rectangle 27"/>
            <p:cNvSpPr/>
            <p:nvPr/>
          </p:nvSpPr>
          <p:spPr>
            <a:xfrm>
              <a:off x="5364088" y="213285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9" name="Rectangle 28"/>
            <p:cNvSpPr/>
            <p:nvPr/>
          </p:nvSpPr>
          <p:spPr>
            <a:xfrm>
              <a:off x="6300192" y="2132856"/>
              <a:ext cx="2088232"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0" name="Rectangle 29"/>
            <p:cNvSpPr/>
            <p:nvPr/>
          </p:nvSpPr>
          <p:spPr>
            <a:xfrm>
              <a:off x="755576" y="3573016"/>
              <a:ext cx="26642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1" name="Rectangle 30"/>
            <p:cNvSpPr/>
            <p:nvPr/>
          </p:nvSpPr>
          <p:spPr>
            <a:xfrm>
              <a:off x="3491880"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2" name="Rectangle 31"/>
            <p:cNvSpPr/>
            <p:nvPr/>
          </p:nvSpPr>
          <p:spPr>
            <a:xfrm>
              <a:off x="4427984"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3" name="Rectangle 32"/>
            <p:cNvSpPr/>
            <p:nvPr/>
          </p:nvSpPr>
          <p:spPr>
            <a:xfrm>
              <a:off x="5364088" y="3573016"/>
              <a:ext cx="864096"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4" name="Rectangle 33"/>
            <p:cNvSpPr/>
            <p:nvPr/>
          </p:nvSpPr>
          <p:spPr>
            <a:xfrm>
              <a:off x="6300192" y="3573016"/>
              <a:ext cx="2088232" cy="1368152"/>
            </a:xfrm>
            <a:prstGeom prst="rect">
              <a:avLst/>
            </a:prstGeom>
            <a:no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grpSp>
      <p:grpSp>
        <p:nvGrpSpPr>
          <p:cNvPr id="19" name="Group 51"/>
          <p:cNvGrpSpPr/>
          <p:nvPr/>
        </p:nvGrpSpPr>
        <p:grpSpPr>
          <a:xfrm>
            <a:off x="5591944" y="2276872"/>
            <a:ext cx="1930872" cy="1152128"/>
            <a:chOff x="4067944" y="2276872"/>
            <a:chExt cx="1930872" cy="1152128"/>
          </a:xfrm>
        </p:grpSpPr>
        <p:sp>
          <p:nvSpPr>
            <p:cNvPr id="18" name="Rectangle 17"/>
            <p:cNvSpPr/>
            <p:nvPr/>
          </p:nvSpPr>
          <p:spPr>
            <a:xfrm>
              <a:off x="5580112" y="2276872"/>
              <a:ext cx="418704" cy="369332"/>
            </a:xfrm>
            <a:prstGeom prst="rect">
              <a:avLst/>
            </a:prstGeom>
          </p:spPr>
          <p:txBody>
            <a:bodyPr wrap="none">
              <a:spAutoFit/>
            </a:bodyPr>
            <a:lstStyle/>
            <a:p>
              <a:r>
                <a:rPr lang="nl-BE" dirty="0"/>
                <a:t>27</a:t>
              </a:r>
            </a:p>
          </p:txBody>
        </p:sp>
        <p:sp>
          <p:nvSpPr>
            <p:cNvPr id="43" name="Multiply 42"/>
            <p:cNvSpPr/>
            <p:nvPr/>
          </p:nvSpPr>
          <p:spPr>
            <a:xfrm>
              <a:off x="4067944" y="2780928"/>
              <a:ext cx="648072" cy="648072"/>
            </a:xfrm>
            <a:prstGeom prst="mathMultiply">
              <a:avLst>
                <a:gd name="adj1" fmla="val 10978"/>
              </a:avLst>
            </a:prstGeom>
            <a:solidFill>
              <a:srgbClr val="DD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9" name="Shape 48"/>
            <p:cNvCxnSpPr/>
            <p:nvPr/>
          </p:nvCxnSpPr>
          <p:spPr>
            <a:xfrm rot="5400000" flipH="1" flipV="1">
              <a:off x="4700337" y="2148535"/>
              <a:ext cx="475041" cy="1019747"/>
            </a:xfrm>
            <a:prstGeom prst="curvedConnector2">
              <a:avLst/>
            </a:prstGeom>
            <a:ln w="38100">
              <a:solidFill>
                <a:srgbClr val="DD804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57"/>
          <p:cNvGrpSpPr/>
          <p:nvPr/>
        </p:nvGrpSpPr>
        <p:grpSpPr>
          <a:xfrm>
            <a:off x="7324686" y="2646204"/>
            <a:ext cx="1505997" cy="792089"/>
            <a:chOff x="5800685" y="2646203"/>
            <a:chExt cx="1505997" cy="792089"/>
          </a:xfrm>
        </p:grpSpPr>
        <p:cxnSp>
          <p:nvCxnSpPr>
            <p:cNvPr id="54" name="Curved Connector 53"/>
            <p:cNvCxnSpPr>
              <a:stCxn id="18" idx="2"/>
              <a:endCxn id="17" idx="2"/>
            </p:cNvCxnSpPr>
            <p:nvPr/>
          </p:nvCxnSpPr>
          <p:spPr>
            <a:xfrm rot="16200000" flipH="1">
              <a:off x="6281331" y="2165557"/>
              <a:ext cx="544705" cy="1505997"/>
            </a:xfrm>
            <a:prstGeom prst="curvedConnector3">
              <a:avLst>
                <a:gd name="adj1" fmla="val 141968"/>
              </a:avLst>
            </a:prstGeom>
            <a:ln w="38100">
              <a:solidFill>
                <a:srgbClr val="DD8047"/>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372200" y="3068960"/>
              <a:ext cx="702436" cy="369332"/>
            </a:xfrm>
            <a:prstGeom prst="rect">
              <a:avLst/>
            </a:prstGeom>
            <a:noFill/>
          </p:spPr>
          <p:txBody>
            <a:bodyPr wrap="none" rtlCol="0">
              <a:spAutoFit/>
            </a:bodyPr>
            <a:lstStyle/>
            <a:p>
              <a:r>
                <a:rPr lang="nl-BE" b="1" dirty="0">
                  <a:solidFill>
                    <a:srgbClr val="DD8047"/>
                  </a:solidFill>
                </a:rPr>
                <a:t>&gt;= 27</a:t>
              </a:r>
            </a:p>
          </p:txBody>
        </p:sp>
      </p:grpSp>
    </p:spTree>
    <p:extLst>
      <p:ext uri="{BB962C8B-B14F-4D97-AF65-F5344CB8AC3E}">
        <p14:creationId xmlns:p14="http://schemas.microsoft.com/office/powerpoint/2010/main" val="239218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heckerboard(across)">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checkerboard(across)">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Situatie inschatten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2758103154"/>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2886229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712686" y="2220685"/>
            <a:ext cx="5776686" cy="1407885"/>
          </a:xfrm>
          <a:prstGeom prst="wedgeRoundRectCallout">
            <a:avLst>
              <a:gd name="adj1" fmla="val -38968"/>
              <a:gd name="adj2" fmla="val 7987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3200" dirty="0" smtClean="0"/>
              <a:t>Past alles in elkaar?</a:t>
            </a:r>
            <a:endParaRPr lang="nl-BE" sz="3200" dirty="0"/>
          </a:p>
        </p:txBody>
      </p:sp>
    </p:spTree>
    <p:extLst>
      <p:ext uri="{BB962C8B-B14F-4D97-AF65-F5344CB8AC3E}">
        <p14:creationId xmlns:p14="http://schemas.microsoft.com/office/powerpoint/2010/main" val="1802006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Reality Check uitvoeren</a:t>
            </a:r>
            <a:endParaRPr lang="en-US"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graphicFrame>
        <p:nvGraphicFramePr>
          <p:cNvPr id="6" name="Content Placeholder 5"/>
          <p:cNvGraphicFramePr>
            <a:graphicFrameLocks noGrp="1"/>
          </p:cNvGraphicFramePr>
          <p:nvPr>
            <p:ph sz="quarter" idx="1"/>
            <p:extLst/>
          </p:nvPr>
        </p:nvGraphicFramePr>
        <p:xfrm>
          <a:off x="2136775" y="1268414"/>
          <a:ext cx="8153400" cy="4827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540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Beheersaspecten vastleggen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3583525456"/>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2346530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088572" y="1785258"/>
            <a:ext cx="5283200" cy="1987550"/>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Wie</a:t>
            </a:r>
            <a:r>
              <a:rPr lang="nl-BE" sz="3200" dirty="0" smtClean="0"/>
              <a:t> hebben we allemaal nodig?</a:t>
            </a:r>
            <a:endParaRPr lang="nl-BE" sz="3200" dirty="0"/>
          </a:p>
        </p:txBody>
      </p:sp>
      <p:sp>
        <p:nvSpPr>
          <p:cNvPr id="8" name="Rounded Rectangular Callout 7"/>
          <p:cNvSpPr/>
          <p:nvPr/>
        </p:nvSpPr>
        <p:spPr>
          <a:xfrm>
            <a:off x="5773057" y="2803008"/>
            <a:ext cx="5054600" cy="1565792"/>
          </a:xfrm>
          <a:prstGeom prst="wedgeRoundRectCallout">
            <a:avLst>
              <a:gd name="adj1" fmla="val 45313"/>
              <a:gd name="adj2" fmla="val 9238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En hoe vertellen we elkaar wat we aan het doen zijn?</a:t>
            </a:r>
            <a:endParaRPr lang="nl-BE" sz="3200" dirty="0"/>
          </a:p>
        </p:txBody>
      </p:sp>
      <p:sp>
        <p:nvSpPr>
          <p:cNvPr id="9" name="TextBox 8"/>
          <p:cNvSpPr txBox="1"/>
          <p:nvPr/>
        </p:nvSpPr>
        <p:spPr>
          <a:xfrm>
            <a:off x="1088572" y="1415926"/>
            <a:ext cx="2253694" cy="369332"/>
          </a:xfrm>
          <a:prstGeom prst="rect">
            <a:avLst/>
          </a:prstGeom>
          <a:noFill/>
        </p:spPr>
        <p:txBody>
          <a:bodyPr wrap="none" rtlCol="0">
            <a:spAutoFit/>
          </a:bodyPr>
          <a:lstStyle/>
          <a:p>
            <a:r>
              <a:rPr lang="nl-BE" dirty="0" smtClean="0"/>
              <a:t>Samenwerkingsmodel</a:t>
            </a:r>
            <a:endParaRPr lang="nl-BE" dirty="0"/>
          </a:p>
        </p:txBody>
      </p:sp>
      <p:sp>
        <p:nvSpPr>
          <p:cNvPr id="10" name="TextBox 9"/>
          <p:cNvSpPr txBox="1"/>
          <p:nvPr/>
        </p:nvSpPr>
        <p:spPr>
          <a:xfrm>
            <a:off x="8686558" y="2409701"/>
            <a:ext cx="2141099" cy="369332"/>
          </a:xfrm>
          <a:prstGeom prst="rect">
            <a:avLst/>
          </a:prstGeom>
          <a:noFill/>
        </p:spPr>
        <p:txBody>
          <a:bodyPr wrap="none" rtlCol="0">
            <a:spAutoFit/>
          </a:bodyPr>
          <a:lstStyle/>
          <a:p>
            <a:r>
              <a:rPr lang="nl-BE" dirty="0" smtClean="0"/>
              <a:t>Communicatiemodel</a:t>
            </a:r>
            <a:endParaRPr lang="nl-BE" dirty="0"/>
          </a:p>
        </p:txBody>
      </p:sp>
    </p:spTree>
    <p:extLst>
      <p:ext uri="{BB962C8B-B14F-4D97-AF65-F5344CB8AC3E}">
        <p14:creationId xmlns:p14="http://schemas.microsoft.com/office/powerpoint/2010/main" val="185316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dirty="0" smtClean="0"/>
              <a:t>Samenwerkingsmodel bepalen</a:t>
            </a:r>
            <a:endParaRPr lang="nl-BE" dirty="0"/>
          </a:p>
        </p:txBody>
      </p:sp>
      <p:grpSp>
        <p:nvGrpSpPr>
          <p:cNvPr id="15" name="Group 14"/>
          <p:cNvGrpSpPr/>
          <p:nvPr/>
        </p:nvGrpSpPr>
        <p:grpSpPr>
          <a:xfrm>
            <a:off x="6206262" y="2780928"/>
            <a:ext cx="0" cy="2160240"/>
            <a:chOff x="4391980" y="2780928"/>
            <a:chExt cx="0" cy="2160240"/>
          </a:xfrm>
        </p:grpSpPr>
        <p:cxnSp>
          <p:nvCxnSpPr>
            <p:cNvPr id="18" name="Straight Arrow Connector 17"/>
            <p:cNvCxnSpPr>
              <a:stCxn id="20" idx="4"/>
              <a:endCxn id="21" idx="0"/>
            </p:cNvCxnSpPr>
            <p:nvPr/>
          </p:nvCxnSpPr>
          <p:spPr>
            <a:xfrm>
              <a:off x="4391980" y="4077072"/>
              <a:ext cx="0" cy="864096"/>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 idx="0"/>
              <a:endCxn id="24" idx="4"/>
            </p:cNvCxnSpPr>
            <p:nvPr/>
          </p:nvCxnSpPr>
          <p:spPr>
            <a:xfrm flipV="1">
              <a:off x="4391980" y="2780928"/>
              <a:ext cx="0" cy="792088"/>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5450178" y="3573016"/>
            <a:ext cx="151216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bg1"/>
                </a:solidFill>
              </a:rPr>
              <a:t>Beheren</a:t>
            </a:r>
          </a:p>
        </p:txBody>
      </p:sp>
      <p:sp>
        <p:nvSpPr>
          <p:cNvPr id="21" name="Oval 20"/>
          <p:cNvSpPr/>
          <p:nvPr/>
        </p:nvSpPr>
        <p:spPr>
          <a:xfrm>
            <a:off x="5450178" y="4941168"/>
            <a:ext cx="151216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bg1"/>
                </a:solidFill>
              </a:rPr>
              <a:t>Uitvoeren</a:t>
            </a:r>
          </a:p>
        </p:txBody>
      </p:sp>
      <p:sp>
        <p:nvSpPr>
          <p:cNvPr id="24" name="Oval 23"/>
          <p:cNvSpPr/>
          <p:nvPr/>
        </p:nvSpPr>
        <p:spPr>
          <a:xfrm>
            <a:off x="5450178" y="2276872"/>
            <a:ext cx="1512168" cy="50405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dirty="0">
                <a:solidFill>
                  <a:schemeClr val="bg1"/>
                </a:solidFill>
              </a:rPr>
              <a:t>Aansturen</a:t>
            </a:r>
          </a:p>
        </p:txBody>
      </p:sp>
      <p:grpSp>
        <p:nvGrpSpPr>
          <p:cNvPr id="16" name="Group 15"/>
          <p:cNvGrpSpPr/>
          <p:nvPr/>
        </p:nvGrpSpPr>
        <p:grpSpPr>
          <a:xfrm>
            <a:off x="6740894" y="2707112"/>
            <a:ext cx="3389804" cy="1369961"/>
            <a:chOff x="4926612" y="2707111"/>
            <a:chExt cx="3389804" cy="1369961"/>
          </a:xfrm>
        </p:grpSpPr>
        <p:sp>
          <p:nvSpPr>
            <p:cNvPr id="23" name="Oval 22"/>
            <p:cNvSpPr/>
            <p:nvPr/>
          </p:nvSpPr>
          <p:spPr>
            <a:xfrm>
              <a:off x="6804248" y="3573016"/>
              <a:ext cx="1512168" cy="50405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sz="1600" dirty="0">
                  <a:solidFill>
                    <a:schemeClr val="accent5">
                      <a:lumMod val="50000"/>
                    </a:schemeClr>
                  </a:solidFill>
                </a:rPr>
                <a:t>Assisteren</a:t>
              </a:r>
            </a:p>
          </p:txBody>
        </p:sp>
        <p:cxnSp>
          <p:nvCxnSpPr>
            <p:cNvPr id="27" name="Straight Arrow Connector 26"/>
            <p:cNvCxnSpPr>
              <a:stCxn id="20" idx="6"/>
              <a:endCxn id="23" idx="2"/>
            </p:cNvCxnSpPr>
            <p:nvPr/>
          </p:nvCxnSpPr>
          <p:spPr>
            <a:xfrm>
              <a:off x="5148064" y="3825044"/>
              <a:ext cx="1656184" cy="0"/>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a:endCxn id="24" idx="5"/>
            </p:cNvCxnSpPr>
            <p:nvPr/>
          </p:nvCxnSpPr>
          <p:spPr>
            <a:xfrm flipH="1" flipV="1">
              <a:off x="4926612" y="2707111"/>
              <a:ext cx="2099088" cy="939722"/>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641866" y="2707112"/>
            <a:ext cx="3029764" cy="1369961"/>
            <a:chOff x="827584" y="2707111"/>
            <a:chExt cx="3029764" cy="1369961"/>
          </a:xfrm>
        </p:grpSpPr>
        <p:sp>
          <p:nvSpPr>
            <p:cNvPr id="22" name="Oval 21"/>
            <p:cNvSpPr/>
            <p:nvPr/>
          </p:nvSpPr>
          <p:spPr>
            <a:xfrm>
              <a:off x="827584" y="3573016"/>
              <a:ext cx="1512168" cy="50405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BE" sz="1600" dirty="0">
                  <a:solidFill>
                    <a:schemeClr val="accent5">
                      <a:lumMod val="50000"/>
                    </a:schemeClr>
                  </a:solidFill>
                </a:rPr>
                <a:t>Controleren</a:t>
              </a:r>
            </a:p>
          </p:txBody>
        </p:sp>
        <p:cxnSp>
          <p:nvCxnSpPr>
            <p:cNvPr id="25" name="Straight Arrow Connector 24"/>
            <p:cNvCxnSpPr>
              <a:stCxn id="22" idx="6"/>
              <a:endCxn id="20" idx="2"/>
            </p:cNvCxnSpPr>
            <p:nvPr/>
          </p:nvCxnSpPr>
          <p:spPr>
            <a:xfrm>
              <a:off x="2339752" y="3825044"/>
              <a:ext cx="1296144" cy="0"/>
            </a:xfrm>
            <a:prstGeom prst="straightConnector1">
              <a:avLst/>
            </a:prstGeom>
            <a:ln w="508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7"/>
              <a:endCxn id="24" idx="3"/>
            </p:cNvCxnSpPr>
            <p:nvPr/>
          </p:nvCxnSpPr>
          <p:spPr>
            <a:xfrm flipV="1">
              <a:off x="2118300" y="2707111"/>
              <a:ext cx="1739048" cy="939722"/>
            </a:xfrm>
            <a:prstGeom prst="straightConnector1">
              <a:avLst/>
            </a:prstGeom>
            <a:ln w="508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3" name="Pentagon 52"/>
          <p:cNvSpPr/>
          <p:nvPr/>
        </p:nvSpPr>
        <p:spPr>
          <a:xfrm>
            <a:off x="2569858" y="1407299"/>
            <a:ext cx="1512168" cy="403329"/>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Activiteiten</a:t>
            </a:r>
          </a:p>
        </p:txBody>
      </p:sp>
      <p:sp>
        <p:nvSpPr>
          <p:cNvPr id="58" name="Rectangle 57"/>
          <p:cNvSpPr/>
          <p:nvPr/>
        </p:nvSpPr>
        <p:spPr>
          <a:xfrm>
            <a:off x="2137810" y="1772816"/>
            <a:ext cx="8496944" cy="439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56" name="Group 55"/>
          <p:cNvGrpSpPr/>
          <p:nvPr/>
        </p:nvGrpSpPr>
        <p:grpSpPr>
          <a:xfrm>
            <a:off x="2569858" y="1424637"/>
            <a:ext cx="7504590" cy="4403857"/>
            <a:chOff x="755576" y="1424636"/>
            <a:chExt cx="7504590" cy="4403857"/>
          </a:xfrm>
        </p:grpSpPr>
        <p:grpSp>
          <p:nvGrpSpPr>
            <p:cNvPr id="35" name="Group 34"/>
            <p:cNvGrpSpPr/>
            <p:nvPr/>
          </p:nvGrpSpPr>
          <p:grpSpPr>
            <a:xfrm>
              <a:off x="755576" y="2204864"/>
              <a:ext cx="7504590" cy="3623629"/>
              <a:chOff x="755576" y="2204864"/>
              <a:chExt cx="7504590" cy="3623629"/>
            </a:xfrm>
          </p:grpSpPr>
          <p:grpSp>
            <p:nvGrpSpPr>
              <p:cNvPr id="36" name="Group 46"/>
              <p:cNvGrpSpPr/>
              <p:nvPr/>
            </p:nvGrpSpPr>
            <p:grpSpPr>
              <a:xfrm>
                <a:off x="3491880" y="2204864"/>
                <a:ext cx="2337899" cy="720080"/>
                <a:chOff x="-3026739" y="4221088"/>
                <a:chExt cx="2337899" cy="720080"/>
              </a:xfrm>
            </p:grpSpPr>
            <p:sp>
              <p:nvSpPr>
                <p:cNvPr id="50" name="TextBox 49"/>
                <p:cNvSpPr txBox="1"/>
                <p:nvPr/>
              </p:nvSpPr>
              <p:spPr>
                <a:xfrm>
                  <a:off x="-2268760" y="4437112"/>
                  <a:ext cx="1579920" cy="369332"/>
                </a:xfrm>
                <a:prstGeom prst="rect">
                  <a:avLst/>
                </a:prstGeom>
                <a:noFill/>
              </p:spPr>
              <p:txBody>
                <a:bodyPr wrap="none" rtlCol="0">
                  <a:spAutoFit/>
                </a:bodyPr>
                <a:lstStyle/>
                <a:p>
                  <a:r>
                    <a:rPr lang="nl-BE" dirty="0">
                      <a:solidFill>
                        <a:schemeClr val="accent4">
                          <a:lumMod val="75000"/>
                        </a:schemeClr>
                      </a:solidFill>
                    </a:rPr>
                    <a:t>Opdrachtgever</a:t>
                  </a:r>
                </a:p>
              </p:txBody>
            </p:sp>
            <p:pic>
              <p:nvPicPr>
                <p:cNvPr id="51" name="Picture 8" descr="Zakenman, Mannelijke, Business, Avatar, Formele, Man"/>
                <p:cNvPicPr>
                  <a:picLocks noChangeAspect="1" noChangeArrowheads="1"/>
                </p:cNvPicPr>
                <p:nvPr/>
              </p:nvPicPr>
              <p:blipFill>
                <a:blip r:embed="rId2" cstate="print"/>
                <a:srcRect/>
                <a:stretch>
                  <a:fillRect/>
                </a:stretch>
              </p:blipFill>
              <p:spPr bwMode="auto">
                <a:xfrm>
                  <a:off x="-3026739" y="4221088"/>
                  <a:ext cx="757979" cy="720080"/>
                </a:xfrm>
                <a:prstGeom prst="rect">
                  <a:avLst/>
                </a:prstGeom>
                <a:noFill/>
              </p:spPr>
            </p:pic>
          </p:grpSp>
          <p:grpSp>
            <p:nvGrpSpPr>
              <p:cNvPr id="37" name="Group 47"/>
              <p:cNvGrpSpPr/>
              <p:nvPr/>
            </p:nvGrpSpPr>
            <p:grpSpPr>
              <a:xfrm>
                <a:off x="755576" y="3429000"/>
                <a:ext cx="1563707" cy="715290"/>
                <a:chOff x="-1404664" y="3212976"/>
                <a:chExt cx="1563707" cy="715290"/>
              </a:xfrm>
            </p:grpSpPr>
            <p:sp>
              <p:nvSpPr>
                <p:cNvPr id="48" name="TextBox 47"/>
                <p:cNvSpPr txBox="1"/>
                <p:nvPr/>
              </p:nvSpPr>
              <p:spPr>
                <a:xfrm>
                  <a:off x="-756592" y="3429000"/>
                  <a:ext cx="915635" cy="369332"/>
                </a:xfrm>
                <a:prstGeom prst="rect">
                  <a:avLst/>
                </a:prstGeom>
                <a:noFill/>
              </p:spPr>
              <p:txBody>
                <a:bodyPr wrap="none" rtlCol="0">
                  <a:spAutoFit/>
                </a:bodyPr>
                <a:lstStyle/>
                <a:p>
                  <a:r>
                    <a:rPr lang="nl-BE" dirty="0">
                      <a:solidFill>
                        <a:schemeClr val="accent4">
                          <a:lumMod val="75000"/>
                        </a:schemeClr>
                      </a:solidFill>
                    </a:rPr>
                    <a:t>Auditor</a:t>
                  </a:r>
                </a:p>
              </p:txBody>
            </p:sp>
            <p:pic>
              <p:nvPicPr>
                <p:cNvPr id="49" name="Picture 10" descr="Zakenman, Man, Menselijke, Gebruiker, Avatar"/>
                <p:cNvPicPr>
                  <a:picLocks noChangeAspect="1" noChangeArrowheads="1"/>
                </p:cNvPicPr>
                <p:nvPr/>
              </p:nvPicPr>
              <p:blipFill>
                <a:blip r:embed="rId3" cstate="print"/>
                <a:srcRect/>
                <a:stretch>
                  <a:fillRect/>
                </a:stretch>
              </p:blipFill>
              <p:spPr bwMode="auto">
                <a:xfrm>
                  <a:off x="-1404664" y="3212976"/>
                  <a:ext cx="504056" cy="715290"/>
                </a:xfrm>
                <a:prstGeom prst="rect">
                  <a:avLst/>
                </a:prstGeom>
                <a:noFill/>
              </p:spPr>
            </p:pic>
          </p:grpSp>
          <p:grpSp>
            <p:nvGrpSpPr>
              <p:cNvPr id="38" name="Group 48"/>
              <p:cNvGrpSpPr/>
              <p:nvPr/>
            </p:nvGrpSpPr>
            <p:grpSpPr>
              <a:xfrm>
                <a:off x="6732240" y="3501008"/>
                <a:ext cx="1527926" cy="718210"/>
                <a:chOff x="-1764704" y="1772816"/>
                <a:chExt cx="1527926" cy="718210"/>
              </a:xfrm>
            </p:grpSpPr>
            <p:sp>
              <p:nvSpPr>
                <p:cNvPr id="46" name="TextBox 45"/>
                <p:cNvSpPr txBox="1"/>
                <p:nvPr/>
              </p:nvSpPr>
              <p:spPr>
                <a:xfrm>
                  <a:off x="-1260648" y="1988840"/>
                  <a:ext cx="1023870" cy="369332"/>
                </a:xfrm>
                <a:prstGeom prst="rect">
                  <a:avLst/>
                </a:prstGeom>
                <a:noFill/>
              </p:spPr>
              <p:txBody>
                <a:bodyPr wrap="none" rtlCol="0">
                  <a:spAutoFit/>
                </a:bodyPr>
                <a:lstStyle/>
                <a:p>
                  <a:r>
                    <a:rPr lang="nl-BE" dirty="0">
                      <a:solidFill>
                        <a:schemeClr val="accent4">
                          <a:lumMod val="75000"/>
                        </a:schemeClr>
                      </a:solidFill>
                    </a:rPr>
                    <a:t>Assistent</a:t>
                  </a:r>
                </a:p>
              </p:txBody>
            </p:sp>
            <p:pic>
              <p:nvPicPr>
                <p:cNvPr id="47" name="Picture 12" descr="Man, Exploitant, Callcenter, Voip, Hoofdtelefoon, Stem"/>
                <p:cNvPicPr>
                  <a:picLocks noChangeAspect="1" noChangeArrowheads="1"/>
                </p:cNvPicPr>
                <p:nvPr/>
              </p:nvPicPr>
              <p:blipFill>
                <a:blip r:embed="rId4" cstate="print"/>
                <a:srcRect/>
                <a:stretch>
                  <a:fillRect/>
                </a:stretch>
              </p:blipFill>
              <p:spPr bwMode="auto">
                <a:xfrm>
                  <a:off x="-1764704" y="1772816"/>
                  <a:ext cx="432048" cy="718210"/>
                </a:xfrm>
                <a:prstGeom prst="rect">
                  <a:avLst/>
                </a:prstGeom>
                <a:noFill/>
              </p:spPr>
            </p:pic>
          </p:grpSp>
          <p:grpSp>
            <p:nvGrpSpPr>
              <p:cNvPr id="39" name="Group 49"/>
              <p:cNvGrpSpPr/>
              <p:nvPr/>
            </p:nvGrpSpPr>
            <p:grpSpPr>
              <a:xfrm>
                <a:off x="4067944" y="3501008"/>
                <a:ext cx="1747604" cy="721207"/>
                <a:chOff x="-2700807" y="188640"/>
                <a:chExt cx="1747604" cy="721207"/>
              </a:xfrm>
            </p:grpSpPr>
            <p:sp>
              <p:nvSpPr>
                <p:cNvPr id="44" name="TextBox 43"/>
                <p:cNvSpPr txBox="1"/>
                <p:nvPr/>
              </p:nvSpPr>
              <p:spPr>
                <a:xfrm>
                  <a:off x="-1980728" y="404664"/>
                  <a:ext cx="1027525" cy="369332"/>
                </a:xfrm>
                <a:prstGeom prst="rect">
                  <a:avLst/>
                </a:prstGeom>
                <a:noFill/>
              </p:spPr>
              <p:txBody>
                <a:bodyPr wrap="none" rtlCol="0">
                  <a:spAutoFit/>
                </a:bodyPr>
                <a:lstStyle/>
                <a:p>
                  <a:r>
                    <a:rPr lang="nl-BE" dirty="0">
                      <a:solidFill>
                        <a:schemeClr val="accent4">
                          <a:lumMod val="75000"/>
                        </a:schemeClr>
                      </a:solidFill>
                    </a:rPr>
                    <a:t>Manager</a:t>
                  </a:r>
                </a:p>
              </p:txBody>
            </p:sp>
            <p:pic>
              <p:nvPicPr>
                <p:cNvPr id="45" name="Picture 14" descr="Vrouwelijke, Vrouw, Anonieme, Gebruiker, White, Avatar"/>
                <p:cNvPicPr>
                  <a:picLocks noChangeAspect="1" noChangeArrowheads="1"/>
                </p:cNvPicPr>
                <p:nvPr/>
              </p:nvPicPr>
              <p:blipFill>
                <a:blip r:embed="rId5" cstate="print"/>
                <a:srcRect/>
                <a:stretch>
                  <a:fillRect/>
                </a:stretch>
              </p:blipFill>
              <p:spPr bwMode="auto">
                <a:xfrm>
                  <a:off x="-2700807" y="188640"/>
                  <a:ext cx="720080" cy="721207"/>
                </a:xfrm>
                <a:prstGeom prst="rect">
                  <a:avLst/>
                </a:prstGeom>
                <a:noFill/>
              </p:spPr>
            </p:pic>
          </p:grpSp>
          <p:grpSp>
            <p:nvGrpSpPr>
              <p:cNvPr id="40" name="Group 45"/>
              <p:cNvGrpSpPr/>
              <p:nvPr/>
            </p:nvGrpSpPr>
            <p:grpSpPr>
              <a:xfrm>
                <a:off x="3635896" y="4725144"/>
                <a:ext cx="1982870" cy="1103349"/>
                <a:chOff x="-1620688" y="5445224"/>
                <a:chExt cx="1982870" cy="1103349"/>
              </a:xfrm>
            </p:grpSpPr>
            <p:sp>
              <p:nvSpPr>
                <p:cNvPr id="41" name="TextBox 40"/>
                <p:cNvSpPr txBox="1"/>
                <p:nvPr/>
              </p:nvSpPr>
              <p:spPr>
                <a:xfrm>
                  <a:off x="-324544" y="5805264"/>
                  <a:ext cx="686726" cy="369332"/>
                </a:xfrm>
                <a:prstGeom prst="rect">
                  <a:avLst/>
                </a:prstGeom>
                <a:noFill/>
              </p:spPr>
              <p:txBody>
                <a:bodyPr wrap="none" rtlCol="0">
                  <a:spAutoFit/>
                </a:bodyPr>
                <a:lstStyle/>
                <a:p>
                  <a:r>
                    <a:rPr lang="nl-BE" dirty="0">
                      <a:solidFill>
                        <a:schemeClr val="accent4">
                          <a:lumMod val="75000"/>
                        </a:schemeClr>
                      </a:solidFill>
                    </a:rPr>
                    <a:t>Team</a:t>
                  </a:r>
                </a:p>
              </p:txBody>
            </p:sp>
            <p:pic>
              <p:nvPicPr>
                <p:cNvPr id="42" name="Picture 16" descr="Gebruiker, Gemeenschap, Mensen, Avatar, Mannen"/>
                <p:cNvPicPr>
                  <a:picLocks noChangeAspect="1" noChangeArrowheads="1"/>
                </p:cNvPicPr>
                <p:nvPr/>
              </p:nvPicPr>
              <p:blipFill>
                <a:blip r:embed="rId6" cstate="print"/>
                <a:srcRect/>
                <a:stretch>
                  <a:fillRect/>
                </a:stretch>
              </p:blipFill>
              <p:spPr bwMode="auto">
                <a:xfrm>
                  <a:off x="-1404664" y="5445224"/>
                  <a:ext cx="1080120" cy="1022739"/>
                </a:xfrm>
                <a:prstGeom prst="rect">
                  <a:avLst/>
                </a:prstGeom>
                <a:noFill/>
              </p:spPr>
            </p:pic>
            <p:pic>
              <p:nvPicPr>
                <p:cNvPr id="43" name="Picture 4" descr="Dame, Vrouw, Persoon, Haar, Lange, Lang Haar, Mensen"/>
                <p:cNvPicPr>
                  <a:picLocks noChangeAspect="1" noChangeArrowheads="1"/>
                </p:cNvPicPr>
                <p:nvPr/>
              </p:nvPicPr>
              <p:blipFill>
                <a:blip r:embed="rId7" cstate="print"/>
                <a:srcRect/>
                <a:stretch>
                  <a:fillRect/>
                </a:stretch>
              </p:blipFill>
              <p:spPr bwMode="auto">
                <a:xfrm>
                  <a:off x="-1620688" y="5805264"/>
                  <a:ext cx="504056" cy="743309"/>
                </a:xfrm>
                <a:prstGeom prst="rect">
                  <a:avLst/>
                </a:prstGeom>
                <a:noFill/>
              </p:spPr>
            </p:pic>
          </p:grpSp>
        </p:grpSp>
        <p:sp>
          <p:nvSpPr>
            <p:cNvPr id="55" name="Chevron 54"/>
            <p:cNvSpPr/>
            <p:nvPr/>
          </p:nvSpPr>
          <p:spPr>
            <a:xfrm>
              <a:off x="3635896" y="1424636"/>
              <a:ext cx="1512168" cy="348178"/>
            </a:xfrm>
            <a:prstGeom prst="chevron">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Rollen</a:t>
              </a:r>
            </a:p>
          </p:txBody>
        </p:sp>
      </p:grpSp>
      <p:grpSp>
        <p:nvGrpSpPr>
          <p:cNvPr id="57" name="Group 56"/>
          <p:cNvGrpSpPr/>
          <p:nvPr/>
        </p:nvGrpSpPr>
        <p:grpSpPr>
          <a:xfrm>
            <a:off x="2569858" y="1425290"/>
            <a:ext cx="7560840" cy="4668006"/>
            <a:chOff x="755576" y="1425290"/>
            <a:chExt cx="7560840" cy="4668006"/>
          </a:xfrm>
        </p:grpSpPr>
        <p:grpSp>
          <p:nvGrpSpPr>
            <p:cNvPr id="26" name="Group 25"/>
            <p:cNvGrpSpPr/>
            <p:nvPr/>
          </p:nvGrpSpPr>
          <p:grpSpPr>
            <a:xfrm>
              <a:off x="755576" y="1988840"/>
              <a:ext cx="7560840" cy="4104456"/>
              <a:chOff x="755576" y="1988840"/>
              <a:chExt cx="7560840" cy="4104456"/>
            </a:xfrm>
          </p:grpSpPr>
          <p:sp>
            <p:nvSpPr>
              <p:cNvPr id="28" name="Rectangle 27"/>
              <p:cNvSpPr/>
              <p:nvPr/>
            </p:nvSpPr>
            <p:spPr>
              <a:xfrm>
                <a:off x="2411760" y="4581128"/>
                <a:ext cx="4248472" cy="1512168"/>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Team</a:t>
                </a:r>
              </a:p>
            </p:txBody>
          </p:sp>
          <p:sp>
            <p:nvSpPr>
              <p:cNvPr id="31" name="Rectangle 30"/>
              <p:cNvSpPr/>
              <p:nvPr/>
            </p:nvSpPr>
            <p:spPr>
              <a:xfrm>
                <a:off x="2411760" y="3284984"/>
                <a:ext cx="4248472"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Management</a:t>
                </a:r>
              </a:p>
            </p:txBody>
          </p:sp>
          <p:sp>
            <p:nvSpPr>
              <p:cNvPr id="32" name="Rectangle 31"/>
              <p:cNvSpPr/>
              <p:nvPr/>
            </p:nvSpPr>
            <p:spPr>
              <a:xfrm>
                <a:off x="755576" y="1988840"/>
                <a:ext cx="7560840"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Stuurgroep</a:t>
                </a:r>
              </a:p>
            </p:txBody>
          </p:sp>
          <p:sp>
            <p:nvSpPr>
              <p:cNvPr id="33" name="Rectangle 32"/>
              <p:cNvSpPr/>
              <p:nvPr/>
            </p:nvSpPr>
            <p:spPr>
              <a:xfrm>
                <a:off x="6732240"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Project Management Office</a:t>
                </a:r>
              </a:p>
            </p:txBody>
          </p:sp>
          <p:sp>
            <p:nvSpPr>
              <p:cNvPr id="34" name="Rectangle 33"/>
              <p:cNvSpPr/>
              <p:nvPr/>
            </p:nvSpPr>
            <p:spPr>
              <a:xfrm>
                <a:off x="755576"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err="1">
                    <a:solidFill>
                      <a:schemeClr val="accent5">
                        <a:lumMod val="50000"/>
                      </a:schemeClr>
                    </a:solidFill>
                  </a:rPr>
                  <a:t>Audit</a:t>
                </a:r>
                <a:endParaRPr lang="nl-BE" dirty="0">
                  <a:solidFill>
                    <a:schemeClr val="accent5">
                      <a:lumMod val="50000"/>
                    </a:schemeClr>
                  </a:solidFill>
                </a:endParaRPr>
              </a:p>
            </p:txBody>
          </p:sp>
        </p:grpSp>
        <p:sp>
          <p:nvSpPr>
            <p:cNvPr id="54" name="Chevron 53"/>
            <p:cNvSpPr/>
            <p:nvPr/>
          </p:nvSpPr>
          <p:spPr>
            <a:xfrm>
              <a:off x="2195736" y="1425290"/>
              <a:ext cx="1512168" cy="347525"/>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Structuur</a:t>
              </a:r>
            </a:p>
          </p:txBody>
        </p:sp>
      </p:grpSp>
      <p:sp>
        <p:nvSpPr>
          <p:cNvPr id="52" name="Footer Placeholder 2"/>
          <p:cNvSpPr>
            <a:spLocks noGrp="1"/>
          </p:cNvSpPr>
          <p:nvPr>
            <p:ph type="ftr" sz="quarter" idx="11"/>
          </p:nvPr>
        </p:nvSpPr>
        <p:spPr>
          <a:xfrm>
            <a:off x="4038600" y="6356350"/>
            <a:ext cx="4114800" cy="365125"/>
          </a:xfrm>
        </p:spPr>
        <p:txBody>
          <a:bodyPr/>
          <a:lstStyle/>
          <a:p>
            <a:pPr>
              <a:defRPr/>
            </a:pPr>
            <a:r>
              <a:rPr lang="en-US" dirty="0" smtClean="0"/>
              <a:t>(c) K°SQUAD 2006-2020 - All rights reserved</a:t>
            </a:r>
            <a:endParaRPr lang="en-US" dirty="0"/>
          </a:p>
        </p:txBody>
      </p:sp>
    </p:spTree>
    <p:extLst>
      <p:ext uri="{BB962C8B-B14F-4D97-AF65-F5344CB8AC3E}">
        <p14:creationId xmlns:p14="http://schemas.microsoft.com/office/powerpoint/2010/main" val="49877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0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5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Communicatiemodel bepalen</a:t>
            </a:r>
            <a:endParaRPr lang="nl-BE" dirty="0"/>
          </a:p>
        </p:txBody>
      </p:sp>
      <p:sp>
        <p:nvSpPr>
          <p:cNvPr id="3" name="Footer Placeholder 2"/>
          <p:cNvSpPr>
            <a:spLocks noGrp="1"/>
          </p:cNvSpPr>
          <p:nvPr>
            <p:ph type="ftr" sz="quarter" idx="11"/>
          </p:nvPr>
        </p:nvSpPr>
        <p:spPr/>
        <p:txBody>
          <a:bodyPr/>
          <a:lstStyle/>
          <a:p>
            <a:pPr>
              <a:defRPr/>
            </a:pPr>
            <a:r>
              <a:rPr lang="en-US" dirty="0" smtClean="0"/>
              <a:t>(c) K°SQUAD 2006-2020 - All rights reserved</a:t>
            </a:r>
            <a:endParaRPr lang="en-US" dirty="0"/>
          </a:p>
        </p:txBody>
      </p:sp>
      <p:grpSp>
        <p:nvGrpSpPr>
          <p:cNvPr id="105" name="Group 25"/>
          <p:cNvGrpSpPr/>
          <p:nvPr/>
        </p:nvGrpSpPr>
        <p:grpSpPr>
          <a:xfrm>
            <a:off x="2639616" y="1556792"/>
            <a:ext cx="6764960" cy="3672408"/>
            <a:chOff x="755576" y="1988840"/>
            <a:chExt cx="7560840" cy="4104456"/>
          </a:xfrm>
        </p:grpSpPr>
        <p:sp>
          <p:nvSpPr>
            <p:cNvPr id="106" name="Rectangle 105"/>
            <p:cNvSpPr/>
            <p:nvPr/>
          </p:nvSpPr>
          <p:spPr>
            <a:xfrm>
              <a:off x="2411760" y="4581128"/>
              <a:ext cx="4248472" cy="1512168"/>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Team</a:t>
              </a:r>
            </a:p>
          </p:txBody>
        </p:sp>
        <p:sp>
          <p:nvSpPr>
            <p:cNvPr id="107" name="Rectangle 106"/>
            <p:cNvSpPr/>
            <p:nvPr/>
          </p:nvSpPr>
          <p:spPr>
            <a:xfrm>
              <a:off x="2411760" y="3284984"/>
              <a:ext cx="4248472"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Management</a:t>
              </a:r>
            </a:p>
          </p:txBody>
        </p:sp>
        <p:sp>
          <p:nvSpPr>
            <p:cNvPr id="108" name="Rectangle 107"/>
            <p:cNvSpPr/>
            <p:nvPr/>
          </p:nvSpPr>
          <p:spPr>
            <a:xfrm>
              <a:off x="755576" y="1988840"/>
              <a:ext cx="7560840"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Stuurgroep</a:t>
              </a:r>
            </a:p>
          </p:txBody>
        </p:sp>
        <p:sp>
          <p:nvSpPr>
            <p:cNvPr id="109" name="Rectangle 108"/>
            <p:cNvSpPr/>
            <p:nvPr/>
          </p:nvSpPr>
          <p:spPr>
            <a:xfrm>
              <a:off x="6732240"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a:solidFill>
                    <a:schemeClr val="accent5">
                      <a:lumMod val="50000"/>
                    </a:schemeClr>
                  </a:solidFill>
                </a:rPr>
                <a:t>Project Management Office</a:t>
              </a:r>
            </a:p>
          </p:txBody>
        </p:sp>
        <p:sp>
          <p:nvSpPr>
            <p:cNvPr id="110" name="Rectangle 109"/>
            <p:cNvSpPr/>
            <p:nvPr/>
          </p:nvSpPr>
          <p:spPr>
            <a:xfrm>
              <a:off x="755576"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dirty="0" err="1">
                  <a:solidFill>
                    <a:schemeClr val="accent5">
                      <a:lumMod val="50000"/>
                    </a:schemeClr>
                  </a:solidFill>
                </a:rPr>
                <a:t>Audit</a:t>
              </a:r>
              <a:endParaRPr lang="nl-BE" dirty="0">
                <a:solidFill>
                  <a:schemeClr val="accent5">
                    <a:lumMod val="50000"/>
                  </a:schemeClr>
                </a:solidFill>
              </a:endParaRPr>
            </a:p>
          </p:txBody>
        </p:sp>
      </p:grpSp>
      <p:grpSp>
        <p:nvGrpSpPr>
          <p:cNvPr id="19" name="Group 18"/>
          <p:cNvGrpSpPr/>
          <p:nvPr/>
        </p:nvGrpSpPr>
        <p:grpSpPr>
          <a:xfrm>
            <a:off x="4727848" y="1700808"/>
            <a:ext cx="2376264" cy="1080120"/>
            <a:chOff x="2699792" y="1988840"/>
            <a:chExt cx="2376264" cy="1080120"/>
          </a:xfrm>
        </p:grpSpPr>
        <p:sp>
          <p:nvSpPr>
            <p:cNvPr id="16" name="Rectangle 15"/>
            <p:cNvSpPr/>
            <p:nvPr/>
          </p:nvSpPr>
          <p:spPr>
            <a:xfrm>
              <a:off x="2699792" y="1988840"/>
              <a:ext cx="2376264" cy="1080120"/>
            </a:xfrm>
            <a:prstGeom prst="rect">
              <a:avLst/>
            </a:prstGeom>
            <a:solidFill>
              <a:schemeClr val="bg1"/>
            </a:solidFill>
            <a:ln>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lIns="1116000" rtlCol="0" anchor="ctr"/>
            <a:lstStyle/>
            <a:p>
              <a:r>
                <a:rPr lang="nl-BE" sz="1600" dirty="0">
                  <a:solidFill>
                    <a:srgbClr val="DD8047"/>
                  </a:solidFill>
                </a:rPr>
                <a:t>Maandelijkse Stuurgroep</a:t>
              </a:r>
            </a:p>
          </p:txBody>
        </p:sp>
        <p:pic>
          <p:nvPicPr>
            <p:cNvPr id="11266" name="Picture 2" descr="http://mijnschoolinfo.nl/uploads/images/agenda_458x270.jpg"/>
            <p:cNvPicPr>
              <a:picLocks noChangeAspect="1" noChangeArrowheads="1"/>
            </p:cNvPicPr>
            <p:nvPr/>
          </p:nvPicPr>
          <p:blipFill>
            <a:blip r:embed="rId2" cstate="print"/>
            <a:srcRect/>
            <a:stretch>
              <a:fillRect/>
            </a:stretch>
          </p:blipFill>
          <p:spPr bwMode="auto">
            <a:xfrm>
              <a:off x="2709417" y="1998465"/>
              <a:ext cx="948437" cy="576064"/>
            </a:xfrm>
            <a:prstGeom prst="rect">
              <a:avLst/>
            </a:prstGeom>
            <a:noFill/>
          </p:spPr>
        </p:pic>
      </p:grpSp>
      <p:grpSp>
        <p:nvGrpSpPr>
          <p:cNvPr id="21" name="Group 20"/>
          <p:cNvGrpSpPr/>
          <p:nvPr/>
        </p:nvGrpSpPr>
        <p:grpSpPr>
          <a:xfrm>
            <a:off x="4943872" y="3573016"/>
            <a:ext cx="2448272" cy="1172702"/>
            <a:chOff x="3419872" y="4941168"/>
            <a:chExt cx="2376264" cy="1368152"/>
          </a:xfrm>
        </p:grpSpPr>
        <p:sp>
          <p:nvSpPr>
            <p:cNvPr id="20" name="Rectangle 19"/>
            <p:cNvSpPr/>
            <p:nvPr/>
          </p:nvSpPr>
          <p:spPr>
            <a:xfrm>
              <a:off x="3419872" y="4941168"/>
              <a:ext cx="2376264" cy="1368152"/>
            </a:xfrm>
            <a:prstGeom prst="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76000" rtlCol="0" anchor="ctr"/>
            <a:lstStyle/>
            <a:p>
              <a:r>
                <a:rPr lang="nl-BE" dirty="0" err="1">
                  <a:solidFill>
                    <a:schemeClr val="accent3">
                      <a:lumMod val="75000"/>
                    </a:schemeClr>
                  </a:solidFill>
                </a:rPr>
                <a:t>Daily</a:t>
              </a:r>
              <a:r>
                <a:rPr lang="nl-BE" dirty="0">
                  <a:solidFill>
                    <a:schemeClr val="accent3">
                      <a:lumMod val="75000"/>
                    </a:schemeClr>
                  </a:solidFill>
                </a:rPr>
                <a:t> Scrum Meeting</a:t>
              </a:r>
            </a:p>
          </p:txBody>
        </p:sp>
        <p:pic>
          <p:nvPicPr>
            <p:cNvPr id="11268" name="Picture 4" descr="scrum board with placeholders"/>
            <p:cNvPicPr>
              <a:picLocks noChangeAspect="1" noChangeArrowheads="1"/>
            </p:cNvPicPr>
            <p:nvPr/>
          </p:nvPicPr>
          <p:blipFill>
            <a:blip r:embed="rId3" cstate="print"/>
            <a:srcRect/>
            <a:stretch>
              <a:fillRect/>
            </a:stretch>
          </p:blipFill>
          <p:spPr bwMode="auto">
            <a:xfrm>
              <a:off x="3439122" y="4960419"/>
              <a:ext cx="1351372" cy="916854"/>
            </a:xfrm>
            <a:prstGeom prst="rect">
              <a:avLst/>
            </a:prstGeom>
            <a:noFill/>
          </p:spPr>
        </p:pic>
      </p:grpSp>
      <p:grpSp>
        <p:nvGrpSpPr>
          <p:cNvPr id="24" name="Group 23"/>
          <p:cNvGrpSpPr/>
          <p:nvPr/>
        </p:nvGrpSpPr>
        <p:grpSpPr>
          <a:xfrm>
            <a:off x="7464152" y="1700808"/>
            <a:ext cx="1656184" cy="1944216"/>
            <a:chOff x="323528" y="4221088"/>
            <a:chExt cx="1656184" cy="1944216"/>
          </a:xfrm>
        </p:grpSpPr>
        <p:sp>
          <p:nvSpPr>
            <p:cNvPr id="23" name="Rectangle 22"/>
            <p:cNvSpPr/>
            <p:nvPr/>
          </p:nvSpPr>
          <p:spPr>
            <a:xfrm>
              <a:off x="323528" y="4221088"/>
              <a:ext cx="1656184" cy="194421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1152000" rtlCol="0" anchor="ctr"/>
            <a:lstStyle/>
            <a:p>
              <a:pPr algn="ctr"/>
              <a:r>
                <a:rPr lang="nl-BE" dirty="0">
                  <a:solidFill>
                    <a:schemeClr val="accent1">
                      <a:lumMod val="75000"/>
                    </a:schemeClr>
                  </a:solidFill>
                </a:rPr>
                <a:t>Wekelijkse Statusreport</a:t>
              </a:r>
            </a:p>
          </p:txBody>
        </p:sp>
        <p:pic>
          <p:nvPicPr>
            <p:cNvPr id="11270" name="Picture 6" descr="http://www.fluentpro.com/img/reports/project_dashboard.png">
              <a:hlinkClick r:id="rId4"/>
            </p:cNvPr>
            <p:cNvPicPr>
              <a:picLocks noChangeAspect="1" noChangeArrowheads="1"/>
            </p:cNvPicPr>
            <p:nvPr/>
          </p:nvPicPr>
          <p:blipFill>
            <a:blip r:embed="rId5" cstate="print"/>
            <a:srcRect/>
            <a:stretch>
              <a:fillRect/>
            </a:stretch>
          </p:blipFill>
          <p:spPr bwMode="auto">
            <a:xfrm>
              <a:off x="395536" y="4281365"/>
              <a:ext cx="1512168" cy="1163859"/>
            </a:xfrm>
            <a:prstGeom prst="rect">
              <a:avLst/>
            </a:prstGeom>
            <a:noFill/>
          </p:spPr>
        </p:pic>
      </p:grpSp>
      <p:grpSp>
        <p:nvGrpSpPr>
          <p:cNvPr id="27" name="Group 26"/>
          <p:cNvGrpSpPr/>
          <p:nvPr/>
        </p:nvGrpSpPr>
        <p:grpSpPr>
          <a:xfrm>
            <a:off x="3143672" y="2348880"/>
            <a:ext cx="1368152" cy="2016224"/>
            <a:chOff x="1043608" y="3789040"/>
            <a:chExt cx="1368152" cy="2016224"/>
          </a:xfrm>
        </p:grpSpPr>
        <p:sp>
          <p:nvSpPr>
            <p:cNvPr id="26" name="Rectangle 25"/>
            <p:cNvSpPr/>
            <p:nvPr/>
          </p:nvSpPr>
          <p:spPr>
            <a:xfrm>
              <a:off x="1043608" y="3789040"/>
              <a:ext cx="1368152" cy="201622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1080000" rIns="0" rtlCol="0" anchor="t" anchorCtr="0"/>
            <a:lstStyle/>
            <a:p>
              <a:pPr algn="ctr"/>
              <a:r>
                <a:rPr lang="nl-BE" dirty="0" err="1">
                  <a:solidFill>
                    <a:srgbClr val="C00000"/>
                  </a:solidFill>
                </a:rPr>
                <a:t>Review</a:t>
              </a:r>
              <a:r>
                <a:rPr lang="nl-BE" dirty="0">
                  <a:solidFill>
                    <a:srgbClr val="C00000"/>
                  </a:solidFill>
                </a:rPr>
                <a:t> Sessie bij Afsluiten fase</a:t>
              </a:r>
            </a:p>
          </p:txBody>
        </p:sp>
        <p:pic>
          <p:nvPicPr>
            <p:cNvPr id="11272" name="Picture 8" descr="Audit Financial Budget Book Keeping Tax Day Date Calendar Royalty Free Stock Photography"/>
            <p:cNvPicPr>
              <a:picLocks noChangeAspect="1" noChangeArrowheads="1"/>
            </p:cNvPicPr>
            <p:nvPr/>
          </p:nvPicPr>
          <p:blipFill>
            <a:blip r:embed="rId6" cstate="print"/>
            <a:srcRect/>
            <a:stretch>
              <a:fillRect/>
            </a:stretch>
          </p:blipFill>
          <p:spPr bwMode="auto">
            <a:xfrm>
              <a:off x="1115616" y="3861048"/>
              <a:ext cx="1008112" cy="1008113"/>
            </a:xfrm>
            <a:prstGeom prst="rect">
              <a:avLst/>
            </a:prstGeom>
            <a:noFill/>
          </p:spPr>
        </p:pic>
      </p:grpSp>
    </p:spTree>
    <p:extLst>
      <p:ext uri="{BB962C8B-B14F-4D97-AF65-F5344CB8AC3E}">
        <p14:creationId xmlns:p14="http://schemas.microsoft.com/office/powerpoint/2010/main" val="397284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Samenwerking structureren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2993113311"/>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1575403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088571" y="1785258"/>
            <a:ext cx="7387771" cy="1987550"/>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Welke controles</a:t>
            </a:r>
            <a:r>
              <a:rPr lang="nl-BE" sz="3200" dirty="0" smtClean="0"/>
              <a:t> hebben we nodig?</a:t>
            </a:r>
            <a:endParaRPr lang="nl-BE" sz="3200" dirty="0"/>
          </a:p>
        </p:txBody>
      </p:sp>
      <p:sp>
        <p:nvSpPr>
          <p:cNvPr id="8" name="Rounded Rectangular Callout 7"/>
          <p:cNvSpPr/>
          <p:nvPr/>
        </p:nvSpPr>
        <p:spPr>
          <a:xfrm>
            <a:off x="6440714" y="3498787"/>
            <a:ext cx="5054600" cy="1102242"/>
          </a:xfrm>
          <a:prstGeom prst="wedgeRoundRectCallout">
            <a:avLst>
              <a:gd name="adj1" fmla="val 43877"/>
              <a:gd name="adj2" fmla="val 6868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Gaan we kwaliteit kunnen leveren?</a:t>
            </a:r>
            <a:endParaRPr lang="nl-BE" sz="3200" dirty="0"/>
          </a:p>
        </p:txBody>
      </p:sp>
      <p:sp>
        <p:nvSpPr>
          <p:cNvPr id="11" name="Rounded Rectangular Callout 10"/>
          <p:cNvSpPr/>
          <p:nvPr/>
        </p:nvSpPr>
        <p:spPr>
          <a:xfrm>
            <a:off x="6440714" y="4977008"/>
            <a:ext cx="5054600" cy="1102242"/>
          </a:xfrm>
          <a:prstGeom prst="wedgeRoundRectCallout">
            <a:avLst>
              <a:gd name="adj1" fmla="val 43877"/>
              <a:gd name="adj2" fmla="val 6868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Hoe garanderen we de ondersteuning en hulp?</a:t>
            </a:r>
            <a:endParaRPr lang="nl-BE" sz="3200" dirty="0"/>
          </a:p>
        </p:txBody>
      </p:sp>
    </p:spTree>
    <p:extLst>
      <p:ext uri="{BB962C8B-B14F-4D97-AF65-F5344CB8AC3E}">
        <p14:creationId xmlns:p14="http://schemas.microsoft.com/office/powerpoint/2010/main" val="2668947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Kwaliteitssysteem vastleggen</a:t>
            </a:r>
            <a:endParaRPr lang="nl-BE" dirty="0"/>
          </a:p>
        </p:txBody>
      </p:sp>
      <p:sp>
        <p:nvSpPr>
          <p:cNvPr id="27" name="Content Placeholder 26"/>
          <p:cNvSpPr>
            <a:spLocks noGrp="1"/>
          </p:cNvSpPr>
          <p:nvPr>
            <p:ph sz="quarter" idx="2"/>
          </p:nvPr>
        </p:nvSpPr>
        <p:spPr/>
        <p:txBody>
          <a:bodyPr>
            <a:normAutofit/>
          </a:bodyPr>
          <a:lstStyle/>
          <a:p>
            <a:r>
              <a:rPr lang="nl-BE" dirty="0" smtClean="0"/>
              <a:t>Gebruik van gepubliceerde standaarden voor technieken</a:t>
            </a:r>
          </a:p>
          <a:p>
            <a:r>
              <a:rPr lang="nl-BE" dirty="0" smtClean="0"/>
              <a:t>Gebruik van de-facto bestandsformaten voor bestanden</a:t>
            </a:r>
          </a:p>
          <a:p>
            <a:r>
              <a:rPr lang="nl-BE" dirty="0" smtClean="0"/>
              <a:t>Gebruik van Open Source </a:t>
            </a:r>
            <a:r>
              <a:rPr lang="nl-BE" dirty="0" err="1" smtClean="0"/>
              <a:t>WebTools</a:t>
            </a:r>
            <a:endParaRPr lang="nl-BE" dirty="0"/>
          </a:p>
        </p:txBody>
      </p:sp>
      <p:graphicFrame>
        <p:nvGraphicFramePr>
          <p:cNvPr id="30" name="Content Placeholder 29"/>
          <p:cNvGraphicFramePr>
            <a:graphicFrameLocks noGrp="1"/>
          </p:cNvGraphicFramePr>
          <p:nvPr>
            <p:ph sz="quarter" idx="4"/>
            <p:extLst>
              <p:ext uri="{D42A27DB-BD31-4B8C-83A1-F6EECF244321}">
                <p14:modId xmlns:p14="http://schemas.microsoft.com/office/powerpoint/2010/main" val="4247497513"/>
              </p:ext>
            </p:extLst>
          </p:nvPr>
        </p:nvGraphicFramePr>
        <p:xfrm>
          <a:off x="6324600" y="2612572"/>
          <a:ext cx="3886200" cy="3033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4294967295"/>
          </p:nvPr>
        </p:nvSpPr>
        <p:spPr/>
        <p:txBody>
          <a:bodyPr/>
          <a:lstStyle/>
          <a:p>
            <a:pPr>
              <a:defRPr/>
            </a:pPr>
            <a:r>
              <a:rPr lang="en-US" smtClean="0"/>
              <a:t>(c) K°SQUAD 2006-2020 - All rights reserved</a:t>
            </a:r>
            <a:endParaRPr lang="en-US" dirty="0"/>
          </a:p>
        </p:txBody>
      </p:sp>
      <p:sp>
        <p:nvSpPr>
          <p:cNvPr id="26" name="Text Placeholder 25"/>
          <p:cNvSpPr>
            <a:spLocks noGrp="1"/>
          </p:cNvSpPr>
          <p:nvPr>
            <p:ph type="body" sz="quarter" idx="1"/>
          </p:nvPr>
        </p:nvSpPr>
        <p:spPr/>
        <p:txBody>
          <a:bodyPr/>
          <a:lstStyle/>
          <a:p>
            <a:r>
              <a:rPr lang="nl-BE" smtClean="0"/>
              <a:t>Standaarden</a:t>
            </a:r>
            <a:endParaRPr lang="nl-BE" dirty="0"/>
          </a:p>
        </p:txBody>
      </p:sp>
      <p:sp>
        <p:nvSpPr>
          <p:cNvPr id="28" name="Text Placeholder 27"/>
          <p:cNvSpPr>
            <a:spLocks noGrp="1"/>
          </p:cNvSpPr>
          <p:nvPr>
            <p:ph type="body" sz="quarter" idx="3"/>
          </p:nvPr>
        </p:nvSpPr>
        <p:spPr/>
        <p:txBody>
          <a:bodyPr/>
          <a:lstStyle/>
          <a:p>
            <a:r>
              <a:rPr lang="nl-BE" dirty="0" smtClean="0">
                <a:solidFill>
                  <a:schemeClr val="accent1">
                    <a:lumMod val="50000"/>
                  </a:schemeClr>
                </a:solidFill>
              </a:rPr>
              <a:t>Deliverable Validatie Proces</a:t>
            </a:r>
            <a:endParaRPr lang="nl-BE" dirty="0">
              <a:solidFill>
                <a:schemeClr val="accent1">
                  <a:lumMod val="50000"/>
                </a:schemeClr>
              </a:solidFill>
            </a:endParaRPr>
          </a:p>
        </p:txBody>
      </p:sp>
    </p:spTree>
    <p:extLst>
      <p:ext uri="{BB962C8B-B14F-4D97-AF65-F5344CB8AC3E}">
        <p14:creationId xmlns:p14="http://schemas.microsoft.com/office/powerpoint/2010/main" val="222878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bg/>
                                          </p:spTgt>
                                        </p:tgtEl>
                                        <p:attrNameLst>
                                          <p:attrName>style.visibility</p:attrName>
                                        </p:attrNameLst>
                                      </p:cBhvr>
                                      <p:to>
                                        <p:strVal val="visible"/>
                                      </p:to>
                                    </p:set>
                                    <p:animEffect transition="in" filter="fade">
                                      <p:cBhvr>
                                        <p:cTn id="7" dur="500"/>
                                        <p:tgtEl>
                                          <p:spTgt spid="2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fad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fade">
                                      <p:cBhvr>
                                        <p:cTn id="15" dur="500"/>
                                        <p:tgtEl>
                                          <p:spTgt spid="2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xEl>
                                              <p:pRg st="1" end="1"/>
                                            </p:txEl>
                                          </p:spTgt>
                                        </p:tgtEl>
                                        <p:attrNameLst>
                                          <p:attrName>style.visibility</p:attrName>
                                        </p:attrNameLst>
                                      </p:cBhvr>
                                      <p:to>
                                        <p:strVal val="visible"/>
                                      </p:to>
                                    </p:set>
                                    <p:animEffect transition="in" filter="fade">
                                      <p:cBhvr>
                                        <p:cTn id="18" dur="500"/>
                                        <p:tgtEl>
                                          <p:spTgt spid="2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fade">
                                      <p:cBhvr>
                                        <p:cTn id="21" dur="500"/>
                                        <p:tgtEl>
                                          <p:spTgt spid="2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bg/>
                                          </p:spTgt>
                                        </p:tgtEl>
                                        <p:attrNameLst>
                                          <p:attrName>style.visibility</p:attrName>
                                        </p:attrNameLst>
                                      </p:cBhvr>
                                      <p:to>
                                        <p:strVal val="visible"/>
                                      </p:to>
                                    </p:set>
                                    <p:animEffect transition="in" filter="fade">
                                      <p:cBhvr>
                                        <p:cTn id="26" dur="500"/>
                                        <p:tgtEl>
                                          <p:spTgt spid="28">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Graphic spid="30" grpId="0">
        <p:bldAsOne/>
      </p:bldGraphic>
      <p:bldP spid="26" grpId="0" uiExpand="1" build="p" animBg="1"/>
      <p:bldP spid="28"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Documentatiemodel vastleggen</a:t>
            </a:r>
            <a:endParaRPr lang="nl-BE"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4151784" y="1844825"/>
            <a:ext cx="3384376" cy="3880751"/>
          </a:xfrm>
          <a:prstGeom prst="rect">
            <a:avLst/>
          </a:prstGeom>
          <a:noFill/>
          <a:ln w="9525">
            <a:noFill/>
            <a:miter lim="800000"/>
            <a:headEnd/>
            <a:tailEnd/>
          </a:ln>
        </p:spPr>
      </p:pic>
      <p:sp>
        <p:nvSpPr>
          <p:cNvPr id="8" name="Rounded Rectangle 7"/>
          <p:cNvSpPr/>
          <p:nvPr/>
        </p:nvSpPr>
        <p:spPr>
          <a:xfrm>
            <a:off x="2063552" y="1340768"/>
            <a:ext cx="4104456"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accent1">
                    <a:lumMod val="50000"/>
                  </a:schemeClr>
                </a:solidFill>
              </a:rPr>
              <a:t>http://TheAppleBridge.wordpress.com</a:t>
            </a:r>
          </a:p>
        </p:txBody>
      </p:sp>
      <p:sp>
        <p:nvSpPr>
          <p:cNvPr id="9" name="Rounded Rectangle 8"/>
          <p:cNvSpPr/>
          <p:nvPr/>
        </p:nvSpPr>
        <p:spPr>
          <a:xfrm>
            <a:off x="2063552" y="4365104"/>
            <a:ext cx="280831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dirty="0">
                <a:solidFill>
                  <a:schemeClr val="accent1">
                    <a:lumMod val="50000"/>
                  </a:schemeClr>
                </a:solidFill>
              </a:rPr>
              <a:t>Categorie per fase</a:t>
            </a:r>
          </a:p>
        </p:txBody>
      </p:sp>
      <p:sp>
        <p:nvSpPr>
          <p:cNvPr id="11" name="Rectangle 10"/>
          <p:cNvSpPr/>
          <p:nvPr/>
        </p:nvSpPr>
        <p:spPr>
          <a:xfrm>
            <a:off x="5087888" y="4398612"/>
            <a:ext cx="4320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ounded Rectangle 9"/>
          <p:cNvSpPr/>
          <p:nvPr/>
        </p:nvSpPr>
        <p:spPr>
          <a:xfrm>
            <a:off x="5231904" y="3861048"/>
            <a:ext cx="5256584"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nl-BE" dirty="0">
                <a:solidFill>
                  <a:schemeClr val="accent1">
                    <a:lumMod val="50000"/>
                  </a:schemeClr>
                </a:solidFill>
              </a:rPr>
              <a:t>Beschrijving + Bestandsnaam </a:t>
            </a:r>
          </a:p>
          <a:p>
            <a:pPr algn="r"/>
            <a:r>
              <a:rPr lang="nl-BE" dirty="0">
                <a:solidFill>
                  <a:schemeClr val="bg1">
                    <a:lumMod val="65000"/>
                  </a:schemeClr>
                </a:solidFill>
              </a:rPr>
              <a:t>projectcode_</a:t>
            </a:r>
          </a:p>
          <a:p>
            <a:pPr algn="r"/>
            <a:r>
              <a:rPr lang="nl-BE" dirty="0">
                <a:solidFill>
                  <a:schemeClr val="bg1">
                    <a:lumMod val="65000"/>
                  </a:schemeClr>
                </a:solidFill>
              </a:rPr>
              <a:t>bestandscode_</a:t>
            </a:r>
          </a:p>
          <a:p>
            <a:pPr algn="r"/>
            <a:r>
              <a:rPr lang="nl-BE" dirty="0">
                <a:solidFill>
                  <a:schemeClr val="bg1">
                    <a:lumMod val="65000"/>
                  </a:schemeClr>
                </a:solidFill>
              </a:rPr>
              <a:t>versie_status</a:t>
            </a:r>
          </a:p>
        </p:txBody>
      </p:sp>
    </p:spTree>
    <p:extLst>
      <p:ext uri="{BB962C8B-B14F-4D97-AF65-F5344CB8AC3E}">
        <p14:creationId xmlns:p14="http://schemas.microsoft.com/office/powerpoint/2010/main" val="362934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animEffect transition="in" filter="fade">
                                      <p:cBhvr>
                                        <p:cTn id="9" dur="500"/>
                                        <p:tgtEl>
                                          <p:spTgt spid="5529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712686" y="1727199"/>
            <a:ext cx="5776686" cy="1901371"/>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3200" dirty="0" smtClean="0"/>
              <a:t>Moeten we iets doen? </a:t>
            </a:r>
            <a:r>
              <a:rPr lang="nl-BE" sz="8000" dirty="0" smtClean="0"/>
              <a:t>Waarom?</a:t>
            </a:r>
            <a:endParaRPr lang="nl-BE" sz="8000" dirty="0"/>
          </a:p>
        </p:txBody>
      </p:sp>
      <p:sp>
        <p:nvSpPr>
          <p:cNvPr id="6" name="Rounded Rectangular Callout 5"/>
          <p:cNvSpPr/>
          <p:nvPr/>
        </p:nvSpPr>
        <p:spPr>
          <a:xfrm>
            <a:off x="6096000" y="3410856"/>
            <a:ext cx="5776686" cy="856344"/>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Zeker?</a:t>
            </a:r>
          </a:p>
        </p:txBody>
      </p:sp>
    </p:spTree>
    <p:extLst>
      <p:ext uri="{BB962C8B-B14F-4D97-AF65-F5344CB8AC3E}">
        <p14:creationId xmlns:p14="http://schemas.microsoft.com/office/powerpoint/2010/main" val="1298018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Uitvoeringscontract detailleren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3128236507"/>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2476824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088571" y="1785257"/>
            <a:ext cx="7387771" cy="2641599"/>
          </a:xfrm>
          <a:prstGeom prst="wedgeRoundRectCallout">
            <a:avLst>
              <a:gd name="adj1" fmla="val -43863"/>
              <a:gd name="adj2" fmla="val 7076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Welke formele afspraken</a:t>
            </a:r>
            <a:r>
              <a:rPr lang="nl-BE" sz="3200" dirty="0" smtClean="0"/>
              <a:t> maken we?</a:t>
            </a:r>
            <a:endParaRPr lang="nl-BE" sz="3200" dirty="0"/>
          </a:p>
        </p:txBody>
      </p:sp>
      <p:sp>
        <p:nvSpPr>
          <p:cNvPr id="8" name="Rounded Rectangular Callout 7"/>
          <p:cNvSpPr/>
          <p:nvPr/>
        </p:nvSpPr>
        <p:spPr>
          <a:xfrm>
            <a:off x="6513285" y="4289361"/>
            <a:ext cx="5054600" cy="1102242"/>
          </a:xfrm>
          <a:prstGeom prst="wedgeRoundRectCallout">
            <a:avLst>
              <a:gd name="adj1" fmla="val 43877"/>
              <a:gd name="adj2" fmla="val 6868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Wie ondertekent?</a:t>
            </a:r>
            <a:endParaRPr lang="nl-BE" sz="3200" dirty="0"/>
          </a:p>
        </p:txBody>
      </p:sp>
    </p:spTree>
    <p:extLst>
      <p:ext uri="{BB962C8B-B14F-4D97-AF65-F5344CB8AC3E}">
        <p14:creationId xmlns:p14="http://schemas.microsoft.com/office/powerpoint/2010/main" val="2072906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Project Initiatie Document</a:t>
            </a:r>
            <a:endParaRPr lang="nl-BE" dirty="0"/>
          </a:p>
        </p:txBody>
      </p:sp>
      <p:sp>
        <p:nvSpPr>
          <p:cNvPr id="4" name="Footer Placeholder 3"/>
          <p:cNvSpPr>
            <a:spLocks noGrp="1"/>
          </p:cNvSpPr>
          <p:nvPr>
            <p:ph type="ftr" sz="quarter" idx="4294967295"/>
          </p:nvPr>
        </p:nvSpPr>
        <p:spPr/>
        <p:txBody>
          <a:bodyPr/>
          <a:lstStyle/>
          <a:p>
            <a:r>
              <a:rPr lang="en-US" smtClean="0"/>
              <a:t>(c) K°SQUAD 2006-2020 - All rights reserved</a:t>
            </a:r>
            <a:endParaRPr lang="en-US" dirty="0"/>
          </a:p>
        </p:txBody>
      </p:sp>
      <p:sp>
        <p:nvSpPr>
          <p:cNvPr id="12" name="Content Placeholder 11"/>
          <p:cNvSpPr>
            <a:spLocks noGrp="1"/>
          </p:cNvSpPr>
          <p:nvPr>
            <p:ph sz="quarter" idx="1"/>
          </p:nvPr>
        </p:nvSpPr>
        <p:spPr/>
        <p:txBody>
          <a:bodyPr/>
          <a:lstStyle/>
          <a:p>
            <a:r>
              <a:rPr lang="nl-BE" smtClean="0"/>
              <a:t>Bundelt alle informatie</a:t>
            </a:r>
          </a:p>
          <a:p>
            <a:endParaRPr lang="nl-BE" smtClean="0"/>
          </a:p>
          <a:p>
            <a:r>
              <a:rPr lang="nl-BE" smtClean="0"/>
              <a:t>Is het formele contract tussen de Opdrachtgever en het Projectteam</a:t>
            </a:r>
            <a:endParaRPr lang="nl-BE" dirty="0"/>
          </a:p>
        </p:txBody>
      </p:sp>
      <p:graphicFrame>
        <p:nvGraphicFramePr>
          <p:cNvPr id="13" name="Content Placeholder 5"/>
          <p:cNvGraphicFramePr>
            <a:graphicFrameLocks noGrp="1"/>
          </p:cNvGraphicFramePr>
          <p:nvPr>
            <p:ph sz="quarter" idx="2"/>
            <p:extLst>
              <p:ext uri="{D42A27DB-BD31-4B8C-83A1-F6EECF244321}">
                <p14:modId xmlns:p14="http://schemas.microsoft.com/office/powerpoint/2010/main" val="1487560844"/>
              </p:ext>
            </p:extLst>
          </p:nvPr>
        </p:nvGraphicFramePr>
        <p:xfrm>
          <a:off x="6369050" y="1341438"/>
          <a:ext cx="3886200"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825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entagon 215"/>
          <p:cNvSpPr/>
          <p:nvPr/>
        </p:nvSpPr>
        <p:spPr>
          <a:xfrm>
            <a:off x="2135560" y="2564904"/>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7" name="Pentagon 216"/>
          <p:cNvSpPr/>
          <p:nvPr/>
        </p:nvSpPr>
        <p:spPr>
          <a:xfrm>
            <a:off x="2135560" y="3789040"/>
            <a:ext cx="201622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8" name="Pentagon 217"/>
          <p:cNvSpPr/>
          <p:nvPr/>
        </p:nvSpPr>
        <p:spPr>
          <a:xfrm>
            <a:off x="2135560" y="5013176"/>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5" name="Pentagon 214"/>
          <p:cNvSpPr/>
          <p:nvPr/>
        </p:nvSpPr>
        <p:spPr>
          <a:xfrm>
            <a:off x="2135560" y="1340768"/>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Title 143"/>
          <p:cNvSpPr>
            <a:spLocks noGrp="1"/>
          </p:cNvSpPr>
          <p:nvPr>
            <p:ph type="title"/>
          </p:nvPr>
        </p:nvSpPr>
        <p:spPr/>
        <p:txBody>
          <a:bodyPr/>
          <a:lstStyle/>
          <a:p>
            <a:r>
              <a:rPr lang="nl-BE" smtClean="0"/>
              <a:t>Overnemen voorbereiding “Inhoud”</a:t>
            </a:r>
            <a:endParaRPr lang="nl-BE" dirty="0"/>
          </a:p>
        </p:txBody>
      </p:sp>
      <p:sp>
        <p:nvSpPr>
          <p:cNvPr id="3" name="Footer Placeholder 2"/>
          <p:cNvSpPr>
            <a:spLocks noGrp="1"/>
          </p:cNvSpPr>
          <p:nvPr>
            <p:ph type="ftr" sz="quarter" idx="4294967295"/>
          </p:nvPr>
        </p:nvSpPr>
        <p:spPr/>
        <p:txBody>
          <a:bodyPr/>
          <a:lstStyle/>
          <a:p>
            <a:pPr>
              <a:defRPr/>
            </a:pPr>
            <a:r>
              <a:rPr lang="en-US" smtClean="0"/>
              <a:t>(c) K°SQUAD 2006-2020 - All rights reserved</a:t>
            </a:r>
            <a:endParaRPr lang="en-US" dirty="0"/>
          </a:p>
        </p:txBody>
      </p:sp>
      <p:grpSp>
        <p:nvGrpSpPr>
          <p:cNvPr id="2" name="Group 11"/>
          <p:cNvGrpSpPr/>
          <p:nvPr/>
        </p:nvGrpSpPr>
        <p:grpSpPr>
          <a:xfrm>
            <a:off x="3306611" y="1484784"/>
            <a:ext cx="1242980" cy="740914"/>
            <a:chOff x="755576" y="1340768"/>
            <a:chExt cx="8128743" cy="4845370"/>
          </a:xfrm>
        </p:grpSpPr>
        <p:grpSp>
          <p:nvGrpSpPr>
            <p:cNvPr id="5" name="Group 25"/>
            <p:cNvGrpSpPr/>
            <p:nvPr/>
          </p:nvGrpSpPr>
          <p:grpSpPr>
            <a:xfrm>
              <a:off x="755576" y="1988840"/>
              <a:ext cx="8128743" cy="4197298"/>
              <a:chOff x="755576" y="1988840"/>
              <a:chExt cx="8128743" cy="4197298"/>
            </a:xfrm>
          </p:grpSpPr>
          <p:sp>
            <p:nvSpPr>
              <p:cNvPr id="16" name="Chord 15"/>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reeform 1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8" name="Picture 2" descr="http://eyecandydecals.com/images/LADY%2056%20%20%20SHORTS.png?rand=747009597"/>
              <p:cNvPicPr>
                <a:picLocks noChangeAspect="1" noChangeArrowheads="1"/>
              </p:cNvPicPr>
              <p:nvPr/>
            </p:nvPicPr>
            <p:blipFill>
              <a:blip r:embed="rId2" cstate="print"/>
              <a:srcRect/>
              <a:stretch>
                <a:fillRect/>
              </a:stretch>
            </p:blipFill>
            <p:spPr bwMode="auto">
              <a:xfrm flipH="1">
                <a:off x="1115616" y="1988840"/>
                <a:ext cx="432048" cy="864096"/>
              </a:xfrm>
              <a:prstGeom prst="rect">
                <a:avLst/>
              </a:prstGeom>
              <a:noFill/>
            </p:spPr>
          </p:pic>
          <p:pic>
            <p:nvPicPr>
              <p:cNvPr id="19" name="Picture 4" descr="apple tree clip art 8 644x648"/>
              <p:cNvPicPr>
                <a:picLocks noChangeAspect="1" noChangeArrowheads="1"/>
              </p:cNvPicPr>
              <p:nvPr/>
            </p:nvPicPr>
            <p:blipFill>
              <a:blip r:embed="rId3" cstate="print"/>
              <a:srcRect/>
              <a:stretch>
                <a:fillRect/>
              </a:stretch>
            </p:blipFill>
            <p:spPr bwMode="auto">
              <a:xfrm>
                <a:off x="7668344" y="2348880"/>
                <a:ext cx="1215975" cy="1224136"/>
              </a:xfrm>
              <a:prstGeom prst="rect">
                <a:avLst/>
              </a:prstGeom>
              <a:noFill/>
            </p:spPr>
          </p:pic>
          <p:pic>
            <p:nvPicPr>
              <p:cNvPr id="20" name="Picture 9" descr="C:\Users\cauwege\AppData\Local\Microsoft\Windows\Temporary Internet Files\Content.IE5\4D8N91GQ\MC900192165[1].wmf"/>
              <p:cNvPicPr>
                <a:picLocks noChangeAspect="1" noChangeArrowheads="1"/>
              </p:cNvPicPr>
              <p:nvPr/>
            </p:nvPicPr>
            <p:blipFill>
              <a:blip r:embed="rId4" cstate="print"/>
              <a:srcRect/>
              <a:stretch>
                <a:fillRect/>
              </a:stretch>
            </p:blipFill>
            <p:spPr bwMode="auto">
              <a:xfrm>
                <a:off x="5580112" y="4437112"/>
                <a:ext cx="985061" cy="523826"/>
              </a:xfrm>
              <a:prstGeom prst="rect">
                <a:avLst/>
              </a:prstGeom>
              <a:noFill/>
            </p:spPr>
          </p:pic>
          <p:pic>
            <p:nvPicPr>
              <p:cNvPr id="21" name="Picture 9" descr="C:\Users\cauwege\AppData\Local\Microsoft\Windows\Temporary Internet Files\Content.IE5\4D8N91GQ\MC900192165[1].wmf"/>
              <p:cNvPicPr>
                <a:picLocks noChangeAspect="1" noChangeArrowheads="1"/>
              </p:cNvPicPr>
              <p:nvPr/>
            </p:nvPicPr>
            <p:blipFill>
              <a:blip r:embed="rId4" cstate="print"/>
              <a:srcRect/>
              <a:stretch>
                <a:fillRect/>
              </a:stretch>
            </p:blipFill>
            <p:spPr bwMode="auto">
              <a:xfrm flipH="1">
                <a:off x="4355976" y="4797152"/>
                <a:ext cx="1152128" cy="523826"/>
              </a:xfrm>
              <a:prstGeom prst="rect">
                <a:avLst/>
              </a:prstGeom>
              <a:noFill/>
            </p:spPr>
          </p:pic>
        </p:grpSp>
        <p:pic>
          <p:nvPicPr>
            <p:cNvPr id="14" name="Picture 2" descr="C:\Users\cauwege\AppData\Local\Microsoft\Windows\Temporary Internet Files\Content.IE5\BXLKNZZM\MP900403149[1].jpg"/>
            <p:cNvPicPr>
              <a:picLocks noChangeAspect="1" noChangeArrowheads="1"/>
            </p:cNvPicPr>
            <p:nvPr/>
          </p:nvPicPr>
          <p:blipFill>
            <a:blip r:embed="rId5" cstate="print"/>
            <a:srcRect/>
            <a:stretch>
              <a:fillRect/>
            </a:stretch>
          </p:blipFill>
          <p:spPr bwMode="auto">
            <a:xfrm>
              <a:off x="3347864" y="2420888"/>
              <a:ext cx="1296144" cy="817115"/>
            </a:xfrm>
            <a:prstGeom prst="rect">
              <a:avLst/>
            </a:prstGeom>
            <a:noFill/>
          </p:spPr>
        </p:pic>
        <p:pic>
          <p:nvPicPr>
            <p:cNvPr id="15" name="Picture 2" descr="http://eyecandydecals.com/images/LADY%2056%20%20%20SHORTS.png?rand=747009597"/>
            <p:cNvPicPr>
              <a:picLocks noChangeAspect="1" noChangeArrowheads="1"/>
            </p:cNvPicPr>
            <p:nvPr/>
          </p:nvPicPr>
          <p:blipFill>
            <a:blip r:embed="rId6" cstate="print"/>
            <a:srcRect/>
            <a:stretch>
              <a:fillRect/>
            </a:stretch>
          </p:blipFill>
          <p:spPr bwMode="auto">
            <a:xfrm flipH="1">
              <a:off x="2267744" y="1340768"/>
              <a:ext cx="1451858" cy="2736304"/>
            </a:xfrm>
            <a:prstGeom prst="rect">
              <a:avLst/>
            </a:prstGeom>
            <a:noFill/>
          </p:spPr>
        </p:pic>
      </p:grpSp>
      <p:grpSp>
        <p:nvGrpSpPr>
          <p:cNvPr id="231" name="Group 213"/>
          <p:cNvGrpSpPr/>
          <p:nvPr/>
        </p:nvGrpSpPr>
        <p:grpSpPr>
          <a:xfrm>
            <a:off x="3325455" y="2636912"/>
            <a:ext cx="1385814" cy="864096"/>
            <a:chOff x="1475656" y="1844824"/>
            <a:chExt cx="6120680" cy="3816424"/>
          </a:xfrm>
        </p:grpSpPr>
        <p:pic>
          <p:nvPicPr>
            <p:cNvPr id="207" name="Picture 2" descr="C:\Users\cauwege\AppData\Local\Microsoft\Windows\Temporary Internet Files\Content.IE5\BXLKNZZM\MP900403149[1].jpg"/>
            <p:cNvPicPr>
              <a:picLocks noChangeAspect="1" noChangeArrowheads="1"/>
            </p:cNvPicPr>
            <p:nvPr/>
          </p:nvPicPr>
          <p:blipFill>
            <a:blip r:embed="rId5" cstate="print"/>
            <a:srcRect/>
            <a:stretch>
              <a:fillRect/>
            </a:stretch>
          </p:blipFill>
          <p:spPr bwMode="auto">
            <a:xfrm>
              <a:off x="5220072" y="1844824"/>
              <a:ext cx="1614554" cy="1080120"/>
            </a:xfrm>
            <a:prstGeom prst="rect">
              <a:avLst/>
            </a:prstGeom>
            <a:noFill/>
          </p:spPr>
        </p:pic>
        <p:sp>
          <p:nvSpPr>
            <p:cNvPr id="208" name="Chord 207"/>
            <p:cNvSpPr/>
            <p:nvPr/>
          </p:nvSpPr>
          <p:spPr>
            <a:xfrm>
              <a:off x="4499992" y="3573016"/>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9" name="Picture 2" descr="http://eyecandydecals.com/images/LADY%2056%20%20%20SHORTS.png?rand=747009597"/>
            <p:cNvPicPr>
              <a:picLocks noChangeAspect="1" noChangeArrowheads="1"/>
            </p:cNvPicPr>
            <p:nvPr/>
          </p:nvPicPr>
          <p:blipFill>
            <a:blip r:embed="rId6" cstate="print"/>
            <a:srcRect/>
            <a:stretch>
              <a:fillRect/>
            </a:stretch>
          </p:blipFill>
          <p:spPr bwMode="auto">
            <a:xfrm flipH="1">
              <a:off x="1475656" y="2492896"/>
              <a:ext cx="1044116" cy="2088232"/>
            </a:xfrm>
            <a:prstGeom prst="rect">
              <a:avLst/>
            </a:prstGeom>
            <a:noFill/>
          </p:spPr>
        </p:pic>
        <p:sp>
          <p:nvSpPr>
            <p:cNvPr id="210" name="Arc 209"/>
            <p:cNvSpPr/>
            <p:nvPr/>
          </p:nvSpPr>
          <p:spPr>
            <a:xfrm rot="9264603">
              <a:off x="2377574" y="2083452"/>
              <a:ext cx="3667874" cy="1008112"/>
            </a:xfrm>
            <a:prstGeom prst="arc">
              <a:avLst>
                <a:gd name="adj1" fmla="val 11822557"/>
                <a:gd name="adj2" fmla="val 0"/>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11" name="Arc 210"/>
            <p:cNvSpPr/>
            <p:nvPr/>
          </p:nvSpPr>
          <p:spPr>
            <a:xfrm rot="11657274" flipV="1">
              <a:off x="2609786" y="4212865"/>
              <a:ext cx="2952328" cy="807728"/>
            </a:xfrm>
            <a:prstGeom prst="arc">
              <a:avLst>
                <a:gd name="adj1" fmla="val 11822557"/>
                <a:gd name="adj2" fmla="val 0"/>
              </a:avLst>
            </a:prstGeom>
            <a:ln w="22225">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212" name="Picture 2" descr="C:\Users\cauwege\AppData\Local\Microsoft\Windows\Temporary Internet Files\Content.IE5\231XLMYS\MC900441310[1].png"/>
            <p:cNvPicPr>
              <a:picLocks noChangeAspect="1" noChangeArrowheads="1"/>
            </p:cNvPicPr>
            <p:nvPr/>
          </p:nvPicPr>
          <p:blipFill>
            <a:blip r:embed="rId7" cstate="print"/>
            <a:srcRect/>
            <a:stretch>
              <a:fillRect/>
            </a:stretch>
          </p:blipFill>
          <p:spPr bwMode="auto">
            <a:xfrm>
              <a:off x="3491880" y="2204864"/>
              <a:ext cx="1427733" cy="1427733"/>
            </a:xfrm>
            <a:prstGeom prst="rect">
              <a:avLst/>
            </a:prstGeom>
            <a:noFill/>
          </p:spPr>
        </p:pic>
        <p:pic>
          <p:nvPicPr>
            <p:cNvPr id="213" name="Picture 3" descr="C:\Users\cauwege\AppData\Local\Microsoft\Windows\Temporary Internet Files\Content.IE5\231XLMYS\MC900432538[1].png"/>
            <p:cNvPicPr>
              <a:picLocks noChangeAspect="1" noChangeArrowheads="1"/>
            </p:cNvPicPr>
            <p:nvPr/>
          </p:nvPicPr>
          <p:blipFill>
            <a:blip r:embed="rId8" cstate="print"/>
            <a:srcRect/>
            <a:stretch>
              <a:fillRect/>
            </a:stretch>
          </p:blipFill>
          <p:spPr bwMode="auto">
            <a:xfrm>
              <a:off x="3491880" y="3789040"/>
              <a:ext cx="907305" cy="894156"/>
            </a:xfrm>
            <a:prstGeom prst="rect">
              <a:avLst/>
            </a:prstGeom>
            <a:noFill/>
          </p:spPr>
        </p:pic>
      </p:grpSp>
      <p:graphicFrame>
        <p:nvGraphicFramePr>
          <p:cNvPr id="147" name="Content Placeholder 5"/>
          <p:cNvGraphicFramePr>
            <a:graphicFrameLocks noGrp="1"/>
          </p:cNvGraphicFramePr>
          <p:nvPr>
            <p:ph sz="quarter" idx="2"/>
            <p:extLst>
              <p:ext uri="{D42A27DB-BD31-4B8C-83A1-F6EECF244321}">
                <p14:modId xmlns:p14="http://schemas.microsoft.com/office/powerpoint/2010/main" val="3997410483"/>
              </p:ext>
            </p:extLst>
          </p:nvPr>
        </p:nvGraphicFramePr>
        <p:xfrm>
          <a:off x="6369050" y="1341438"/>
          <a:ext cx="3886200" cy="48196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266" name="Group 265"/>
          <p:cNvGrpSpPr/>
          <p:nvPr/>
        </p:nvGrpSpPr>
        <p:grpSpPr>
          <a:xfrm>
            <a:off x="4349808" y="3933056"/>
            <a:ext cx="1458161" cy="864096"/>
            <a:chOff x="683568" y="1412776"/>
            <a:chExt cx="7776864" cy="4608512"/>
          </a:xfrm>
        </p:grpSpPr>
        <p:grpSp>
          <p:nvGrpSpPr>
            <p:cNvPr id="267" name="Group 4"/>
            <p:cNvGrpSpPr/>
            <p:nvPr/>
          </p:nvGrpSpPr>
          <p:grpSpPr>
            <a:xfrm>
              <a:off x="3203848" y="3284984"/>
              <a:ext cx="5112568" cy="792088"/>
              <a:chOff x="3203848" y="2420888"/>
              <a:chExt cx="5112568" cy="792088"/>
            </a:xfrm>
          </p:grpSpPr>
          <p:sp>
            <p:nvSpPr>
              <p:cNvPr id="293" name="Rectangle 5"/>
              <p:cNvSpPr/>
              <p:nvPr/>
            </p:nvSpPr>
            <p:spPr>
              <a:xfrm>
                <a:off x="3203848"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294" name="Rectangle 6"/>
              <p:cNvSpPr/>
              <p:nvPr/>
            </p:nvSpPr>
            <p:spPr>
              <a:xfrm>
                <a:off x="4499992"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a:t>
                </a:r>
              </a:p>
            </p:txBody>
          </p:sp>
          <p:sp>
            <p:nvSpPr>
              <p:cNvPr id="295" name="Rectangle 7"/>
              <p:cNvSpPr/>
              <p:nvPr/>
            </p:nvSpPr>
            <p:spPr>
              <a:xfrm>
                <a:off x="5796136"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296" name="Rectangle 8"/>
              <p:cNvSpPr/>
              <p:nvPr/>
            </p:nvSpPr>
            <p:spPr>
              <a:xfrm>
                <a:off x="7092280" y="2420888"/>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grpSp>
        <p:grpSp>
          <p:nvGrpSpPr>
            <p:cNvPr id="268" name="Group 9"/>
            <p:cNvGrpSpPr/>
            <p:nvPr/>
          </p:nvGrpSpPr>
          <p:grpSpPr>
            <a:xfrm>
              <a:off x="3203848" y="2420888"/>
              <a:ext cx="5112568" cy="792088"/>
              <a:chOff x="3203848" y="3284984"/>
              <a:chExt cx="5112568" cy="792088"/>
            </a:xfrm>
          </p:grpSpPr>
          <p:sp>
            <p:nvSpPr>
              <p:cNvPr id="289" name="Rectangle 288"/>
              <p:cNvSpPr/>
              <p:nvPr/>
            </p:nvSpPr>
            <p:spPr>
              <a:xfrm>
                <a:off x="3203848"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sp>
            <p:nvSpPr>
              <p:cNvPr id="290" name="Rectangle 289"/>
              <p:cNvSpPr/>
              <p:nvPr/>
            </p:nvSpPr>
            <p:spPr>
              <a:xfrm>
                <a:off x="4499992"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0</a:t>
                </a:r>
              </a:p>
            </p:txBody>
          </p:sp>
          <p:sp>
            <p:nvSpPr>
              <p:cNvPr id="291" name="Rectangle 290"/>
              <p:cNvSpPr/>
              <p:nvPr/>
            </p:nvSpPr>
            <p:spPr>
              <a:xfrm>
                <a:off x="5796136"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292" name="Rectangle 291"/>
              <p:cNvSpPr/>
              <p:nvPr/>
            </p:nvSpPr>
            <p:spPr>
              <a:xfrm>
                <a:off x="7092280" y="3284984"/>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grpSp>
        <p:grpSp>
          <p:nvGrpSpPr>
            <p:cNvPr id="269" name="Group 14"/>
            <p:cNvGrpSpPr/>
            <p:nvPr/>
          </p:nvGrpSpPr>
          <p:grpSpPr>
            <a:xfrm>
              <a:off x="3203848" y="4149080"/>
              <a:ext cx="5112568" cy="792088"/>
              <a:chOff x="3203848" y="4149080"/>
              <a:chExt cx="5112568" cy="792088"/>
            </a:xfrm>
          </p:grpSpPr>
          <p:sp>
            <p:nvSpPr>
              <p:cNvPr id="285" name="Rectangle 284"/>
              <p:cNvSpPr/>
              <p:nvPr/>
            </p:nvSpPr>
            <p:spPr>
              <a:xfrm>
                <a:off x="3203848"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286" name="Rectangle 285"/>
              <p:cNvSpPr/>
              <p:nvPr/>
            </p:nvSpPr>
            <p:spPr>
              <a:xfrm>
                <a:off x="4499992"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a:t>
                </a:r>
              </a:p>
            </p:txBody>
          </p:sp>
          <p:sp>
            <p:nvSpPr>
              <p:cNvPr id="287" name="Rectangle 286"/>
              <p:cNvSpPr/>
              <p:nvPr/>
            </p:nvSpPr>
            <p:spPr>
              <a:xfrm>
                <a:off x="5796136"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sp>
            <p:nvSpPr>
              <p:cNvPr id="288" name="Rectangle 287"/>
              <p:cNvSpPr/>
              <p:nvPr/>
            </p:nvSpPr>
            <p:spPr>
              <a:xfrm>
                <a:off x="7092280" y="4149080"/>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3</a:t>
                </a:r>
              </a:p>
            </p:txBody>
          </p:sp>
        </p:grpSp>
        <p:grpSp>
          <p:nvGrpSpPr>
            <p:cNvPr id="270" name="Group 19"/>
            <p:cNvGrpSpPr/>
            <p:nvPr/>
          </p:nvGrpSpPr>
          <p:grpSpPr>
            <a:xfrm>
              <a:off x="683568" y="1556792"/>
              <a:ext cx="7632848" cy="3384376"/>
              <a:chOff x="683568" y="1556792"/>
              <a:chExt cx="7632848" cy="3384376"/>
            </a:xfrm>
          </p:grpSpPr>
          <p:sp>
            <p:nvSpPr>
              <p:cNvPr id="278" name="Rectangle 277"/>
              <p:cNvSpPr/>
              <p:nvPr/>
            </p:nvSpPr>
            <p:spPr>
              <a:xfrm>
                <a:off x="683568" y="2420888"/>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Waarde</a:t>
                </a:r>
              </a:p>
            </p:txBody>
          </p:sp>
          <p:sp>
            <p:nvSpPr>
              <p:cNvPr id="279" name="Rectangle 278"/>
              <p:cNvSpPr/>
              <p:nvPr/>
            </p:nvSpPr>
            <p:spPr>
              <a:xfrm>
                <a:off x="683568" y="3284984"/>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Haalbaarheid</a:t>
                </a:r>
              </a:p>
            </p:txBody>
          </p:sp>
          <p:sp>
            <p:nvSpPr>
              <p:cNvPr id="280" name="Rectangle 279"/>
              <p:cNvSpPr/>
              <p:nvPr/>
            </p:nvSpPr>
            <p:spPr>
              <a:xfrm>
                <a:off x="683568" y="4149080"/>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Kans op waarderealisatie</a:t>
                </a:r>
              </a:p>
            </p:txBody>
          </p:sp>
          <p:sp>
            <p:nvSpPr>
              <p:cNvPr id="281" name="Rectangle 280"/>
              <p:cNvSpPr/>
              <p:nvPr/>
            </p:nvSpPr>
            <p:spPr>
              <a:xfrm>
                <a:off x="3203848"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A</a:t>
                </a:r>
              </a:p>
            </p:txBody>
          </p:sp>
          <p:sp>
            <p:nvSpPr>
              <p:cNvPr id="282" name="Rectangle 281"/>
              <p:cNvSpPr/>
              <p:nvPr/>
            </p:nvSpPr>
            <p:spPr>
              <a:xfrm>
                <a:off x="4499992"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B</a:t>
                </a:r>
              </a:p>
            </p:txBody>
          </p:sp>
          <p:sp>
            <p:nvSpPr>
              <p:cNvPr id="283" name="Rectangle 282"/>
              <p:cNvSpPr/>
              <p:nvPr/>
            </p:nvSpPr>
            <p:spPr>
              <a:xfrm>
                <a:off x="5796136"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C</a:t>
                </a:r>
              </a:p>
            </p:txBody>
          </p:sp>
          <p:sp>
            <p:nvSpPr>
              <p:cNvPr id="284" name="Rectangle 283"/>
              <p:cNvSpPr/>
              <p:nvPr/>
            </p:nvSpPr>
            <p:spPr>
              <a:xfrm>
                <a:off x="7092280" y="1556792"/>
                <a:ext cx="1224136"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D</a:t>
                </a:r>
              </a:p>
            </p:txBody>
          </p:sp>
        </p:grpSp>
        <p:grpSp>
          <p:nvGrpSpPr>
            <p:cNvPr id="271" name="Group 27"/>
            <p:cNvGrpSpPr/>
            <p:nvPr/>
          </p:nvGrpSpPr>
          <p:grpSpPr>
            <a:xfrm>
              <a:off x="3203848" y="1412776"/>
              <a:ext cx="5256584" cy="4608512"/>
              <a:chOff x="3203848" y="1412776"/>
              <a:chExt cx="5256584" cy="4608512"/>
            </a:xfrm>
          </p:grpSpPr>
          <p:grpSp>
            <p:nvGrpSpPr>
              <p:cNvPr id="272" name="Group 52"/>
              <p:cNvGrpSpPr/>
              <p:nvPr/>
            </p:nvGrpSpPr>
            <p:grpSpPr>
              <a:xfrm>
                <a:off x="3203848" y="5013176"/>
                <a:ext cx="5112568" cy="792088"/>
                <a:chOff x="3203848" y="5013176"/>
                <a:chExt cx="5112568" cy="792088"/>
              </a:xfrm>
            </p:grpSpPr>
            <p:sp>
              <p:nvSpPr>
                <p:cNvPr id="274" name="Rectangle 273"/>
                <p:cNvSpPr/>
                <p:nvPr/>
              </p:nvSpPr>
              <p:spPr>
                <a:xfrm>
                  <a:off x="3203848" y="5013176"/>
                  <a:ext cx="1224136" cy="792088"/>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7</a:t>
                  </a:r>
                </a:p>
              </p:txBody>
            </p:sp>
            <p:sp>
              <p:nvSpPr>
                <p:cNvPr id="275" name="Rectangle 274"/>
                <p:cNvSpPr/>
                <p:nvPr/>
              </p:nvSpPr>
              <p:spPr>
                <a:xfrm>
                  <a:off x="4499992" y="5013176"/>
                  <a:ext cx="1224136" cy="792088"/>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a:t>
                  </a:r>
                </a:p>
              </p:txBody>
            </p:sp>
            <p:sp>
              <p:nvSpPr>
                <p:cNvPr id="276" name="Rectangle 275"/>
                <p:cNvSpPr/>
                <p:nvPr/>
              </p:nvSpPr>
              <p:spPr>
                <a:xfrm>
                  <a:off x="5796136" y="5013176"/>
                  <a:ext cx="1224136" cy="792088"/>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7</a:t>
                  </a:r>
                </a:p>
              </p:txBody>
            </p:sp>
            <p:sp>
              <p:nvSpPr>
                <p:cNvPr id="277" name="Rectangle 276"/>
                <p:cNvSpPr/>
                <p:nvPr/>
              </p:nvSpPr>
              <p:spPr>
                <a:xfrm>
                  <a:off x="7092280" y="5013176"/>
                  <a:ext cx="1224136" cy="792088"/>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9</a:t>
                  </a:r>
                </a:p>
              </p:txBody>
            </p:sp>
          </p:grpSp>
          <p:sp>
            <p:nvSpPr>
              <p:cNvPr id="273" name="Rectangle 272"/>
              <p:cNvSpPr/>
              <p:nvPr/>
            </p:nvSpPr>
            <p:spPr>
              <a:xfrm>
                <a:off x="7020272" y="1412776"/>
                <a:ext cx="1440160" cy="4608512"/>
              </a:xfrm>
              <a:prstGeom prst="rect">
                <a:avLst/>
              </a:prstGeom>
              <a:noFill/>
              <a:ln w="19050">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400"/>
              </a:p>
            </p:txBody>
          </p:sp>
        </p:grpSp>
      </p:grpSp>
      <p:grpSp>
        <p:nvGrpSpPr>
          <p:cNvPr id="297" name="Group 296"/>
          <p:cNvGrpSpPr/>
          <p:nvPr/>
        </p:nvGrpSpPr>
        <p:grpSpPr>
          <a:xfrm>
            <a:off x="2279577" y="3933056"/>
            <a:ext cx="1336651" cy="792089"/>
            <a:chOff x="683568" y="1340768"/>
            <a:chExt cx="7776864" cy="4608512"/>
          </a:xfrm>
        </p:grpSpPr>
        <p:grpSp>
          <p:nvGrpSpPr>
            <p:cNvPr id="298" name="Group 297"/>
            <p:cNvGrpSpPr/>
            <p:nvPr/>
          </p:nvGrpSpPr>
          <p:grpSpPr>
            <a:xfrm>
              <a:off x="3203848" y="2420888"/>
              <a:ext cx="5112568" cy="792088"/>
              <a:chOff x="3203848" y="2420888"/>
              <a:chExt cx="5112568" cy="792088"/>
            </a:xfrm>
          </p:grpSpPr>
          <p:sp>
            <p:nvSpPr>
              <p:cNvPr id="323" name="Rectangle 36"/>
              <p:cNvSpPr/>
              <p:nvPr/>
            </p:nvSpPr>
            <p:spPr>
              <a:xfrm>
                <a:off x="3203848"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324" name="Rectangle 37"/>
              <p:cNvSpPr/>
              <p:nvPr/>
            </p:nvSpPr>
            <p:spPr>
              <a:xfrm>
                <a:off x="4932040"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3</a:t>
                </a:r>
              </a:p>
            </p:txBody>
          </p:sp>
          <p:sp>
            <p:nvSpPr>
              <p:cNvPr id="325" name="Rectangle 38"/>
              <p:cNvSpPr/>
              <p:nvPr/>
            </p:nvSpPr>
            <p:spPr>
              <a:xfrm>
                <a:off x="6660232" y="2420888"/>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grpSp>
        <p:grpSp>
          <p:nvGrpSpPr>
            <p:cNvPr id="299" name="Group 39"/>
            <p:cNvGrpSpPr/>
            <p:nvPr/>
          </p:nvGrpSpPr>
          <p:grpSpPr>
            <a:xfrm>
              <a:off x="3203848" y="3284984"/>
              <a:ext cx="5112568" cy="792088"/>
              <a:chOff x="3203848" y="3284984"/>
              <a:chExt cx="5112568" cy="792088"/>
            </a:xfrm>
          </p:grpSpPr>
          <p:sp>
            <p:nvSpPr>
              <p:cNvPr id="320" name="Rectangle 319"/>
              <p:cNvSpPr/>
              <p:nvPr/>
            </p:nvSpPr>
            <p:spPr>
              <a:xfrm>
                <a:off x="3203848"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321" name="Rectangle 320"/>
              <p:cNvSpPr/>
              <p:nvPr/>
            </p:nvSpPr>
            <p:spPr>
              <a:xfrm>
                <a:off x="4932040"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sp>
            <p:nvSpPr>
              <p:cNvPr id="322" name="Rectangle 321"/>
              <p:cNvSpPr/>
              <p:nvPr/>
            </p:nvSpPr>
            <p:spPr>
              <a:xfrm>
                <a:off x="6660232" y="3284984"/>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3</a:t>
                </a:r>
              </a:p>
            </p:txBody>
          </p:sp>
        </p:grpSp>
        <p:grpSp>
          <p:nvGrpSpPr>
            <p:cNvPr id="300" name="Group 43"/>
            <p:cNvGrpSpPr/>
            <p:nvPr/>
          </p:nvGrpSpPr>
          <p:grpSpPr>
            <a:xfrm>
              <a:off x="3203848" y="4149080"/>
              <a:ext cx="5112568" cy="792088"/>
              <a:chOff x="3203848" y="4149080"/>
              <a:chExt cx="5112568" cy="792088"/>
            </a:xfrm>
          </p:grpSpPr>
          <p:sp>
            <p:nvSpPr>
              <p:cNvPr id="317" name="Rectangle 316"/>
              <p:cNvSpPr/>
              <p:nvPr/>
            </p:nvSpPr>
            <p:spPr>
              <a:xfrm>
                <a:off x="3203848"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3</a:t>
                </a:r>
              </a:p>
            </p:txBody>
          </p:sp>
          <p:sp>
            <p:nvSpPr>
              <p:cNvPr id="318" name="Rectangle 45"/>
              <p:cNvSpPr/>
              <p:nvPr/>
            </p:nvSpPr>
            <p:spPr>
              <a:xfrm>
                <a:off x="4932040"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1</a:t>
                </a:r>
              </a:p>
            </p:txBody>
          </p:sp>
          <p:sp>
            <p:nvSpPr>
              <p:cNvPr id="319" name="Rectangle 318"/>
              <p:cNvSpPr/>
              <p:nvPr/>
            </p:nvSpPr>
            <p:spPr>
              <a:xfrm>
                <a:off x="6660232" y="4149080"/>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5</a:t>
                </a:r>
              </a:p>
            </p:txBody>
          </p:sp>
        </p:grpSp>
        <p:grpSp>
          <p:nvGrpSpPr>
            <p:cNvPr id="301" name="Group 47"/>
            <p:cNvGrpSpPr/>
            <p:nvPr/>
          </p:nvGrpSpPr>
          <p:grpSpPr>
            <a:xfrm>
              <a:off x="683568" y="1556792"/>
              <a:ext cx="7632848" cy="3384376"/>
              <a:chOff x="683568" y="1556792"/>
              <a:chExt cx="7632848" cy="3384376"/>
            </a:xfrm>
          </p:grpSpPr>
          <p:sp>
            <p:nvSpPr>
              <p:cNvPr id="307" name="Rectangle 306"/>
              <p:cNvSpPr/>
              <p:nvPr/>
            </p:nvSpPr>
            <p:spPr>
              <a:xfrm>
                <a:off x="683568" y="2420888"/>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Gebruiksgemak</a:t>
                </a:r>
              </a:p>
            </p:txBody>
          </p:sp>
          <p:sp>
            <p:nvSpPr>
              <p:cNvPr id="308" name="Rectangle 307"/>
              <p:cNvSpPr/>
              <p:nvPr/>
            </p:nvSpPr>
            <p:spPr>
              <a:xfrm>
                <a:off x="683568" y="3284984"/>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Totale kost op 10 jaar</a:t>
                </a:r>
              </a:p>
            </p:txBody>
          </p:sp>
          <p:sp>
            <p:nvSpPr>
              <p:cNvPr id="309" name="Rectangle 308"/>
              <p:cNvSpPr/>
              <p:nvPr/>
            </p:nvSpPr>
            <p:spPr>
              <a:xfrm>
                <a:off x="683568" y="4149080"/>
                <a:ext cx="2448272"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dirty="0">
                    <a:solidFill>
                      <a:schemeClr val="tx1"/>
                    </a:solidFill>
                  </a:rPr>
                  <a:t>Duurzaamheid</a:t>
                </a:r>
              </a:p>
            </p:txBody>
          </p:sp>
          <p:grpSp>
            <p:nvGrpSpPr>
              <p:cNvPr id="310" name="Group 38"/>
              <p:cNvGrpSpPr/>
              <p:nvPr/>
            </p:nvGrpSpPr>
            <p:grpSpPr>
              <a:xfrm>
                <a:off x="3203848" y="1556792"/>
                <a:ext cx="5112568" cy="792088"/>
                <a:chOff x="3203848" y="1556792"/>
                <a:chExt cx="5112568" cy="792088"/>
              </a:xfrm>
            </p:grpSpPr>
            <p:sp>
              <p:nvSpPr>
                <p:cNvPr id="311" name="Rectangle 310"/>
                <p:cNvSpPr/>
                <p:nvPr/>
              </p:nvSpPr>
              <p:spPr>
                <a:xfrm>
                  <a:off x="3203848"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400"/>
                </a:p>
              </p:txBody>
            </p:sp>
            <p:sp>
              <p:nvSpPr>
                <p:cNvPr id="312" name="Rectangle 311"/>
                <p:cNvSpPr/>
                <p:nvPr/>
              </p:nvSpPr>
              <p:spPr>
                <a:xfrm>
                  <a:off x="4932040"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400"/>
                </a:p>
              </p:txBody>
            </p:sp>
            <p:sp>
              <p:nvSpPr>
                <p:cNvPr id="313" name="Rectangle 312"/>
                <p:cNvSpPr/>
                <p:nvPr/>
              </p:nvSpPr>
              <p:spPr>
                <a:xfrm>
                  <a:off x="6660232" y="1556792"/>
                  <a:ext cx="1656184" cy="79208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400"/>
                </a:p>
              </p:txBody>
            </p:sp>
            <p:pic>
              <p:nvPicPr>
                <p:cNvPr id="314" name="Picture 2" descr="C:\Users\cauwege\AppData\Local\Microsoft\Windows\Temporary Internet Files\Content.IE5\EH4U8WDP\MC900310928[1].wmf"/>
                <p:cNvPicPr>
                  <a:picLocks noChangeAspect="1" noChangeArrowheads="1"/>
                </p:cNvPicPr>
                <p:nvPr/>
              </p:nvPicPr>
              <p:blipFill>
                <a:blip r:embed="rId14" cstate="print"/>
                <a:srcRect/>
                <a:stretch>
                  <a:fillRect/>
                </a:stretch>
              </p:blipFill>
              <p:spPr bwMode="auto">
                <a:xfrm>
                  <a:off x="3275856" y="1700808"/>
                  <a:ext cx="1446806" cy="504056"/>
                </a:xfrm>
                <a:prstGeom prst="rect">
                  <a:avLst/>
                </a:prstGeom>
                <a:noFill/>
                <a:ln w="12700">
                  <a:noFill/>
                </a:ln>
              </p:spPr>
            </p:pic>
            <p:pic>
              <p:nvPicPr>
                <p:cNvPr id="315" name="Picture 3" descr="C:\Users\cauwege\AppData\Local\Microsoft\Windows\Temporary Internet Files\Content.IE5\4D8N91GQ\MC900310990[1].wmf"/>
                <p:cNvPicPr>
                  <a:picLocks noChangeAspect="1" noChangeArrowheads="1"/>
                </p:cNvPicPr>
                <p:nvPr/>
              </p:nvPicPr>
              <p:blipFill>
                <a:blip r:embed="rId15" cstate="print"/>
                <a:srcRect/>
                <a:stretch>
                  <a:fillRect/>
                </a:stretch>
              </p:blipFill>
              <p:spPr bwMode="auto">
                <a:xfrm>
                  <a:off x="5076056" y="1628800"/>
                  <a:ext cx="1314430" cy="648072"/>
                </a:xfrm>
                <a:prstGeom prst="rect">
                  <a:avLst/>
                </a:prstGeom>
                <a:noFill/>
                <a:ln w="12700">
                  <a:noFill/>
                </a:ln>
              </p:spPr>
            </p:pic>
            <p:pic>
              <p:nvPicPr>
                <p:cNvPr id="316" name="Picture 4" descr="C:\Users\cauwege\AppData\Local\Microsoft\Windows\Temporary Internet Files\Content.IE5\4C4GMORU\MC900188481[1].wmf"/>
                <p:cNvPicPr>
                  <a:picLocks noChangeAspect="1" noChangeArrowheads="1"/>
                </p:cNvPicPr>
                <p:nvPr/>
              </p:nvPicPr>
              <p:blipFill>
                <a:blip r:embed="rId16" cstate="print"/>
                <a:srcRect/>
                <a:stretch>
                  <a:fillRect/>
                </a:stretch>
              </p:blipFill>
              <p:spPr bwMode="auto">
                <a:xfrm>
                  <a:off x="6948264" y="1600479"/>
                  <a:ext cx="1152128" cy="676393"/>
                </a:xfrm>
                <a:prstGeom prst="rect">
                  <a:avLst/>
                </a:prstGeom>
                <a:noFill/>
                <a:ln w="12700">
                  <a:noFill/>
                </a:ln>
              </p:spPr>
            </p:pic>
          </p:grpSp>
        </p:grpSp>
        <p:grpSp>
          <p:nvGrpSpPr>
            <p:cNvPr id="302" name="Group 58"/>
            <p:cNvGrpSpPr/>
            <p:nvPr/>
          </p:nvGrpSpPr>
          <p:grpSpPr>
            <a:xfrm>
              <a:off x="3203848" y="1340768"/>
              <a:ext cx="5256584" cy="4608512"/>
              <a:chOff x="3203848" y="1340768"/>
              <a:chExt cx="5256584" cy="4608512"/>
            </a:xfrm>
          </p:grpSpPr>
          <p:sp>
            <p:nvSpPr>
              <p:cNvPr id="303" name="Rectangle 302"/>
              <p:cNvSpPr/>
              <p:nvPr/>
            </p:nvSpPr>
            <p:spPr>
              <a:xfrm>
                <a:off x="3203848" y="5013176"/>
                <a:ext cx="1656184" cy="792088"/>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4</a:t>
                </a:r>
              </a:p>
            </p:txBody>
          </p:sp>
          <p:sp>
            <p:nvSpPr>
              <p:cNvPr id="304" name="Rectangle 18"/>
              <p:cNvSpPr/>
              <p:nvPr/>
            </p:nvSpPr>
            <p:spPr>
              <a:xfrm>
                <a:off x="4932040" y="5013176"/>
                <a:ext cx="1656184" cy="792088"/>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9</a:t>
                </a:r>
              </a:p>
            </p:txBody>
          </p:sp>
          <p:sp>
            <p:nvSpPr>
              <p:cNvPr id="305" name="Rectangle 304"/>
              <p:cNvSpPr/>
              <p:nvPr/>
            </p:nvSpPr>
            <p:spPr>
              <a:xfrm>
                <a:off x="6660232" y="5013176"/>
                <a:ext cx="1656184" cy="792088"/>
              </a:xfrm>
              <a:prstGeom prst="rect">
                <a:avLst/>
              </a:prstGeom>
              <a:solidFill>
                <a:schemeClr val="accent1">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00" b="1" dirty="0">
                    <a:solidFill>
                      <a:schemeClr val="tx1"/>
                    </a:solidFill>
                  </a:rPr>
                  <a:t>13</a:t>
                </a:r>
              </a:p>
            </p:txBody>
          </p:sp>
          <p:sp>
            <p:nvSpPr>
              <p:cNvPr id="306" name="Rectangle 305"/>
              <p:cNvSpPr/>
              <p:nvPr/>
            </p:nvSpPr>
            <p:spPr>
              <a:xfrm>
                <a:off x="6588224" y="1340768"/>
                <a:ext cx="1872208" cy="4608512"/>
              </a:xfrm>
              <a:prstGeom prst="rect">
                <a:avLst/>
              </a:prstGeom>
              <a:noFill/>
              <a:ln w="19050">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400"/>
              </a:p>
            </p:txBody>
          </p:sp>
        </p:grpSp>
      </p:grpSp>
      <p:sp>
        <p:nvSpPr>
          <p:cNvPr id="326" name="Chevron 325"/>
          <p:cNvSpPr/>
          <p:nvPr/>
        </p:nvSpPr>
        <p:spPr>
          <a:xfrm>
            <a:off x="3719736" y="3789040"/>
            <a:ext cx="2592288" cy="1152128"/>
          </a:xfrm>
          <a:prstGeom prst="chevron">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24" name="Group 223"/>
          <p:cNvGrpSpPr/>
          <p:nvPr/>
        </p:nvGrpSpPr>
        <p:grpSpPr>
          <a:xfrm>
            <a:off x="3052026" y="5157193"/>
            <a:ext cx="1747831" cy="865125"/>
            <a:chOff x="1259632" y="1988840"/>
            <a:chExt cx="6408712" cy="3172125"/>
          </a:xfrm>
        </p:grpSpPr>
        <p:sp>
          <p:nvSpPr>
            <p:cNvPr id="127" name="Down Arrow 126"/>
            <p:cNvSpPr/>
            <p:nvPr/>
          </p:nvSpPr>
          <p:spPr>
            <a:xfrm>
              <a:off x="7216243" y="1988840"/>
              <a:ext cx="288032" cy="3168352"/>
            </a:xfrm>
            <a:prstGeom prst="downArrow">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bg1"/>
                </a:solidFill>
              </a:endParaRPr>
            </a:p>
          </p:txBody>
        </p:sp>
        <p:sp>
          <p:nvSpPr>
            <p:cNvPr id="128" name="Rectangle 127"/>
            <p:cNvSpPr/>
            <p:nvPr/>
          </p:nvSpPr>
          <p:spPr>
            <a:xfrm>
              <a:off x="125963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JAN</a:t>
              </a:r>
            </a:p>
          </p:txBody>
        </p:sp>
        <p:sp>
          <p:nvSpPr>
            <p:cNvPr id="129" name="Rectangle 128"/>
            <p:cNvSpPr/>
            <p:nvPr/>
          </p:nvSpPr>
          <p:spPr>
            <a:xfrm>
              <a:off x="197971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FEB</a:t>
              </a:r>
            </a:p>
          </p:txBody>
        </p:sp>
        <p:sp>
          <p:nvSpPr>
            <p:cNvPr id="130" name="Rectangle 129"/>
            <p:cNvSpPr/>
            <p:nvPr/>
          </p:nvSpPr>
          <p:spPr>
            <a:xfrm>
              <a:off x="269979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MAR</a:t>
              </a:r>
            </a:p>
          </p:txBody>
        </p:sp>
        <p:sp>
          <p:nvSpPr>
            <p:cNvPr id="131" name="Rectangle 130"/>
            <p:cNvSpPr/>
            <p:nvPr/>
          </p:nvSpPr>
          <p:spPr>
            <a:xfrm>
              <a:off x="341987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APR</a:t>
              </a:r>
            </a:p>
          </p:txBody>
        </p:sp>
        <p:sp>
          <p:nvSpPr>
            <p:cNvPr id="132" name="Rectangle 131"/>
            <p:cNvSpPr/>
            <p:nvPr/>
          </p:nvSpPr>
          <p:spPr>
            <a:xfrm>
              <a:off x="413995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MEI</a:t>
              </a:r>
            </a:p>
          </p:txBody>
        </p:sp>
        <p:sp>
          <p:nvSpPr>
            <p:cNvPr id="133" name="Rectangle 132"/>
            <p:cNvSpPr/>
            <p:nvPr/>
          </p:nvSpPr>
          <p:spPr>
            <a:xfrm>
              <a:off x="486003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JUN</a:t>
              </a:r>
            </a:p>
          </p:txBody>
        </p:sp>
        <p:sp>
          <p:nvSpPr>
            <p:cNvPr id="134" name="Rectangle 133"/>
            <p:cNvSpPr/>
            <p:nvPr/>
          </p:nvSpPr>
          <p:spPr>
            <a:xfrm>
              <a:off x="558011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JUL</a:t>
              </a:r>
            </a:p>
          </p:txBody>
        </p:sp>
        <p:sp>
          <p:nvSpPr>
            <p:cNvPr id="135" name="Rectangle 134"/>
            <p:cNvSpPr/>
            <p:nvPr/>
          </p:nvSpPr>
          <p:spPr>
            <a:xfrm>
              <a:off x="6300192" y="1988840"/>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5">
                      <a:lumMod val="50000"/>
                    </a:schemeClr>
                  </a:solidFill>
                </a:rPr>
                <a:t>AUG</a:t>
              </a:r>
            </a:p>
          </p:txBody>
        </p:sp>
        <p:sp>
          <p:nvSpPr>
            <p:cNvPr id="136" name="Rectangle 135"/>
            <p:cNvSpPr/>
            <p:nvPr/>
          </p:nvSpPr>
          <p:spPr>
            <a:xfrm>
              <a:off x="7020272" y="1988840"/>
              <a:ext cx="648072" cy="576064"/>
            </a:xfrm>
            <a:prstGeom prst="rect">
              <a:avLst/>
            </a:prstGeom>
            <a:solidFill>
              <a:schemeClr val="accent5">
                <a:lumMod val="50000"/>
              </a:schemeClr>
            </a:solidFill>
            <a:ln w="31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bg1"/>
                  </a:solidFill>
                </a:rPr>
                <a:t>SEP</a:t>
              </a:r>
            </a:p>
          </p:txBody>
        </p:sp>
        <p:sp>
          <p:nvSpPr>
            <p:cNvPr id="137" name="Rectangle 136"/>
            <p:cNvSpPr/>
            <p:nvPr/>
          </p:nvSpPr>
          <p:spPr>
            <a:xfrm>
              <a:off x="1259632" y="2636912"/>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38" name="Rectangle 137"/>
            <p:cNvSpPr/>
            <p:nvPr/>
          </p:nvSpPr>
          <p:spPr>
            <a:xfrm>
              <a:off x="1979712" y="2636912"/>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39" name="Rectangle 138"/>
            <p:cNvSpPr/>
            <p:nvPr/>
          </p:nvSpPr>
          <p:spPr>
            <a:xfrm>
              <a:off x="269979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40" name="Rectangle 139"/>
            <p:cNvSpPr/>
            <p:nvPr/>
          </p:nvSpPr>
          <p:spPr>
            <a:xfrm>
              <a:off x="341987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48" name="Rectangle 147"/>
            <p:cNvSpPr/>
            <p:nvPr/>
          </p:nvSpPr>
          <p:spPr>
            <a:xfrm>
              <a:off x="413995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49" name="Rectangle 148"/>
            <p:cNvSpPr/>
            <p:nvPr/>
          </p:nvSpPr>
          <p:spPr>
            <a:xfrm>
              <a:off x="486003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0" name="Rectangle 149"/>
            <p:cNvSpPr/>
            <p:nvPr/>
          </p:nvSpPr>
          <p:spPr>
            <a:xfrm>
              <a:off x="558011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1" name="Rectangle 150"/>
            <p:cNvSpPr/>
            <p:nvPr/>
          </p:nvSpPr>
          <p:spPr>
            <a:xfrm>
              <a:off x="6300192" y="2636912"/>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2" name="Rectangle 151"/>
            <p:cNvSpPr/>
            <p:nvPr/>
          </p:nvSpPr>
          <p:spPr>
            <a:xfrm>
              <a:off x="125963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3" name="Rectangle 152"/>
            <p:cNvSpPr/>
            <p:nvPr/>
          </p:nvSpPr>
          <p:spPr>
            <a:xfrm>
              <a:off x="197971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4" name="Rectangle 153"/>
            <p:cNvSpPr/>
            <p:nvPr/>
          </p:nvSpPr>
          <p:spPr>
            <a:xfrm>
              <a:off x="269979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5" name="Rectangle 154"/>
            <p:cNvSpPr/>
            <p:nvPr/>
          </p:nvSpPr>
          <p:spPr>
            <a:xfrm>
              <a:off x="341987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6" name="Rectangle 155"/>
            <p:cNvSpPr/>
            <p:nvPr/>
          </p:nvSpPr>
          <p:spPr>
            <a:xfrm>
              <a:off x="413995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7" name="Rectangle 156"/>
            <p:cNvSpPr/>
            <p:nvPr/>
          </p:nvSpPr>
          <p:spPr>
            <a:xfrm>
              <a:off x="558011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8" name="Rectangle 157"/>
            <p:cNvSpPr/>
            <p:nvPr/>
          </p:nvSpPr>
          <p:spPr>
            <a:xfrm>
              <a:off x="6300192" y="3284984"/>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59" name="Rectangle 158"/>
            <p:cNvSpPr/>
            <p:nvPr/>
          </p:nvSpPr>
          <p:spPr>
            <a:xfrm>
              <a:off x="4860032" y="3284984"/>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60" name="Rectangle 159"/>
            <p:cNvSpPr/>
            <p:nvPr/>
          </p:nvSpPr>
          <p:spPr>
            <a:xfrm>
              <a:off x="125963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4" name="Rectangle 193"/>
            <p:cNvSpPr/>
            <p:nvPr/>
          </p:nvSpPr>
          <p:spPr>
            <a:xfrm>
              <a:off x="197971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5" name="Rectangle 194"/>
            <p:cNvSpPr/>
            <p:nvPr/>
          </p:nvSpPr>
          <p:spPr>
            <a:xfrm>
              <a:off x="269979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6" name="Rectangle 195"/>
            <p:cNvSpPr/>
            <p:nvPr/>
          </p:nvSpPr>
          <p:spPr>
            <a:xfrm>
              <a:off x="341987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7" name="Rectangle 196"/>
            <p:cNvSpPr/>
            <p:nvPr/>
          </p:nvSpPr>
          <p:spPr>
            <a:xfrm>
              <a:off x="413995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8" name="Rectangle 197"/>
            <p:cNvSpPr/>
            <p:nvPr/>
          </p:nvSpPr>
          <p:spPr>
            <a:xfrm>
              <a:off x="4860032" y="4581128"/>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199" name="Rectangle 198"/>
            <p:cNvSpPr/>
            <p:nvPr/>
          </p:nvSpPr>
          <p:spPr>
            <a:xfrm>
              <a:off x="5580112" y="4581128"/>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00" name="Rectangle 199"/>
            <p:cNvSpPr/>
            <p:nvPr/>
          </p:nvSpPr>
          <p:spPr>
            <a:xfrm>
              <a:off x="6300192" y="4581128"/>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01" name="TextBox 200"/>
            <p:cNvSpPr txBox="1"/>
            <p:nvPr/>
          </p:nvSpPr>
          <p:spPr>
            <a:xfrm>
              <a:off x="1285365" y="2708918"/>
              <a:ext cx="1194343" cy="507830"/>
            </a:xfrm>
            <a:prstGeom prst="rect">
              <a:avLst/>
            </a:prstGeom>
            <a:noFill/>
          </p:spPr>
          <p:txBody>
            <a:bodyPr wrap="none" rtlCol="0">
              <a:spAutoFit/>
            </a:bodyPr>
            <a:lstStyle/>
            <a:p>
              <a:r>
                <a:rPr lang="nl-BE" sz="300" dirty="0"/>
                <a:t>PREPARE</a:t>
              </a:r>
            </a:p>
          </p:txBody>
        </p:sp>
        <p:sp>
          <p:nvSpPr>
            <p:cNvPr id="202" name="TextBox 201"/>
            <p:cNvSpPr txBox="1"/>
            <p:nvPr/>
          </p:nvSpPr>
          <p:spPr>
            <a:xfrm>
              <a:off x="3347864" y="3356991"/>
              <a:ext cx="1382428" cy="507830"/>
            </a:xfrm>
            <a:prstGeom prst="rect">
              <a:avLst/>
            </a:prstGeom>
            <a:noFill/>
          </p:spPr>
          <p:txBody>
            <a:bodyPr wrap="none" rtlCol="0">
              <a:spAutoFit/>
            </a:bodyPr>
            <a:lstStyle/>
            <a:p>
              <a:r>
                <a:rPr lang="nl-BE" sz="300" dirty="0"/>
                <a:t>CONSTRUCT</a:t>
              </a:r>
            </a:p>
          </p:txBody>
        </p:sp>
        <p:sp>
          <p:nvSpPr>
            <p:cNvPr id="203" name="TextBox 202"/>
            <p:cNvSpPr txBox="1"/>
            <p:nvPr/>
          </p:nvSpPr>
          <p:spPr>
            <a:xfrm>
              <a:off x="5580112" y="4653135"/>
              <a:ext cx="1259001" cy="507830"/>
            </a:xfrm>
            <a:prstGeom prst="rect">
              <a:avLst/>
            </a:prstGeom>
            <a:noFill/>
          </p:spPr>
          <p:txBody>
            <a:bodyPr wrap="none" rtlCol="0">
              <a:spAutoFit/>
            </a:bodyPr>
            <a:lstStyle/>
            <a:p>
              <a:r>
                <a:rPr lang="nl-BE" sz="300" dirty="0"/>
                <a:t>ROLL-OUT</a:t>
              </a:r>
            </a:p>
          </p:txBody>
        </p:sp>
        <p:sp>
          <p:nvSpPr>
            <p:cNvPr id="204" name="Rectangle 203"/>
            <p:cNvSpPr/>
            <p:nvPr/>
          </p:nvSpPr>
          <p:spPr>
            <a:xfrm>
              <a:off x="125963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05" name="Rectangle 204"/>
            <p:cNvSpPr/>
            <p:nvPr/>
          </p:nvSpPr>
          <p:spPr>
            <a:xfrm>
              <a:off x="197971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06" name="Rectangle 205"/>
            <p:cNvSpPr/>
            <p:nvPr/>
          </p:nvSpPr>
          <p:spPr>
            <a:xfrm>
              <a:off x="269979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14" name="Rectangle 213"/>
            <p:cNvSpPr/>
            <p:nvPr/>
          </p:nvSpPr>
          <p:spPr>
            <a:xfrm>
              <a:off x="3419872" y="3933056"/>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19" name="Rectangle 218"/>
            <p:cNvSpPr/>
            <p:nvPr/>
          </p:nvSpPr>
          <p:spPr>
            <a:xfrm>
              <a:off x="4139952" y="3933056"/>
              <a:ext cx="648072" cy="576064"/>
            </a:xfrm>
            <a:prstGeom prst="rect">
              <a:avLst/>
            </a:prstGeom>
            <a:solidFill>
              <a:schemeClr val="accent4">
                <a:lumMod val="20000"/>
                <a:lumOff val="8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20" name="Rectangle 219"/>
            <p:cNvSpPr/>
            <p:nvPr/>
          </p:nvSpPr>
          <p:spPr>
            <a:xfrm>
              <a:off x="558011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21" name="Rectangle 220"/>
            <p:cNvSpPr/>
            <p:nvPr/>
          </p:nvSpPr>
          <p:spPr>
            <a:xfrm>
              <a:off x="630019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22" name="Rectangle 221"/>
            <p:cNvSpPr/>
            <p:nvPr/>
          </p:nvSpPr>
          <p:spPr>
            <a:xfrm>
              <a:off x="4860032" y="3933056"/>
              <a:ext cx="64807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dirty="0">
                <a:solidFill>
                  <a:schemeClr val="accent5">
                    <a:lumMod val="50000"/>
                  </a:schemeClr>
                </a:solidFill>
              </a:endParaRPr>
            </a:p>
          </p:txBody>
        </p:sp>
        <p:sp>
          <p:nvSpPr>
            <p:cNvPr id="223" name="TextBox 222"/>
            <p:cNvSpPr txBox="1"/>
            <p:nvPr/>
          </p:nvSpPr>
          <p:spPr>
            <a:xfrm>
              <a:off x="3347864" y="4005063"/>
              <a:ext cx="1382428" cy="507830"/>
            </a:xfrm>
            <a:prstGeom prst="rect">
              <a:avLst/>
            </a:prstGeom>
            <a:noFill/>
          </p:spPr>
          <p:txBody>
            <a:bodyPr wrap="none" rtlCol="0">
              <a:spAutoFit/>
            </a:bodyPr>
            <a:lstStyle/>
            <a:p>
              <a:r>
                <a:rPr lang="nl-BE" sz="300" dirty="0"/>
                <a:t>CONSTRUCT</a:t>
              </a:r>
            </a:p>
          </p:txBody>
        </p:sp>
      </p:grpSp>
    </p:spTree>
    <p:extLst>
      <p:ext uri="{BB962C8B-B14F-4D97-AF65-F5344CB8AC3E}">
        <p14:creationId xmlns:p14="http://schemas.microsoft.com/office/powerpoint/2010/main" val="1949140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entagon 214"/>
          <p:cNvSpPr/>
          <p:nvPr/>
        </p:nvSpPr>
        <p:spPr>
          <a:xfrm>
            <a:off x="2135560" y="1988840"/>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5"/>
              </a:solidFill>
            </a:endParaRPr>
          </a:p>
        </p:txBody>
      </p:sp>
      <p:sp>
        <p:nvSpPr>
          <p:cNvPr id="144" name="Title 143"/>
          <p:cNvSpPr>
            <a:spLocks noGrp="1"/>
          </p:cNvSpPr>
          <p:nvPr>
            <p:ph type="title"/>
          </p:nvPr>
        </p:nvSpPr>
        <p:spPr/>
        <p:txBody>
          <a:bodyPr>
            <a:normAutofit/>
          </a:bodyPr>
          <a:lstStyle/>
          <a:p>
            <a:r>
              <a:rPr lang="nl-BE" smtClean="0"/>
              <a:t>Overnemen voorbereiding “Samenwerking”</a:t>
            </a:r>
            <a:endParaRPr lang="nl-BE" dirty="0"/>
          </a:p>
        </p:txBody>
      </p:sp>
      <p:sp>
        <p:nvSpPr>
          <p:cNvPr id="3" name="Footer Placeholder 2"/>
          <p:cNvSpPr>
            <a:spLocks noGrp="1"/>
          </p:cNvSpPr>
          <p:nvPr>
            <p:ph type="ftr" sz="quarter" idx="4294967295"/>
          </p:nvPr>
        </p:nvSpPr>
        <p:spPr/>
        <p:txBody>
          <a:bodyPr/>
          <a:lstStyle/>
          <a:p>
            <a:pPr>
              <a:defRPr/>
            </a:pPr>
            <a:r>
              <a:rPr lang="en-US" smtClean="0"/>
              <a:t>(c) K°SQUAD 2006-2020 - All rights reserved</a:t>
            </a:r>
            <a:endParaRPr lang="en-US" dirty="0"/>
          </a:p>
        </p:txBody>
      </p:sp>
      <p:graphicFrame>
        <p:nvGraphicFramePr>
          <p:cNvPr id="147" name="Content Placeholder 5"/>
          <p:cNvGraphicFramePr>
            <a:graphicFrameLocks noGrp="1"/>
          </p:cNvGraphicFramePr>
          <p:nvPr>
            <p:ph sz="quarter" idx="2"/>
            <p:extLst>
              <p:ext uri="{D42A27DB-BD31-4B8C-83A1-F6EECF244321}">
                <p14:modId xmlns:p14="http://schemas.microsoft.com/office/powerpoint/2010/main" val="2444184510"/>
              </p:ext>
            </p:extLst>
          </p:nvPr>
        </p:nvGraphicFramePr>
        <p:xfrm>
          <a:off x="6369050" y="1341438"/>
          <a:ext cx="3886200"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03" name="Group 25"/>
          <p:cNvGrpSpPr/>
          <p:nvPr/>
        </p:nvGrpSpPr>
        <p:grpSpPr>
          <a:xfrm>
            <a:off x="2999656" y="2060848"/>
            <a:ext cx="1857048" cy="1008112"/>
            <a:chOff x="755576" y="1988840"/>
            <a:chExt cx="7560840" cy="4104456"/>
          </a:xfrm>
        </p:grpSpPr>
        <p:sp>
          <p:nvSpPr>
            <p:cNvPr id="204" name="Rectangle 203"/>
            <p:cNvSpPr/>
            <p:nvPr/>
          </p:nvSpPr>
          <p:spPr>
            <a:xfrm>
              <a:off x="2411760" y="4581128"/>
              <a:ext cx="4248472" cy="1512168"/>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Team</a:t>
              </a:r>
            </a:p>
          </p:txBody>
        </p:sp>
        <p:sp>
          <p:nvSpPr>
            <p:cNvPr id="205" name="Rectangle 204"/>
            <p:cNvSpPr/>
            <p:nvPr/>
          </p:nvSpPr>
          <p:spPr>
            <a:xfrm>
              <a:off x="2411760" y="3284984"/>
              <a:ext cx="4248472"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Management</a:t>
              </a:r>
            </a:p>
          </p:txBody>
        </p:sp>
        <p:sp>
          <p:nvSpPr>
            <p:cNvPr id="206" name="Rectangle 205"/>
            <p:cNvSpPr/>
            <p:nvPr/>
          </p:nvSpPr>
          <p:spPr>
            <a:xfrm>
              <a:off x="755576" y="1988840"/>
              <a:ext cx="7560840"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Stuurgroep</a:t>
              </a:r>
            </a:p>
          </p:txBody>
        </p:sp>
        <p:sp>
          <p:nvSpPr>
            <p:cNvPr id="223" name="Rectangle 222"/>
            <p:cNvSpPr/>
            <p:nvPr/>
          </p:nvSpPr>
          <p:spPr>
            <a:xfrm>
              <a:off x="6732240"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Project Management Office</a:t>
              </a:r>
            </a:p>
          </p:txBody>
        </p:sp>
        <p:sp>
          <p:nvSpPr>
            <p:cNvPr id="227" name="Rectangle 226"/>
            <p:cNvSpPr/>
            <p:nvPr/>
          </p:nvSpPr>
          <p:spPr>
            <a:xfrm>
              <a:off x="755576"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err="1">
                  <a:solidFill>
                    <a:schemeClr val="accent5">
                      <a:lumMod val="50000"/>
                    </a:schemeClr>
                  </a:solidFill>
                </a:rPr>
                <a:t>Audit</a:t>
              </a:r>
              <a:endParaRPr lang="nl-BE" sz="300" dirty="0">
                <a:solidFill>
                  <a:schemeClr val="accent5">
                    <a:lumMod val="50000"/>
                  </a:schemeClr>
                </a:solidFill>
              </a:endParaRPr>
            </a:p>
          </p:txBody>
        </p:sp>
      </p:grpSp>
      <p:sp>
        <p:nvSpPr>
          <p:cNvPr id="228" name="Pentagon 227"/>
          <p:cNvSpPr/>
          <p:nvPr/>
        </p:nvSpPr>
        <p:spPr>
          <a:xfrm>
            <a:off x="2135560" y="3212976"/>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5"/>
              </a:solidFill>
            </a:endParaRPr>
          </a:p>
        </p:txBody>
      </p:sp>
      <p:grpSp>
        <p:nvGrpSpPr>
          <p:cNvPr id="229" name="Group 34"/>
          <p:cNvGrpSpPr/>
          <p:nvPr/>
        </p:nvGrpSpPr>
        <p:grpSpPr>
          <a:xfrm>
            <a:off x="2999656" y="3331074"/>
            <a:ext cx="1917486" cy="890014"/>
            <a:chOff x="755576" y="2204864"/>
            <a:chExt cx="7806909" cy="3623629"/>
          </a:xfrm>
        </p:grpSpPr>
        <p:grpSp>
          <p:nvGrpSpPr>
            <p:cNvPr id="230" name="Group 46"/>
            <p:cNvGrpSpPr/>
            <p:nvPr/>
          </p:nvGrpSpPr>
          <p:grpSpPr>
            <a:xfrm>
              <a:off x="3491880" y="2204864"/>
              <a:ext cx="2462702" cy="779914"/>
              <a:chOff x="-3026739" y="4221088"/>
              <a:chExt cx="2462702" cy="779914"/>
            </a:xfrm>
          </p:grpSpPr>
          <p:sp>
            <p:nvSpPr>
              <p:cNvPr id="297" name="TextBox 296"/>
              <p:cNvSpPr txBox="1"/>
              <p:nvPr/>
            </p:nvSpPr>
            <p:spPr>
              <a:xfrm>
                <a:off x="-2268761" y="4437114"/>
                <a:ext cx="1704724" cy="563888"/>
              </a:xfrm>
              <a:prstGeom prst="rect">
                <a:avLst/>
              </a:prstGeom>
              <a:noFill/>
            </p:spPr>
            <p:txBody>
              <a:bodyPr wrap="none" rtlCol="0">
                <a:spAutoFit/>
              </a:bodyPr>
              <a:lstStyle/>
              <a:p>
                <a:r>
                  <a:rPr lang="nl-BE" sz="300" dirty="0">
                    <a:solidFill>
                      <a:schemeClr val="accent4">
                        <a:lumMod val="75000"/>
                      </a:schemeClr>
                    </a:solidFill>
                  </a:rPr>
                  <a:t>Opdrachtgever</a:t>
                </a:r>
              </a:p>
            </p:txBody>
          </p:sp>
          <p:pic>
            <p:nvPicPr>
              <p:cNvPr id="298" name="Picture 8" descr="Zakenman, Mannelijke, Business, Avatar, Formele, Man"/>
              <p:cNvPicPr>
                <a:picLocks noChangeAspect="1" noChangeArrowheads="1"/>
              </p:cNvPicPr>
              <p:nvPr/>
            </p:nvPicPr>
            <p:blipFill>
              <a:blip r:embed="rId7" cstate="print"/>
              <a:srcRect/>
              <a:stretch>
                <a:fillRect/>
              </a:stretch>
            </p:blipFill>
            <p:spPr bwMode="auto">
              <a:xfrm>
                <a:off x="-3026739" y="4221088"/>
                <a:ext cx="757979" cy="720080"/>
              </a:xfrm>
              <a:prstGeom prst="rect">
                <a:avLst/>
              </a:prstGeom>
              <a:noFill/>
            </p:spPr>
          </p:pic>
        </p:grpSp>
        <p:grpSp>
          <p:nvGrpSpPr>
            <p:cNvPr id="231" name="Group 47"/>
            <p:cNvGrpSpPr/>
            <p:nvPr/>
          </p:nvGrpSpPr>
          <p:grpSpPr>
            <a:xfrm>
              <a:off x="755576" y="3429000"/>
              <a:ext cx="1889417" cy="779912"/>
              <a:chOff x="-1404664" y="3212976"/>
              <a:chExt cx="1889417" cy="779912"/>
            </a:xfrm>
          </p:grpSpPr>
          <p:sp>
            <p:nvSpPr>
              <p:cNvPr id="271" name="TextBox 270"/>
              <p:cNvSpPr txBox="1"/>
              <p:nvPr/>
            </p:nvSpPr>
            <p:spPr>
              <a:xfrm>
                <a:off x="-756594" y="3428998"/>
                <a:ext cx="1241347" cy="563890"/>
              </a:xfrm>
              <a:prstGeom prst="rect">
                <a:avLst/>
              </a:prstGeom>
              <a:noFill/>
            </p:spPr>
            <p:txBody>
              <a:bodyPr wrap="none" rtlCol="0">
                <a:spAutoFit/>
              </a:bodyPr>
              <a:lstStyle/>
              <a:p>
                <a:r>
                  <a:rPr lang="nl-BE" sz="300" dirty="0">
                    <a:solidFill>
                      <a:schemeClr val="accent4">
                        <a:lumMod val="75000"/>
                      </a:schemeClr>
                    </a:solidFill>
                  </a:rPr>
                  <a:t>Auditor</a:t>
                </a:r>
              </a:p>
            </p:txBody>
          </p:sp>
          <p:pic>
            <p:nvPicPr>
              <p:cNvPr id="272" name="Picture 10" descr="Zakenman, Man, Menselijke, Gebruiker, Avatar"/>
              <p:cNvPicPr>
                <a:picLocks noChangeAspect="1" noChangeArrowheads="1"/>
              </p:cNvPicPr>
              <p:nvPr/>
            </p:nvPicPr>
            <p:blipFill>
              <a:blip r:embed="rId8" cstate="print"/>
              <a:srcRect/>
              <a:stretch>
                <a:fillRect/>
              </a:stretch>
            </p:blipFill>
            <p:spPr bwMode="auto">
              <a:xfrm>
                <a:off x="-1404664" y="3212976"/>
                <a:ext cx="504056" cy="715290"/>
              </a:xfrm>
              <a:prstGeom prst="rect">
                <a:avLst/>
              </a:prstGeom>
              <a:noFill/>
            </p:spPr>
          </p:pic>
        </p:grpSp>
        <p:grpSp>
          <p:nvGrpSpPr>
            <p:cNvPr id="234" name="Group 48"/>
            <p:cNvGrpSpPr/>
            <p:nvPr/>
          </p:nvGrpSpPr>
          <p:grpSpPr>
            <a:xfrm>
              <a:off x="6732240" y="3501008"/>
              <a:ext cx="1830245" cy="779912"/>
              <a:chOff x="-1764704" y="1772816"/>
              <a:chExt cx="1830245" cy="779912"/>
            </a:xfrm>
          </p:grpSpPr>
          <p:sp>
            <p:nvSpPr>
              <p:cNvPr id="269" name="TextBox 268"/>
              <p:cNvSpPr txBox="1"/>
              <p:nvPr/>
            </p:nvSpPr>
            <p:spPr>
              <a:xfrm>
                <a:off x="-1260645" y="1988838"/>
                <a:ext cx="1326186" cy="563890"/>
              </a:xfrm>
              <a:prstGeom prst="rect">
                <a:avLst/>
              </a:prstGeom>
              <a:noFill/>
            </p:spPr>
            <p:txBody>
              <a:bodyPr wrap="none" rtlCol="0">
                <a:spAutoFit/>
              </a:bodyPr>
              <a:lstStyle/>
              <a:p>
                <a:r>
                  <a:rPr lang="nl-BE" sz="300" dirty="0">
                    <a:solidFill>
                      <a:schemeClr val="accent4">
                        <a:lumMod val="75000"/>
                      </a:schemeClr>
                    </a:solidFill>
                  </a:rPr>
                  <a:t>Assistent</a:t>
                </a:r>
              </a:p>
            </p:txBody>
          </p:sp>
          <p:pic>
            <p:nvPicPr>
              <p:cNvPr id="270" name="Picture 12" descr="Man, Exploitant, Callcenter, Voip, Hoofdtelefoon, Stem"/>
              <p:cNvPicPr>
                <a:picLocks noChangeAspect="1" noChangeArrowheads="1"/>
              </p:cNvPicPr>
              <p:nvPr/>
            </p:nvPicPr>
            <p:blipFill>
              <a:blip r:embed="rId9" cstate="print"/>
              <a:srcRect/>
              <a:stretch>
                <a:fillRect/>
              </a:stretch>
            </p:blipFill>
            <p:spPr bwMode="auto">
              <a:xfrm>
                <a:off x="-1764704" y="1772816"/>
                <a:ext cx="432048" cy="718210"/>
              </a:xfrm>
              <a:prstGeom prst="rect">
                <a:avLst/>
              </a:prstGeom>
              <a:noFill/>
            </p:spPr>
          </p:pic>
        </p:grpSp>
        <p:grpSp>
          <p:nvGrpSpPr>
            <p:cNvPr id="241" name="Group 49"/>
            <p:cNvGrpSpPr/>
            <p:nvPr/>
          </p:nvGrpSpPr>
          <p:grpSpPr>
            <a:xfrm>
              <a:off x="4067944" y="3501008"/>
              <a:ext cx="2078900" cy="779916"/>
              <a:chOff x="-2700807" y="188640"/>
              <a:chExt cx="2078900" cy="779916"/>
            </a:xfrm>
          </p:grpSpPr>
          <p:sp>
            <p:nvSpPr>
              <p:cNvPr id="267" name="TextBox 266"/>
              <p:cNvSpPr txBox="1"/>
              <p:nvPr/>
            </p:nvSpPr>
            <p:spPr>
              <a:xfrm>
                <a:off x="-1980730" y="404666"/>
                <a:ext cx="1358823" cy="563890"/>
              </a:xfrm>
              <a:prstGeom prst="rect">
                <a:avLst/>
              </a:prstGeom>
              <a:noFill/>
            </p:spPr>
            <p:txBody>
              <a:bodyPr wrap="none" rtlCol="0">
                <a:spAutoFit/>
              </a:bodyPr>
              <a:lstStyle/>
              <a:p>
                <a:r>
                  <a:rPr lang="nl-BE" sz="300" dirty="0">
                    <a:solidFill>
                      <a:schemeClr val="accent4">
                        <a:lumMod val="75000"/>
                      </a:schemeClr>
                    </a:solidFill>
                  </a:rPr>
                  <a:t>Manager</a:t>
                </a:r>
              </a:p>
            </p:txBody>
          </p:sp>
          <p:pic>
            <p:nvPicPr>
              <p:cNvPr id="268" name="Picture 14" descr="Vrouwelijke, Vrouw, Anonieme, Gebruiker, White, Avatar"/>
              <p:cNvPicPr>
                <a:picLocks noChangeAspect="1" noChangeArrowheads="1"/>
              </p:cNvPicPr>
              <p:nvPr/>
            </p:nvPicPr>
            <p:blipFill>
              <a:blip r:embed="rId10" cstate="print"/>
              <a:srcRect/>
              <a:stretch>
                <a:fillRect/>
              </a:stretch>
            </p:blipFill>
            <p:spPr bwMode="auto">
              <a:xfrm>
                <a:off x="-2700807" y="188640"/>
                <a:ext cx="720080" cy="721207"/>
              </a:xfrm>
              <a:prstGeom prst="rect">
                <a:avLst/>
              </a:prstGeom>
              <a:noFill/>
            </p:spPr>
          </p:pic>
        </p:grpSp>
        <p:grpSp>
          <p:nvGrpSpPr>
            <p:cNvPr id="254" name="Group 45"/>
            <p:cNvGrpSpPr/>
            <p:nvPr/>
          </p:nvGrpSpPr>
          <p:grpSpPr>
            <a:xfrm>
              <a:off x="3635896" y="4725144"/>
              <a:ext cx="2400430" cy="1103349"/>
              <a:chOff x="-1620688" y="5445224"/>
              <a:chExt cx="2400430" cy="1103349"/>
            </a:xfrm>
          </p:grpSpPr>
          <p:sp>
            <p:nvSpPr>
              <p:cNvPr id="261" name="TextBox 260"/>
              <p:cNvSpPr txBox="1"/>
              <p:nvPr/>
            </p:nvSpPr>
            <p:spPr>
              <a:xfrm>
                <a:off x="-324544" y="5805265"/>
                <a:ext cx="1104286" cy="563889"/>
              </a:xfrm>
              <a:prstGeom prst="rect">
                <a:avLst/>
              </a:prstGeom>
              <a:noFill/>
            </p:spPr>
            <p:txBody>
              <a:bodyPr wrap="none" rtlCol="0">
                <a:spAutoFit/>
              </a:bodyPr>
              <a:lstStyle/>
              <a:p>
                <a:r>
                  <a:rPr lang="nl-BE" sz="300" dirty="0">
                    <a:solidFill>
                      <a:schemeClr val="accent4">
                        <a:lumMod val="75000"/>
                      </a:schemeClr>
                    </a:solidFill>
                  </a:rPr>
                  <a:t>Team</a:t>
                </a:r>
              </a:p>
            </p:txBody>
          </p:sp>
          <p:pic>
            <p:nvPicPr>
              <p:cNvPr id="265" name="Picture 16" descr="Gebruiker, Gemeenschap, Mensen, Avatar, Mannen"/>
              <p:cNvPicPr>
                <a:picLocks noChangeAspect="1" noChangeArrowheads="1"/>
              </p:cNvPicPr>
              <p:nvPr/>
            </p:nvPicPr>
            <p:blipFill>
              <a:blip r:embed="rId11" cstate="print"/>
              <a:srcRect/>
              <a:stretch>
                <a:fillRect/>
              </a:stretch>
            </p:blipFill>
            <p:spPr bwMode="auto">
              <a:xfrm>
                <a:off x="-1404664" y="5445224"/>
                <a:ext cx="1080120" cy="1022739"/>
              </a:xfrm>
              <a:prstGeom prst="rect">
                <a:avLst/>
              </a:prstGeom>
              <a:noFill/>
            </p:spPr>
          </p:pic>
          <p:pic>
            <p:nvPicPr>
              <p:cNvPr id="266" name="Picture 4" descr="Dame, Vrouw, Persoon, Haar, Lange, Lang Haar, Mensen"/>
              <p:cNvPicPr>
                <a:picLocks noChangeAspect="1" noChangeArrowheads="1"/>
              </p:cNvPicPr>
              <p:nvPr/>
            </p:nvPicPr>
            <p:blipFill>
              <a:blip r:embed="rId12" cstate="print"/>
              <a:srcRect/>
              <a:stretch>
                <a:fillRect/>
              </a:stretch>
            </p:blipFill>
            <p:spPr bwMode="auto">
              <a:xfrm>
                <a:off x="-1620688" y="5805264"/>
                <a:ext cx="504056" cy="743309"/>
              </a:xfrm>
              <a:prstGeom prst="rect">
                <a:avLst/>
              </a:prstGeom>
              <a:noFill/>
            </p:spPr>
          </p:pic>
        </p:grpSp>
      </p:grpSp>
      <p:sp>
        <p:nvSpPr>
          <p:cNvPr id="333" name="Pentagon 332"/>
          <p:cNvSpPr/>
          <p:nvPr/>
        </p:nvSpPr>
        <p:spPr>
          <a:xfrm>
            <a:off x="2135560" y="4437112"/>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5"/>
              </a:solidFill>
            </a:endParaRPr>
          </a:p>
        </p:txBody>
      </p:sp>
      <p:grpSp>
        <p:nvGrpSpPr>
          <p:cNvPr id="43" name="Group 42"/>
          <p:cNvGrpSpPr/>
          <p:nvPr/>
        </p:nvGrpSpPr>
        <p:grpSpPr>
          <a:xfrm>
            <a:off x="3119789" y="4547621"/>
            <a:ext cx="1724402" cy="936103"/>
            <a:chOff x="1115616" y="1556792"/>
            <a:chExt cx="6764960" cy="3672408"/>
          </a:xfrm>
        </p:grpSpPr>
        <p:grpSp>
          <p:nvGrpSpPr>
            <p:cNvPr id="44" name="Group 25"/>
            <p:cNvGrpSpPr/>
            <p:nvPr/>
          </p:nvGrpSpPr>
          <p:grpSpPr>
            <a:xfrm>
              <a:off x="1115616" y="1556792"/>
              <a:ext cx="6764960" cy="3672408"/>
              <a:chOff x="755576" y="1988840"/>
              <a:chExt cx="7560840" cy="4104456"/>
            </a:xfrm>
          </p:grpSpPr>
          <p:sp>
            <p:nvSpPr>
              <p:cNvPr id="57" name="Rectangle 56"/>
              <p:cNvSpPr/>
              <p:nvPr/>
            </p:nvSpPr>
            <p:spPr>
              <a:xfrm>
                <a:off x="2411760" y="4581128"/>
                <a:ext cx="4248472" cy="1512168"/>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Team</a:t>
                </a:r>
              </a:p>
            </p:txBody>
          </p:sp>
          <p:sp>
            <p:nvSpPr>
              <p:cNvPr id="58" name="Rectangle 57"/>
              <p:cNvSpPr/>
              <p:nvPr/>
            </p:nvSpPr>
            <p:spPr>
              <a:xfrm>
                <a:off x="2411760" y="3284984"/>
                <a:ext cx="4248472"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Management</a:t>
                </a:r>
              </a:p>
            </p:txBody>
          </p:sp>
          <p:sp>
            <p:nvSpPr>
              <p:cNvPr id="59" name="Rectangle 58"/>
              <p:cNvSpPr/>
              <p:nvPr/>
            </p:nvSpPr>
            <p:spPr>
              <a:xfrm>
                <a:off x="755576" y="1988840"/>
                <a:ext cx="7560840"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Stuurgroep</a:t>
                </a:r>
              </a:p>
            </p:txBody>
          </p:sp>
          <p:sp>
            <p:nvSpPr>
              <p:cNvPr id="60" name="Rectangle 59"/>
              <p:cNvSpPr/>
              <p:nvPr/>
            </p:nvSpPr>
            <p:spPr>
              <a:xfrm>
                <a:off x="6732240"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a:solidFill>
                      <a:schemeClr val="accent5">
                        <a:lumMod val="50000"/>
                      </a:schemeClr>
                    </a:solidFill>
                  </a:rPr>
                  <a:t>Project Management Office</a:t>
                </a:r>
              </a:p>
            </p:txBody>
          </p:sp>
          <p:sp>
            <p:nvSpPr>
              <p:cNvPr id="61" name="Rectangle 60"/>
              <p:cNvSpPr/>
              <p:nvPr/>
            </p:nvSpPr>
            <p:spPr>
              <a:xfrm>
                <a:off x="755576" y="3284984"/>
                <a:ext cx="1584176" cy="1224136"/>
              </a:xfrm>
              <a:prstGeom prst="rect">
                <a:avLst/>
              </a:prstGeom>
              <a:no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BE" sz="300" dirty="0" err="1">
                    <a:solidFill>
                      <a:schemeClr val="accent5">
                        <a:lumMod val="50000"/>
                      </a:schemeClr>
                    </a:solidFill>
                  </a:rPr>
                  <a:t>Audit</a:t>
                </a:r>
                <a:endParaRPr lang="nl-BE" sz="300" dirty="0">
                  <a:solidFill>
                    <a:schemeClr val="accent5">
                      <a:lumMod val="50000"/>
                    </a:schemeClr>
                  </a:solidFill>
                </a:endParaRPr>
              </a:p>
            </p:txBody>
          </p:sp>
        </p:grpSp>
        <p:grpSp>
          <p:nvGrpSpPr>
            <p:cNvPr id="45" name="Group 12"/>
            <p:cNvGrpSpPr/>
            <p:nvPr/>
          </p:nvGrpSpPr>
          <p:grpSpPr>
            <a:xfrm>
              <a:off x="3203848" y="1700808"/>
              <a:ext cx="2376264" cy="1080120"/>
              <a:chOff x="2699792" y="1988840"/>
              <a:chExt cx="2376264" cy="1080120"/>
            </a:xfrm>
          </p:grpSpPr>
          <p:sp>
            <p:nvSpPr>
              <p:cNvPr id="55" name="Rectangle 54"/>
              <p:cNvSpPr/>
              <p:nvPr/>
            </p:nvSpPr>
            <p:spPr>
              <a:xfrm>
                <a:off x="2699792" y="1988840"/>
                <a:ext cx="2376264" cy="1080120"/>
              </a:xfrm>
              <a:prstGeom prst="rect">
                <a:avLst/>
              </a:prstGeom>
              <a:solidFill>
                <a:schemeClr val="bg1"/>
              </a:solidFill>
              <a:ln>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endParaRPr lang="nl-BE" sz="300" dirty="0">
                  <a:solidFill>
                    <a:srgbClr val="DD8047"/>
                  </a:solidFill>
                </a:endParaRPr>
              </a:p>
            </p:txBody>
          </p:sp>
          <p:pic>
            <p:nvPicPr>
              <p:cNvPr id="56" name="Picture 2" descr="http://mijnschoolinfo.nl/uploads/images/agenda_458x270.jpg"/>
              <p:cNvPicPr>
                <a:picLocks noChangeAspect="1" noChangeArrowheads="1"/>
              </p:cNvPicPr>
              <p:nvPr/>
            </p:nvPicPr>
            <p:blipFill>
              <a:blip r:embed="rId13" cstate="print"/>
              <a:srcRect/>
              <a:stretch>
                <a:fillRect/>
              </a:stretch>
            </p:blipFill>
            <p:spPr bwMode="auto">
              <a:xfrm>
                <a:off x="2709417" y="1998465"/>
                <a:ext cx="948437" cy="576064"/>
              </a:xfrm>
              <a:prstGeom prst="rect">
                <a:avLst/>
              </a:prstGeom>
              <a:noFill/>
            </p:spPr>
          </p:pic>
        </p:grpSp>
        <p:grpSp>
          <p:nvGrpSpPr>
            <p:cNvPr id="46" name="Group 15"/>
            <p:cNvGrpSpPr/>
            <p:nvPr/>
          </p:nvGrpSpPr>
          <p:grpSpPr>
            <a:xfrm>
              <a:off x="3707904" y="4005064"/>
              <a:ext cx="2448272" cy="1172702"/>
              <a:chOff x="3419872" y="4941168"/>
              <a:chExt cx="2376264" cy="1368152"/>
            </a:xfrm>
          </p:grpSpPr>
          <p:sp>
            <p:nvSpPr>
              <p:cNvPr id="53" name="Rectangle 52"/>
              <p:cNvSpPr/>
              <p:nvPr/>
            </p:nvSpPr>
            <p:spPr>
              <a:xfrm>
                <a:off x="3419872" y="4941168"/>
                <a:ext cx="2376264" cy="1368152"/>
              </a:xfrm>
              <a:prstGeom prst="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r>
                  <a:rPr lang="nl-BE" sz="300" dirty="0">
                    <a:solidFill>
                      <a:schemeClr val="accent3">
                        <a:lumMod val="75000"/>
                      </a:schemeClr>
                    </a:solidFill>
                  </a:rPr>
                  <a:t>Dg</a:t>
                </a:r>
              </a:p>
            </p:txBody>
          </p:sp>
          <p:pic>
            <p:nvPicPr>
              <p:cNvPr id="54" name="Picture 4" descr="scrum board with placeholders"/>
              <p:cNvPicPr>
                <a:picLocks noChangeAspect="1" noChangeArrowheads="1"/>
              </p:cNvPicPr>
              <p:nvPr/>
            </p:nvPicPr>
            <p:blipFill>
              <a:blip r:embed="rId14" cstate="print"/>
              <a:srcRect/>
              <a:stretch>
                <a:fillRect/>
              </a:stretch>
            </p:blipFill>
            <p:spPr bwMode="auto">
              <a:xfrm>
                <a:off x="3439122" y="4960419"/>
                <a:ext cx="1351372" cy="916854"/>
              </a:xfrm>
              <a:prstGeom prst="rect">
                <a:avLst/>
              </a:prstGeom>
              <a:noFill/>
            </p:spPr>
          </p:pic>
        </p:grpSp>
        <p:grpSp>
          <p:nvGrpSpPr>
            <p:cNvPr id="47" name="Group 18"/>
            <p:cNvGrpSpPr/>
            <p:nvPr/>
          </p:nvGrpSpPr>
          <p:grpSpPr>
            <a:xfrm>
              <a:off x="5940152" y="1700808"/>
              <a:ext cx="1656184" cy="1944216"/>
              <a:chOff x="323528" y="4221088"/>
              <a:chExt cx="1656184" cy="1944216"/>
            </a:xfrm>
          </p:grpSpPr>
          <p:sp>
            <p:nvSpPr>
              <p:cNvPr id="51" name="Rectangle 50"/>
              <p:cNvSpPr/>
              <p:nvPr/>
            </p:nvSpPr>
            <p:spPr>
              <a:xfrm>
                <a:off x="323528" y="4221088"/>
                <a:ext cx="1656184" cy="194421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algn="ctr"/>
                <a:r>
                  <a:rPr lang="nl-BE" sz="300" dirty="0">
                    <a:solidFill>
                      <a:schemeClr val="accent1">
                        <a:lumMod val="75000"/>
                      </a:schemeClr>
                    </a:solidFill>
                  </a:rPr>
                  <a:t>Wekelijkse Statusreport</a:t>
                </a:r>
              </a:p>
            </p:txBody>
          </p:sp>
          <p:pic>
            <p:nvPicPr>
              <p:cNvPr id="52" name="Picture 6" descr="http://www.fluentpro.com/img/reports/project_dashboard.png">
                <a:hlinkClick r:id="rId15"/>
              </p:cNvPr>
              <p:cNvPicPr>
                <a:picLocks noChangeAspect="1" noChangeArrowheads="1"/>
              </p:cNvPicPr>
              <p:nvPr/>
            </p:nvPicPr>
            <p:blipFill>
              <a:blip r:embed="rId16" cstate="print"/>
              <a:srcRect/>
              <a:stretch>
                <a:fillRect/>
              </a:stretch>
            </p:blipFill>
            <p:spPr bwMode="auto">
              <a:xfrm>
                <a:off x="395536" y="4281365"/>
                <a:ext cx="1512168" cy="1163859"/>
              </a:xfrm>
              <a:prstGeom prst="rect">
                <a:avLst/>
              </a:prstGeom>
              <a:noFill/>
            </p:spPr>
          </p:pic>
        </p:grpSp>
        <p:grpSp>
          <p:nvGrpSpPr>
            <p:cNvPr id="48" name="Group 21"/>
            <p:cNvGrpSpPr/>
            <p:nvPr/>
          </p:nvGrpSpPr>
          <p:grpSpPr>
            <a:xfrm>
              <a:off x="1619672" y="2348880"/>
              <a:ext cx="1368152" cy="2016224"/>
              <a:chOff x="1043608" y="3789040"/>
              <a:chExt cx="1368152" cy="2016224"/>
            </a:xfrm>
          </p:grpSpPr>
          <p:sp>
            <p:nvSpPr>
              <p:cNvPr id="49" name="Rectangle 48"/>
              <p:cNvSpPr/>
              <p:nvPr/>
            </p:nvSpPr>
            <p:spPr>
              <a:xfrm>
                <a:off x="1043608" y="3789040"/>
                <a:ext cx="1368152" cy="201622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324000" rIns="0" rtlCol="0" anchor="t" anchorCtr="0"/>
              <a:lstStyle/>
              <a:p>
                <a:pPr algn="ctr"/>
                <a:r>
                  <a:rPr lang="nl-BE" sz="300" dirty="0" err="1">
                    <a:solidFill>
                      <a:srgbClr val="C00000"/>
                    </a:solidFill>
                  </a:rPr>
                  <a:t>Review</a:t>
                </a:r>
                <a:r>
                  <a:rPr lang="nl-BE" sz="300" dirty="0">
                    <a:solidFill>
                      <a:srgbClr val="C00000"/>
                    </a:solidFill>
                  </a:rPr>
                  <a:t> Sessie bij Afsluiten fase</a:t>
                </a:r>
              </a:p>
            </p:txBody>
          </p:sp>
          <p:pic>
            <p:nvPicPr>
              <p:cNvPr id="50" name="Picture 8" descr="Audit Financial Budget Book Keeping Tax Day Date Calendar Royalty Free Stock Photography"/>
              <p:cNvPicPr>
                <a:picLocks noChangeAspect="1" noChangeArrowheads="1"/>
              </p:cNvPicPr>
              <p:nvPr/>
            </p:nvPicPr>
            <p:blipFill>
              <a:blip r:embed="rId17" cstate="print"/>
              <a:srcRect/>
              <a:stretch>
                <a:fillRect/>
              </a:stretch>
            </p:blipFill>
            <p:spPr bwMode="auto">
              <a:xfrm>
                <a:off x="1115616" y="3861048"/>
                <a:ext cx="1008112" cy="1008113"/>
              </a:xfrm>
              <a:prstGeom prst="rect">
                <a:avLst/>
              </a:prstGeom>
              <a:noFill/>
            </p:spPr>
          </p:pic>
        </p:grpSp>
      </p:grpSp>
    </p:spTree>
    <p:extLst>
      <p:ext uri="{BB962C8B-B14F-4D97-AF65-F5344CB8AC3E}">
        <p14:creationId xmlns:p14="http://schemas.microsoft.com/office/powerpoint/2010/main" val="2313304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normAutofit/>
          </a:bodyPr>
          <a:lstStyle/>
          <a:p>
            <a:r>
              <a:rPr lang="nl-BE" smtClean="0"/>
              <a:t>Overnemen voorbereiding “Beheersaspecten”</a:t>
            </a:r>
            <a:endParaRPr lang="nl-BE" dirty="0"/>
          </a:p>
        </p:txBody>
      </p:sp>
      <p:sp>
        <p:nvSpPr>
          <p:cNvPr id="3" name="Footer Placeholder 2"/>
          <p:cNvSpPr>
            <a:spLocks noGrp="1"/>
          </p:cNvSpPr>
          <p:nvPr>
            <p:ph type="ftr" sz="quarter" idx="4294967295"/>
          </p:nvPr>
        </p:nvSpPr>
        <p:spPr/>
        <p:txBody>
          <a:bodyPr/>
          <a:lstStyle/>
          <a:p>
            <a:pPr>
              <a:defRPr/>
            </a:pPr>
            <a:r>
              <a:rPr lang="en-US" smtClean="0"/>
              <a:t>(c) K°SQUAD 2006-2020 - All rights reserved</a:t>
            </a:r>
            <a:endParaRPr lang="en-US" dirty="0"/>
          </a:p>
        </p:txBody>
      </p:sp>
      <p:graphicFrame>
        <p:nvGraphicFramePr>
          <p:cNvPr id="6" name="Content Placeholder 5"/>
          <p:cNvGraphicFramePr>
            <a:graphicFrameLocks noGrp="1"/>
          </p:cNvGraphicFramePr>
          <p:nvPr>
            <p:ph sz="quarter" idx="2"/>
            <p:extLst>
              <p:ext uri="{D42A27DB-BD31-4B8C-83A1-F6EECF244321}">
                <p14:modId xmlns:p14="http://schemas.microsoft.com/office/powerpoint/2010/main" val="431079857"/>
              </p:ext>
            </p:extLst>
          </p:nvPr>
        </p:nvGraphicFramePr>
        <p:xfrm>
          <a:off x="6369050" y="1341438"/>
          <a:ext cx="3886200"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2999656" y="4869161"/>
            <a:ext cx="1935832" cy="1007515"/>
            <a:chOff x="691952" y="1493168"/>
            <a:chExt cx="8424936" cy="4384807"/>
          </a:xfrm>
        </p:grpSpPr>
        <p:pic>
          <p:nvPicPr>
            <p:cNvPr id="8" name="Picture 2"/>
            <p:cNvPicPr>
              <a:picLocks noChangeAspect="1" noChangeArrowheads="1"/>
            </p:cNvPicPr>
            <p:nvPr/>
          </p:nvPicPr>
          <p:blipFill>
            <a:blip r:embed="rId7" cstate="print"/>
            <a:srcRect/>
            <a:stretch>
              <a:fillRect/>
            </a:stretch>
          </p:blipFill>
          <p:spPr bwMode="auto">
            <a:xfrm>
              <a:off x="2780184" y="1997224"/>
              <a:ext cx="3384376" cy="3880751"/>
            </a:xfrm>
            <a:prstGeom prst="rect">
              <a:avLst/>
            </a:prstGeom>
            <a:noFill/>
            <a:ln w="9525">
              <a:noFill/>
              <a:miter lim="800000"/>
              <a:headEnd/>
              <a:tailEnd/>
            </a:ln>
          </p:spPr>
        </p:pic>
        <p:sp>
          <p:nvSpPr>
            <p:cNvPr id="9" name="Rounded Rectangle 8"/>
            <p:cNvSpPr/>
            <p:nvPr/>
          </p:nvSpPr>
          <p:spPr>
            <a:xfrm>
              <a:off x="691952" y="1493168"/>
              <a:ext cx="4104456"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00" dirty="0">
                  <a:solidFill>
                    <a:schemeClr val="accent1">
                      <a:lumMod val="50000"/>
                    </a:schemeClr>
                  </a:solidFill>
                </a:rPr>
                <a:t>http://TheAppleBridge.wordpress.com</a:t>
              </a:r>
            </a:p>
          </p:txBody>
        </p:sp>
        <p:sp>
          <p:nvSpPr>
            <p:cNvPr id="10" name="Rounded Rectangle 9"/>
            <p:cNvSpPr/>
            <p:nvPr/>
          </p:nvSpPr>
          <p:spPr>
            <a:xfrm>
              <a:off x="691952" y="4517504"/>
              <a:ext cx="280831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00" dirty="0">
                  <a:solidFill>
                    <a:schemeClr val="accent1">
                      <a:lumMod val="50000"/>
                    </a:schemeClr>
                  </a:solidFill>
                </a:rPr>
                <a:t>Categorie per fase</a:t>
              </a:r>
            </a:p>
          </p:txBody>
        </p:sp>
        <p:sp>
          <p:nvSpPr>
            <p:cNvPr id="11" name="Rectangle 10"/>
            <p:cNvSpPr/>
            <p:nvPr/>
          </p:nvSpPr>
          <p:spPr>
            <a:xfrm>
              <a:off x="3716288" y="4551012"/>
              <a:ext cx="4320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300"/>
            </a:p>
          </p:txBody>
        </p:sp>
        <p:sp>
          <p:nvSpPr>
            <p:cNvPr id="12" name="Rounded Rectangle 11"/>
            <p:cNvSpPr/>
            <p:nvPr/>
          </p:nvSpPr>
          <p:spPr>
            <a:xfrm>
              <a:off x="3860304" y="4013448"/>
              <a:ext cx="5256584" cy="12241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nl-BE" sz="300" dirty="0">
                  <a:solidFill>
                    <a:schemeClr val="accent1">
                      <a:lumMod val="50000"/>
                    </a:schemeClr>
                  </a:solidFill>
                </a:rPr>
                <a:t>Beschrijving + Bestandsnaam </a:t>
              </a:r>
            </a:p>
            <a:p>
              <a:pPr algn="r"/>
              <a:r>
                <a:rPr lang="nl-BE" sz="300" dirty="0">
                  <a:solidFill>
                    <a:schemeClr val="bg1">
                      <a:lumMod val="65000"/>
                    </a:schemeClr>
                  </a:solidFill>
                </a:rPr>
                <a:t>projectcode_</a:t>
              </a:r>
            </a:p>
            <a:p>
              <a:pPr algn="r"/>
              <a:r>
                <a:rPr lang="nl-BE" sz="300" dirty="0">
                  <a:solidFill>
                    <a:schemeClr val="bg1">
                      <a:lumMod val="65000"/>
                    </a:schemeClr>
                  </a:solidFill>
                </a:rPr>
                <a:t>bestandscode_</a:t>
              </a:r>
            </a:p>
            <a:p>
              <a:pPr algn="r"/>
              <a:r>
                <a:rPr lang="nl-BE" sz="300" dirty="0">
                  <a:solidFill>
                    <a:schemeClr val="bg1">
                      <a:lumMod val="65000"/>
                    </a:schemeClr>
                  </a:solidFill>
                </a:rPr>
                <a:t>versie_status</a:t>
              </a:r>
            </a:p>
          </p:txBody>
        </p:sp>
      </p:grpSp>
      <p:sp>
        <p:nvSpPr>
          <p:cNvPr id="13" name="Pentagon 12"/>
          <p:cNvSpPr/>
          <p:nvPr/>
        </p:nvSpPr>
        <p:spPr>
          <a:xfrm>
            <a:off x="2063552" y="4797152"/>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3085974" y="3573016"/>
            <a:ext cx="1713882" cy="1008112"/>
            <a:chOff x="609600" y="1268760"/>
            <a:chExt cx="8077200" cy="4751040"/>
          </a:xfrm>
        </p:grpSpPr>
        <p:sp>
          <p:nvSpPr>
            <p:cNvPr id="15" name="Content Placeholder 26"/>
            <p:cNvSpPr txBox="1">
              <a:spLocks/>
            </p:cNvSpPr>
            <p:nvPr/>
          </p:nvSpPr>
          <p:spPr>
            <a:xfrm>
              <a:off x="609600" y="1988840"/>
              <a:ext cx="3886200" cy="4030960"/>
            </a:xfrm>
            <a:prstGeom prst="rect">
              <a:avLst/>
            </a:prstGeom>
          </p:spPr>
          <p:txBody>
            <a:bodyPr>
              <a:normAutofit/>
            </a:bodyPr>
            <a:lstStyle/>
            <a:p>
              <a:pPr marL="320040" indent="-320040">
                <a:spcBef>
                  <a:spcPts val="700"/>
                </a:spcBef>
                <a:buClr>
                  <a:schemeClr val="accent2"/>
                </a:buClr>
                <a:buSzPct val="60000"/>
                <a:buFont typeface="Wingdings"/>
                <a:buChar char=""/>
                <a:defRPr/>
              </a:pPr>
              <a:r>
                <a:rPr lang="nl-BE" sz="300"/>
                <a:t>Gebruik van gepubliceerde standaarden voor technieken</a:t>
              </a:r>
            </a:p>
            <a:p>
              <a:pPr marL="320040" indent="-320040">
                <a:spcBef>
                  <a:spcPts val="700"/>
                </a:spcBef>
                <a:buClr>
                  <a:schemeClr val="accent2"/>
                </a:buClr>
                <a:buSzPct val="60000"/>
                <a:buFont typeface="Wingdings"/>
                <a:buChar char=""/>
                <a:defRPr/>
              </a:pPr>
              <a:r>
                <a:rPr lang="nl-BE" sz="300"/>
                <a:t>Gebruik van de-facto bestandsformaten voor bestanden</a:t>
              </a:r>
            </a:p>
            <a:p>
              <a:pPr marL="320040" indent="-320040">
                <a:spcBef>
                  <a:spcPts val="700"/>
                </a:spcBef>
                <a:buClr>
                  <a:schemeClr val="accent2"/>
                </a:buClr>
                <a:buSzPct val="60000"/>
                <a:buFont typeface="Wingdings"/>
                <a:buChar char=""/>
                <a:defRPr/>
              </a:pPr>
              <a:r>
                <a:rPr lang="nl-BE" sz="300"/>
                <a:t>Gebruik van Open Source WebTools</a:t>
              </a:r>
              <a:endParaRPr lang="nl-BE" sz="300" dirty="0"/>
            </a:p>
          </p:txBody>
        </p:sp>
        <p:graphicFrame>
          <p:nvGraphicFramePr>
            <p:cNvPr id="16" name="Content Placeholder 29"/>
            <p:cNvGraphicFramePr>
              <a:graphicFrameLocks/>
            </p:cNvGraphicFramePr>
            <p:nvPr/>
          </p:nvGraphicFramePr>
          <p:xfrm>
            <a:off x="4800600" y="1989138"/>
            <a:ext cx="3886200" cy="40306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 Placeholder 25"/>
            <p:cNvSpPr txBox="1">
              <a:spLocks/>
            </p:cNvSpPr>
            <p:nvPr/>
          </p:nvSpPr>
          <p:spPr>
            <a:xfrm>
              <a:off x="609600" y="1268760"/>
              <a:ext cx="3886200" cy="640080"/>
            </a:xfrm>
            <a:prstGeom prst="rect">
              <a:avLst/>
            </a:prstGeom>
            <a:solidFill>
              <a:schemeClr val="accent1">
                <a:lumMod val="75000"/>
              </a:schemeClr>
            </a:solidFill>
          </p:spPr>
          <p:txBody>
            <a:bodyPr/>
            <a:lstStyle/>
            <a:p>
              <a:pPr marL="320040" indent="-320040">
                <a:spcBef>
                  <a:spcPts val="700"/>
                </a:spcBef>
                <a:buClr>
                  <a:schemeClr val="accent2"/>
                </a:buClr>
                <a:buSzPct val="60000"/>
                <a:defRPr/>
              </a:pPr>
              <a:r>
                <a:rPr lang="nl-BE" sz="300" dirty="0">
                  <a:solidFill>
                    <a:schemeClr val="bg1"/>
                  </a:solidFill>
                </a:rPr>
                <a:t>Standaarden</a:t>
              </a:r>
            </a:p>
          </p:txBody>
        </p:sp>
        <p:sp>
          <p:nvSpPr>
            <p:cNvPr id="18" name="Text Placeholder 27"/>
            <p:cNvSpPr txBox="1">
              <a:spLocks/>
            </p:cNvSpPr>
            <p:nvPr/>
          </p:nvSpPr>
          <p:spPr>
            <a:xfrm>
              <a:off x="4800600" y="1268760"/>
              <a:ext cx="3886200" cy="640080"/>
            </a:xfrm>
            <a:prstGeom prst="rect">
              <a:avLst/>
            </a:prstGeom>
            <a:solidFill>
              <a:schemeClr val="accent1">
                <a:lumMod val="60000"/>
                <a:lumOff val="40000"/>
              </a:schemeClr>
            </a:solidFill>
          </p:spPr>
          <p:txBody>
            <a:bodyPr/>
            <a:lstStyle/>
            <a:p>
              <a:pPr marL="320040" indent="-320040">
                <a:spcBef>
                  <a:spcPts val="700"/>
                </a:spcBef>
                <a:buClr>
                  <a:schemeClr val="accent2"/>
                </a:buClr>
                <a:buSzPct val="60000"/>
                <a:defRPr/>
              </a:pPr>
              <a:r>
                <a:rPr lang="nl-BE" sz="300" dirty="0" err="1">
                  <a:solidFill>
                    <a:schemeClr val="accent1">
                      <a:lumMod val="50000"/>
                    </a:schemeClr>
                  </a:solidFill>
                </a:rPr>
                <a:t>Deliverable</a:t>
              </a:r>
              <a:r>
                <a:rPr lang="nl-BE" sz="300" dirty="0">
                  <a:solidFill>
                    <a:schemeClr val="accent1">
                      <a:lumMod val="50000"/>
                    </a:schemeClr>
                  </a:solidFill>
                </a:rPr>
                <a:t> Validatie Proces</a:t>
              </a:r>
            </a:p>
          </p:txBody>
        </p:sp>
      </p:grpSp>
      <p:sp>
        <p:nvSpPr>
          <p:cNvPr id="19" name="Pentagon 18"/>
          <p:cNvSpPr/>
          <p:nvPr/>
        </p:nvSpPr>
        <p:spPr>
          <a:xfrm>
            <a:off x="2063552" y="3501008"/>
            <a:ext cx="4176464" cy="1152128"/>
          </a:xfrm>
          <a:prstGeom prst="homePlat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444043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BE" smtClean="0"/>
              <a:t>Valideren en aftekenen</a:t>
            </a:r>
            <a:endParaRPr lang="nl-BE" dirty="0"/>
          </a:p>
        </p:txBody>
      </p:sp>
      <p:sp>
        <p:nvSpPr>
          <p:cNvPr id="6" name="Footer Placeholder 5"/>
          <p:cNvSpPr>
            <a:spLocks noGrp="1"/>
          </p:cNvSpPr>
          <p:nvPr>
            <p:ph type="ftr" sz="quarter" idx="11"/>
          </p:nvPr>
        </p:nvSpPr>
        <p:spPr/>
        <p:txBody>
          <a:bodyPr/>
          <a:lstStyle/>
          <a:p>
            <a:pPr>
              <a:defRPr/>
            </a:pPr>
            <a:r>
              <a:rPr lang="en-US" smtClean="0"/>
              <a:t>(c) K°SQUAD 2006-2020 - All rights reserved</a:t>
            </a:r>
            <a:endParaRPr lang="en-US" dirty="0"/>
          </a:p>
        </p:txBody>
      </p:sp>
      <p:pic>
        <p:nvPicPr>
          <p:cNvPr id="56325" name="Picture 5"/>
          <p:cNvPicPr>
            <a:picLocks noChangeAspect="1" noChangeArrowheads="1"/>
          </p:cNvPicPr>
          <p:nvPr/>
        </p:nvPicPr>
        <p:blipFill>
          <a:blip r:embed="rId2" cstate="print"/>
          <a:srcRect l="31876" t="3294" r="32114" b="2299"/>
          <a:stretch>
            <a:fillRect/>
          </a:stretch>
        </p:blipFill>
        <p:spPr bwMode="auto">
          <a:xfrm rot="21291338">
            <a:off x="4439816" y="1484784"/>
            <a:ext cx="3319904" cy="468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Oval 10"/>
          <p:cNvSpPr/>
          <p:nvPr/>
        </p:nvSpPr>
        <p:spPr>
          <a:xfrm>
            <a:off x="4655840" y="4005064"/>
            <a:ext cx="2304256" cy="792088"/>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06714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nl-BE" smtClean="0"/>
              <a:t>K°SQUAD</a:t>
            </a:r>
            <a:br>
              <a:rPr lang="nl-BE" smtClean="0"/>
            </a:br>
            <a:r>
              <a:rPr lang="nl-BE" smtClean="0"/>
              <a:t>K-Center</a:t>
            </a:r>
            <a:br>
              <a:rPr lang="nl-BE" smtClean="0"/>
            </a:br>
            <a:r>
              <a:rPr lang="nl-BE" smtClean="0"/>
              <a:t>Georges Mathéusstraat 21/321</a:t>
            </a:r>
            <a:br>
              <a:rPr lang="nl-BE" smtClean="0"/>
            </a:br>
            <a:r>
              <a:rPr lang="nl-BE" smtClean="0"/>
              <a:t>1210 Brussel</a:t>
            </a:r>
            <a:endParaRPr lang="nl-BE" dirty="0"/>
          </a:p>
        </p:txBody>
      </p:sp>
      <p:sp>
        <p:nvSpPr>
          <p:cNvPr id="10" name="Subtitle 9"/>
          <p:cNvSpPr>
            <a:spLocks noGrp="1"/>
          </p:cNvSpPr>
          <p:nvPr>
            <p:ph type="subTitle" idx="1"/>
          </p:nvPr>
        </p:nvSpPr>
        <p:spPr/>
        <p:txBody>
          <a:bodyPr>
            <a:normAutofit/>
          </a:bodyPr>
          <a:lstStyle/>
          <a:p>
            <a:r>
              <a:rPr lang="nl-BE" smtClean="0">
                <a:hlinkClick r:id="rId2"/>
              </a:rPr>
              <a:t>info@k-squad.be</a:t>
            </a:r>
            <a:endParaRPr lang="nl-BE" smtClean="0"/>
          </a:p>
          <a:p>
            <a:r>
              <a:rPr lang="nl-BE" smtClean="0"/>
              <a:t>02/203 69 00</a:t>
            </a:r>
            <a:endParaRPr lang="nl-BE" dirty="0"/>
          </a:p>
        </p:txBody>
      </p:sp>
      <p:sp>
        <p:nvSpPr>
          <p:cNvPr id="6" name="Footer Placeholder 5"/>
          <p:cNvSpPr>
            <a:spLocks noGrp="1"/>
          </p:cNvSpPr>
          <p:nvPr>
            <p:ph type="ftr" sz="quarter" idx="11"/>
          </p:nvPr>
        </p:nvSpPr>
        <p:spPr/>
        <p:txBody>
          <a:bodyPr/>
          <a:lstStyle/>
          <a:p>
            <a:pPr>
              <a:defRPr/>
            </a:pPr>
            <a:r>
              <a:rPr lang="en-US" smtClean="0"/>
              <a:t>(c) K°SQUAD 2006-2020 - All rights reserved</a:t>
            </a:r>
            <a:endParaRPr lang="en-US" dirty="0"/>
          </a:p>
        </p:txBody>
      </p:sp>
    </p:spTree>
    <p:extLst>
      <p:ext uri="{BB962C8B-B14F-4D97-AF65-F5344CB8AC3E}">
        <p14:creationId xmlns:p14="http://schemas.microsoft.com/office/powerpoint/2010/main" val="3625407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Inventariseren</a:t>
            </a:r>
            <a:endParaRPr lang="nl-BE" dirty="0"/>
          </a:p>
        </p:txBody>
      </p:sp>
      <p:sp>
        <p:nvSpPr>
          <p:cNvPr id="5" name="Footer Placeholder 4"/>
          <p:cNvSpPr>
            <a:spLocks noGrp="1"/>
          </p:cNvSpPr>
          <p:nvPr>
            <p:ph type="ftr" sz="quarter" idx="11"/>
          </p:nvPr>
        </p:nvSpPr>
        <p:spPr/>
        <p:txBody>
          <a:bodyPr/>
          <a:lstStyle/>
          <a:p>
            <a:r>
              <a:rPr lang="en-US" dirty="0" smtClean="0"/>
              <a:t>(c) K°SQUAD 2006-2020 - All rights reserved</a:t>
            </a:r>
            <a:endParaRPr lang="en-US" dirty="0"/>
          </a:p>
        </p:txBody>
      </p:sp>
      <p:grpSp>
        <p:nvGrpSpPr>
          <p:cNvPr id="26" name="Group 25"/>
          <p:cNvGrpSpPr/>
          <p:nvPr/>
        </p:nvGrpSpPr>
        <p:grpSpPr>
          <a:xfrm>
            <a:off x="2279577" y="2040764"/>
            <a:ext cx="8128743" cy="4145374"/>
            <a:chOff x="755576" y="2040764"/>
            <a:chExt cx="8128743" cy="4145374"/>
          </a:xfrm>
        </p:grpSpPr>
        <p:sp>
          <p:nvSpPr>
            <p:cNvPr id="11" name="Chord 10"/>
            <p:cNvSpPr/>
            <p:nvPr/>
          </p:nvSpPr>
          <p:spPr>
            <a:xfrm>
              <a:off x="3923928" y="3501008"/>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Freeform 6"/>
            <p:cNvSpPr/>
            <p:nvPr/>
          </p:nvSpPr>
          <p:spPr>
            <a:xfrm>
              <a:off x="755576" y="2636912"/>
              <a:ext cx="7802880" cy="3549226"/>
            </a:xfrm>
            <a:custGeom>
              <a:avLst/>
              <a:gdLst>
                <a:gd name="connsiteX0" fmla="*/ 0 w 7802880"/>
                <a:gd name="connsiteY0" fmla="*/ 1957493 h 3549226"/>
                <a:gd name="connsiteX1" fmla="*/ 589280 w 7802880"/>
                <a:gd name="connsiteY1" fmla="*/ 220133 h 3549226"/>
                <a:gd name="connsiteX2" fmla="*/ 914400 w 7802880"/>
                <a:gd name="connsiteY2" fmla="*/ 3278293 h 3549226"/>
                <a:gd name="connsiteX3" fmla="*/ 1483360 w 7802880"/>
                <a:gd name="connsiteY3" fmla="*/ 1845733 h 3549226"/>
                <a:gd name="connsiteX4" fmla="*/ 2225040 w 7802880"/>
                <a:gd name="connsiteY4" fmla="*/ 270933 h 3549226"/>
                <a:gd name="connsiteX5" fmla="*/ 2987040 w 7802880"/>
                <a:gd name="connsiteY5" fmla="*/ 1053253 h 3549226"/>
                <a:gd name="connsiteX6" fmla="*/ 3505200 w 7802880"/>
                <a:gd name="connsiteY6" fmla="*/ 2536613 h 3549226"/>
                <a:gd name="connsiteX7" fmla="*/ 5801360 w 7802880"/>
                <a:gd name="connsiteY7" fmla="*/ 2709333 h 3549226"/>
                <a:gd name="connsiteX8" fmla="*/ 6543040 w 7802880"/>
                <a:gd name="connsiteY8" fmla="*/ 1032933 h 3549226"/>
                <a:gd name="connsiteX9" fmla="*/ 7802880 w 7802880"/>
                <a:gd name="connsiteY9" fmla="*/ 717973 h 354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02880" h="3549226">
                  <a:moveTo>
                    <a:pt x="0" y="1957493"/>
                  </a:moveTo>
                  <a:cubicBezTo>
                    <a:pt x="218440" y="978746"/>
                    <a:pt x="436880" y="0"/>
                    <a:pt x="589280" y="220133"/>
                  </a:cubicBezTo>
                  <a:cubicBezTo>
                    <a:pt x="741680" y="440266"/>
                    <a:pt x="765387" y="3007360"/>
                    <a:pt x="914400" y="3278293"/>
                  </a:cubicBezTo>
                  <a:cubicBezTo>
                    <a:pt x="1063413" y="3549226"/>
                    <a:pt x="1264920" y="2346960"/>
                    <a:pt x="1483360" y="1845733"/>
                  </a:cubicBezTo>
                  <a:cubicBezTo>
                    <a:pt x="1701800" y="1344506"/>
                    <a:pt x="1974427" y="403013"/>
                    <a:pt x="2225040" y="270933"/>
                  </a:cubicBezTo>
                  <a:cubicBezTo>
                    <a:pt x="2475653" y="138853"/>
                    <a:pt x="2773680" y="675640"/>
                    <a:pt x="2987040" y="1053253"/>
                  </a:cubicBezTo>
                  <a:cubicBezTo>
                    <a:pt x="3200400" y="1430866"/>
                    <a:pt x="3036147" y="2260600"/>
                    <a:pt x="3505200" y="2536613"/>
                  </a:cubicBezTo>
                  <a:cubicBezTo>
                    <a:pt x="3974253" y="2812626"/>
                    <a:pt x="5295053" y="2959946"/>
                    <a:pt x="5801360" y="2709333"/>
                  </a:cubicBezTo>
                  <a:cubicBezTo>
                    <a:pt x="6307667" y="2458720"/>
                    <a:pt x="6209453" y="1364826"/>
                    <a:pt x="6543040" y="1032933"/>
                  </a:cubicBezTo>
                  <a:cubicBezTo>
                    <a:pt x="6876627" y="701040"/>
                    <a:pt x="7339753" y="709506"/>
                    <a:pt x="7802880" y="7179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31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flipH="1">
              <a:off x="926930" y="2040764"/>
              <a:ext cx="769097" cy="851872"/>
            </a:xfrm>
            <a:prstGeom prst="rect">
              <a:avLst/>
            </a:prstGeom>
            <a:noFill/>
          </p:spPr>
        </p:pic>
        <p:pic>
          <p:nvPicPr>
            <p:cNvPr id="131076" name="Picture 4" descr="apple tree clip art 8 644x648"/>
            <p:cNvPicPr>
              <a:picLocks noChangeAspect="1" noChangeArrowheads="1"/>
            </p:cNvPicPr>
            <p:nvPr/>
          </p:nvPicPr>
          <p:blipFill>
            <a:blip r:embed="rId3" cstate="print"/>
            <a:srcRect/>
            <a:stretch>
              <a:fillRect/>
            </a:stretch>
          </p:blipFill>
          <p:spPr bwMode="auto">
            <a:xfrm>
              <a:off x="7668344" y="2348880"/>
              <a:ext cx="1215975" cy="1224136"/>
            </a:xfrm>
            <a:prstGeom prst="rect">
              <a:avLst/>
            </a:prstGeom>
            <a:noFill/>
          </p:spPr>
        </p:pic>
        <p:pic>
          <p:nvPicPr>
            <p:cNvPr id="131081" name="Picture 9" descr="C:\Users\cauwege\AppData\Local\Microsoft\Windows\Temporary Internet Files\Content.IE5\4D8N91GQ\MC900192165[1].wmf"/>
            <p:cNvPicPr>
              <a:picLocks noChangeAspect="1" noChangeArrowheads="1"/>
            </p:cNvPicPr>
            <p:nvPr/>
          </p:nvPicPr>
          <p:blipFill>
            <a:blip r:embed="rId4" cstate="print"/>
            <a:srcRect/>
            <a:stretch>
              <a:fillRect/>
            </a:stretch>
          </p:blipFill>
          <p:spPr bwMode="auto">
            <a:xfrm>
              <a:off x="5580112" y="4437112"/>
              <a:ext cx="985061" cy="523826"/>
            </a:xfrm>
            <a:prstGeom prst="rect">
              <a:avLst/>
            </a:prstGeom>
            <a:noFill/>
          </p:spPr>
        </p:pic>
        <p:pic>
          <p:nvPicPr>
            <p:cNvPr id="14" name="Picture 9" descr="C:\Users\cauwege\AppData\Local\Microsoft\Windows\Temporary Internet Files\Content.IE5\4D8N91GQ\MC900192165[1].wmf"/>
            <p:cNvPicPr>
              <a:picLocks noChangeAspect="1" noChangeArrowheads="1"/>
            </p:cNvPicPr>
            <p:nvPr/>
          </p:nvPicPr>
          <p:blipFill>
            <a:blip r:embed="rId4" cstate="print"/>
            <a:srcRect/>
            <a:stretch>
              <a:fillRect/>
            </a:stretch>
          </p:blipFill>
          <p:spPr bwMode="auto">
            <a:xfrm flipH="1">
              <a:off x="4355976" y="4797152"/>
              <a:ext cx="1152128" cy="523826"/>
            </a:xfrm>
            <a:prstGeom prst="rect">
              <a:avLst/>
            </a:prstGeom>
            <a:noFill/>
          </p:spPr>
        </p:pic>
      </p:grpSp>
      <p:grpSp>
        <p:nvGrpSpPr>
          <p:cNvPr id="15" name="Group 14"/>
          <p:cNvGrpSpPr/>
          <p:nvPr/>
        </p:nvGrpSpPr>
        <p:grpSpPr>
          <a:xfrm>
            <a:off x="1850341" y="1566108"/>
            <a:ext cx="8638147" cy="2182331"/>
            <a:chOff x="490953" y="1725766"/>
            <a:chExt cx="8140122" cy="2182331"/>
          </a:xfrm>
        </p:grpSpPr>
        <p:pic>
          <p:nvPicPr>
            <p:cNvPr id="12" name="Picture 2" descr="C:\Users\cauwege\AppData\Local\Microsoft\Windows\Temporary Internet Files\Content.IE5\BXLKNZZM\MP900403149[1].jpg"/>
            <p:cNvPicPr>
              <a:picLocks noChangeAspect="1" noChangeArrowheads="1"/>
            </p:cNvPicPr>
            <p:nvPr/>
          </p:nvPicPr>
          <p:blipFill>
            <a:blip r:embed="rId5" cstate="print"/>
            <a:srcRect/>
            <a:stretch>
              <a:fillRect/>
            </a:stretch>
          </p:blipFill>
          <p:spPr bwMode="auto">
            <a:xfrm>
              <a:off x="5940152" y="1916832"/>
              <a:ext cx="2690923" cy="1800200"/>
            </a:xfrm>
            <a:prstGeom prst="rect">
              <a:avLst/>
            </a:prstGeom>
            <a:noFill/>
          </p:spPr>
        </p:pic>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flipH="1">
              <a:off x="490953" y="1725766"/>
              <a:ext cx="1856681" cy="2182331"/>
            </a:xfrm>
            <a:prstGeom prst="rect">
              <a:avLst/>
            </a:prstGeom>
            <a:noFill/>
          </p:spPr>
        </p:pic>
      </p:grpSp>
    </p:spTree>
    <p:extLst>
      <p:ext uri="{BB962C8B-B14F-4D97-AF65-F5344CB8AC3E}">
        <p14:creationId xmlns:p14="http://schemas.microsoft.com/office/powerpoint/2010/main" val="183799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par>
                                <p:cTn id="8" presetID="53"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2000" fill="hold"/>
                                        <p:tgtEl>
                                          <p:spTgt spid="26"/>
                                        </p:tgtEl>
                                        <p:attrNameLst>
                                          <p:attrName>ppt_w</p:attrName>
                                        </p:attrNameLst>
                                      </p:cBhvr>
                                      <p:tavLst>
                                        <p:tav tm="0">
                                          <p:val>
                                            <p:fltVal val="0"/>
                                          </p:val>
                                        </p:tav>
                                        <p:tav tm="100000">
                                          <p:val>
                                            <p:strVal val="#ppt_w"/>
                                          </p:val>
                                        </p:tav>
                                      </p:tavLst>
                                    </p:anim>
                                    <p:anim calcmode="lin" valueType="num">
                                      <p:cBhvr>
                                        <p:cTn id="11" dur="2000" fill="hold"/>
                                        <p:tgtEl>
                                          <p:spTgt spid="26"/>
                                        </p:tgtEl>
                                        <p:attrNameLst>
                                          <p:attrName>ppt_h</p:attrName>
                                        </p:attrNameLst>
                                      </p:cBhvr>
                                      <p:tavLst>
                                        <p:tav tm="0">
                                          <p:val>
                                            <p:fltVal val="0"/>
                                          </p:val>
                                        </p:tav>
                                        <p:tav tm="100000">
                                          <p:val>
                                            <p:strVal val="#ppt_h"/>
                                          </p:val>
                                        </p:tav>
                                      </p:tavLst>
                                    </p:anim>
                                    <p:animEffect transition="in" filter="fade">
                                      <p:cBhvr>
                                        <p:cTn id="1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mtClean="0"/>
              <a:t>Scherpstellen</a:t>
            </a:r>
            <a:endParaRPr lang="nl-BE" dirty="0"/>
          </a:p>
        </p:txBody>
      </p:sp>
      <p:sp>
        <p:nvSpPr>
          <p:cNvPr id="2" name="Footer Placeholder 1"/>
          <p:cNvSpPr>
            <a:spLocks noGrp="1"/>
          </p:cNvSpPr>
          <p:nvPr>
            <p:ph type="ftr" sz="quarter" idx="11"/>
          </p:nvPr>
        </p:nvSpPr>
        <p:spPr/>
        <p:txBody>
          <a:bodyPr/>
          <a:lstStyle/>
          <a:p>
            <a:r>
              <a:rPr lang="en-US" smtClean="0"/>
              <a:t>(c) K°SQUAD 2006-2020 - All rights reserved</a:t>
            </a:r>
            <a:endParaRPr lang="en-US" dirty="0"/>
          </a:p>
        </p:txBody>
      </p:sp>
      <p:pic>
        <p:nvPicPr>
          <p:cNvPr id="5" name="Picture 2" descr="C:\Users\cauwege\AppData\Local\Microsoft\Windows\Temporary Internet Files\Content.IE5\BXLKNZZM\MP900403149[1].jpg"/>
          <p:cNvPicPr>
            <a:picLocks noChangeAspect="1" noChangeArrowheads="1"/>
          </p:cNvPicPr>
          <p:nvPr/>
        </p:nvPicPr>
        <p:blipFill>
          <a:blip r:embed="rId2" cstate="print"/>
          <a:srcRect/>
          <a:stretch>
            <a:fillRect/>
          </a:stretch>
        </p:blipFill>
        <p:spPr bwMode="auto">
          <a:xfrm>
            <a:off x="6744072" y="1844824"/>
            <a:ext cx="1614554" cy="1080120"/>
          </a:xfrm>
          <a:prstGeom prst="rect">
            <a:avLst/>
          </a:prstGeom>
          <a:noFill/>
        </p:spPr>
      </p:pic>
      <p:sp>
        <p:nvSpPr>
          <p:cNvPr id="6" name="Chord 5"/>
          <p:cNvSpPr/>
          <p:nvPr/>
        </p:nvSpPr>
        <p:spPr>
          <a:xfrm>
            <a:off x="6023992" y="3573016"/>
            <a:ext cx="3096344" cy="2088232"/>
          </a:xfrm>
          <a:prstGeom prst="chord">
            <a:avLst>
              <a:gd name="adj1" fmla="val 21214418"/>
              <a:gd name="adj2" fmla="val 1111664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2620902" y="2706336"/>
            <a:ext cx="1724761" cy="1910393"/>
          </a:xfrm>
          <a:prstGeom prst="rect">
            <a:avLst/>
          </a:prstGeom>
          <a:noFill/>
        </p:spPr>
      </p:pic>
      <p:sp>
        <p:nvSpPr>
          <p:cNvPr id="11" name="Arc 10"/>
          <p:cNvSpPr/>
          <p:nvPr/>
        </p:nvSpPr>
        <p:spPr>
          <a:xfrm rot="9264603">
            <a:off x="3901574" y="2083452"/>
            <a:ext cx="3667874" cy="1008112"/>
          </a:xfrm>
          <a:prstGeom prst="arc">
            <a:avLst>
              <a:gd name="adj1" fmla="val 11822557"/>
              <a:gd name="adj2" fmla="val 0"/>
            </a:avLst>
          </a:prstGeom>
          <a:ln w="635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12" name="Arc 11"/>
          <p:cNvSpPr/>
          <p:nvPr/>
        </p:nvSpPr>
        <p:spPr>
          <a:xfrm rot="11657274" flipV="1">
            <a:off x="4133786" y="4212865"/>
            <a:ext cx="2952328" cy="807728"/>
          </a:xfrm>
          <a:prstGeom prst="arc">
            <a:avLst>
              <a:gd name="adj1" fmla="val 11822557"/>
              <a:gd name="adj2" fmla="val 0"/>
            </a:avLst>
          </a:prstGeom>
          <a:ln w="6350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pic>
        <p:nvPicPr>
          <p:cNvPr id="1026" name="Picture 2" descr="C:\Users\cauwege\AppData\Local\Microsoft\Windows\Temporary Internet Files\Content.IE5\231XLMYS\MC900441310[1].png"/>
          <p:cNvPicPr>
            <a:picLocks noChangeAspect="1" noChangeArrowheads="1"/>
          </p:cNvPicPr>
          <p:nvPr/>
        </p:nvPicPr>
        <p:blipFill>
          <a:blip r:embed="rId4" cstate="print"/>
          <a:srcRect/>
          <a:stretch>
            <a:fillRect/>
          </a:stretch>
        </p:blipFill>
        <p:spPr bwMode="auto">
          <a:xfrm>
            <a:off x="5015881" y="2204865"/>
            <a:ext cx="1427733" cy="1427733"/>
          </a:xfrm>
          <a:prstGeom prst="rect">
            <a:avLst/>
          </a:prstGeom>
          <a:noFill/>
        </p:spPr>
      </p:pic>
      <p:pic>
        <p:nvPicPr>
          <p:cNvPr id="1027" name="Picture 3" descr="C:\Users\cauwege\AppData\Local\Microsoft\Windows\Temporary Internet Files\Content.IE5\231XLMYS\MC900432538[1].png"/>
          <p:cNvPicPr>
            <a:picLocks noChangeAspect="1" noChangeArrowheads="1"/>
          </p:cNvPicPr>
          <p:nvPr/>
        </p:nvPicPr>
        <p:blipFill>
          <a:blip r:embed="rId5" cstate="print"/>
          <a:srcRect/>
          <a:stretch>
            <a:fillRect/>
          </a:stretch>
        </p:blipFill>
        <p:spPr bwMode="auto">
          <a:xfrm>
            <a:off x="5015881" y="3789040"/>
            <a:ext cx="907305" cy="894156"/>
          </a:xfrm>
          <a:prstGeom prst="rect">
            <a:avLst/>
          </a:prstGeom>
          <a:noFill/>
        </p:spPr>
      </p:pic>
      <p:sp>
        <p:nvSpPr>
          <p:cNvPr id="13" name="TextBox 12"/>
          <p:cNvSpPr txBox="1"/>
          <p:nvPr/>
        </p:nvSpPr>
        <p:spPr>
          <a:xfrm>
            <a:off x="6816080" y="2852936"/>
            <a:ext cx="1208472" cy="369332"/>
          </a:xfrm>
          <a:prstGeom prst="rect">
            <a:avLst/>
          </a:prstGeom>
          <a:noFill/>
        </p:spPr>
        <p:txBody>
          <a:bodyPr wrap="none" rtlCol="0">
            <a:spAutoFit/>
          </a:bodyPr>
          <a:lstStyle/>
          <a:p>
            <a:r>
              <a:rPr lang="nl-BE" dirty="0"/>
              <a:t>Appel eten</a:t>
            </a:r>
          </a:p>
        </p:txBody>
      </p:sp>
      <p:sp>
        <p:nvSpPr>
          <p:cNvPr id="14" name="TextBox 13"/>
          <p:cNvSpPr txBox="1"/>
          <p:nvPr/>
        </p:nvSpPr>
        <p:spPr>
          <a:xfrm>
            <a:off x="6960096" y="5723964"/>
            <a:ext cx="1172180" cy="369332"/>
          </a:xfrm>
          <a:prstGeom prst="rect">
            <a:avLst/>
          </a:prstGeom>
          <a:noFill/>
        </p:spPr>
        <p:txBody>
          <a:bodyPr wrap="none" rtlCol="0">
            <a:spAutoFit/>
          </a:bodyPr>
          <a:lstStyle/>
          <a:p>
            <a:r>
              <a:rPr lang="nl-BE" dirty="0"/>
              <a:t>Zwemmen</a:t>
            </a:r>
          </a:p>
        </p:txBody>
      </p:sp>
    </p:spTree>
    <p:extLst>
      <p:ext uri="{BB962C8B-B14F-4D97-AF65-F5344CB8AC3E}">
        <p14:creationId xmlns:p14="http://schemas.microsoft.com/office/powerpoint/2010/main" val="34556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Meetpunten vastleggen</a:t>
            </a:r>
            <a:endParaRPr lang="en-US" dirty="0"/>
          </a:p>
        </p:txBody>
      </p:sp>
      <p:sp>
        <p:nvSpPr>
          <p:cNvPr id="3" name="Footer Placeholder 2"/>
          <p:cNvSpPr>
            <a:spLocks noGrp="1"/>
          </p:cNvSpPr>
          <p:nvPr>
            <p:ph type="ftr" sz="quarter" idx="11"/>
          </p:nvPr>
        </p:nvSpPr>
        <p:spPr/>
        <p:txBody>
          <a:bodyPr/>
          <a:lstStyle/>
          <a:p>
            <a:pPr>
              <a:defRPr/>
            </a:pPr>
            <a:r>
              <a:rPr lang="en-US" smtClean="0"/>
              <a:t>(c) K°SQUAD 2006-2020 - All rights reserved</a:t>
            </a:r>
            <a:endParaRPr lang="en-US" dirty="0"/>
          </a:p>
        </p:txBody>
      </p:sp>
      <p:sp>
        <p:nvSpPr>
          <p:cNvPr id="5" name="Content Placeholder 4"/>
          <p:cNvSpPr>
            <a:spLocks noGrp="1"/>
          </p:cNvSpPr>
          <p:nvPr>
            <p:ph sz="quarter" idx="1"/>
          </p:nvPr>
        </p:nvSpPr>
        <p:spPr/>
        <p:txBody>
          <a:bodyPr/>
          <a:lstStyle/>
          <a:p>
            <a:r>
              <a:rPr lang="nl-BE" dirty="0" smtClean="0"/>
              <a:t>De oplossing moet</a:t>
            </a:r>
          </a:p>
          <a:p>
            <a:pPr lvl="1"/>
            <a:r>
              <a:rPr lang="nl-BE" dirty="0" smtClean="0"/>
              <a:t>Geschikt zijn voor landbouwbeheer</a:t>
            </a:r>
          </a:p>
          <a:p>
            <a:pPr lvl="1"/>
            <a:r>
              <a:rPr lang="nl-BE" dirty="0" smtClean="0"/>
              <a:t>Klaar zijn tegen het oogstseizoen</a:t>
            </a:r>
            <a:endParaRPr lang="en-US" dirty="0"/>
          </a:p>
        </p:txBody>
      </p:sp>
    </p:spTree>
    <p:extLst>
      <p:ext uri="{BB962C8B-B14F-4D97-AF65-F5344CB8AC3E}">
        <p14:creationId xmlns:p14="http://schemas.microsoft.com/office/powerpoint/2010/main" val="3510038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nl-BE" smtClean="0"/>
              <a:t>Oplossing kiezen</a:t>
            </a:r>
            <a:endParaRPr lang="nl-BE" dirty="0"/>
          </a:p>
        </p:txBody>
      </p:sp>
      <p:graphicFrame>
        <p:nvGraphicFramePr>
          <p:cNvPr id="8" name="Content Placeholder 7"/>
          <p:cNvGraphicFramePr>
            <a:graphicFrameLocks noGrp="1"/>
          </p:cNvGraphicFramePr>
          <p:nvPr>
            <p:ph type="pic" idx="1"/>
            <p:extLst>
              <p:ext uri="{D42A27DB-BD31-4B8C-83A1-F6EECF244321}">
                <p14:modId xmlns:p14="http://schemas.microsoft.com/office/powerpoint/2010/main" val="487812167"/>
              </p:ext>
            </p:extLst>
          </p:nvPr>
        </p:nvGraphicFramePr>
        <p:xfrm>
          <a:off x="5849938" y="987425"/>
          <a:ext cx="550545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(c) K°SQUAD 2006-2020 - All rights reserved</a:t>
            </a:r>
            <a:endParaRPr lang="en-US" dirty="0"/>
          </a:p>
        </p:txBody>
      </p:sp>
    </p:spTree>
    <p:extLst>
      <p:ext uri="{BB962C8B-B14F-4D97-AF65-F5344CB8AC3E}">
        <p14:creationId xmlns:p14="http://schemas.microsoft.com/office/powerpoint/2010/main" val="3928541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(c) K°SQUAD 2006-2020 - All rights reserved</a:t>
            </a:r>
            <a:endParaRPr lang="nl-BE"/>
          </a:p>
        </p:txBody>
      </p:sp>
      <p:sp>
        <p:nvSpPr>
          <p:cNvPr id="7" name="Rounded Rectangular Callout 6"/>
          <p:cNvSpPr/>
          <p:nvPr/>
        </p:nvSpPr>
        <p:spPr>
          <a:xfrm>
            <a:off x="1712685" y="624115"/>
            <a:ext cx="5050971" cy="1901371"/>
          </a:xfrm>
          <a:prstGeom prst="wedgeRoundRectCallout">
            <a:avLst>
              <a:gd name="adj1" fmla="val -57812"/>
              <a:gd name="adj2" fmla="val 91215"/>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8000" dirty="0" smtClean="0"/>
              <a:t>Wat</a:t>
            </a:r>
            <a:r>
              <a:rPr lang="nl-BE" sz="3200" dirty="0" smtClean="0"/>
              <a:t> gaan we dan doen?</a:t>
            </a:r>
          </a:p>
        </p:txBody>
      </p:sp>
      <p:sp>
        <p:nvSpPr>
          <p:cNvPr id="6" name="Rounded Rectangular Callout 5"/>
          <p:cNvSpPr/>
          <p:nvPr/>
        </p:nvSpPr>
        <p:spPr>
          <a:xfrm>
            <a:off x="6096000" y="2307772"/>
            <a:ext cx="5747657" cy="856344"/>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Zijn er betere alternatieven?</a:t>
            </a:r>
          </a:p>
        </p:txBody>
      </p:sp>
      <p:sp>
        <p:nvSpPr>
          <p:cNvPr id="8" name="Rounded Rectangular Callout 7"/>
          <p:cNvSpPr/>
          <p:nvPr/>
        </p:nvSpPr>
        <p:spPr>
          <a:xfrm>
            <a:off x="6096000" y="3461203"/>
            <a:ext cx="5747657" cy="1168853"/>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Kan ik een lijst opstellen van wat ik ga hebben aan het einde?</a:t>
            </a:r>
          </a:p>
        </p:txBody>
      </p:sp>
      <p:sp>
        <p:nvSpPr>
          <p:cNvPr id="9" name="Rounded Rectangular Callout 8"/>
          <p:cNvSpPr/>
          <p:nvPr/>
        </p:nvSpPr>
        <p:spPr>
          <a:xfrm>
            <a:off x="6096000" y="4992002"/>
            <a:ext cx="5747657" cy="856344"/>
          </a:xfrm>
          <a:prstGeom prst="wedgeRoundRectCallout">
            <a:avLst>
              <a:gd name="adj1" fmla="val 37414"/>
              <a:gd name="adj2" fmla="val 713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3200" dirty="0" smtClean="0"/>
              <a:t>Is het wel realiseerbaar?</a:t>
            </a:r>
          </a:p>
        </p:txBody>
      </p:sp>
    </p:spTree>
    <p:extLst>
      <p:ext uri="{BB962C8B-B14F-4D97-AF65-F5344CB8AC3E}">
        <p14:creationId xmlns:p14="http://schemas.microsoft.com/office/powerpoint/2010/main" val="2354558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1629</Words>
  <Application>Microsoft Office PowerPoint</Application>
  <PresentationFormat>Widescreen</PresentationFormat>
  <Paragraphs>637</Paragraphs>
  <Slides>47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Project Definitie</vt:lpstr>
      <vt:lpstr>Introductie</vt:lpstr>
      <vt:lpstr>Situatie inschatten</vt:lpstr>
      <vt:lpstr>PowerPoint Presentation</vt:lpstr>
      <vt:lpstr>Inventariseren</vt:lpstr>
      <vt:lpstr>Scherpstellen</vt:lpstr>
      <vt:lpstr>Meetpunten vastleggen</vt:lpstr>
      <vt:lpstr>Oplossing kiezen</vt:lpstr>
      <vt:lpstr>PowerPoint Presentation</vt:lpstr>
      <vt:lpstr>Bepalen oplossingsopties</vt:lpstr>
      <vt:lpstr>Bepalen van de oplossing</vt:lpstr>
      <vt:lpstr>Variëren</vt:lpstr>
      <vt:lpstr>Scoren Evalueren van de waarde van de oplossing</vt:lpstr>
      <vt:lpstr>Scoren Evalueren van de haalbaarheid</vt:lpstr>
      <vt:lpstr>Scoren Evalueren van de kans op waarderealisatie</vt:lpstr>
      <vt:lpstr>Bepalen van de oplossing</vt:lpstr>
      <vt:lpstr>Bepalen deelproducten</vt:lpstr>
      <vt:lpstr>Risico’s in kaart brengen</vt:lpstr>
      <vt:lpstr>Uitvoering voorbereiden</vt:lpstr>
      <vt:lpstr>PowerPoint Presentation</vt:lpstr>
      <vt:lpstr>Methodes</vt:lpstr>
      <vt:lpstr>Geschikte methode bepalen</vt:lpstr>
      <vt:lpstr>Opstellen matrix productuitvoeringsstappen</vt:lpstr>
      <vt:lpstr>Faseringsvarianten genereren</vt:lpstr>
      <vt:lpstr>Faseringsvariant kiezen</vt:lpstr>
      <vt:lpstr>PowerPoint Presentation</vt:lpstr>
      <vt:lpstr>Mijlpalen bepalen</vt:lpstr>
      <vt:lpstr>Fasespreiding bepalen</vt:lpstr>
      <vt:lpstr>Risico’s in kaart brengen</vt:lpstr>
      <vt:lpstr>PowerPoint Presentation</vt:lpstr>
      <vt:lpstr>Reality Check uitvoeren</vt:lpstr>
      <vt:lpstr>Beheersaspecten vastleggen</vt:lpstr>
      <vt:lpstr>PowerPoint Presentation</vt:lpstr>
      <vt:lpstr>Samenwerkingsmodel bepalen</vt:lpstr>
      <vt:lpstr>Communicatiemodel bepalen</vt:lpstr>
      <vt:lpstr>Samenwerking structureren</vt:lpstr>
      <vt:lpstr>PowerPoint Presentation</vt:lpstr>
      <vt:lpstr>Kwaliteitssysteem vastleggen</vt:lpstr>
      <vt:lpstr>Documentatiemodel vastleggen</vt:lpstr>
      <vt:lpstr>Uitvoeringscontract detailleren</vt:lpstr>
      <vt:lpstr>PowerPoint Presentation</vt:lpstr>
      <vt:lpstr>Project Initiatie Document</vt:lpstr>
      <vt:lpstr>Overnemen voorbereiding “Inhoud”</vt:lpstr>
      <vt:lpstr>Overnemen voorbereiding “Samenwerking”</vt:lpstr>
      <vt:lpstr>Overnemen voorbereiding “Beheersaspecten”</vt:lpstr>
      <vt:lpstr>Valideren en aftekenen</vt:lpstr>
      <vt:lpstr>K°SQUAD K-Center Georges Mathéusstraat 21/321 1210 Brussel</vt:lpstr>
    </vt:vector>
  </TitlesOfParts>
  <Company>Colruyt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Gert Cauwenbergh</dc:creator>
  <cp:lastModifiedBy>Gert Cauwenbergh</cp:lastModifiedBy>
  <cp:revision>12</cp:revision>
  <dcterms:created xsi:type="dcterms:W3CDTF">2019-07-29T10:58:10Z</dcterms:created>
  <dcterms:modified xsi:type="dcterms:W3CDTF">2019-07-29T14:47:04Z</dcterms:modified>
</cp:coreProperties>
</file>