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B4CF7AC7-8B66-455F-BD94-FDF92F1C726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F0A22A6-F400-4C47-9294-F88AF56B26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339896"/>
            <a:ext cx="7313612" cy="49116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59484"/>
            <a:ext cx="7313612" cy="128899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57479"/>
            <a:ext cx="5157787" cy="172140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27924" y="1339896"/>
            <a:ext cx="3049689" cy="291148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4561839"/>
            <a:ext cx="5183188" cy="17168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BC2-19DD-4CFE-9833-C9ABE58C78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2D74-EF3E-4275-A15F-125244DB33F0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8200" y="1028856"/>
            <a:ext cx="101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Onderwerp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200" y="578168"/>
            <a:ext cx="41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Projectfiche Bachelor Proef 3TI 2019-2020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0" y="2648829"/>
            <a:ext cx="352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Korte omschrijving + Meetpunten</a:t>
            </a:r>
            <a:r>
              <a:rPr lang="nl-BE" sz="1400" baseline="0" dirty="0">
                <a:solidFill>
                  <a:schemeClr val="bg1">
                    <a:lumMod val="65000"/>
                  </a:schemeClr>
                </a:solidFill>
              </a:rPr>
              <a:t> voor succes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8200" y="4253730"/>
            <a:ext cx="154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>
                <a:solidFill>
                  <a:schemeClr val="tx1"/>
                </a:solidFill>
              </a:rPr>
              <a:t>Wat wel (In-scope)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72201" y="4251384"/>
            <a:ext cx="1915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>
                <a:solidFill>
                  <a:schemeClr val="tx1"/>
                </a:solidFill>
              </a:rPr>
              <a:t>Wat niet (Out-of-scope)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27924" y="1032119"/>
            <a:ext cx="262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/>
              <a:t>Projectteam</a:t>
            </a:r>
            <a:r>
              <a:rPr lang="nl-BE" baseline="0" dirty="0"/>
              <a:t> = </a:t>
            </a:r>
            <a:r>
              <a:rPr lang="nl-BE" baseline="0" dirty="0" err="1"/>
              <a:t>Leden+Begeleiders</a:t>
            </a:r>
            <a:endParaRPr lang="en-US" dirty="0"/>
          </a:p>
        </p:txBody>
      </p:sp>
      <p:pic>
        <p:nvPicPr>
          <p:cNvPr id="1026" name="Picture 2" descr="http://beta.wings-network.eu/uploads/partners/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8" y="265024"/>
            <a:ext cx="2051808" cy="5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850638" y="1836061"/>
            <a:ext cx="127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Opdrachtgever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 flipH="1">
            <a:off x="838200" y="2180281"/>
            <a:ext cx="7315200" cy="463299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1" dirty="0" smtClean="0"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BE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1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BC2-19DD-4CFE-9833-C9ABE58C78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2D74-EF3E-4275-A15F-125244DB33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sz="1600" b="0" dirty="0">
                <a:latin typeface="+mn-lt"/>
                <a:ea typeface="+mn-ea"/>
                <a:cs typeface="+mn-cs"/>
              </a:rPr>
              <a:t>Improving the Quality of Service of a network by implementing the security model 'The CIA Triangle'</a:t>
            </a:r>
            <a:endParaRPr lang="fr-BE" sz="1600" b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600" dirty="0"/>
              <a:t>kwaliteit van het netwerk te verbeteren door metingen te analyseren en zien welke van de oplossing van CIA </a:t>
            </a:r>
            <a:r>
              <a:rPr lang="nl-NL" sz="1600" dirty="0" err="1"/>
              <a:t>Triad</a:t>
            </a:r>
            <a:r>
              <a:rPr lang="nl-NL" sz="1600" dirty="0"/>
              <a:t> gunstig is voor onze netwerk. Prioriteit </a:t>
            </a:r>
            <a:r>
              <a:rPr lang="nl-NL" sz="1600"/>
              <a:t>geven aan telefonische </a:t>
            </a:r>
            <a:r>
              <a:rPr lang="nl-NL" sz="1600" dirty="0"/>
              <a:t>pakketten.</a:t>
            </a:r>
            <a:endParaRPr lang="fr-BE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6400" dirty="0"/>
              <a:t>Metingen om bottlenecks te vinden.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6400" dirty="0"/>
              <a:t>Metingen in zowel Landsroem als </a:t>
            </a:r>
            <a:r>
              <a:rPr lang="nl-NL" sz="6400" dirty="0" err="1"/>
              <a:t>Rouppe</a:t>
            </a:r>
            <a:endParaRPr lang="nl-NL" sz="6400" dirty="0"/>
          </a:p>
          <a:p>
            <a:pPr marL="0" indent="0">
              <a:lnSpc>
                <a:spcPct val="110000"/>
              </a:lnSpc>
              <a:buNone/>
            </a:pPr>
            <a:r>
              <a:rPr lang="nl-NL" sz="6400" dirty="0"/>
              <a:t>CIA </a:t>
            </a:r>
            <a:r>
              <a:rPr lang="nl-NL" sz="6400" dirty="0" err="1"/>
              <a:t>Triad</a:t>
            </a:r>
            <a:r>
              <a:rPr lang="nl-NL" sz="6400" dirty="0"/>
              <a:t> onderzoeken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6400" dirty="0"/>
              <a:t>Metingen resultaten analyseren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6400" dirty="0"/>
              <a:t>CIA </a:t>
            </a:r>
            <a:r>
              <a:rPr lang="nl-NL" sz="6400" dirty="0" err="1"/>
              <a:t>Toepassaen</a:t>
            </a:r>
            <a:r>
              <a:rPr lang="nl-NL" sz="6400" dirty="0"/>
              <a:t> in de netwerk</a:t>
            </a:r>
            <a:br>
              <a:rPr lang="nl-NL" sz="5500" dirty="0">
                <a:latin typeface="+mj-lt"/>
                <a:ea typeface="+mj-ea"/>
                <a:cs typeface="+mj-cs"/>
              </a:rPr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fr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Stefan </a:t>
            </a:r>
            <a:r>
              <a:rPr lang="en-GB" sz="1600" dirty="0" err="1">
                <a:latin typeface="+mj-lt"/>
                <a:ea typeface="+mj-ea"/>
                <a:cs typeface="+mj-cs"/>
              </a:rPr>
              <a:t>Maenhout</a:t>
            </a:r>
            <a:r>
              <a:rPr lang="en-GB" sz="1600" dirty="0">
                <a:latin typeface="+mj-lt"/>
                <a:ea typeface="+mj-ea"/>
                <a:cs typeface="+mj-cs"/>
              </a:rPr>
              <a:t>(</a:t>
            </a:r>
            <a:r>
              <a:rPr lang="en-GB" sz="1600" dirty="0" err="1">
                <a:latin typeface="+mj-lt"/>
                <a:ea typeface="+mj-ea"/>
                <a:cs typeface="+mj-cs"/>
              </a:rPr>
              <a:t>Begeleider</a:t>
            </a:r>
            <a:r>
              <a:rPr lang="en-GB" sz="1600" dirty="0">
                <a:latin typeface="+mj-lt"/>
                <a:ea typeface="+mj-ea"/>
                <a:cs typeface="+mj-cs"/>
              </a:rPr>
              <a:t> </a:t>
            </a:r>
            <a:r>
              <a:rPr lang="en-GB" sz="1600" dirty="0" err="1">
                <a:latin typeface="+mj-lt"/>
                <a:ea typeface="+mj-ea"/>
                <a:cs typeface="+mj-cs"/>
              </a:rPr>
              <a:t>Landsroem</a:t>
            </a:r>
            <a:r>
              <a:rPr lang="en-GB" sz="1600" dirty="0"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Thierry Dierickx(Adj. Directeur)</a:t>
            </a: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Yvan Rooseleer ( Stage Mentor)</a:t>
            </a:r>
          </a:p>
          <a:p>
            <a:pPr>
              <a:spcBef>
                <a:spcPct val="0"/>
              </a:spcBef>
            </a:pPr>
            <a:r>
              <a:rPr lang="en-GB" sz="1600" dirty="0" err="1">
                <a:latin typeface="+mj-lt"/>
                <a:ea typeface="+mj-ea"/>
                <a:cs typeface="+mj-cs"/>
              </a:rPr>
              <a:t>Azeddine</a:t>
            </a:r>
            <a:r>
              <a:rPr lang="en-GB" sz="1600" dirty="0">
                <a:latin typeface="+mj-lt"/>
                <a:ea typeface="+mj-ea"/>
                <a:cs typeface="+mj-cs"/>
              </a:rPr>
              <a:t> </a:t>
            </a:r>
            <a:r>
              <a:rPr lang="en-GB" sz="1600" dirty="0" err="1">
                <a:latin typeface="+mj-lt"/>
                <a:ea typeface="+mj-ea"/>
                <a:cs typeface="+mj-cs"/>
              </a:rPr>
              <a:t>Elhammouchi</a:t>
            </a:r>
            <a:endParaRPr lang="en-GB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(</a:t>
            </a:r>
            <a:r>
              <a:rPr lang="en-GB" sz="1600" dirty="0" err="1">
                <a:latin typeface="+mj-lt"/>
                <a:ea typeface="+mj-ea"/>
                <a:cs typeface="+mj-cs"/>
              </a:rPr>
              <a:t>Begeleider</a:t>
            </a:r>
            <a:r>
              <a:rPr lang="en-GB" sz="1600" dirty="0">
                <a:latin typeface="+mj-lt"/>
                <a:ea typeface="+mj-ea"/>
                <a:cs typeface="+mj-cs"/>
              </a:rPr>
              <a:t> ROUPPE)</a:t>
            </a:r>
            <a:endParaRPr lang="fr-BE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600" b="0" dirty="0">
                <a:latin typeface="+mn-lt"/>
                <a:ea typeface="+mn-ea"/>
                <a:cs typeface="+mn-cs"/>
              </a:rPr>
              <a:t>CVO-</a:t>
            </a:r>
            <a:r>
              <a:rPr lang="fr-BE" sz="1600" b="0" dirty="0" err="1">
                <a:latin typeface="+mn-lt"/>
                <a:ea typeface="+mn-ea"/>
                <a:cs typeface="+mn-cs"/>
              </a:rPr>
              <a:t>Lethas</a:t>
            </a:r>
            <a:r>
              <a:rPr lang="fr-BE" sz="1600" b="0" dirty="0">
                <a:latin typeface="+mn-lt"/>
                <a:ea typeface="+mn-ea"/>
                <a:cs typeface="+mn-cs"/>
              </a:rPr>
              <a:t> , Brussel </a:t>
            </a:r>
            <a:r>
              <a:rPr lang="fr-BE" sz="1600" b="0" dirty="0" err="1">
                <a:latin typeface="+mn-lt"/>
                <a:ea typeface="+mn-ea"/>
                <a:cs typeface="+mn-cs"/>
              </a:rPr>
              <a:t>Landsroem</a:t>
            </a:r>
            <a:endParaRPr lang="fr-BE" sz="16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104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Improving the Quality of Service of a network by implementing the security model 'The CIA Triangle'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Cauwenbergh</dc:creator>
  <cp:lastModifiedBy>soul-jah lodonou</cp:lastModifiedBy>
  <cp:revision>18</cp:revision>
  <cp:lastPrinted>2018-10-21T15:42:31Z</cp:lastPrinted>
  <dcterms:created xsi:type="dcterms:W3CDTF">2015-10-12T09:36:25Z</dcterms:created>
  <dcterms:modified xsi:type="dcterms:W3CDTF">2020-01-15T11:39:41Z</dcterms:modified>
</cp:coreProperties>
</file>