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592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B4CF7AC7-8B66-455F-BD94-FDF92F1C726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FF0A22A6-F400-4C47-9294-F88AF56B26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339896"/>
            <a:ext cx="7313612" cy="49116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59484"/>
            <a:ext cx="7313612" cy="1288998"/>
          </a:xfrm>
          <a:ln>
            <a:solidFill>
              <a:schemeClr val="bg1">
                <a:lumMod val="65000"/>
              </a:schemeClr>
            </a:solidFill>
          </a:ln>
        </p:spPr>
        <p:txBody>
          <a:bodyPr anchor="t" anchorCtr="0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57479"/>
            <a:ext cx="5157787" cy="1721401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27924" y="1339896"/>
            <a:ext cx="3049689" cy="2911488"/>
          </a:xfrm>
          <a:ln>
            <a:solidFill>
              <a:schemeClr val="bg1">
                <a:lumMod val="65000"/>
              </a:schemeClr>
            </a:solidFill>
          </a:ln>
        </p:spPr>
        <p:txBody>
          <a:bodyPr anchor="t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3" y="4561839"/>
            <a:ext cx="5183188" cy="1716895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2BC2-19DD-4CFE-9833-C9ABE58C78B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E2D74-EF3E-4275-A15F-125244DB33F0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8200" y="1028856"/>
            <a:ext cx="1019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65000"/>
                  </a:schemeClr>
                </a:solidFill>
              </a:rPr>
              <a:t>Onderwerp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200" y="578168"/>
            <a:ext cx="413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Projectfiche Bachelor Proef 3TI 2019-2020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0" y="2648829"/>
            <a:ext cx="352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65000"/>
                  </a:schemeClr>
                </a:solidFill>
              </a:rPr>
              <a:t>Korte omschrijving + Meetpunten</a:t>
            </a:r>
            <a:r>
              <a:rPr lang="nl-BE" sz="1400" baseline="0" dirty="0">
                <a:solidFill>
                  <a:schemeClr val="bg1">
                    <a:lumMod val="65000"/>
                  </a:schemeClr>
                </a:solidFill>
              </a:rPr>
              <a:t> voor succes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8200" y="4253730"/>
            <a:ext cx="1549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nl-BE" dirty="0">
                <a:solidFill>
                  <a:schemeClr val="tx1"/>
                </a:solidFill>
              </a:rPr>
              <a:t>Wat wel (In-scope)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172201" y="4251384"/>
            <a:ext cx="1915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nl-BE" dirty="0">
                <a:solidFill>
                  <a:schemeClr val="tx1"/>
                </a:solidFill>
              </a:rPr>
              <a:t>Wat niet (Out-of-scope)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327924" y="1032119"/>
            <a:ext cx="2628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nl-BE" dirty="0"/>
              <a:t>Projectteam</a:t>
            </a:r>
            <a:r>
              <a:rPr lang="nl-BE" baseline="0" dirty="0"/>
              <a:t> = </a:t>
            </a:r>
            <a:r>
              <a:rPr lang="nl-BE" baseline="0" dirty="0" err="1"/>
              <a:t>Leden+Begeleiders</a:t>
            </a:r>
            <a:endParaRPr lang="en-US" dirty="0"/>
          </a:p>
        </p:txBody>
      </p:sp>
      <p:pic>
        <p:nvPicPr>
          <p:cNvPr id="1026" name="Picture 2" descr="http://beta.wings-network.eu/uploads/partners/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8" y="265024"/>
            <a:ext cx="2051808" cy="5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850638" y="1836061"/>
            <a:ext cx="1271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65000"/>
                  </a:schemeClr>
                </a:solidFill>
              </a:rPr>
              <a:t>Opdrachtgever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 flipH="1">
            <a:off x="838200" y="2180281"/>
            <a:ext cx="7315200" cy="463299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1" dirty="0" smtClean="0">
                <a:latin typeface="+mj-lt"/>
                <a:ea typeface="+mj-ea"/>
                <a:cs typeface="+mj-cs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fr-BE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13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2BC2-19DD-4CFE-9833-C9ABE58C78B0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2D74-EF3E-4275-A15F-125244DB33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GB" sz="1600" b="0" dirty="0">
                <a:latin typeface="+mn-lt"/>
                <a:ea typeface="+mn-ea"/>
                <a:cs typeface="+mn-cs"/>
              </a:rPr>
              <a:t>Improving the Quality of Service of a network by implementing the security model 'The CIA Triangle'</a:t>
            </a:r>
            <a:endParaRPr lang="fr-BE" sz="1600" b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600" dirty="0"/>
              <a:t>kwaliteit van het netwerk te verbeteren door metingen te analyseren en zien welke van de oplossing van CIA </a:t>
            </a:r>
            <a:r>
              <a:rPr lang="nl-NL" sz="1600" dirty="0" err="1"/>
              <a:t>Triad</a:t>
            </a:r>
            <a:r>
              <a:rPr lang="nl-NL" sz="1600" dirty="0"/>
              <a:t> gunstig is voor onze netwerk. Prioriteit </a:t>
            </a:r>
            <a:r>
              <a:rPr lang="nl-NL" sz="1600"/>
              <a:t>geven aan telefonische </a:t>
            </a:r>
            <a:r>
              <a:rPr lang="nl-NL" sz="1600" dirty="0"/>
              <a:t>pakketten.</a:t>
            </a:r>
            <a:endParaRPr lang="fr-BE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39789" y="4557479"/>
            <a:ext cx="5157787" cy="2194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nl-NL" sz="1600" dirty="0"/>
              <a:t>Het gebruiken van </a:t>
            </a:r>
            <a:r>
              <a:rPr lang="nl-NL" sz="1600" dirty="0" err="1"/>
              <a:t>Nbar</a:t>
            </a:r>
            <a:r>
              <a:rPr lang="nl-NL" sz="1600" dirty="0"/>
              <a:t> en </a:t>
            </a:r>
            <a:r>
              <a:rPr lang="nl-NL" sz="1600" dirty="0" err="1"/>
              <a:t>netflow</a:t>
            </a:r>
            <a:r>
              <a:rPr lang="nl-NL" sz="1600" dirty="0"/>
              <a:t> rapportering uitslagen om verdachte en onverwacht activiteiten in netwerk op te sporen.</a:t>
            </a:r>
          </a:p>
          <a:p>
            <a:pPr>
              <a:lnSpc>
                <a:spcPct val="110000"/>
              </a:lnSpc>
            </a:pPr>
            <a:r>
              <a:rPr lang="nl-NL" sz="1600" dirty="0"/>
              <a:t>De Bevindingen van CIA </a:t>
            </a:r>
            <a:r>
              <a:rPr lang="nl-NL" sz="1600" dirty="0" err="1"/>
              <a:t>Traid</a:t>
            </a:r>
            <a:r>
              <a:rPr lang="nl-NL" sz="1600" dirty="0"/>
              <a:t> gebruiken om de ontdekte problemen van de rapportering uitslagen op te lossen.</a:t>
            </a:r>
          </a:p>
          <a:p>
            <a:pPr>
              <a:lnSpc>
                <a:spcPct val="110000"/>
              </a:lnSpc>
            </a:pPr>
            <a:r>
              <a:rPr lang="nl-NL" dirty="0"/>
              <a:t>De rapportering uitslagen analyseren en ontleden zowel via Cisco console als een aparte externe log monitor als </a:t>
            </a:r>
            <a:r>
              <a:rPr lang="nl-NL" dirty="0" err="1"/>
              <a:t>Graylog</a:t>
            </a:r>
            <a:r>
              <a:rPr lang="nl-NL" dirty="0"/>
              <a:t>.</a:t>
            </a:r>
            <a:br>
              <a:rPr lang="nl-NL" sz="1600" dirty="0"/>
            </a:br>
            <a:endParaRPr lang="fr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sz="1600" dirty="0">
                <a:latin typeface="+mj-lt"/>
                <a:ea typeface="+mj-ea"/>
                <a:cs typeface="+mj-cs"/>
              </a:rPr>
              <a:t>Stefan </a:t>
            </a:r>
            <a:r>
              <a:rPr lang="en-GB" sz="1600" dirty="0" err="1">
                <a:latin typeface="+mj-lt"/>
                <a:ea typeface="+mj-ea"/>
                <a:cs typeface="+mj-cs"/>
              </a:rPr>
              <a:t>Maenhout</a:t>
            </a:r>
            <a:r>
              <a:rPr lang="en-GB" sz="1600" dirty="0">
                <a:latin typeface="+mj-lt"/>
                <a:ea typeface="+mj-ea"/>
                <a:cs typeface="+mj-cs"/>
              </a:rPr>
              <a:t>(</a:t>
            </a:r>
            <a:r>
              <a:rPr lang="en-GB" sz="1600" dirty="0" err="1">
                <a:latin typeface="+mj-lt"/>
                <a:ea typeface="+mj-ea"/>
                <a:cs typeface="+mj-cs"/>
              </a:rPr>
              <a:t>Begeleider</a:t>
            </a:r>
            <a:r>
              <a:rPr lang="en-GB" sz="1600" dirty="0">
                <a:latin typeface="+mj-lt"/>
                <a:ea typeface="+mj-ea"/>
                <a:cs typeface="+mj-cs"/>
              </a:rPr>
              <a:t> </a:t>
            </a:r>
            <a:r>
              <a:rPr lang="en-GB" sz="1600" dirty="0" err="1">
                <a:latin typeface="+mj-lt"/>
                <a:ea typeface="+mj-ea"/>
                <a:cs typeface="+mj-cs"/>
              </a:rPr>
              <a:t>Landsroem</a:t>
            </a:r>
            <a:r>
              <a:rPr lang="en-GB" sz="1600" dirty="0">
                <a:latin typeface="+mj-lt"/>
                <a:ea typeface="+mj-ea"/>
                <a:cs typeface="+mj-cs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GB" sz="1600" dirty="0">
                <a:latin typeface="+mj-lt"/>
                <a:ea typeface="+mj-ea"/>
                <a:cs typeface="+mj-cs"/>
              </a:rPr>
              <a:t>Thierry Dierickx(Adj. Directeur)</a:t>
            </a:r>
          </a:p>
          <a:p>
            <a:pPr>
              <a:spcBef>
                <a:spcPct val="0"/>
              </a:spcBef>
            </a:pPr>
            <a:r>
              <a:rPr lang="en-GB" sz="1600" dirty="0">
                <a:latin typeface="+mj-lt"/>
                <a:ea typeface="+mj-ea"/>
                <a:cs typeface="+mj-cs"/>
              </a:rPr>
              <a:t>Yvan Rooseleer ( Stage Mentor)</a:t>
            </a:r>
          </a:p>
          <a:p>
            <a:pPr>
              <a:spcBef>
                <a:spcPct val="0"/>
              </a:spcBef>
            </a:pPr>
            <a:r>
              <a:rPr lang="en-GB" sz="1600" dirty="0" err="1">
                <a:latin typeface="+mj-lt"/>
                <a:ea typeface="+mj-ea"/>
                <a:cs typeface="+mj-cs"/>
              </a:rPr>
              <a:t>Azeddine</a:t>
            </a:r>
            <a:r>
              <a:rPr lang="en-GB" sz="1600" dirty="0">
                <a:latin typeface="+mj-lt"/>
                <a:ea typeface="+mj-ea"/>
                <a:cs typeface="+mj-cs"/>
              </a:rPr>
              <a:t> </a:t>
            </a:r>
            <a:r>
              <a:rPr lang="en-GB" sz="1600" dirty="0" err="1">
                <a:latin typeface="+mj-lt"/>
                <a:ea typeface="+mj-ea"/>
                <a:cs typeface="+mj-cs"/>
              </a:rPr>
              <a:t>Elhammouchi</a:t>
            </a:r>
            <a:endParaRPr lang="en-GB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GB" sz="1600" dirty="0">
                <a:latin typeface="+mj-lt"/>
                <a:ea typeface="+mj-ea"/>
                <a:cs typeface="+mj-cs"/>
              </a:rPr>
              <a:t>(</a:t>
            </a:r>
            <a:r>
              <a:rPr lang="en-GB" sz="1600" dirty="0" err="1">
                <a:latin typeface="+mj-lt"/>
                <a:ea typeface="+mj-ea"/>
                <a:cs typeface="+mj-cs"/>
              </a:rPr>
              <a:t>Begeleider</a:t>
            </a:r>
            <a:r>
              <a:rPr lang="en-GB" sz="1600" dirty="0">
                <a:latin typeface="+mj-lt"/>
                <a:ea typeface="+mj-ea"/>
                <a:cs typeface="+mj-cs"/>
              </a:rPr>
              <a:t> ROUPPE)</a:t>
            </a:r>
            <a:endParaRPr lang="fr-BE" sz="16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0613" y="4561839"/>
            <a:ext cx="5183188" cy="2189690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1600" b="0" dirty="0">
                <a:latin typeface="+mn-lt"/>
                <a:ea typeface="+mn-ea"/>
                <a:cs typeface="+mn-cs"/>
              </a:rPr>
              <a:t>CVO-</a:t>
            </a:r>
            <a:r>
              <a:rPr lang="fr-BE" sz="1600" b="0" dirty="0" err="1">
                <a:latin typeface="+mn-lt"/>
                <a:ea typeface="+mn-ea"/>
                <a:cs typeface="+mn-cs"/>
              </a:rPr>
              <a:t>Lethas</a:t>
            </a:r>
            <a:r>
              <a:rPr lang="fr-BE" sz="1600" b="0" dirty="0">
                <a:latin typeface="+mn-lt"/>
                <a:ea typeface="+mn-ea"/>
                <a:cs typeface="+mn-cs"/>
              </a:rPr>
              <a:t> , Brussel </a:t>
            </a:r>
            <a:r>
              <a:rPr lang="fr-BE" sz="1600" b="0" dirty="0" err="1">
                <a:latin typeface="+mn-lt"/>
                <a:ea typeface="+mn-ea"/>
                <a:cs typeface="+mn-cs"/>
              </a:rPr>
              <a:t>Landsroem</a:t>
            </a:r>
            <a:endParaRPr lang="fr-BE" sz="1600" b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5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134</Words>
  <Application>Microsoft Office PowerPoint</Application>
  <PresentationFormat>Breedbeeld</PresentationFormat>
  <Paragraphs>11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Improving the Quality of Service of a network by implementing the security model 'The CIA Triangle'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 Cauwenbergh</dc:creator>
  <cp:lastModifiedBy>soul-jah lodonou</cp:lastModifiedBy>
  <cp:revision>23</cp:revision>
  <cp:lastPrinted>2018-10-21T15:42:31Z</cp:lastPrinted>
  <dcterms:created xsi:type="dcterms:W3CDTF">2015-10-12T09:36:25Z</dcterms:created>
  <dcterms:modified xsi:type="dcterms:W3CDTF">2020-01-15T22:55:08Z</dcterms:modified>
</cp:coreProperties>
</file>