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63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592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B4CF7AC7-8B66-455F-BD94-FDF92F1C726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FF0A22A6-F400-4C47-9294-F88AF56B2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1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0481"/>
            <a:ext cx="5905568" cy="1425081"/>
          </a:xfrm>
          <a:ln>
            <a:solidFill>
              <a:schemeClr val="bg1">
                <a:lumMod val="65000"/>
              </a:schemeClr>
            </a:solidFill>
          </a:ln>
        </p:spPr>
        <p:txBody>
          <a:bodyPr anchor="t" anchorCtr="0">
            <a:norm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609371"/>
            <a:ext cx="5905568" cy="1433616"/>
          </a:xfrm>
          <a:ln>
            <a:solidFill>
              <a:schemeClr val="bg1">
                <a:lumMod val="65000"/>
              </a:schemeClr>
            </a:solidFill>
          </a:ln>
        </p:spPr>
        <p:txBody>
          <a:bodyPr anchor="t" anchorCtr="0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74159" y="1435400"/>
            <a:ext cx="3679641" cy="460758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q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err="1" smtClean="0"/>
              <a:t>Eén</a:t>
            </a:r>
            <a:r>
              <a:rPr lang="en-US" dirty="0" smtClean="0"/>
              <a:t> </a:t>
            </a:r>
            <a:r>
              <a:rPr lang="en-US" dirty="0" err="1" smtClean="0"/>
              <a:t>vraag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Volgt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de </a:t>
            </a:r>
            <a:r>
              <a:rPr lang="en-US" dirty="0" err="1" smtClean="0"/>
              <a:t>probleemstelling</a:t>
            </a:r>
            <a:endParaRPr lang="en-US" dirty="0" smtClean="0"/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nl-BE" dirty="0" smtClean="0"/>
              <a:t>mening/ethische vraag</a:t>
            </a:r>
            <a:endParaRPr lang="en-US" dirty="0" smtClean="0"/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oplossingsgericht</a:t>
            </a:r>
            <a:endParaRPr lang="en-US" dirty="0" smtClean="0"/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beleid</a:t>
            </a:r>
            <a:r>
              <a:rPr lang="en-US" dirty="0" smtClean="0"/>
              <a:t> of </a:t>
            </a:r>
            <a:r>
              <a:rPr lang="en-US" dirty="0" err="1" smtClean="0"/>
              <a:t>adviesgericht</a:t>
            </a:r>
            <a:endParaRPr lang="en-US" dirty="0" smtClean="0"/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“</a:t>
            </a:r>
            <a:r>
              <a:rPr lang="en-US" dirty="0" err="1" smtClean="0"/>
              <a:t>Waarom</a:t>
            </a:r>
            <a:r>
              <a:rPr lang="en-US" dirty="0" smtClean="0"/>
              <a:t>”</a:t>
            </a:r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“Ja/Nee” </a:t>
            </a:r>
          </a:p>
          <a:p>
            <a:pPr lvl="0"/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2BC2-19DD-4CFE-9833-C9ABE58C78B0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2D74-EF3E-4275-A15F-125244DB33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36611" y="2552704"/>
            <a:ext cx="1046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Hoofdvraag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200" y="578168"/>
            <a:ext cx="462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Onderzoeksvraag </a:t>
            </a:r>
            <a:r>
              <a:rPr lang="nl-BE" dirty="0" smtClean="0"/>
              <a:t>Bachelor Proef 3TI 2019-2020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6611" y="4298716"/>
            <a:ext cx="131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err="1" smtClean="0">
                <a:solidFill>
                  <a:schemeClr val="bg1">
                    <a:lumMod val="65000"/>
                  </a:schemeClr>
                </a:solidFill>
              </a:rPr>
              <a:t>Deelvra</a:t>
            </a:r>
            <a:r>
              <a:rPr lang="nl-BE" sz="1400" dirty="0" smtClean="0">
                <a:solidFill>
                  <a:schemeClr val="bg1">
                    <a:lumMod val="65000"/>
                  </a:schemeClr>
                </a:solidFill>
              </a:rPr>
              <a:t>(a)g(e)n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http://beta.wings-network.eu/uploads/partners/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8" y="265024"/>
            <a:ext cx="2051808" cy="52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836610" y="1127623"/>
            <a:ext cx="1412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>
                <a:solidFill>
                  <a:schemeClr val="bg1">
                    <a:lumMod val="65000"/>
                  </a:schemeClr>
                </a:solidFill>
              </a:rPr>
              <a:t>Probleemstelling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674159" y="1127623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>
                <a:solidFill>
                  <a:schemeClr val="bg1">
                    <a:lumMod val="65000"/>
                  </a:schemeClr>
                </a:solidFill>
              </a:rPr>
              <a:t>Controle hoofdvraag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 flipH="1">
            <a:off x="836609" y="1418396"/>
            <a:ext cx="5907158" cy="1128722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sz="2400" b="1" dirty="0" smtClean="0">
                <a:latin typeface="+mj-lt"/>
                <a:ea typeface="+mj-ea"/>
                <a:cs typeface="+mj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fr-BE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13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2BC2-19DD-4CFE-9833-C9ABE58C78B0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E2D74-EF3E-4275-A15F-125244DB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8327924" y="1339896"/>
            <a:ext cx="3049689" cy="29114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6170613" y="4561839"/>
            <a:ext cx="5183188" cy="171689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 Cauwenbergh</dc:creator>
  <cp:lastModifiedBy>Gert Cauwenbergh</cp:lastModifiedBy>
  <cp:revision>12</cp:revision>
  <cp:lastPrinted>2018-10-21T15:42:31Z</cp:lastPrinted>
  <dcterms:created xsi:type="dcterms:W3CDTF">2015-10-12T09:36:25Z</dcterms:created>
  <dcterms:modified xsi:type="dcterms:W3CDTF">2019-09-22T13:10:55Z</dcterms:modified>
</cp:coreProperties>
</file>