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B4CF7AC7-8B66-455F-BD94-FDF92F1C726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F0A22A6-F400-4C47-9294-F88AF56B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339896"/>
            <a:ext cx="7313612" cy="49116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59484"/>
            <a:ext cx="7313612" cy="1288998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57479"/>
            <a:ext cx="5157787" cy="172140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27924" y="1339896"/>
            <a:ext cx="3049689" cy="2911488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4561839"/>
            <a:ext cx="5183188" cy="17168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BC2-19DD-4CFE-9833-C9ABE58C78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2D74-EF3E-4275-A15F-125244DB33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8200" y="1028856"/>
            <a:ext cx="101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chemeClr val="bg1">
                    <a:lumMod val="65000"/>
                  </a:schemeClr>
                </a:solidFill>
              </a:rPr>
              <a:t>Onderwerp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200" y="578168"/>
            <a:ext cx="41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Projectfiche Bachelor Proef 3TI 2019-2020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0" y="2648829"/>
            <a:ext cx="352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chemeClr val="bg1">
                    <a:lumMod val="65000"/>
                  </a:schemeClr>
                </a:solidFill>
              </a:rPr>
              <a:t>Korte omschrijving + Meetpunten</a:t>
            </a:r>
            <a:r>
              <a:rPr lang="nl-BE" sz="1400" baseline="0" dirty="0" smtClean="0">
                <a:solidFill>
                  <a:schemeClr val="bg1">
                    <a:lumMod val="65000"/>
                  </a:schemeClr>
                </a:solidFill>
              </a:rPr>
              <a:t> voor succes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8200" y="4253730"/>
            <a:ext cx="1549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 smtClean="0">
                <a:solidFill>
                  <a:schemeClr val="tx1"/>
                </a:solidFill>
              </a:rPr>
              <a:t>Wat wel (In-scope)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72201" y="4251384"/>
            <a:ext cx="1915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 smtClean="0">
                <a:solidFill>
                  <a:schemeClr val="tx1"/>
                </a:solidFill>
              </a:rPr>
              <a:t>Wat niet (Out-of-scope)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27924" y="1032119"/>
            <a:ext cx="262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 smtClean="0"/>
              <a:t>Projectteam</a:t>
            </a:r>
            <a:r>
              <a:rPr lang="nl-BE" baseline="0" dirty="0" smtClean="0"/>
              <a:t> = </a:t>
            </a:r>
            <a:r>
              <a:rPr lang="nl-BE" baseline="0" dirty="0" err="1" smtClean="0"/>
              <a:t>Leden+Begeleiders</a:t>
            </a:r>
            <a:endParaRPr lang="en-US" dirty="0"/>
          </a:p>
        </p:txBody>
      </p:sp>
      <p:pic>
        <p:nvPicPr>
          <p:cNvPr id="1026" name="Picture 2" descr="http://beta.wings-network.eu/uploads/partners/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8" y="265024"/>
            <a:ext cx="2051808" cy="5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850638" y="1836061"/>
            <a:ext cx="127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chemeClr val="bg1">
                    <a:lumMod val="65000"/>
                  </a:schemeClr>
                </a:solidFill>
              </a:rPr>
              <a:t>Opdrachtgever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 flipH="1">
            <a:off x="838200" y="2180281"/>
            <a:ext cx="7315200" cy="463299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1" dirty="0" smtClean="0">
                <a:latin typeface="+mj-lt"/>
                <a:ea typeface="+mj-ea"/>
                <a:cs typeface="+mj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BE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1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2BC2-19DD-4CFE-9833-C9ABE58C78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2D74-EF3E-4275-A15F-125244DB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050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 Cauwenbergh</dc:creator>
  <cp:lastModifiedBy>Gert Cauwenbergh</cp:lastModifiedBy>
  <cp:revision>12</cp:revision>
  <cp:lastPrinted>2018-10-21T15:42:31Z</cp:lastPrinted>
  <dcterms:created xsi:type="dcterms:W3CDTF">2015-10-12T09:36:25Z</dcterms:created>
  <dcterms:modified xsi:type="dcterms:W3CDTF">2019-10-07T07:14:00Z</dcterms:modified>
</cp:coreProperties>
</file>