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DB"/>
          </a:solidFill>
        </a:fill>
      </a:tcStyle>
    </a:wholeTbl>
    <a:band2H>
      <a:tcTxStyle b="def" i="def"/>
      <a:tcStyle>
        <a:tcBdr/>
        <a:fill>
          <a:solidFill>
            <a:srgbClr val="E9EC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B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3"/>
          </a:solidFill>
        </a:fill>
      </a:tcStyle>
    </a:wholeTbl>
    <a:band2H>
      <a:tcTxStyle b="def" i="def"/>
      <a:tcStyle>
        <a:tcBdr/>
        <a:fill>
          <a:solidFill>
            <a:srgbClr val="E9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D4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firstCol>
    <a:la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gne"/>
          <p:cNvSpPr/>
          <p:nvPr/>
        </p:nvSpPr>
        <p:spPr>
          <a:xfrm flipV="1">
            <a:off x="766876" y="12048066"/>
            <a:ext cx="22850241" cy="1270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gne"/>
          <p:cNvSpPr/>
          <p:nvPr/>
        </p:nvSpPr>
        <p:spPr>
          <a:xfrm>
            <a:off x="766876" y="952500"/>
            <a:ext cx="22850247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gne"/>
          <p:cNvSpPr/>
          <p:nvPr/>
        </p:nvSpPr>
        <p:spPr>
          <a:xfrm flipV="1">
            <a:off x="6527799" y="12034556"/>
            <a:ext cx="4" cy="1114986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Ligne"/>
          <p:cNvSpPr/>
          <p:nvPr/>
        </p:nvSpPr>
        <p:spPr>
          <a:xfrm flipV="1">
            <a:off x="17856201" y="12034556"/>
            <a:ext cx="4" cy="1114986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Texte niveau 1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10"/>
          </a:xfrm>
          <a:prstGeom prst="rect">
            <a:avLst/>
          </a:prstGeom>
        </p:spPr>
        <p:txBody>
          <a:bodyPr/>
          <a:lstStyle>
            <a:lvl1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chemeClr val="accent5"/>
                </a:solidFill>
              </a:defRPr>
            </a:lvl1pPr>
            <a:lvl2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chemeClr val="accent5"/>
                </a:solidFill>
              </a:defRPr>
            </a:lvl2pPr>
            <a:lvl3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chemeClr val="accent5"/>
                </a:solidFill>
              </a:defRPr>
            </a:lvl3pPr>
            <a:lvl4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chemeClr val="accent5"/>
                </a:solidFill>
              </a:defRPr>
            </a:lvl4pPr>
            <a:lvl5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chemeClr val="accent5"/>
                </a:solidFill>
              </a:defRPr>
            </a:lvl5pPr>
          </a:lstStyle>
          <a:p>
            <a:pPr/>
            <a:r>
              <a:t>Rubrique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" name="Emplacement"/>
          <p:cNvSpPr txBox="1"/>
          <p:nvPr>
            <p:ph type="body" sz="quarter" idx="21" hasCustomPrompt="1"/>
          </p:nvPr>
        </p:nvSpPr>
        <p:spPr>
          <a:xfrm>
            <a:off x="18237200" y="12364718"/>
            <a:ext cx="4965700" cy="467110"/>
          </a:xfrm>
          <a:prstGeom prst="rect">
            <a:avLst/>
          </a:prstGeom>
        </p:spPr>
        <p:txBody>
          <a:bodyPr/>
          <a:lstStyle>
            <a:lvl1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100">
                <a:solidFill>
                  <a:schemeClr val="accent5"/>
                </a:solidFill>
              </a:defRPr>
            </a:lvl1pPr>
          </a:lstStyle>
          <a:p>
            <a:pPr/>
            <a:r>
              <a:t>Emplacement</a:t>
            </a:r>
          </a:p>
        </p:txBody>
      </p:sp>
      <p:sp>
        <p:nvSpPr>
          <p:cNvPr id="19" name="Auteur et date"/>
          <p:cNvSpPr txBox="1"/>
          <p:nvPr>
            <p:ph type="body" sz="quarter" idx="22" hasCustomPrompt="1"/>
          </p:nvPr>
        </p:nvSpPr>
        <p:spPr>
          <a:xfrm>
            <a:off x="6946900" y="12233909"/>
            <a:ext cx="10490200" cy="706632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chemeClr val="accent5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0" name="Titre de la pré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1" name="Texte niveau 1…"/>
          <p:cNvSpPr txBox="1"/>
          <p:nvPr>
            <p:ph type="body" sz="quarter" idx="23" hasCustomPrompt="1"/>
          </p:nvPr>
        </p:nvSpPr>
        <p:spPr>
          <a:xfrm>
            <a:off x="2082800" y="3495673"/>
            <a:ext cx="20205700" cy="1614558"/>
          </a:xfrm>
          <a:prstGeom prst="rect">
            <a:avLst/>
          </a:prstGeom>
        </p:spPr>
        <p:txBody>
          <a:bodyPr anchor="b"/>
          <a:lstStyle/>
          <a:p>
            <a:pPr lvl="4" marL="0" indent="2953511" algn="ctr" defTabSz="239522">
              <a:lnSpc>
                <a:spcPct val="120000"/>
              </a:lnSpc>
              <a:spcBef>
                <a:spcPts val="0"/>
              </a:spcBef>
              <a:buSzTx/>
              <a:buNone/>
              <a:defRPr spc="0" sz="1400">
                <a:solidFill>
                  <a:schemeClr val="accent5"/>
                </a:solidFill>
              </a:defRPr>
            </a:pPr>
            <a:r>
              <a:t>Sous-titre de la présentation
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xfrm>
            <a:off x="11977624" y="12875008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gne"/>
          <p:cNvSpPr/>
          <p:nvPr/>
        </p:nvSpPr>
        <p:spPr>
          <a:xfrm flipV="1">
            <a:off x="762003" y="952499"/>
            <a:ext cx="22860003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Ligne"/>
          <p:cNvSpPr/>
          <p:nvPr/>
        </p:nvSpPr>
        <p:spPr>
          <a:xfrm>
            <a:off x="757214" y="12603828"/>
            <a:ext cx="22862947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Titre de diapositiv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2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e niveau 1…"/>
          <p:cNvSpPr txBox="1"/>
          <p:nvPr>
            <p:ph type="body" sz="quarter" idx="1" hasCustomPrompt="1"/>
          </p:nvPr>
        </p:nvSpPr>
        <p:spPr>
          <a:xfrm>
            <a:off x="2082800" y="2795091"/>
            <a:ext cx="20205700" cy="6050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1pPr>
            <a:lvl2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2pPr>
            <a:lvl3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3pPr>
            <a:lvl4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4pPr>
            <a:lvl5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5pPr>
          </a:lstStyle>
          <a:p>
            <a:pPr/>
            <a:r>
              <a:t>Sous-titre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exte niveau 1…"/>
          <p:cNvSpPr txBox="1"/>
          <p:nvPr>
            <p:ph type="body" idx="2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/>
          <a:lstStyle>
            <a:lvl1pPr marL="177800" indent="-177800" algn="ctr" defTabSz="2641600">
              <a:spcBef>
                <a:spcPts val="4400"/>
              </a:spcBef>
              <a:buSzTx/>
              <a:buNone/>
              <a:tabLst>
                <a:tab pos="5384800" algn="l"/>
              </a:tabLst>
              <a:defRPr spc="0" sz="5000"/>
            </a:lvl1pPr>
          </a:lstStyle>
          <a:p>
            <a:pPr/>
            <a:r>
              <a:t>Rubriques de l’ordre du jour</a:t>
            </a:r>
          </a:p>
        </p:txBody>
      </p:sp>
      <p:sp>
        <p:nvSpPr>
          <p:cNvPr id="130" name="Titre de l’ordre du jour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5C71"/>
                </a:solidFill>
              </a:defRPr>
            </a:lvl1pPr>
          </a:lstStyle>
          <a:p>
            <a:pPr/>
            <a:r>
              <a:t>Titre de l’ordre du jour</a:t>
            </a:r>
          </a:p>
        </p:txBody>
      </p:sp>
      <p:sp>
        <p:nvSpPr>
          <p:cNvPr id="131" name="Ligne"/>
          <p:cNvSpPr/>
          <p:nvPr/>
        </p:nvSpPr>
        <p:spPr>
          <a:xfrm>
            <a:off x="757214" y="12603828"/>
            <a:ext cx="22862947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Ligne"/>
          <p:cNvSpPr/>
          <p:nvPr/>
        </p:nvSpPr>
        <p:spPr>
          <a:xfrm flipV="1">
            <a:off x="762001" y="952499"/>
            <a:ext cx="22860003" cy="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éclaration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e niveau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4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1" name="Ligne"/>
          <p:cNvSpPr/>
          <p:nvPr/>
        </p:nvSpPr>
        <p:spPr>
          <a:xfrm>
            <a:off x="766876" y="952500"/>
            <a:ext cx="22850247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Ligne"/>
          <p:cNvSpPr/>
          <p:nvPr/>
        </p:nvSpPr>
        <p:spPr>
          <a:xfrm>
            <a:off x="757214" y="12603828"/>
            <a:ext cx="22862947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it importa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e niveau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5"/>
          </a:xfrm>
          <a:prstGeom prst="rect">
            <a:avLst/>
          </a:prstGeom>
        </p:spPr>
        <p:txBody>
          <a:bodyPr anchor="b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Données clés"/>
          <p:cNvSpPr txBox="1"/>
          <p:nvPr>
            <p:ph type="body" sz="quarter" idx="21" hasCustomPrompt="1"/>
          </p:nvPr>
        </p:nvSpPr>
        <p:spPr>
          <a:xfrm>
            <a:off x="2082800" y="8407992"/>
            <a:ext cx="20205700" cy="694059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400">
                <a:solidFill>
                  <a:schemeClr val="accent1"/>
                </a:solidFill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52" name="Ligne"/>
          <p:cNvSpPr/>
          <p:nvPr/>
        </p:nvSpPr>
        <p:spPr>
          <a:xfrm flipV="1">
            <a:off x="762001" y="952499"/>
            <a:ext cx="22860003" cy="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Ligne"/>
          <p:cNvSpPr/>
          <p:nvPr/>
        </p:nvSpPr>
        <p:spPr>
          <a:xfrm>
            <a:off x="766876" y="12598400"/>
            <a:ext cx="22850247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e niveau 1…"/>
          <p:cNvSpPr txBox="1"/>
          <p:nvPr>
            <p:ph type="body" sz="quarter" idx="1" hasCustomPrompt="1"/>
          </p:nvPr>
        </p:nvSpPr>
        <p:spPr>
          <a:xfrm>
            <a:off x="2088436" y="11375559"/>
            <a:ext cx="20207127" cy="706632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chemeClr val="accent1"/>
                </a:solidFill>
              </a:defRPr>
            </a:lvl1pPr>
            <a:lvl2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chemeClr val="accent1"/>
                </a:solidFill>
              </a:defRPr>
            </a:lvl2pPr>
            <a:lvl3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chemeClr val="accent1"/>
                </a:solidFill>
              </a:defRPr>
            </a:lvl3pPr>
            <a:lvl4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chemeClr val="accent1"/>
                </a:solidFill>
              </a:defRPr>
            </a:lvl4pPr>
            <a:lvl5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chemeClr val="accent1"/>
                </a:solidFill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Ligne"/>
          <p:cNvSpPr/>
          <p:nvPr/>
        </p:nvSpPr>
        <p:spPr>
          <a:xfrm flipV="1">
            <a:off x="762001" y="952499"/>
            <a:ext cx="22860003" cy="5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Ligne"/>
          <p:cNvSpPr/>
          <p:nvPr/>
        </p:nvSpPr>
        <p:spPr>
          <a:xfrm>
            <a:off x="762001" y="12598400"/>
            <a:ext cx="22860003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exte niveau 1…"/>
          <p:cNvSpPr txBox="1"/>
          <p:nvPr>
            <p:ph type="body" sz="half" idx="21" hasCustomPrompt="1"/>
          </p:nvPr>
        </p:nvSpPr>
        <p:spPr>
          <a:xfrm>
            <a:off x="2088436" y="4298870"/>
            <a:ext cx="20207128" cy="4699004"/>
          </a:xfrm>
          <a:prstGeom prst="rect">
            <a:avLst/>
          </a:prstGeom>
        </p:spPr>
        <p:txBody>
          <a:bodyPr anchor="ctr"/>
          <a:lstStyle/>
          <a:p>
            <a:pPr lvl="4" marL="0" indent="3474720" algn="ctr" defTabSz="350520">
              <a:lnSpc>
                <a:spcPct val="90000"/>
              </a:lnSpc>
              <a:spcBef>
                <a:spcPts val="0"/>
              </a:spcBef>
              <a:buSzTx/>
              <a:buNone/>
              <a:defRPr cap="all" spc="0" sz="5700"/>
            </a:pPr>
            <a:r>
              <a:t>« Citation notable »
</a:t>
            </a: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chine à écrire rose sur une commode rose à trois tiroirs devant un mur rose"/>
          <p:cNvSpPr/>
          <p:nvPr>
            <p:ph type="pic" idx="21"/>
          </p:nvPr>
        </p:nvSpPr>
        <p:spPr>
          <a:xfrm>
            <a:off x="-609600" y="431800"/>
            <a:ext cx="21514743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Cassette audio turquoise vif avec un arrière-plan rose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Petite horloge rétro sur une étagère verte avec un arrière-plan jaune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ne rangée de quatre téléviseurs vintage aux couleurs fluorescentes : rose, bleu, orange et vert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angée de sept petites horloges rétro sur une étagère verte avec un arrière-plan jaune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Texte niveau 1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10"/>
          </a:xfrm>
          <a:prstGeom prst="rect">
            <a:avLst/>
          </a:prstGeom>
        </p:spPr>
        <p:txBody>
          <a:bodyPr/>
          <a:lstStyle>
            <a:lvl1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rgbClr val="FFFFFF"/>
                </a:solidFill>
              </a:defRPr>
            </a:lvl1pPr>
            <a:lvl2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rgbClr val="FFFFFF"/>
                </a:solidFill>
              </a:defRPr>
            </a:lvl2pPr>
            <a:lvl3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rgbClr val="FFFFFF"/>
                </a:solidFill>
              </a:defRPr>
            </a:lvl3pPr>
            <a:lvl4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rgbClr val="FFFFFF"/>
                </a:solidFill>
              </a:defRPr>
            </a:lvl4pPr>
            <a:lvl5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85" sz="2100">
                <a:solidFill>
                  <a:srgbClr val="FFFFFF"/>
                </a:solidFill>
              </a:defRPr>
            </a:lvl5pPr>
          </a:lstStyle>
          <a:p>
            <a:pPr/>
            <a:r>
              <a:t>Rubrique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Emplacement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10"/>
          </a:xfrm>
          <a:prstGeom prst="rect">
            <a:avLst/>
          </a:prstGeom>
        </p:spPr>
        <p:txBody>
          <a:bodyPr/>
          <a:lstStyle>
            <a:lvl1pPr marL="0" indent="0" algn="ctr" defTabSz="566673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100">
                <a:solidFill>
                  <a:srgbClr val="FFFFFF"/>
                </a:solidFill>
              </a:defRPr>
            </a:lvl1pPr>
          </a:lstStyle>
          <a:p>
            <a:pPr/>
            <a:r>
              <a:t>Emplacement</a:t>
            </a:r>
          </a:p>
        </p:txBody>
      </p:sp>
      <p:sp>
        <p:nvSpPr>
          <p:cNvPr id="32" name="Auteur et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32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33" name="Ligne"/>
          <p:cNvSpPr/>
          <p:nvPr/>
        </p:nvSpPr>
        <p:spPr>
          <a:xfrm>
            <a:off x="766876" y="12060766"/>
            <a:ext cx="22850241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Ligne"/>
          <p:cNvSpPr/>
          <p:nvPr/>
        </p:nvSpPr>
        <p:spPr>
          <a:xfrm flipV="1">
            <a:off x="6527799" y="12034556"/>
            <a:ext cx="4" cy="1114986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Ligne"/>
          <p:cNvSpPr/>
          <p:nvPr/>
        </p:nvSpPr>
        <p:spPr>
          <a:xfrm flipV="1">
            <a:off x="17856201" y="12034556"/>
            <a:ext cx="4" cy="1114986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Ligne"/>
          <p:cNvSpPr/>
          <p:nvPr/>
        </p:nvSpPr>
        <p:spPr>
          <a:xfrm>
            <a:off x="766876" y="952499"/>
            <a:ext cx="22850247" cy="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Texte niveau 1…"/>
          <p:cNvSpPr txBox="1"/>
          <p:nvPr>
            <p:ph type="body" sz="quarter" idx="24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 anchor="b"/>
          <a:lstStyle/>
          <a:p>
            <a:pPr lvl="4" marL="0" indent="2953511" algn="ctr" defTabSz="239522">
              <a:lnSpc>
                <a:spcPct val="120000"/>
              </a:lnSpc>
              <a:spcBef>
                <a:spcPts val="0"/>
              </a:spcBef>
              <a:buSzTx/>
              <a:buNone/>
              <a:defRPr spc="0" sz="1400">
                <a:solidFill>
                  <a:srgbClr val="FFFFFF"/>
                </a:solidFill>
              </a:defRPr>
            </a:pPr>
            <a:r>
              <a:t>Sous-titre de la présentation
</a:t>
            </a:r>
          </a:p>
        </p:txBody>
      </p:sp>
      <p:sp>
        <p:nvSpPr>
          <p:cNvPr id="38" name="Titre de la pré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39" name="Numéro de diapositive"/>
          <p:cNvSpPr txBox="1"/>
          <p:nvPr>
            <p:ph type="sldNum" sz="quarter" idx="2"/>
          </p:nvPr>
        </p:nvSpPr>
        <p:spPr>
          <a:xfrm>
            <a:off x="11977624" y="12875008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niveau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4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Titre de diapositive"/>
          <p:cNvSpPr txBox="1"/>
          <p:nvPr>
            <p:ph type="title" hasCustomPrompt="1"/>
          </p:nvPr>
        </p:nvSpPr>
        <p:spPr>
          <a:xfrm>
            <a:off x="1270000" y="4925417"/>
            <a:ext cx="11785600" cy="2933704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48" name="Machine à écrire rose sur une commode rose à trois tiroirs devant un mur rose"/>
          <p:cNvSpPr/>
          <p:nvPr>
            <p:ph type="pic" idx="21"/>
          </p:nvPr>
        </p:nvSpPr>
        <p:spPr>
          <a:xfrm>
            <a:off x="12801600" y="1895693"/>
            <a:ext cx="17642204" cy="992461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Ligne"/>
          <p:cNvSpPr/>
          <p:nvPr/>
        </p:nvSpPr>
        <p:spPr>
          <a:xfrm>
            <a:off x="757214" y="12603828"/>
            <a:ext cx="22862947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gne"/>
          <p:cNvSpPr/>
          <p:nvPr/>
        </p:nvSpPr>
        <p:spPr>
          <a:xfrm flipV="1">
            <a:off x="762003" y="952499"/>
            <a:ext cx="22860003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e niveau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 numCol="2" spcCol="1289180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76" name="Texte niveau 1…"/>
          <p:cNvSpPr txBox="1"/>
          <p:nvPr>
            <p:ph type="body" sz="quarter" idx="1" hasCustomPrompt="1"/>
          </p:nvPr>
        </p:nvSpPr>
        <p:spPr>
          <a:xfrm>
            <a:off x="2088432" y="6720284"/>
            <a:ext cx="10972805" cy="546717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Téléviseur vintage devant du papier peint aux motifs jaunes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Ligne"/>
          <p:cNvSpPr/>
          <p:nvPr/>
        </p:nvSpPr>
        <p:spPr>
          <a:xfrm flipV="1">
            <a:off x="762003" y="952499"/>
            <a:ext cx="22860003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Ligne"/>
          <p:cNvSpPr/>
          <p:nvPr/>
        </p:nvSpPr>
        <p:spPr>
          <a:xfrm>
            <a:off x="762001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88" name="Texte niveau 1…"/>
          <p:cNvSpPr txBox="1"/>
          <p:nvPr>
            <p:ph type="body" sz="quarter" idx="1" hasCustomPrompt="1"/>
          </p:nvPr>
        </p:nvSpPr>
        <p:spPr>
          <a:xfrm>
            <a:off x="2088432" y="6720284"/>
            <a:ext cx="10972805" cy="546717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Ligne"/>
          <p:cNvSpPr/>
          <p:nvPr/>
        </p:nvSpPr>
        <p:spPr>
          <a:xfrm flipV="1">
            <a:off x="762003" y="952499"/>
            <a:ext cx="22860003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Ligne"/>
          <p:cNvSpPr/>
          <p:nvPr/>
        </p:nvSpPr>
        <p:spPr>
          <a:xfrm>
            <a:off x="762001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99" name="Texte niveau 1…"/>
          <p:cNvSpPr txBox="1"/>
          <p:nvPr>
            <p:ph type="body" sz="quarter" idx="1" hasCustomPrompt="1"/>
          </p:nvPr>
        </p:nvSpPr>
        <p:spPr>
          <a:xfrm>
            <a:off x="2088432" y="6720284"/>
            <a:ext cx="10972805" cy="546717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Ligne"/>
          <p:cNvSpPr/>
          <p:nvPr/>
        </p:nvSpPr>
        <p:spPr>
          <a:xfrm flipV="1">
            <a:off x="762003" y="952499"/>
            <a:ext cx="22860003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Ligne"/>
          <p:cNvSpPr/>
          <p:nvPr/>
        </p:nvSpPr>
        <p:spPr>
          <a:xfrm>
            <a:off x="762001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gne"/>
          <p:cNvSpPr/>
          <p:nvPr/>
        </p:nvSpPr>
        <p:spPr>
          <a:xfrm flipV="1">
            <a:off x="762001" y="952499"/>
            <a:ext cx="22860003" cy="5"/>
          </a:xfrm>
          <a:prstGeom prst="line">
            <a:avLst/>
          </a:prstGeom>
          <a:ln w="76200">
            <a:solidFill>
              <a:srgbClr val="2B651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Ligne"/>
          <p:cNvSpPr/>
          <p:nvPr/>
        </p:nvSpPr>
        <p:spPr>
          <a:xfrm>
            <a:off x="762001" y="12598400"/>
            <a:ext cx="22860003" cy="0"/>
          </a:xfrm>
          <a:prstGeom prst="line">
            <a:avLst/>
          </a:prstGeom>
          <a:ln w="76200">
            <a:solidFill>
              <a:srgbClr val="2B651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766876" y="952499"/>
            <a:ext cx="22850247" cy="5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gne"/>
          <p:cNvSpPr/>
          <p:nvPr/>
        </p:nvSpPr>
        <p:spPr>
          <a:xfrm>
            <a:off x="757214" y="12603828"/>
            <a:ext cx="22862947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exte niveau 1…"/>
          <p:cNvSpPr txBox="1"/>
          <p:nvPr>
            <p:ph type="body" idx="1" hasCustomPrompt="1"/>
          </p:nvPr>
        </p:nvSpPr>
        <p:spPr>
          <a:xfrm>
            <a:off x="2082800" y="4195233"/>
            <a:ext cx="20207127" cy="6282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Titre de diapositiv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979148" y="12875008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titleStyle>
    <p:bodyStyle>
      <a:lvl1pPr marL="63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27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90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54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317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tourismeco.fr" TargetMode="External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ourismeco.fr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eco.png" descr="eco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7000" y="3683000"/>
            <a:ext cx="63500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raintes et ges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Contraintes et gestion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NCLU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OMMAIRE"/>
          <p:cNvSpPr txBox="1"/>
          <p:nvPr>
            <p:ph type="ctrTitle"/>
          </p:nvPr>
        </p:nvSpPr>
        <p:spPr>
          <a:xfrm>
            <a:off x="9114415" y="1817765"/>
            <a:ext cx="7197829" cy="2151504"/>
          </a:xfrm>
          <a:prstGeom prst="rect">
            <a:avLst/>
          </a:prstGeom>
        </p:spPr>
        <p:txBody>
          <a:bodyPr/>
          <a:lstStyle/>
          <a:p>
            <a:pPr>
              <a:defRPr spc="200" sz="7300">
                <a:solidFill>
                  <a:srgbClr val="002C39"/>
                </a:solidFill>
              </a:defRPr>
            </a:pPr>
            <a:r>
              <a:t>SOMMAIRE</a:t>
            </a:r>
            <a:r>
              <a:rPr spc="300" sz="11000"/>
              <a:t> </a:t>
            </a:r>
          </a:p>
        </p:txBody>
      </p:sp>
      <p:sp>
        <p:nvSpPr>
          <p:cNvPr id="202" name="Semestre 1…"/>
          <p:cNvSpPr txBox="1"/>
          <p:nvPr/>
        </p:nvSpPr>
        <p:spPr>
          <a:xfrm>
            <a:off x="8405997" y="4417283"/>
            <a:ext cx="8614665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Semestre 1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Évolution de la maquette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Démonstration du projet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Explication des technologies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Calculateur 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Analyse des données</a:t>
            </a:r>
          </a:p>
          <a:p>
            <a:pPr marL="755431" indent="-755431" algn="ctr" defTabSz="825500">
              <a:lnSpc>
                <a:spcPct val="120000"/>
              </a:lnSpc>
              <a:spcBef>
                <a:spcPts val="0"/>
              </a:spcBef>
              <a:buClr>
                <a:srgbClr val="002C39"/>
              </a:buClr>
              <a:buSzPct val="100000"/>
              <a:buAutoNum type="arabicPeriod" startAt="1"/>
              <a:defRPr b="0" spc="0" sz="4600">
                <a:solidFill>
                  <a:srgbClr val="002C39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Contraintes et gestion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traintes et gestion"/>
          <p:cNvSpPr txBox="1"/>
          <p:nvPr>
            <p:ph type="ctrTitle"/>
          </p:nvPr>
        </p:nvSpPr>
        <p:spPr>
          <a:xfrm>
            <a:off x="2438251" y="5257651"/>
            <a:ext cx="20205701" cy="3911601"/>
          </a:xfrm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Semestre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C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VOLUTION DE LA MAQUETTE"/>
          <p:cNvSpPr txBox="1"/>
          <p:nvPr>
            <p:ph type="title" idx="4294967295"/>
          </p:nvPr>
        </p:nvSpPr>
        <p:spPr>
          <a:xfrm>
            <a:off x="1504318" y="1347678"/>
            <a:ext cx="22228448" cy="3911606"/>
          </a:xfrm>
          <a:prstGeom prst="rect">
            <a:avLst/>
          </a:prstGeom>
        </p:spPr>
        <p:txBody>
          <a:bodyPr/>
          <a:lstStyle>
            <a:lvl1pPr>
              <a:defRPr spc="200" sz="9800">
                <a:solidFill>
                  <a:srgbClr val="EEEEDF"/>
                </a:solidFill>
              </a:defRPr>
            </a:lvl1pPr>
          </a:lstStyle>
          <a:p>
            <a:pPr/>
            <a:r>
              <a:t>évolution DE LA MAQUETTE</a:t>
            </a:r>
          </a:p>
        </p:txBody>
      </p:sp>
      <p:sp>
        <p:nvSpPr>
          <p:cNvPr id="207" name="Nouvelle maquette"/>
          <p:cNvSpPr txBox="1"/>
          <p:nvPr/>
        </p:nvSpPr>
        <p:spPr>
          <a:xfrm>
            <a:off x="15664017" y="11534171"/>
            <a:ext cx="4477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EEED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Nouvelle maquette</a:t>
            </a:r>
            <a:r>
              <a:rPr>
                <a:solidFill>
                  <a:srgbClr val="1A5C71"/>
                </a:solidFill>
              </a:rPr>
              <a:t> </a:t>
            </a:r>
          </a:p>
        </p:txBody>
      </p:sp>
      <p:sp>
        <p:nvSpPr>
          <p:cNvPr id="208" name="Ancienne maquette"/>
          <p:cNvSpPr txBox="1"/>
          <p:nvPr/>
        </p:nvSpPr>
        <p:spPr>
          <a:xfrm>
            <a:off x="3638448" y="11534171"/>
            <a:ext cx="46062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EEEDF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Ancienne maquette </a:t>
            </a:r>
          </a:p>
        </p:txBody>
      </p:sp>
      <p:pic>
        <p:nvPicPr>
          <p:cNvPr id="209" name="Petite horloge rétro sur une étagère verte avec un arrière-plan jaune" descr="Petite horloge rétro sur une étagère verte avec un arrière-plan jau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3631" y="3936212"/>
            <a:ext cx="12218533" cy="7036004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  <p:pic>
        <p:nvPicPr>
          <p:cNvPr id="210" name="Machine à écrire rose sur une commode rose à trois tiroirs devant un mur rose" descr="Machine à écrire rose sur une commode rose à trois tiroirs devant un mur rose"/>
          <p:cNvPicPr>
            <a:picLocks noChangeAspect="1"/>
          </p:cNvPicPr>
          <p:nvPr/>
        </p:nvPicPr>
        <p:blipFill>
          <a:blip r:embed="rId3">
            <a:extLst/>
          </a:blip>
          <a:srcRect l="19581" t="11897" r="13037" b="22325"/>
          <a:stretch>
            <a:fillRect/>
          </a:stretch>
        </p:blipFill>
        <p:spPr>
          <a:xfrm>
            <a:off x="774282" y="3916429"/>
            <a:ext cx="10334616" cy="7075646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ntraintes et gestion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-422131" y="5638230"/>
            <a:ext cx="25228262" cy="3911603"/>
          </a:xfrm>
          <a:prstGeom prst="rect">
            <a:avLst/>
          </a:prstGeom>
        </p:spPr>
        <p:txBody>
          <a:bodyPr/>
          <a:lstStyle>
            <a:lvl1pPr>
              <a:defRPr spc="200" sz="10100"/>
            </a:lvl1pPr>
          </a:lstStyle>
          <a:p>
            <a:pPr/>
            <a:r>
              <a:t>DÉMONSTRATION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C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plication des technologies"/>
          <p:cNvSpPr txBox="1"/>
          <p:nvPr>
            <p:ph type="ctrTitle"/>
          </p:nvPr>
        </p:nvSpPr>
        <p:spPr>
          <a:xfrm>
            <a:off x="2018057" y="2293231"/>
            <a:ext cx="21414531" cy="2496833"/>
          </a:xfrm>
          <a:prstGeom prst="rect">
            <a:avLst/>
          </a:prstGeom>
        </p:spPr>
        <p:txBody>
          <a:bodyPr/>
          <a:lstStyle>
            <a:lvl1pPr algn="l">
              <a:defRPr spc="200" sz="9300"/>
            </a:lvl1pPr>
          </a:lstStyle>
          <a:p>
            <a:pPr/>
            <a:r>
              <a:t>Explication des technologies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8700" y="5605593"/>
            <a:ext cx="7773912" cy="4068350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  <p:pic>
        <p:nvPicPr>
          <p:cNvPr id="216" name="vidéo-collée.png" descr="vidéo-collé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6570" y="5618757"/>
            <a:ext cx="7699088" cy="4042021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6606" y="8620601"/>
            <a:ext cx="6294153" cy="106214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alculateur"/>
          <p:cNvSpPr txBox="1"/>
          <p:nvPr>
            <p:ph type="title" idx="4294967295"/>
          </p:nvPr>
        </p:nvSpPr>
        <p:spPr>
          <a:xfrm>
            <a:off x="3327830" y="983210"/>
            <a:ext cx="9242644" cy="1812266"/>
          </a:xfrm>
          <a:prstGeom prst="rect">
            <a:avLst/>
          </a:prstGeom>
        </p:spPr>
        <p:txBody>
          <a:bodyPr anchor="b"/>
          <a:lstStyle>
            <a:lvl1pPr defTabSz="572516">
              <a:defRPr spc="200" sz="9600">
                <a:solidFill>
                  <a:srgbClr val="002C39"/>
                </a:solidFill>
              </a:defRPr>
            </a:lvl1pPr>
          </a:lstStyle>
          <a:p>
            <a:pPr/>
            <a:r>
              <a:t>Calculateur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48404" y="6083079"/>
            <a:ext cx="5730556" cy="1647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88926"/>
          <a:stretch>
            <a:fillRect/>
          </a:stretch>
        </p:blipFill>
        <p:spPr>
          <a:xfrm>
            <a:off x="18077676" y="4033256"/>
            <a:ext cx="4671928" cy="54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80199" r="0" b="0"/>
          <a:stretch>
            <a:fillRect/>
          </a:stretch>
        </p:blipFill>
        <p:spPr>
          <a:xfrm>
            <a:off x="18077676" y="4663370"/>
            <a:ext cx="4671928" cy="972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éo-collée.png" descr="vidéo-collé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3249" y="3561901"/>
            <a:ext cx="15159008" cy="6637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NALYSE DES DONNÉES"/>
          <p:cNvSpPr txBox="1"/>
          <p:nvPr>
            <p:ph type="title"/>
          </p:nvPr>
        </p:nvSpPr>
        <p:spPr>
          <a:xfrm>
            <a:off x="3551108" y="-260580"/>
            <a:ext cx="17632600" cy="4084936"/>
          </a:xfrm>
          <a:prstGeom prst="rect">
            <a:avLst/>
          </a:prstGeom>
        </p:spPr>
        <p:txBody>
          <a:bodyPr/>
          <a:lstStyle>
            <a:lvl1pPr>
              <a:defRPr spc="200" sz="9800">
                <a:solidFill>
                  <a:srgbClr val="FFFFFF"/>
                </a:solidFill>
              </a:defRPr>
            </a:lvl1pPr>
          </a:lstStyle>
          <a:p>
            <a:pPr/>
            <a:r>
              <a:t>aNALYSE DES DONNÉES</a:t>
            </a:r>
          </a:p>
        </p:txBody>
      </p:sp>
      <p:pic>
        <p:nvPicPr>
          <p:cNvPr id="226" name="vidéo-collée.png" descr="vidéo-collé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160" y="5081990"/>
            <a:ext cx="1375624" cy="530810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Different scores"/>
          <p:cNvSpPr txBox="1"/>
          <p:nvPr/>
        </p:nvSpPr>
        <p:spPr>
          <a:xfrm>
            <a:off x="4552208" y="10567958"/>
            <a:ext cx="6953048" cy="78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787400" indent="-787400">
              <a:buSzPct val="50000"/>
              <a:buBlip>
                <a:blip r:embed="rId3"/>
              </a:buBlip>
              <a:defRPr spc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Différent scores</a:t>
            </a:r>
          </a:p>
        </p:txBody>
      </p:sp>
      <p:sp>
        <p:nvSpPr>
          <p:cNvPr id="228" name="Clustering"/>
          <p:cNvSpPr txBox="1"/>
          <p:nvPr/>
        </p:nvSpPr>
        <p:spPr>
          <a:xfrm>
            <a:off x="17827831" y="10567958"/>
            <a:ext cx="6953048" cy="78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787400" indent="-787400">
              <a:buSzPct val="50000"/>
              <a:buBlip>
                <a:blip r:embed="rId3"/>
              </a:buBlip>
              <a:defRPr spc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Clustering</a:t>
            </a:r>
          </a:p>
        </p:txBody>
      </p:sp>
      <p:pic>
        <p:nvPicPr>
          <p:cNvPr id="229" name="vidéo-collée.png" descr="vidéo-collée.png"/>
          <p:cNvPicPr>
            <a:picLocks noChangeAspect="1"/>
          </p:cNvPicPr>
          <p:nvPr/>
        </p:nvPicPr>
        <p:blipFill>
          <a:blip r:embed="rId4">
            <a:extLst/>
          </a:blip>
          <a:srcRect l="3523" t="1166" r="3523" b="1166"/>
          <a:stretch>
            <a:fillRect/>
          </a:stretch>
        </p:blipFill>
        <p:spPr>
          <a:xfrm>
            <a:off x="14159002" y="5052850"/>
            <a:ext cx="9647294" cy="5348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vidéo-collée.png" descr="vidéo-collé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0690" y="5078684"/>
            <a:ext cx="10137322" cy="5314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odèle ARIMA"/>
          <p:cNvSpPr txBox="1"/>
          <p:nvPr>
            <p:ph type="body" sz="quarter" idx="1"/>
          </p:nvPr>
        </p:nvSpPr>
        <p:spPr>
          <a:xfrm>
            <a:off x="10403195" y="3485729"/>
            <a:ext cx="4417587" cy="789832"/>
          </a:xfrm>
          <a:prstGeom prst="rect">
            <a:avLst/>
          </a:prstGeom>
        </p:spPr>
        <p:txBody>
          <a:bodyPr/>
          <a:lstStyle>
            <a:lvl1pPr marL="787400" indent="-787400">
              <a:buSzPct val="50000"/>
              <a:buBlip>
                <a:blip r:embed="rId2"/>
              </a:buBlip>
              <a:defRPr spc="0">
                <a:solidFill>
                  <a:srgbClr val="FFFFFF"/>
                </a:solidFill>
              </a:defRPr>
            </a:lvl1pPr>
          </a:lstStyle>
          <a:p>
            <a:pPr/>
            <a:r>
              <a:t>Modèle ARIMA</a:t>
            </a:r>
          </a:p>
        </p:txBody>
      </p:sp>
      <p:grpSp>
        <p:nvGrpSpPr>
          <p:cNvPr id="235" name="Téléviseur vintage devant du papier peint aux motifs jaunes"/>
          <p:cNvGrpSpPr/>
          <p:nvPr/>
        </p:nvGrpSpPr>
        <p:grpSpPr>
          <a:xfrm>
            <a:off x="9230610" y="4618115"/>
            <a:ext cx="6762717" cy="5402815"/>
            <a:chOff x="0" y="-1"/>
            <a:chExt cx="6762715" cy="5402814"/>
          </a:xfrm>
        </p:grpSpPr>
        <p:pic>
          <p:nvPicPr>
            <p:cNvPr id="233" name="image10.png" descr="image10.png"/>
            <p:cNvPicPr>
              <a:picLocks noChangeAspect="1"/>
            </p:cNvPicPr>
            <p:nvPr/>
          </p:nvPicPr>
          <p:blipFill>
            <a:blip r:embed="rId3">
              <a:alphaModFix amt="93983"/>
              <a:extLst/>
            </a:blip>
            <a:stretch>
              <a:fillRect/>
            </a:stretch>
          </p:blipFill>
          <p:spPr>
            <a:xfrm>
              <a:off x="57149" y="57148"/>
              <a:ext cx="6648418" cy="52885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4" name="Rectangle"/>
            <p:cNvSpPr/>
            <p:nvPr/>
          </p:nvSpPr>
          <p:spPr>
            <a:xfrm>
              <a:off x="-1" y="-2"/>
              <a:ext cx="6762717" cy="5402815"/>
            </a:xfrm>
            <a:prstGeom prst="rect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pic>
        <p:nvPicPr>
          <p:cNvPr id="236" name="RL_IDH_life.png" descr="RL_IDH_l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1984" y="2066800"/>
            <a:ext cx="6406744" cy="517774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égression Linéaire"/>
          <p:cNvSpPr txBox="1"/>
          <p:nvPr/>
        </p:nvSpPr>
        <p:spPr>
          <a:xfrm>
            <a:off x="1656231" y="-2755"/>
            <a:ext cx="6953048" cy="299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787400" indent="-787400">
              <a:buSzPct val="50000"/>
              <a:buBlip>
                <a:blip r:embed="rId2"/>
              </a:buBlip>
              <a:defRPr spc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Régression Linéaire</a:t>
            </a:r>
          </a:p>
        </p:txBody>
      </p:sp>
      <p:sp>
        <p:nvSpPr>
          <p:cNvPr id="238" name="ACP"/>
          <p:cNvSpPr txBox="1"/>
          <p:nvPr/>
        </p:nvSpPr>
        <p:spPr>
          <a:xfrm>
            <a:off x="19026407" y="4888898"/>
            <a:ext cx="6406747" cy="2996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pc="3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787400" indent="-787400">
              <a:buSzPct val="50000"/>
              <a:buBlip>
                <a:blip r:embed="rId2"/>
              </a:buBlip>
              <a:defRPr spc="0" sz="3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ACP </a:t>
            </a:r>
          </a:p>
        </p:txBody>
      </p:sp>
      <p:pic>
        <p:nvPicPr>
          <p:cNvPr id="239" name="vidéo-collée.png" descr="vidéo-collée.png"/>
          <p:cNvPicPr>
            <a:picLocks noChangeAspect="1"/>
          </p:cNvPicPr>
          <p:nvPr/>
        </p:nvPicPr>
        <p:blipFill>
          <a:blip r:embed="rId5">
            <a:extLst/>
          </a:blip>
          <a:srcRect l="0" t="1097" r="0" b="0"/>
          <a:stretch>
            <a:fillRect/>
          </a:stretch>
        </p:blipFill>
        <p:spPr>
          <a:xfrm>
            <a:off x="17395246" y="6844731"/>
            <a:ext cx="5475478" cy="5212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