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B7BB-FA33-4C03-BFF7-28BB1DC0DDAD}" type="datetimeFigureOut">
              <a:rPr lang="en-US" smtClean="0"/>
              <a:t>2023-10-10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95FB-D4C8-499D-8F11-03637D13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2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B7BB-FA33-4C03-BFF7-28BB1DC0DDAD}" type="datetimeFigureOut">
              <a:rPr lang="en-US" smtClean="0"/>
              <a:t>2023-10-10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95FB-D4C8-499D-8F11-03637D13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5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B7BB-FA33-4C03-BFF7-28BB1DC0DDAD}" type="datetimeFigureOut">
              <a:rPr lang="en-US" smtClean="0"/>
              <a:t>2023-10-10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95FB-D4C8-499D-8F11-03637D13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3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B7BB-FA33-4C03-BFF7-28BB1DC0DDAD}" type="datetimeFigureOut">
              <a:rPr lang="en-US" smtClean="0"/>
              <a:t>2023-10-10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95FB-D4C8-499D-8F11-03637D13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4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B7BB-FA33-4C03-BFF7-28BB1DC0DDAD}" type="datetimeFigureOut">
              <a:rPr lang="en-US" smtClean="0"/>
              <a:t>2023-10-10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95FB-D4C8-499D-8F11-03637D13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8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B7BB-FA33-4C03-BFF7-28BB1DC0DDAD}" type="datetimeFigureOut">
              <a:rPr lang="en-US" smtClean="0"/>
              <a:t>2023-10-10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95FB-D4C8-499D-8F11-03637D13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0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B7BB-FA33-4C03-BFF7-28BB1DC0DDAD}" type="datetimeFigureOut">
              <a:rPr lang="en-US" smtClean="0"/>
              <a:t>2023-10-10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95FB-D4C8-499D-8F11-03637D13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0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B7BB-FA33-4C03-BFF7-28BB1DC0DDAD}" type="datetimeFigureOut">
              <a:rPr lang="en-US" smtClean="0"/>
              <a:t>2023-10-10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95FB-D4C8-499D-8F11-03637D13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B7BB-FA33-4C03-BFF7-28BB1DC0DDAD}" type="datetimeFigureOut">
              <a:rPr lang="en-US" smtClean="0"/>
              <a:t>2023-10-10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95FB-D4C8-499D-8F11-03637D13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1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B7BB-FA33-4C03-BFF7-28BB1DC0DDAD}" type="datetimeFigureOut">
              <a:rPr lang="en-US" smtClean="0"/>
              <a:t>2023-10-10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95FB-D4C8-499D-8F11-03637D13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0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EB7BB-FA33-4C03-BFF7-28BB1DC0DDAD}" type="datetimeFigureOut">
              <a:rPr lang="en-US" smtClean="0"/>
              <a:t>2023-10-10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95FB-D4C8-499D-8F11-03637D13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2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EB7BB-FA33-4C03-BFF7-28BB1DC0DDAD}" type="datetimeFigureOut">
              <a:rPr lang="en-US" smtClean="0"/>
              <a:t>2023-10-10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D95FB-D4C8-499D-8F11-03637D13F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04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Git</a:t>
            </a:r>
            <a:r>
              <a:rPr lang="en-US" b="1" dirty="0"/>
              <a:t> Basic concept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0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 repository is a collection of files and code for a project. </a:t>
            </a:r>
          </a:p>
          <a:p>
            <a:r>
              <a:rPr lang="en-US" sz="4000" dirty="0" err="1" smtClean="0"/>
              <a:t>Git</a:t>
            </a:r>
            <a:r>
              <a:rPr lang="en-US" sz="4000" dirty="0" smtClean="0"/>
              <a:t> stores all the changes made to the codebase in the repository, along with metadata that tracks who made the changes, when they were made, and what changes were made.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486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commit is a snapshot of the codebase at a particular point in time.</a:t>
            </a:r>
          </a:p>
          <a:p>
            <a:r>
              <a:rPr lang="en-US" sz="3600" dirty="0" smtClean="0"/>
              <a:t>When a developer makes changes to the code, they create a new commit, which is then added to the repository. </a:t>
            </a:r>
          </a:p>
          <a:p>
            <a:r>
              <a:rPr lang="en-US" sz="3600" dirty="0" smtClean="0"/>
              <a:t>Each commit has a unique identifier, which can be used to track changes over time.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511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Branch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branch is a separate copy of the codebase that can be used for testing or development purposes. </a:t>
            </a:r>
          </a:p>
          <a:p>
            <a:r>
              <a:rPr lang="en-US" sz="3600" dirty="0" smtClean="0"/>
              <a:t>Developers can create a new branch from the main codebase, make changes to the branch, and then merge those changes back into the main codebase when they are ready.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69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Merging </a:t>
            </a:r>
            <a:r>
              <a:rPr lang="en-US" sz="3600" dirty="0"/>
              <a:t>is the process of combining changes from one branch into another branch or the main codebase. </a:t>
            </a:r>
            <a:endParaRPr lang="en-US" sz="3600" dirty="0" smtClean="0"/>
          </a:p>
          <a:p>
            <a:r>
              <a:rPr lang="en-US" sz="3600" dirty="0" err="1" smtClean="0"/>
              <a:t>Git</a:t>
            </a:r>
            <a:r>
              <a:rPr lang="en-US" sz="3600" dirty="0" smtClean="0"/>
              <a:t> </a:t>
            </a:r>
            <a:r>
              <a:rPr lang="en-US" sz="3600" dirty="0"/>
              <a:t>has powerful merging capabilities, which make it easy to merge changes from different branches while minimizing conflicts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04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remote is a copy of the repository that is stored on a remote server, such as GitHub or </a:t>
            </a:r>
            <a:r>
              <a:rPr lang="en-US" sz="3600" dirty="0" err="1" smtClean="0"/>
              <a:t>GitLab</a:t>
            </a:r>
            <a:r>
              <a:rPr lang="en-US" sz="3600" dirty="0" smtClean="0"/>
              <a:t>. </a:t>
            </a:r>
          </a:p>
          <a:p>
            <a:r>
              <a:rPr lang="en-US" sz="3600" dirty="0" smtClean="0"/>
              <a:t>Developers can push changes to the remote repository, and then pull those changes onto their local machine.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3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Pulling is the process of downloading changes from a remote repository and merging them into the local codebase. </a:t>
            </a:r>
          </a:p>
          <a:p>
            <a:r>
              <a:rPr lang="en-US" sz="4000" dirty="0" smtClean="0"/>
              <a:t>This allows developers to collaborate with other developers and keep their codebase up-to-date with the latest changes.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157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8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279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Git Basic concept </vt:lpstr>
      <vt:lpstr>Repository</vt:lpstr>
      <vt:lpstr>Commit </vt:lpstr>
      <vt:lpstr>Branch</vt:lpstr>
      <vt:lpstr>Merge</vt:lpstr>
      <vt:lpstr>Remote</vt:lpstr>
      <vt:lpstr>Pull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 concept </dc:title>
  <dc:creator>CARDX LTD</dc:creator>
  <cp:lastModifiedBy>CARDX LTD</cp:lastModifiedBy>
  <cp:revision>2</cp:revision>
  <dcterms:created xsi:type="dcterms:W3CDTF">2023-10-05T05:50:43Z</dcterms:created>
  <dcterms:modified xsi:type="dcterms:W3CDTF">2023-10-10T11:41:45Z</dcterms:modified>
</cp:coreProperties>
</file>