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D8B-4044-481F-81E8-F5784C527282}" type="datetimeFigureOut">
              <a:rPr lang="en-US" smtClean="0"/>
              <a:t>2023-10-05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1FB9-8FD0-48B4-86BE-D68FF1680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37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D8B-4044-481F-81E8-F5784C527282}" type="datetimeFigureOut">
              <a:rPr lang="en-US" smtClean="0"/>
              <a:t>2023-10-05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1FB9-8FD0-48B4-86BE-D68FF1680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60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D8B-4044-481F-81E8-F5784C527282}" type="datetimeFigureOut">
              <a:rPr lang="en-US" smtClean="0"/>
              <a:t>2023-10-05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1FB9-8FD0-48B4-86BE-D68FF1680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46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D8B-4044-481F-81E8-F5784C527282}" type="datetimeFigureOut">
              <a:rPr lang="en-US" smtClean="0"/>
              <a:t>2023-10-05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1FB9-8FD0-48B4-86BE-D68FF1680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10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D8B-4044-481F-81E8-F5784C527282}" type="datetimeFigureOut">
              <a:rPr lang="en-US" smtClean="0"/>
              <a:t>2023-10-05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1FB9-8FD0-48B4-86BE-D68FF1680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9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D8B-4044-481F-81E8-F5784C527282}" type="datetimeFigureOut">
              <a:rPr lang="en-US" smtClean="0"/>
              <a:t>2023-10-05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1FB9-8FD0-48B4-86BE-D68FF1680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00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D8B-4044-481F-81E8-F5784C527282}" type="datetimeFigureOut">
              <a:rPr lang="en-US" smtClean="0"/>
              <a:t>2023-10-05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1FB9-8FD0-48B4-86BE-D68FF1680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90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D8B-4044-481F-81E8-F5784C527282}" type="datetimeFigureOut">
              <a:rPr lang="en-US" smtClean="0"/>
              <a:t>2023-10-05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1FB9-8FD0-48B4-86BE-D68FF1680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9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D8B-4044-481F-81E8-F5784C527282}" type="datetimeFigureOut">
              <a:rPr lang="en-US" smtClean="0"/>
              <a:t>2023-10-05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1FB9-8FD0-48B4-86BE-D68FF1680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13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D8B-4044-481F-81E8-F5784C527282}" type="datetimeFigureOut">
              <a:rPr lang="en-US" smtClean="0"/>
              <a:t>2023-10-05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1FB9-8FD0-48B4-86BE-D68FF1680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9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D8B-4044-481F-81E8-F5784C527282}" type="datetimeFigureOut">
              <a:rPr lang="en-US" smtClean="0"/>
              <a:t>2023-10-05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1FB9-8FD0-48B4-86BE-D68FF1680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75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AFD8B-4044-481F-81E8-F5784C527282}" type="datetimeFigureOut">
              <a:rPr lang="en-US" smtClean="0"/>
              <a:t>2023-10-05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21FB9-8FD0-48B4-86BE-D68FF1680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Git</a:t>
            </a:r>
            <a:r>
              <a:rPr lang="en-US" b="1" dirty="0"/>
              <a:t> architecture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80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Working Directory</a:t>
            </a:r>
            <a:r>
              <a:rPr lang="en-US" dirty="0" smtClean="0"/>
              <a:t>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The </a:t>
            </a:r>
            <a:r>
              <a:rPr lang="en-US" sz="4000" dirty="0"/>
              <a:t>working directory is the directory on a developer's local machine where they edit and modify the files in the codebase. </a:t>
            </a:r>
            <a:endParaRPr lang="en-US" sz="4000" dirty="0" smtClean="0"/>
          </a:p>
          <a:p>
            <a:r>
              <a:rPr lang="en-US" sz="4000" dirty="0" smtClean="0"/>
              <a:t>It </a:t>
            </a:r>
            <a:r>
              <a:rPr lang="en-US" sz="4000" dirty="0"/>
              <a:t>contains the current version of the codebase, along with any changes that the developer has made</a:t>
            </a:r>
            <a:r>
              <a:rPr lang="en-US" sz="4000" dirty="0" smtClean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29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Staging 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The staging area is an intermediate area where developers can review and prepare changes before committing them to the repository. </a:t>
            </a:r>
          </a:p>
          <a:p>
            <a:r>
              <a:rPr lang="en-US" sz="3600" dirty="0" smtClean="0"/>
              <a:t>Developers can choose which changes to include in a commit by staging them in the staging area.</a:t>
            </a:r>
          </a:p>
        </p:txBody>
      </p:sp>
    </p:spTree>
    <p:extLst>
      <p:ext uri="{BB962C8B-B14F-4D97-AF65-F5344CB8AC3E}">
        <p14:creationId xmlns:p14="http://schemas.microsoft.com/office/powerpoint/2010/main" val="2717466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The repository is the central database that stores all the changes made to the codebase over time. </a:t>
            </a:r>
          </a:p>
          <a:p>
            <a:r>
              <a:rPr lang="en-US" sz="4000" dirty="0" smtClean="0"/>
              <a:t>Each commit is stored in the repository, along with metadata that tracks who made the changes, when they were made, and what changes were made.</a:t>
            </a:r>
          </a:p>
        </p:txBody>
      </p:sp>
    </p:spTree>
    <p:extLst>
      <p:ext uri="{BB962C8B-B14F-4D97-AF65-F5344CB8AC3E}">
        <p14:creationId xmlns:p14="http://schemas.microsoft.com/office/powerpoint/2010/main" val="419108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22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Git architecture </vt:lpstr>
      <vt:lpstr>Working Directory: </vt:lpstr>
      <vt:lpstr>Staging Area</vt:lpstr>
      <vt:lpstr>Repository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architecture </dc:title>
  <dc:creator>CARDX LTD</dc:creator>
  <cp:lastModifiedBy>CARDX LTD</cp:lastModifiedBy>
  <cp:revision>1</cp:revision>
  <dcterms:created xsi:type="dcterms:W3CDTF">2023-10-05T05:57:07Z</dcterms:created>
  <dcterms:modified xsi:type="dcterms:W3CDTF">2023-10-05T05:57:46Z</dcterms:modified>
</cp:coreProperties>
</file>