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4660"/>
  </p:normalViewPr>
  <p:slideViewPr>
    <p:cSldViewPr snapToGrid="0">
      <p:cViewPr varScale="1">
        <p:scale>
          <a:sx n="62" d="100"/>
          <a:sy n="62" d="100"/>
        </p:scale>
        <p:origin x="1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AFD8B-4044-481F-81E8-F5784C527282}" type="datetimeFigureOut">
              <a:rPr lang="en-US" smtClean="0"/>
              <a:t>2023-10-12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390963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AFD8B-4044-481F-81E8-F5784C527282}" type="datetimeFigureOut">
              <a:rPr lang="en-US" smtClean="0"/>
              <a:t>2023-10-12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81786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AFD8B-4044-481F-81E8-F5784C527282}" type="datetimeFigureOut">
              <a:rPr lang="en-US" smtClean="0"/>
              <a:t>2023-10-12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1112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AFD8B-4044-481F-81E8-F5784C527282}" type="datetimeFigureOut">
              <a:rPr lang="en-US" smtClean="0"/>
              <a:t>2023-10-12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203281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1AFD8B-4044-481F-81E8-F5784C527282}" type="datetimeFigureOut">
              <a:rPr lang="en-US" smtClean="0"/>
              <a:t>2023-10-12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341819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1AFD8B-4044-481F-81E8-F5784C527282}" type="datetimeFigureOut">
              <a:rPr lang="en-US" smtClean="0"/>
              <a:t>2023-10-12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386690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1AFD8B-4044-481F-81E8-F5784C527282}" type="datetimeFigureOut">
              <a:rPr lang="en-US" smtClean="0"/>
              <a:t>2023-10-12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8018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AFD8B-4044-481F-81E8-F5784C527282}" type="datetimeFigureOut">
              <a:rPr lang="en-US" smtClean="0"/>
              <a:t>2023-10-12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16064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AFD8B-4044-481F-81E8-F5784C527282}" type="datetimeFigureOut">
              <a:rPr lang="en-US" smtClean="0"/>
              <a:t>2023-10-12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80231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AFD8B-4044-481F-81E8-F5784C527282}" type="datetimeFigureOut">
              <a:rPr lang="en-US" smtClean="0"/>
              <a:t>2023-10-12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20101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AFD8B-4044-481F-81E8-F5784C527282}" type="datetimeFigureOut">
              <a:rPr lang="en-US" smtClean="0"/>
              <a:t>2023-10-12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21FB9-8FD0-48B4-86BE-D68FF1680D10}" type="slidenum">
              <a:rPr lang="en-US" smtClean="0"/>
              <a:t>‹#›</a:t>
            </a:fld>
            <a:endParaRPr lang="en-US"/>
          </a:p>
        </p:txBody>
      </p:sp>
    </p:spTree>
    <p:extLst>
      <p:ext uri="{BB962C8B-B14F-4D97-AF65-F5344CB8AC3E}">
        <p14:creationId xmlns:p14="http://schemas.microsoft.com/office/powerpoint/2010/main" val="321787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AFD8B-4044-481F-81E8-F5784C527282}" type="datetimeFigureOut">
              <a:rPr lang="en-US" smtClean="0"/>
              <a:t>2023-10-12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21FB9-8FD0-48B4-86BE-D68FF1680D10}" type="slidenum">
              <a:rPr lang="en-US" smtClean="0"/>
              <a:t>‹#›</a:t>
            </a:fld>
            <a:endParaRPr lang="en-US"/>
          </a:p>
        </p:txBody>
      </p:sp>
    </p:spTree>
    <p:extLst>
      <p:ext uri="{BB962C8B-B14F-4D97-AF65-F5344CB8AC3E}">
        <p14:creationId xmlns:p14="http://schemas.microsoft.com/office/powerpoint/2010/main" val="3015934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Git</a:t>
            </a:r>
            <a:r>
              <a:rPr lang="en-US" b="1" dirty="0"/>
              <a:t> architecture</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058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Pull </a:t>
            </a:r>
            <a:r>
              <a:rPr lang="en-US" b="1" dirty="0"/>
              <a:t>Request </a:t>
            </a:r>
            <a:r>
              <a:rPr lang="en-US" b="1" dirty="0" smtClean="0"/>
              <a:t>Workflow</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3200" dirty="0" smtClean="0"/>
              <a:t>This </a:t>
            </a:r>
            <a:r>
              <a:rPr lang="en-US" sz="3200" dirty="0"/>
              <a:t>workflow is a variation of the feature branch workflow. </a:t>
            </a:r>
            <a:endParaRPr lang="en-US" sz="3200" dirty="0" smtClean="0"/>
          </a:p>
          <a:p>
            <a:r>
              <a:rPr lang="en-US" sz="3200" dirty="0" smtClean="0"/>
              <a:t>It </a:t>
            </a:r>
            <a:r>
              <a:rPr lang="en-US" sz="3200" dirty="0"/>
              <a:t>involves creating a separate branch for each feature or task, making changes, and then creating a pull request to merge the changes back into the main branch. </a:t>
            </a:r>
            <a:endParaRPr lang="en-US" sz="3200" dirty="0" smtClean="0"/>
          </a:p>
          <a:p>
            <a:r>
              <a:rPr lang="en-US" sz="3200" dirty="0" smtClean="0"/>
              <a:t>The </a:t>
            </a:r>
            <a:r>
              <a:rPr lang="en-US" sz="3200" dirty="0"/>
              <a:t>pull request allows other developers to review the changes before they are merged, ensuring that the code is of high quality.</a:t>
            </a:r>
            <a:r>
              <a:rPr lang="en-US" sz="3200" dirty="0"/>
              <a:t> </a:t>
            </a:r>
          </a:p>
        </p:txBody>
      </p:sp>
      <p:sp>
        <p:nvSpPr>
          <p:cNvPr id="4" name="Content Placeholder 2"/>
          <p:cNvSpPr txBox="1">
            <a:spLocks/>
          </p:cNvSpPr>
          <p:nvPr/>
        </p:nvSpPr>
        <p:spPr>
          <a:xfrm>
            <a:off x="642991" y="5188449"/>
            <a:ext cx="10515600" cy="1669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These are just a few examples of Git workflows that teams can use to manage their code changes. The right workflow depends on the team size, the complexity of the project, and the development process. </a:t>
            </a:r>
            <a:br>
              <a:rPr lang="en-US" smtClean="0"/>
            </a:br>
            <a:endParaRPr lang="en-US" dirty="0"/>
          </a:p>
        </p:txBody>
      </p:sp>
    </p:spTree>
    <p:extLst>
      <p:ext uri="{BB962C8B-B14F-4D97-AF65-F5344CB8AC3E}">
        <p14:creationId xmlns:p14="http://schemas.microsoft.com/office/powerpoint/2010/main" val="28911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1359364"/>
          </a:xfrm>
        </p:spPr>
        <p:txBody>
          <a:bodyPr>
            <a:normAutofit fontScale="92500" lnSpcReduction="20000"/>
          </a:bodyPr>
          <a:lstStyle/>
          <a:p>
            <a:r>
              <a:rPr lang="en-US" dirty="0"/>
              <a:t>These are just a few examples of </a:t>
            </a:r>
            <a:r>
              <a:rPr lang="en-US" dirty="0" err="1"/>
              <a:t>Git</a:t>
            </a:r>
            <a:r>
              <a:rPr lang="en-US" dirty="0"/>
              <a:t> workflows that teams can use to manage their code changes. The right workflow depends on the team size, the complexity of the project, and the development process.</a:t>
            </a:r>
            <a:r>
              <a:rPr lang="en-US" dirty="0"/>
              <a:t> </a:t>
            </a:r>
            <a:br>
              <a:rPr lang="en-US" dirty="0"/>
            </a:br>
            <a:endParaRPr lang="en-US" dirty="0"/>
          </a:p>
        </p:txBody>
      </p:sp>
    </p:spTree>
    <p:extLst>
      <p:ext uri="{BB962C8B-B14F-4D97-AF65-F5344CB8AC3E}">
        <p14:creationId xmlns:p14="http://schemas.microsoft.com/office/powerpoint/2010/main" val="117252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Directory</a:t>
            </a:r>
            <a:r>
              <a:rPr lang="en-US" dirty="0" smtClean="0"/>
              <a:t>: </a:t>
            </a:r>
            <a:endParaRPr lang="en-US" dirty="0"/>
          </a:p>
        </p:txBody>
      </p:sp>
      <p:sp>
        <p:nvSpPr>
          <p:cNvPr id="3" name="Content Placeholder 2"/>
          <p:cNvSpPr>
            <a:spLocks noGrp="1"/>
          </p:cNvSpPr>
          <p:nvPr>
            <p:ph idx="1"/>
          </p:nvPr>
        </p:nvSpPr>
        <p:spPr/>
        <p:txBody>
          <a:bodyPr>
            <a:normAutofit/>
          </a:bodyPr>
          <a:lstStyle/>
          <a:p>
            <a:r>
              <a:rPr lang="en-US" sz="4000" dirty="0" smtClean="0"/>
              <a:t>The </a:t>
            </a:r>
            <a:r>
              <a:rPr lang="en-US" sz="4000" dirty="0"/>
              <a:t>working directory is the directory on a developer's local machine where they edit and modify the files in the codebase. </a:t>
            </a:r>
            <a:endParaRPr lang="en-US" sz="4000" dirty="0" smtClean="0"/>
          </a:p>
          <a:p>
            <a:r>
              <a:rPr lang="en-US" sz="4000" dirty="0" smtClean="0"/>
              <a:t>It </a:t>
            </a:r>
            <a:r>
              <a:rPr lang="en-US" sz="4000" dirty="0"/>
              <a:t>contains the current version of the codebase, along with any changes that the developer has made</a:t>
            </a:r>
            <a:r>
              <a:rPr lang="en-US" sz="4000" dirty="0" smtClean="0"/>
              <a:t>.</a:t>
            </a:r>
            <a:r>
              <a:rPr lang="en-US" dirty="0" smtClean="0"/>
              <a:t/>
            </a:r>
            <a:br>
              <a:rPr lang="en-US" dirty="0" smtClean="0"/>
            </a:br>
            <a:endParaRPr lang="en-US" dirty="0"/>
          </a:p>
        </p:txBody>
      </p:sp>
    </p:spTree>
    <p:extLst>
      <p:ext uri="{BB962C8B-B14F-4D97-AF65-F5344CB8AC3E}">
        <p14:creationId xmlns:p14="http://schemas.microsoft.com/office/powerpoint/2010/main" val="305322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Staging Area</a:t>
            </a:r>
            <a:endParaRPr lang="en-US" dirty="0"/>
          </a:p>
        </p:txBody>
      </p:sp>
      <p:sp>
        <p:nvSpPr>
          <p:cNvPr id="3" name="Content Placeholder 2"/>
          <p:cNvSpPr>
            <a:spLocks noGrp="1"/>
          </p:cNvSpPr>
          <p:nvPr>
            <p:ph idx="1"/>
          </p:nvPr>
        </p:nvSpPr>
        <p:spPr/>
        <p:txBody>
          <a:bodyPr>
            <a:normAutofit/>
          </a:bodyPr>
          <a:lstStyle/>
          <a:p>
            <a:r>
              <a:rPr lang="en-US" sz="3600" dirty="0" smtClean="0"/>
              <a:t>The staging area is an intermediate area where developers can review and prepare changes before committing them to the repository. </a:t>
            </a:r>
          </a:p>
          <a:p>
            <a:r>
              <a:rPr lang="en-US" sz="3600" dirty="0" smtClean="0"/>
              <a:t>Developers can choose which changes to include in a commit by staging them in the staging area.</a:t>
            </a:r>
          </a:p>
        </p:txBody>
      </p:sp>
    </p:spTree>
    <p:extLst>
      <p:ext uri="{BB962C8B-B14F-4D97-AF65-F5344CB8AC3E}">
        <p14:creationId xmlns:p14="http://schemas.microsoft.com/office/powerpoint/2010/main" val="2717466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Repository</a:t>
            </a:r>
            <a:endParaRPr lang="en-US" dirty="0"/>
          </a:p>
        </p:txBody>
      </p:sp>
      <p:sp>
        <p:nvSpPr>
          <p:cNvPr id="3" name="Content Placeholder 2"/>
          <p:cNvSpPr>
            <a:spLocks noGrp="1"/>
          </p:cNvSpPr>
          <p:nvPr>
            <p:ph idx="1"/>
          </p:nvPr>
        </p:nvSpPr>
        <p:spPr/>
        <p:txBody>
          <a:bodyPr>
            <a:normAutofit/>
          </a:bodyPr>
          <a:lstStyle/>
          <a:p>
            <a:r>
              <a:rPr lang="en-US" sz="4000" dirty="0" smtClean="0"/>
              <a:t>The repository is the central database that stores all the changes made to the codebase over time. </a:t>
            </a:r>
          </a:p>
          <a:p>
            <a:r>
              <a:rPr lang="en-US" sz="4000" dirty="0" smtClean="0"/>
              <a:t>Each commit is stored in the repository, along with metadata that tracks who made the changes, when they were made, and what changes were made.</a:t>
            </a:r>
          </a:p>
        </p:txBody>
      </p:sp>
    </p:spTree>
    <p:extLst>
      <p:ext uri="{BB962C8B-B14F-4D97-AF65-F5344CB8AC3E}">
        <p14:creationId xmlns:p14="http://schemas.microsoft.com/office/powerpoint/2010/main" val="419108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workflow </a:t>
            </a:r>
            <a:endParaRPr lang="en-US" dirty="0"/>
          </a:p>
        </p:txBody>
      </p:sp>
      <p:sp>
        <p:nvSpPr>
          <p:cNvPr id="3" name="Content Placeholder 2"/>
          <p:cNvSpPr>
            <a:spLocks noGrp="1"/>
          </p:cNvSpPr>
          <p:nvPr>
            <p:ph idx="1"/>
          </p:nvPr>
        </p:nvSpPr>
        <p:spPr/>
        <p:txBody>
          <a:bodyPr>
            <a:normAutofit/>
          </a:bodyPr>
          <a:lstStyle/>
          <a:p>
            <a:r>
              <a:rPr lang="en-US" sz="3600" b="1" dirty="0" smtClean="0"/>
              <a:t>Description </a:t>
            </a:r>
            <a:r>
              <a:rPr lang="en-US" sz="3600" b="1" dirty="0"/>
              <a:t>of </a:t>
            </a:r>
            <a:r>
              <a:rPr lang="en-US" sz="3600" b="1" dirty="0" err="1"/>
              <a:t>Git</a:t>
            </a:r>
            <a:r>
              <a:rPr lang="en-US" sz="3600" b="1" dirty="0"/>
              <a:t> workflow</a:t>
            </a:r>
          </a:p>
          <a:p>
            <a:r>
              <a:rPr lang="en-US" sz="3600" dirty="0" err="1"/>
              <a:t>Git</a:t>
            </a:r>
            <a:r>
              <a:rPr lang="en-US" sz="3600" dirty="0"/>
              <a:t> is a version control system used by software developers to track changes in their codebase. </a:t>
            </a:r>
            <a:endParaRPr lang="en-US" sz="3600" dirty="0" smtClean="0"/>
          </a:p>
          <a:p>
            <a:r>
              <a:rPr lang="en-US" sz="3600" dirty="0" smtClean="0"/>
              <a:t>It </a:t>
            </a:r>
            <a:r>
              <a:rPr lang="en-US" sz="3600" dirty="0"/>
              <a:t>allows teams to collaborate on code and track changes made to the code over time. </a:t>
            </a:r>
            <a:endParaRPr lang="en-US" sz="3600" dirty="0" smtClean="0"/>
          </a:p>
          <a:p>
            <a:r>
              <a:rPr lang="en-US" sz="3600" dirty="0" err="1" smtClean="0"/>
              <a:t>Git</a:t>
            </a:r>
            <a:r>
              <a:rPr lang="en-US" sz="3600" dirty="0" smtClean="0"/>
              <a:t> </a:t>
            </a:r>
            <a:r>
              <a:rPr lang="en-US" sz="3600" dirty="0"/>
              <a:t>provides a variety of features to support workflow, including branching, merging, and rebasing. </a:t>
            </a:r>
          </a:p>
        </p:txBody>
      </p:sp>
    </p:spTree>
    <p:extLst>
      <p:ext uri="{BB962C8B-B14F-4D97-AF65-F5344CB8AC3E}">
        <p14:creationId xmlns:p14="http://schemas.microsoft.com/office/powerpoint/2010/main" val="73522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err="1"/>
              <a:t>Git</a:t>
            </a:r>
            <a:r>
              <a:rPr lang="en-US" b="1" dirty="0"/>
              <a:t> workflows</a:t>
            </a:r>
            <a:r>
              <a:rPr lang="en-US" dirty="0"/>
              <a:t> </a:t>
            </a:r>
          </a:p>
        </p:txBody>
      </p:sp>
      <p:sp>
        <p:nvSpPr>
          <p:cNvPr id="3" name="Content Placeholder 2"/>
          <p:cNvSpPr>
            <a:spLocks noGrp="1"/>
          </p:cNvSpPr>
          <p:nvPr>
            <p:ph idx="1"/>
          </p:nvPr>
        </p:nvSpPr>
        <p:spPr/>
        <p:txBody>
          <a:bodyPr/>
          <a:lstStyle/>
          <a:p>
            <a:pPr marL="0" indent="0">
              <a:buNone/>
            </a:pPr>
            <a:r>
              <a:rPr lang="en-US" sz="3600" b="1" dirty="0" smtClean="0"/>
              <a:t>1. Centralized </a:t>
            </a:r>
            <a:r>
              <a:rPr lang="en-US" sz="3600" b="1" dirty="0"/>
              <a:t>Workflow:</a:t>
            </a:r>
          </a:p>
          <a:p>
            <a:r>
              <a:rPr lang="en-US" sz="3600" dirty="0"/>
              <a:t>This workflow is the simplest and most commonly used in many organizations. </a:t>
            </a:r>
            <a:endParaRPr lang="en-US" sz="3600" dirty="0" smtClean="0"/>
          </a:p>
          <a:p>
            <a:r>
              <a:rPr lang="en-US" sz="3600" dirty="0" smtClean="0"/>
              <a:t>It </a:t>
            </a:r>
            <a:r>
              <a:rPr lang="en-US" sz="3600" dirty="0"/>
              <a:t>involves a central repository where developers push their changes and pull changes from. </a:t>
            </a:r>
            <a:endParaRPr lang="en-US" sz="3600" dirty="0" smtClean="0"/>
          </a:p>
          <a:p>
            <a:r>
              <a:rPr lang="en-US" sz="3600" dirty="0" smtClean="0"/>
              <a:t>The </a:t>
            </a:r>
            <a:r>
              <a:rPr lang="en-US" sz="3600" dirty="0"/>
              <a:t>workflow is centralized because only one branch, usually the master branch, is used to store all changes. </a:t>
            </a:r>
            <a:r>
              <a:rPr lang="en-US" dirty="0"/>
              <a:t/>
            </a:r>
            <a:br>
              <a:rPr lang="en-US" dirty="0"/>
            </a:br>
            <a:endParaRPr lang="en-US" b="1" dirty="0"/>
          </a:p>
        </p:txBody>
      </p:sp>
    </p:spTree>
    <p:extLst>
      <p:ext uri="{BB962C8B-B14F-4D97-AF65-F5344CB8AC3E}">
        <p14:creationId xmlns:p14="http://schemas.microsoft.com/office/powerpoint/2010/main" val="3656235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007" y="1952090"/>
            <a:ext cx="10894888" cy="4654193"/>
          </a:xfrm>
        </p:spPr>
        <p:txBody>
          <a:bodyPr>
            <a:noAutofit/>
          </a:bodyPr>
          <a:lstStyle/>
          <a:p>
            <a:pPr marL="0" indent="0">
              <a:buNone/>
            </a:pPr>
            <a:r>
              <a:rPr lang="en-US" sz="3600" b="1" dirty="0" smtClean="0"/>
              <a:t>2. Feature </a:t>
            </a:r>
            <a:r>
              <a:rPr lang="en-US" sz="3600" b="1" dirty="0"/>
              <a:t>Branch Workflow:</a:t>
            </a:r>
          </a:p>
          <a:p>
            <a:r>
              <a:rPr lang="en-US" sz="3600" dirty="0"/>
              <a:t>This workflow is ideal for larger teams where many developers are working on the same codebase. </a:t>
            </a:r>
            <a:endParaRPr lang="en-US" sz="3600" dirty="0" smtClean="0"/>
          </a:p>
          <a:p>
            <a:r>
              <a:rPr lang="en-US" sz="3600" dirty="0" smtClean="0"/>
              <a:t>Each </a:t>
            </a:r>
            <a:r>
              <a:rPr lang="en-US" sz="3600" dirty="0"/>
              <a:t>feature or task is assigned a separate branch, which developers use to work on that specific feature. </a:t>
            </a:r>
            <a:endParaRPr lang="en-US" sz="3600" dirty="0" smtClean="0"/>
          </a:p>
          <a:p>
            <a:r>
              <a:rPr lang="en-US" sz="3600" dirty="0" smtClean="0"/>
              <a:t>Changes </a:t>
            </a:r>
            <a:r>
              <a:rPr lang="en-US" sz="3600" dirty="0"/>
              <a:t>made to the feature branch are then merged back into the main branch after the feature is completed</a:t>
            </a:r>
            <a:r>
              <a:rPr lang="en-US" sz="3600" dirty="0" smtClean="0"/>
              <a:t>.</a:t>
            </a:r>
            <a:endParaRPr lang="en-US" sz="4000" dirty="0"/>
          </a:p>
        </p:txBody>
      </p:sp>
      <p:sp>
        <p:nvSpPr>
          <p:cNvPr id="4" name="TextBox 3"/>
          <p:cNvSpPr txBox="1"/>
          <p:nvPr/>
        </p:nvSpPr>
        <p:spPr>
          <a:xfrm>
            <a:off x="838200" y="328773"/>
            <a:ext cx="10294705" cy="1200329"/>
          </a:xfrm>
          <a:prstGeom prst="rect">
            <a:avLst/>
          </a:prstGeom>
          <a:noFill/>
        </p:spPr>
        <p:txBody>
          <a:bodyPr wrap="square" rtlCol="0">
            <a:spAutoFit/>
          </a:bodyPr>
          <a:lstStyle/>
          <a:p>
            <a:r>
              <a:rPr lang="en-US" sz="3600" dirty="0" smtClean="0">
                <a:solidFill>
                  <a:srgbClr val="FF0000"/>
                </a:solidFill>
                <a:effectLst>
                  <a:outerShdw blurRad="38100" dist="38100" dir="2700000" algn="tl">
                    <a:srgbClr val="000000">
                      <a:alpha val="43137"/>
                    </a:srgbClr>
                  </a:outerShdw>
                </a:effectLst>
              </a:rPr>
              <a:t>mjhahirwa@gmail.com</a:t>
            </a:r>
            <a:r>
              <a:rPr lang="en-US" sz="3600" dirty="0" smtClean="0"/>
              <a:t>: Homework send me an email through you </a:t>
            </a:r>
            <a:r>
              <a:rPr lang="en-US" sz="3600" dirty="0" err="1" smtClean="0"/>
              <a:t>gmail</a:t>
            </a:r>
            <a:r>
              <a:rPr lang="en-US" sz="3600" dirty="0" smtClean="0"/>
              <a:t> accounts that contains your name</a:t>
            </a:r>
            <a:endParaRPr lang="en-US" sz="3600" dirty="0"/>
          </a:p>
        </p:txBody>
      </p:sp>
      <p:cxnSp>
        <p:nvCxnSpPr>
          <p:cNvPr id="6" name="Straight Connector 5"/>
          <p:cNvCxnSpPr/>
          <p:nvPr/>
        </p:nvCxnSpPr>
        <p:spPr>
          <a:xfrm flipV="1">
            <a:off x="1304818" y="1684962"/>
            <a:ext cx="9308386" cy="205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979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en-US" b="1" dirty="0" err="1" smtClean="0"/>
              <a:t>Gitflow</a:t>
            </a:r>
            <a:r>
              <a:rPr lang="en-US" b="1" dirty="0" smtClean="0"/>
              <a:t> </a:t>
            </a:r>
            <a:r>
              <a:rPr lang="en-US" b="1" dirty="0"/>
              <a:t>Workflow:</a:t>
            </a:r>
            <a:br>
              <a:rPr lang="en-US" b="1" dirty="0"/>
            </a:br>
            <a:endParaRPr lang="en-US" dirty="0"/>
          </a:p>
        </p:txBody>
      </p:sp>
      <p:sp>
        <p:nvSpPr>
          <p:cNvPr id="3" name="Content Placeholder 2"/>
          <p:cNvSpPr>
            <a:spLocks noGrp="1"/>
          </p:cNvSpPr>
          <p:nvPr>
            <p:ph idx="1"/>
          </p:nvPr>
        </p:nvSpPr>
        <p:spPr>
          <a:xfrm>
            <a:off x="1064232" y="1592985"/>
            <a:ext cx="10515600" cy="5085218"/>
          </a:xfrm>
        </p:spPr>
        <p:txBody>
          <a:bodyPr>
            <a:noAutofit/>
          </a:bodyPr>
          <a:lstStyle/>
          <a:p>
            <a:r>
              <a:rPr lang="en-US" sz="3200" b="1" dirty="0" err="1" smtClean="0"/>
              <a:t>Gitflow</a:t>
            </a:r>
            <a:r>
              <a:rPr lang="en-US" sz="3200" dirty="0" smtClean="0"/>
              <a:t> </a:t>
            </a:r>
            <a:r>
              <a:rPr lang="en-US" sz="3200" dirty="0"/>
              <a:t>is a branching model that provides a more formal approach to managing code changes</a:t>
            </a:r>
            <a:r>
              <a:rPr lang="en-US" sz="3200" dirty="0" smtClean="0"/>
              <a:t>.</a:t>
            </a:r>
          </a:p>
          <a:p>
            <a:r>
              <a:rPr lang="en-US" sz="3200" dirty="0" smtClean="0"/>
              <a:t>It </a:t>
            </a:r>
            <a:r>
              <a:rPr lang="en-US" sz="3200" dirty="0"/>
              <a:t>involves two long-lived branches - a develop branch and a master branch. </a:t>
            </a:r>
            <a:endParaRPr lang="en-US" sz="3200" dirty="0" smtClean="0"/>
          </a:p>
          <a:p>
            <a:r>
              <a:rPr lang="en-US" sz="3200" dirty="0" smtClean="0"/>
              <a:t>Developers </a:t>
            </a:r>
            <a:r>
              <a:rPr lang="en-US" sz="3200" dirty="0"/>
              <a:t>create feature branches from the develop branch and merge their changes back into the develop branch. </a:t>
            </a:r>
            <a:endParaRPr lang="en-US" sz="3200" dirty="0" smtClean="0"/>
          </a:p>
          <a:p>
            <a:r>
              <a:rPr lang="en-US" sz="3200" dirty="0" smtClean="0"/>
              <a:t>When </a:t>
            </a:r>
            <a:r>
              <a:rPr lang="en-US" sz="3200" dirty="0"/>
              <a:t>the code in the develop branch is stable, it is merged into the master branch, which is used to create releases.</a:t>
            </a:r>
            <a:r>
              <a:rPr lang="en-US" sz="3200" dirty="0"/>
              <a:t> </a:t>
            </a:r>
          </a:p>
        </p:txBody>
      </p:sp>
    </p:spTree>
    <p:extLst>
      <p:ext uri="{BB962C8B-B14F-4D97-AF65-F5344CB8AC3E}">
        <p14:creationId xmlns:p14="http://schemas.microsoft.com/office/powerpoint/2010/main" val="114715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Forking Workflow</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3600" dirty="0" smtClean="0"/>
              <a:t>This </a:t>
            </a:r>
            <a:r>
              <a:rPr lang="en-US" sz="3600" dirty="0"/>
              <a:t>workflow is commonly used in open-source projects. </a:t>
            </a:r>
            <a:endParaRPr lang="en-US" sz="3600" dirty="0" smtClean="0"/>
          </a:p>
          <a:p>
            <a:r>
              <a:rPr lang="en-US" sz="3600" dirty="0" smtClean="0"/>
              <a:t>Instead </a:t>
            </a:r>
            <a:r>
              <a:rPr lang="en-US" sz="3600" dirty="0"/>
              <a:t>of having one central repository, each developer creates a fork of the main repository. </a:t>
            </a:r>
            <a:endParaRPr lang="en-US" sz="3600" dirty="0" smtClean="0"/>
          </a:p>
          <a:p>
            <a:r>
              <a:rPr lang="en-US" sz="3600" dirty="0" smtClean="0"/>
              <a:t>Developers </a:t>
            </a:r>
            <a:r>
              <a:rPr lang="en-US" sz="3600" dirty="0"/>
              <a:t>then create feature branches in their fork, make changes, and create pull requests to merge their changes back into the main repository.</a:t>
            </a:r>
            <a:r>
              <a:rPr lang="en-US" sz="3600" dirty="0"/>
              <a:t> </a:t>
            </a:r>
            <a:r>
              <a:rPr lang="en-US" dirty="0"/>
              <a:t/>
            </a:r>
            <a:br>
              <a:rPr lang="en-US" dirty="0"/>
            </a:br>
            <a:endParaRPr lang="en-US" dirty="0"/>
          </a:p>
        </p:txBody>
      </p:sp>
    </p:spTree>
    <p:extLst>
      <p:ext uri="{BB962C8B-B14F-4D97-AF65-F5344CB8AC3E}">
        <p14:creationId xmlns:p14="http://schemas.microsoft.com/office/powerpoint/2010/main" val="404790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619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Git architecture </vt:lpstr>
      <vt:lpstr>Working Directory: </vt:lpstr>
      <vt:lpstr>Staging Area</vt:lpstr>
      <vt:lpstr>Repository</vt:lpstr>
      <vt:lpstr>Git workflow </vt:lpstr>
      <vt:lpstr>Types of Git workflows </vt:lpstr>
      <vt:lpstr>PowerPoint Presentation</vt:lpstr>
      <vt:lpstr>3. Gitflow Workflow: </vt:lpstr>
      <vt:lpstr>4. Forking Workflow </vt:lpstr>
      <vt:lpstr>5. Pull Request 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architecture</dc:title>
  <dc:creator>CARDX LTD</dc:creator>
  <cp:lastModifiedBy>CARDX LTD</cp:lastModifiedBy>
  <cp:revision>7</cp:revision>
  <dcterms:created xsi:type="dcterms:W3CDTF">2023-10-05T05:57:07Z</dcterms:created>
  <dcterms:modified xsi:type="dcterms:W3CDTF">2023-10-12T05:55:44Z</dcterms:modified>
</cp:coreProperties>
</file>