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raX3hHykdKl4VwUJAnqBNNkN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91f66b4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191f66b4f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91f66b4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91f66b4f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91b811f86_0_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91b811f86_0_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3191b811f86_0_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91b811f86_0_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191b811f86_0_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191b811f86_0_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191b811f86_0_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3191b811f86_0_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3191b811f86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191b811f86_0_10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3191b811f86_0_10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191b811f86_0_10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191b811f86_0_10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191b811f86_0_10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191b811f86_0_10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191b811f86_0_10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191b811f86_0_10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191b811f86_0_10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191b811f86_0_10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191b811f86_0_10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191b811f86_0_10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191b811f86_0_10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191b811f86_0_10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191b811f86_0_10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191b811f86_0_10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191b811f86_0_10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191b811f86_0_10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191b811f86_0_10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191b811f86_0_10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191b811f86_0_10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3191b811f86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91b811f86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1b811f86_0_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3191b811f86_0_1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3191b811f86_0_1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191b811f86_0_1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191b811f86_0_1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191b811f86_0_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3191b811f86_0_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191b811f86_0_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191b811f86_0_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191b811f86_0_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191b811f86_0_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191b811f86_0_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91b811f86_0_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191b811f86_0_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191b811f86_0_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191b811f86_0_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191b811f86_0_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191b811f86_0_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191b811f86_0_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191b811f86_0_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91b811f86_0_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191b811f86_0_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191b811f86_0_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191b811f86_0_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191b811f86_0_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3191b811f86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191b811f86_0_3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3191b811f86_0_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91b811f86_0_3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91b811f86_0_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3191b811f86_0_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3191b811f86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191b811f86_0_4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3191b811f86_0_4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91b811f86_0_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91b811f86_0_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3191b811f86_0_4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191b811f86_0_4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3191b811f86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191b811f86_0_5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3191b811f86_0_5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191b811f86_0_5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191b811f86_0_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3191b811f86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191b811f86_0_5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3191b811f86_0_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91b811f86_0_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91b811f86_0_5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3191b811f86_0_5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3191b811f86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191b811f86_0_6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3191b811f86_0_6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191b811f86_0_6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191b811f86_0_6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191b811f86_0_6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191b811f86_0_6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91b811f86_0_6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191b811f86_0_6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191b811f86_0_6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191b811f86_0_6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191b811f86_0_6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191b811f86_0_6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191b811f86_0_6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191b811f86_0_6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191b811f86_0_6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191b811f86_0_6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191b811f86_0_6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191b811f86_0_6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191b811f86_0_6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191b811f86_0_6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3191b811f86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191b811f86_0_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3191b811f86_0_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191b811f86_0_8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191b811f86_0_8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3191b811f86_0_8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3191b811f86_0_8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191b811f86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191b811f86_0_9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3191b811f86_0_9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191b811f86_0_9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191b811f86_0_9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3191b811f86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91b811f86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191b811f86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91b811f86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617"/>
              <a:buFont typeface="Calibri"/>
              <a:buNone/>
            </a:pPr>
            <a: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Welcome to the Memory Game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41" name="Google Shape;141;p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 Match pairs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numbers on a hidden grid.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Board size: 4x4 grid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Randomized pairs of numbers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continues until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all pairs are matched.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"/>
          <p:cNvSpPr txBox="1"/>
          <p:nvPr>
            <p:ph idx="4294967295" type="body"/>
          </p:nvPr>
        </p:nvSpPr>
        <p:spPr>
          <a:xfrm>
            <a:off x="4832400" y="1505700"/>
            <a:ext cx="3999900" cy="2615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Number: 09</a:t>
            </a:r>
            <a:endParaRPr b="1"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Md. Junaid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ID: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2422583642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Asif Mahmood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ID: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2423113642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Combines fundamental programming concepts: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2D Arrays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Loops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Conditional statements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Provides an engaging way to learn C programming through game development.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**Thank you!**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311700" y="288019"/>
            <a:ext cx="8520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Program Overview</a:t>
            </a:r>
            <a:endParaRPr/>
          </a:p>
        </p:txBody>
      </p:sp>
      <p:sp>
        <p:nvSpPr>
          <p:cNvPr id="148" name="Google Shape;148;p2"/>
          <p:cNvSpPr txBox="1"/>
          <p:nvPr>
            <p:ph idx="4294967295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Written in C Programming Language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Key Libraries: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#include &lt;stdio.h&gt;: For input/output operations.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#include &lt;stdlib.h&gt;: For random number generation.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#include &lt;time.h&gt;: To seed random numbers with the current time.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Grid Size: Defined as a macro: #define SIZE 4.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Game Logic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Check for Matches: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Player chooses two coordinates.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If values match: Keep them revealed.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If not: Re-hide them.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Validation: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Ensures valid input within bounds.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Prevents choosing the same card twice or an already revealed card.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End Condition: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Game ends when all pairs are matched.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Main Function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Key Steps: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1. Initialize Board: Set up shuffled pairs and hidden state.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Game Loop: Repeats until all pairs are revealed.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Displays board.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Takes user input for two card coordinates.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Validates input and checks for matches.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3. End Game: Congratulates the player.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Highlights and Features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Randomized Setup: Ensures a unique game every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User-Friendly: Prompts and validations guide the player.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Educational Purpose: Demonstrates array manipulation, loops, and conditionals in C.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-398850" y="17143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Game Run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457200" y="282125"/>
            <a:ext cx="24852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1. Initial board display: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1397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825"/>
          </a:p>
        </p:txBody>
      </p:sp>
      <p:pic>
        <p:nvPicPr>
          <p:cNvPr id="173" name="Google Shape;1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300" y="205981"/>
            <a:ext cx="3259401" cy="16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1f66b4f1_0_11"/>
          <p:cNvSpPr txBox="1"/>
          <p:nvPr>
            <p:ph type="title"/>
          </p:nvPr>
        </p:nvSpPr>
        <p:spPr>
          <a:xfrm>
            <a:off x="-398850" y="17143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Game Run</a:t>
            </a:r>
            <a:endParaRPr/>
          </a:p>
        </p:txBody>
      </p:sp>
      <p:sp>
        <p:nvSpPr>
          <p:cNvPr id="179" name="Google Shape;179;g3191f66b4f1_0_11"/>
          <p:cNvSpPr txBox="1"/>
          <p:nvPr>
            <p:ph idx="1" type="body"/>
          </p:nvPr>
        </p:nvSpPr>
        <p:spPr>
          <a:xfrm>
            <a:off x="457200" y="282125"/>
            <a:ext cx="24852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1. Initial board display: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1397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825"/>
          </a:p>
        </p:txBody>
      </p:sp>
      <p:pic>
        <p:nvPicPr>
          <p:cNvPr id="180" name="Google Shape;180;g3191f66b4f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300" y="205981"/>
            <a:ext cx="3259401" cy="1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191f66b4f1_0_11"/>
          <p:cNvSpPr txBox="1"/>
          <p:nvPr>
            <p:ph idx="1" type="body"/>
          </p:nvPr>
        </p:nvSpPr>
        <p:spPr>
          <a:xfrm>
            <a:off x="457200" y="1929975"/>
            <a:ext cx="24852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2. First turn: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7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b="1" sz="825"/>
          </a:p>
        </p:txBody>
      </p:sp>
      <p:pic>
        <p:nvPicPr>
          <p:cNvPr id="182" name="Google Shape;182;g3191f66b4f1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300" y="1796063"/>
            <a:ext cx="3259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91f66b4f1_0_23"/>
          <p:cNvSpPr txBox="1"/>
          <p:nvPr>
            <p:ph type="title"/>
          </p:nvPr>
        </p:nvSpPr>
        <p:spPr>
          <a:xfrm>
            <a:off x="-398850" y="17143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Game Run</a:t>
            </a:r>
            <a:endParaRPr/>
          </a:p>
        </p:txBody>
      </p:sp>
      <p:sp>
        <p:nvSpPr>
          <p:cNvPr id="188" name="Google Shape;188;g3191f66b4f1_0_23"/>
          <p:cNvSpPr txBox="1"/>
          <p:nvPr>
            <p:ph idx="1" type="body"/>
          </p:nvPr>
        </p:nvSpPr>
        <p:spPr>
          <a:xfrm>
            <a:off x="457200" y="282125"/>
            <a:ext cx="24852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1. Initial board display: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1397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825"/>
          </a:p>
        </p:txBody>
      </p:sp>
      <p:sp>
        <p:nvSpPr>
          <p:cNvPr id="189" name="Google Shape;189;g3191f66b4f1_0_23"/>
          <p:cNvSpPr txBox="1"/>
          <p:nvPr>
            <p:ph idx="1" type="body"/>
          </p:nvPr>
        </p:nvSpPr>
        <p:spPr>
          <a:xfrm>
            <a:off x="457200" y="3319500"/>
            <a:ext cx="24852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3. Second turn: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7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7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</p:txBody>
      </p:sp>
      <p:sp>
        <p:nvSpPr>
          <p:cNvPr id="190" name="Google Shape;190;g3191f66b4f1_0_23"/>
          <p:cNvSpPr txBox="1"/>
          <p:nvPr>
            <p:ph idx="1" type="body"/>
          </p:nvPr>
        </p:nvSpPr>
        <p:spPr>
          <a:xfrm>
            <a:off x="457200" y="1929975"/>
            <a:ext cx="24852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2. First turn: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7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b="1" sz="825"/>
          </a:p>
        </p:txBody>
      </p:sp>
      <p:sp>
        <p:nvSpPr>
          <p:cNvPr id="191" name="Google Shape;191;g3191f66b4f1_0_23"/>
          <p:cNvSpPr txBox="1"/>
          <p:nvPr>
            <p:ph idx="1" type="body"/>
          </p:nvPr>
        </p:nvSpPr>
        <p:spPr>
          <a:xfrm>
            <a:off x="6338875" y="346025"/>
            <a:ext cx="24852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 It’s a match: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7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7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1300"/>
              <a:buChar char="●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* * * *</a:t>
            </a:r>
            <a:endParaRPr b="1" sz="825"/>
          </a:p>
        </p:txBody>
      </p:sp>
      <p:pic>
        <p:nvPicPr>
          <p:cNvPr id="192" name="Google Shape;192;g3191f66b4f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1796075"/>
            <a:ext cx="1637965" cy="11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191f66b4f1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300" y="1796063"/>
            <a:ext cx="32594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191f66b4f1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299" y="3246100"/>
            <a:ext cx="32594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191f66b4f1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2300" y="205981"/>
            <a:ext cx="3259401" cy="16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Potential Enhancements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Add a timer to track completion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Include levels with larger grids.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Add score tracking based on moves taken.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Implement a graphical user interface (GUI).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