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89" r:id="rId5"/>
    <p:sldId id="281" r:id="rId6"/>
    <p:sldId id="283" r:id="rId7"/>
    <p:sldId id="262" r:id="rId8"/>
    <p:sldId id="263" r:id="rId9"/>
    <p:sldId id="264" r:id="rId10"/>
    <p:sldId id="265" r:id="rId11"/>
    <p:sldId id="284" r:id="rId12"/>
    <p:sldId id="266" r:id="rId13"/>
    <p:sldId id="287" r:id="rId14"/>
    <p:sldId id="270" r:id="rId15"/>
    <p:sldId id="267" r:id="rId16"/>
    <p:sldId id="268" r:id="rId17"/>
    <p:sldId id="274" r:id="rId18"/>
    <p:sldId id="272" r:id="rId19"/>
    <p:sldId id="275" r:id="rId20"/>
    <p:sldId id="273" r:id="rId21"/>
    <p:sldId id="269" r:id="rId22"/>
    <p:sldId id="271" r:id="rId23"/>
    <p:sldId id="286" r:id="rId24"/>
    <p:sldId id="276" r:id="rId25"/>
    <p:sldId id="280" r:id="rId26"/>
    <p:sldId id="285" r:id="rId27"/>
    <p:sldId id="288" r:id="rId28"/>
    <p:sldId id="278" r:id="rId29"/>
    <p:sldId id="277" r:id="rId30"/>
    <p:sldId id="27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7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692-4386-942C-81AAE66C035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2692-4386-942C-81AAE66C035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2-4386-942C-81AAE66C03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92-4386-942C-81AAE66C0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7805568"/>
        <c:axId val="217807488"/>
      </c:barChart>
      <c:catAx>
        <c:axId val="217805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807488"/>
        <c:crosses val="autoZero"/>
        <c:auto val="1"/>
        <c:lblAlgn val="ctr"/>
        <c:lblOffset val="100"/>
        <c:noMultiLvlLbl val="0"/>
      </c:catAx>
      <c:valAx>
        <c:axId val="21780748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805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C00-476E-93AE-FC28355950B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00-476E-93AE-FC2835595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0-476E-93AE-FC2835595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679-4B40-93D9-633FAD57652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9-4B40-93D9-633FAD5765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79-4B40-93D9-633FAD576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5-4045-BCC7-46D364E207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5-4045-BCC7-46D364E207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5-4045-BCC7-46D364E20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981459" y="2676872"/>
            <a:ext cx="10229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chemeClr val="bg1"/>
                </a:solidFill>
              </a:rPr>
              <a:t>How APT Group Malware is Created and Distributed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201897" y="4346555"/>
            <a:ext cx="3788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영남이공대학교 사이버보안스쿨 김준연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2113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2022</a:t>
            </a:r>
            <a:r>
              <a:rPr lang="en-US" altLang="ko-KR" sz="1200" dirty="0" smtClean="0">
                <a:solidFill>
                  <a:schemeClr val="bg1"/>
                </a:solidFill>
              </a:rPr>
              <a:t> DSEC CONFERENCE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4" y="2006054"/>
            <a:ext cx="10693932" cy="4423904"/>
            <a:chOff x="867266" y="1833334"/>
            <a:chExt cx="10693932" cy="44239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75103" y="1833334"/>
              <a:ext cx="5292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33334"/>
              <a:ext cx="52920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6" y="4097238"/>
              <a:ext cx="52920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5039339" y="2864298"/>
              <a:ext cx="2328649" cy="2328649"/>
              <a:chOff x="5039339" y="2864298"/>
              <a:chExt cx="2328649" cy="2328649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5039339" y="2864298"/>
                <a:ext cx="2328649" cy="2328649"/>
              </a:xfrm>
              <a:prstGeom prst="diamond">
                <a:avLst/>
              </a:prstGeom>
              <a:solidFill>
                <a:schemeClr val="accent6"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1F127A-59DA-44CD-8865-9EDDC08EE1E1}"/>
                  </a:ext>
                </a:extLst>
              </p:cNvPr>
              <p:cNvSpPr txBox="1"/>
              <p:nvPr/>
            </p:nvSpPr>
            <p:spPr>
              <a:xfrm>
                <a:off x="5561853" y="3361066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S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0C5932-7F6B-4D39-B32B-EBD2F611A19E}"/>
                  </a:ext>
                </a:extLst>
              </p:cNvPr>
              <p:cNvSpPr txBox="1"/>
              <p:nvPr/>
            </p:nvSpPr>
            <p:spPr>
              <a:xfrm>
                <a:off x="6339521" y="3361066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W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3091FA-2614-4DFE-A4B2-8BF951AAB535}"/>
                  </a:ext>
                </a:extLst>
              </p:cNvPr>
              <p:cNvSpPr txBox="1"/>
              <p:nvPr/>
            </p:nvSpPr>
            <p:spPr>
              <a:xfrm>
                <a:off x="5561853" y="4206068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O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99C4B-4B07-4A0A-9ABE-73B29CB2AA46}"/>
                  </a:ext>
                </a:extLst>
              </p:cNvPr>
              <p:cNvSpPr txBox="1"/>
              <p:nvPr/>
            </p:nvSpPr>
            <p:spPr>
              <a:xfrm>
                <a:off x="6382262" y="4206068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</a:rPr>
                  <a:t>T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199C9-218E-49C9-8441-839AA7ED46EF}"/>
              </a:ext>
            </a:extLst>
          </p:cNvPr>
          <p:cNvSpPr txBox="1"/>
          <p:nvPr/>
        </p:nvSpPr>
        <p:spPr>
          <a:xfrm>
            <a:off x="1312409" y="218836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9BBFB-FF4B-4C8C-95E0-A9087F31767C}"/>
              </a:ext>
            </a:extLst>
          </p:cNvPr>
          <p:cNvSpPr txBox="1"/>
          <p:nvPr/>
        </p:nvSpPr>
        <p:spPr>
          <a:xfrm>
            <a:off x="8806285" y="218836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D8CD26-DF38-43C7-89D6-6D8B0B986ACB}"/>
              </a:ext>
            </a:extLst>
          </p:cNvPr>
          <p:cNvSpPr txBox="1"/>
          <p:nvPr/>
        </p:nvSpPr>
        <p:spPr>
          <a:xfrm>
            <a:off x="1312409" y="4493255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D75952-B152-48BC-9F8C-85AAE90CBDBA}"/>
              </a:ext>
            </a:extLst>
          </p:cNvPr>
          <p:cNvSpPr txBox="1"/>
          <p:nvPr/>
        </p:nvSpPr>
        <p:spPr>
          <a:xfrm>
            <a:off x="8806285" y="4493255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20537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Q.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296B0-0A58-4E5B-84C6-1B7686743AD4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B8E57-B6C0-426B-9C94-D341492FF2A8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72D13-FFF4-441B-AC91-5C4F322B8D98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6A1E6F-2CBA-485B-9E68-BC92ECBF5530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0968-735E-4DEA-B1BD-64EA306F9913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094AF-D568-4C9C-A689-126322E4A26D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64DC-7C54-45E3-BFC8-0E1A89DFF18E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49159B-49B7-40DC-83FE-B361097CF91D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ACD16BB-14FF-4988-B941-E06480B14451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C0378F-B2EF-479C-A6CA-0F04A0B17518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DDA8CC-B139-49BD-8265-0CD23AC150C1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A8915D-85C9-4145-A45F-5E3793FEA87C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33989B-1BE0-49F1-9D8B-1712C39B02E1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00999E-438E-4720-B3DB-8E64AE2B91E5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E07F13-714C-4FCC-A223-C89DD6B29656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E17CB-C2A0-4EB5-8811-2604F42F87C3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453BD7-5308-4294-996D-C9879580DDB6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D5878B-AA9E-4D75-AFDA-06FFC7B270B8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8A58A6-31F8-4B97-A53F-B46BF2F5061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8807D5-380C-473C-97B4-CDA55E4486B1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C209EB1-14B4-4476-A044-711ECD3DBD71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DD4D8EA-8FAF-453E-A4A5-EDEE27926E51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6FBF69E-8A2E-43B4-B44A-AD7A3A3AEFAA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A5E51C8-8B9C-44C9-BD57-A38B154FEADA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AE130B-F4B6-45FB-8611-B35295F10844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BACD1F-F6FD-47DB-9A15-0DF0D59816AF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CEFC70-2C69-400D-AF63-FE4BC305D0A5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92345E-ADDA-498E-82EE-5B367822473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529413"/>
            <a:ext cx="54734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D7D0D2-5590-45B1-AC8E-6E5CCE56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35070"/>
              </p:ext>
            </p:extLst>
          </p:nvPr>
        </p:nvGraphicFramePr>
        <p:xfrm>
          <a:off x="6360586" y="4942482"/>
          <a:ext cx="479035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8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6350" marR="6350" marT="6350" marB="0" vert="eaVert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en-US" altLang="ko-KR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vert="eaVert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6319522" y="204670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품목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C179EE-2557-4FFA-B279-1B03E276E04B}"/>
              </a:ext>
            </a:extLst>
          </p:cNvPr>
          <p:cNvSpPr/>
          <p:nvPr/>
        </p:nvSpPr>
        <p:spPr>
          <a:xfrm>
            <a:off x="8481697" y="204184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제조사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420E31-9BA2-4E79-B455-6F554E68B140}"/>
              </a:ext>
            </a:extLst>
          </p:cNvPr>
          <p:cNvSpPr/>
          <p:nvPr/>
        </p:nvSpPr>
        <p:spPr>
          <a:xfrm>
            <a:off x="6319522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모델명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A4C3A7-6ADA-428A-BA2E-74DE174589AE}"/>
              </a:ext>
            </a:extLst>
          </p:cNvPr>
          <p:cNvSpPr/>
          <p:nvPr/>
        </p:nvSpPr>
        <p:spPr>
          <a:xfrm>
            <a:off x="6319522" y="2821884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특장점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CEFC16-DE43-4E6D-8A4D-165B305E4502}"/>
              </a:ext>
            </a:extLst>
          </p:cNvPr>
          <p:cNvSpPr txBox="1"/>
          <p:nvPr/>
        </p:nvSpPr>
        <p:spPr>
          <a:xfrm>
            <a:off x="7099186" y="2065791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ADDD4-BED3-4B89-8DC5-7A9945B7FAB8}"/>
              </a:ext>
            </a:extLst>
          </p:cNvPr>
          <p:cNvSpPr txBox="1"/>
          <p:nvPr/>
        </p:nvSpPr>
        <p:spPr>
          <a:xfrm>
            <a:off x="7099186" y="245303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1CB989-2020-4304-899A-B14543AE1FAA}"/>
              </a:ext>
            </a:extLst>
          </p:cNvPr>
          <p:cNvSpPr txBox="1"/>
          <p:nvPr/>
        </p:nvSpPr>
        <p:spPr>
          <a:xfrm>
            <a:off x="9257324" y="204896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06B039-BA85-427B-918F-F48921FE1940}"/>
              </a:ext>
            </a:extLst>
          </p:cNvPr>
          <p:cNvSpPr txBox="1"/>
          <p:nvPr/>
        </p:nvSpPr>
        <p:spPr>
          <a:xfrm>
            <a:off x="9257324" y="243429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DAC80-B469-4C32-88C1-EFBBA6F56ED3}"/>
              </a:ext>
            </a:extLst>
          </p:cNvPr>
          <p:cNvSpPr txBox="1"/>
          <p:nvPr/>
        </p:nvSpPr>
        <p:spPr>
          <a:xfrm>
            <a:off x="7099186" y="2768704"/>
            <a:ext cx="4137474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E0C0DB-4AD5-495C-92D9-0C4B01B0FEB4}"/>
              </a:ext>
            </a:extLst>
          </p:cNvPr>
          <p:cNvSpPr/>
          <p:nvPr/>
        </p:nvSpPr>
        <p:spPr>
          <a:xfrm>
            <a:off x="8481697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34F69E-84F5-425C-BFFA-ECBD89D4C281}"/>
              </a:ext>
            </a:extLst>
          </p:cNvPr>
          <p:cNvSpPr/>
          <p:nvPr/>
        </p:nvSpPr>
        <p:spPr>
          <a:xfrm>
            <a:off x="3669656" y="36026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8AA9DA-8513-4FC6-907C-82912F7DDFC9}"/>
              </a:ext>
            </a:extLst>
          </p:cNvPr>
          <p:cNvSpPr/>
          <p:nvPr/>
        </p:nvSpPr>
        <p:spPr>
          <a:xfrm>
            <a:off x="4745741" y="17530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385831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58482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227422" y="292210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D4DD-B221-4DB3-82C9-9714DADA8761}"/>
              </a:ext>
            </a:extLst>
          </p:cNvPr>
          <p:cNvSpPr txBox="1"/>
          <p:nvPr/>
        </p:nvSpPr>
        <p:spPr>
          <a:xfrm>
            <a:off x="946224" y="491184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78313-7C82-4070-875A-D7A2F0DAA310}"/>
              </a:ext>
            </a:extLst>
          </p:cNvPr>
          <p:cNvSpPr txBox="1"/>
          <p:nvPr/>
        </p:nvSpPr>
        <p:spPr>
          <a:xfrm>
            <a:off x="8657581" y="491184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9D5CB-5799-4D8E-BADC-C031F261C033}"/>
              </a:ext>
            </a:extLst>
          </p:cNvPr>
          <p:cNvSpPr txBox="1"/>
          <p:nvPr/>
        </p:nvSpPr>
        <p:spPr>
          <a:xfrm>
            <a:off x="7631338" y="218002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9A6FA6-A29A-4B67-B9D7-EEBC9F1DA427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F5E506-BC28-47CB-AFEB-EBEACDBC5183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57A574-7768-4394-BB6D-9DC4333E4230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06A49D2-806B-4E37-8663-01A38E541B43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C805B2-9286-4AAC-9242-A3B58E27809D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4FB1AA-F7EA-4BED-A2CA-4F7AB255703A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246ECF-9532-4C60-B913-4E83433A558A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DA733CC-3187-4A06-9D2E-5F5E9DDFA334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222DA3-D14A-45BC-9646-9333FD6F1AEB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D0F4A2-962F-423E-AF4B-9D7ECC647CB0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CC67D7-6BF0-4B1B-9CF7-EBA4837208CA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E01028-0434-4DAC-957B-3DEBA28CB727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C5F4C7-5FD1-42C8-8F22-9B59D1593704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B15E6C8-7B01-40E2-B1BB-5844627A3670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8EF9AE-0D09-405F-8FC2-377B20575AD9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94EA0DB-4494-424A-B43E-D78EC690B0F3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B2E6CF-AC63-4C75-9D7B-47B7F6C4A743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8446524-C7F1-4BDE-B7CA-356F2A01F84F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9008826-146E-4A17-9E1F-64937B63A4E2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BFCFD14-3747-49B7-B1F3-22403BEB8AB9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B423512-284C-47A2-B8C4-867350A8CAB6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D22A181-89DC-44BA-9D66-31BB68C20257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5E696A7-2275-49EB-B04D-B75D81440760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BC035A-F456-451B-8AF0-97951F00F687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6ACE57-5B8A-4922-AED0-89D945FAE29A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494637-A10B-40D8-8A61-2943D1ECEE88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1FB5FFF-6895-49B2-873A-F5748F54AE28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91AB44-F9AA-4DBE-8571-838741FDE85A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042C3E-95B0-4E6C-9644-9F1911D37243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43246F2-1E66-4ED2-88D8-3CDA80EA1710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609AB9-881E-4479-87D5-5952101EB049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DC5682-0450-47F5-8EA3-19E88EB5545C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55BEC2F-45B7-4153-A943-E49D515B44EE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8C3CA75-EEF4-408D-BDF2-89984D0190A2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1A0D722-E51D-4E14-8C44-BD5A03C707E0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0069A5E-5090-4F5B-9594-454A998A1191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AFAD880-6B23-4936-9F6F-5C16ED7CF5E2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C10F360-7F64-46B2-A530-2E6A86216ED3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0B3F54B-12E8-4016-976E-06C877DF8F31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7F9E8D9-E59C-44F7-B82B-81425F892A44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F8D2F2A-FFF9-4CEB-AB23-34DA8B49EB5F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B7C98EC-86D5-47E8-94CF-1762AB74D57A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67F8EB8-BA1D-4814-9285-A7E5AED9F1A0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A3DD8E1-E7F5-499C-A1C8-A7AF36EE7C8B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E36400-E795-4E8D-8D36-9FCD51EE4A40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5E1841B-CA3C-4428-82CD-9F78AB2F3EE1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4E64F81-5AB2-4E07-B85A-443A581F075E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FD81E03-A58F-4E3F-BA2C-5F9ACA28B310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F63BD41-FF9C-484A-A78E-EA3C49AAED33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3F020DB-9409-4CB4-8E83-6FFDB2D039AD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4D8273C-67FE-44F5-BEC5-02D2E321352A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C8EB836-CF5E-4BBA-9D89-41541D77FD15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7402DF8-36EA-4107-9A0D-0FE08506BA1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07869BF-22AB-467C-9A48-A96B72A500C9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BFD3818-DFF8-433E-89F6-3433612FD9CE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F414A00-58A9-402C-BA70-413E37BE5CC1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269B8B8-217C-40E9-AD6B-8A8A6649B900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06645FA-A18E-4597-992F-F542B4E64D01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97E9BA0-DB1D-4139-BFEC-10788D4A5A5F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DFEF57E-5EBA-4A47-A0C0-03C521195E62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FA6D004-5CCB-485F-BEA7-79217338C244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18D9AA3-22DC-4203-A797-766781723149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E715C2-E45F-4BB8-AE71-3BFC716F27FD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4BCCEAB-1E39-4EA9-BAEA-90088DEDF677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FFEE3B8-7C8B-4F72-9BFC-7B93158686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6A46BBF-607A-4910-BC95-EC79F7CDAC48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AA6E44F-4B7B-478B-A668-C5D60F4E52E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BC2B50A-753B-473B-A5B6-102BC073E588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981D592-4D9E-4A7D-A2AE-507ADC033A18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823E5B4-3ED2-4C26-B1E0-4FBDF8EE0E4B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78E77C6-54FD-4248-8A4F-0A4F017D0A7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C328195-F8BD-4E0F-9D3F-C57921BB74C0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533907B-3632-420C-875B-7917FA4C8ABD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CD5CD14-F8EB-43F1-B0D7-01558D6C4FA5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92EB3E0-084F-47D1-8C5B-4E18540D2453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612EF64-9E4B-4788-AEA3-0B29E6D81994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5045C85-75BB-47E0-B856-9A1BC714A50E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5303D5F-B27D-4A5F-A54C-6A597E0F54D7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68D1FB-94CA-454E-9DD4-3722C35F9E4F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3608BBD-0C18-4C59-BCC1-4BE199C2DEFA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CABAFE3-D0CE-4CAB-8F14-7A8854EEA1F0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9775CCA-EA99-4F43-9B41-3D4E257F4058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A527ED-5A42-4685-9F07-FE4EFF55C0C2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04240CF-2BF7-47D7-8CD9-C976112BA0C8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9B8D482-2FE3-4FA2-9E9E-65CBE9336146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AF25656-76A5-4F5F-9350-C7D90350D449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47AD44A-1098-4064-8998-C6D820EEFF56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1E596C0-D79E-4143-87F3-9E2B37FAF52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DD56710-9C12-43CF-AD35-97F0D01E8C9C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7B8E468-D059-4A21-A0D3-9D8B020408AE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82C72BD-C792-4D46-A41B-634F9C9E3A80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5985C74-278D-40F6-AD0C-49D2B3D178B1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BDFC661-9FD8-4182-9DEB-B4839ABD5EDB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2A20690-1145-466E-9CAF-3BE1664348EC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723F501-C2DB-46F3-997B-0014AF1BE5EF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FA48883-828C-4DB4-88A3-7A823225BD2E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BCD44EA-2DBD-43CD-8481-B94B04DC3EB1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D1B0697-4E17-4108-8128-D4C23EA7B631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3BD74BC-453F-4CD8-B53C-A0AC37233005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234C7D1-0389-4DCE-BEBA-7C7654717FA8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CF54B6B-4E3E-48FE-98C8-CB557FB1048F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0D56C75-DF9B-41E0-B1CC-A28BC1763C9E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BE8E9FF-B74E-4C67-B153-61082901CFE1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9DA3729-9BA3-480D-BF25-8998165785ED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4FE9251-D012-48FF-9270-F844E6B197F7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F714D55-129D-45E8-8606-AA4F3DB3B300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AE39E3A-B54B-4367-9AF6-0557B6960DE7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46B02BD-C625-44FF-BD6A-6AF9D4F19B2C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AC577A0-B3C9-45F5-9B26-D770F39E75F9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E771341-8452-4AC7-A46C-F4B354F281C3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A0745CD-7F9B-4755-A9BC-637ACA37DF72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D4C83C6-FBBF-4134-9C3C-5E545FF28095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A4A7B0C-3EE1-47DE-A4F4-6EEB2FFD10A7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136F76F-6158-4B62-9E42-AAE401781717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6BF58C9-964B-4924-87AD-5A7AE0112148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2567109-4A41-4D16-A469-05A5513438A7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7EA1275-BE12-41B2-BF77-514D0F252A56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C5F219D-6F0E-43E6-9621-11E0C5BCA125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EB9670F-B64C-4FE2-B14E-36C6CACC3072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709D762-F58F-4CCA-A7AC-DD6E81D4EED4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2404ACA-68B0-4A37-9661-CC1037D070CF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323625A8-140D-48E3-BCE2-6561BAD6E702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F47B294-BB0B-47D3-8A0C-CD65BB4C0866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58F79601-36CA-4730-A82D-81BAB974D1FE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8414BA4-1F11-47EE-BE62-F8051F9B60A2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0F88D71-D9AA-4287-BFDE-B5D5B2AD5BC0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7A4899F-CDBD-4409-8469-C26A433C6464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E53DE1B-5368-4857-81F2-DBF0E5599DAA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760FAA1-A7A2-48F5-BEA9-84B0A8D444C9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CF86FCF-A65A-4B24-B4F3-8E9BDC772296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DFDA4FF-5B93-4E86-A029-6F903DD6DF18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52197B-60C8-4D98-B46A-DA8805044218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F9C1B44-5A36-4187-BD5B-84BAB092FDBC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CB1773B-B750-4889-94BF-CCFBAD958D59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07CA22C-BBE9-40F0-899B-C871A4091B59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A2168B0-CE9D-4E33-AC97-AA7B5EE35CF7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767BAFE-E6B0-4FBA-951B-6992BB806176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89FEA16-6357-4C70-B37F-AEB920342C56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0E099E5-74E5-41B4-8EA6-21635D965185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F1E7877-426E-49D3-9399-4BCB0470566B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17390A79-CC2A-4582-849B-C725FE279A4B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0B09ACC4-E699-4F6E-9AF6-DE0BB3291969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CC375F0-9F96-4402-BE28-AF542C358B48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51C8ACFF-92D0-4C31-AAA3-79A542A857BC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CA384C2-80A1-4DA9-9D79-0ADBC92F42D9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13D95F-D0A2-4BB7-A60B-C07982E77B8D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0B3ABD44-713F-4ED6-AF51-93D156B86CD5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F2F47CA-5A0D-4BBA-94AD-3FD6E65E533E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9FA9E6B6-4012-46E3-A229-5BCC22DDA047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D713DDE-B91F-4C44-854A-ECC97E4A80B2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1164D46-6BED-4DC5-B335-972F9B13E635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0BDBC07-D67E-4A97-8D31-269CFE01D5DF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E700BF5-C2DF-4436-A1F2-F62B4176CC18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26C5F338-384C-4623-B67F-E5756D0A5134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89D48A9-9001-49C3-8260-68EA31EF21F4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A309482F-8E77-4768-99D1-D2660D169E20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AF7C847-AC8D-4854-9859-470716C07893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9BFE88E-E720-4D88-B49D-113A1D62F9E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4B2880-BD99-4A17-A4FA-10B5FED9C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6EA0991-1140-474F-88B3-53EB02649853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467D0DD-4F53-4B18-9254-05AD864735D0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162CAEBF-B255-4613-8B66-7D182158FFE6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06D7E29-7498-4A17-86DD-7CED78E05DD8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44679E6-45F0-477D-885B-E6F58EB1EC95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E2D523-347A-435E-93EC-2B7A67563653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42845DE-A51B-46BD-936F-E5A6135D378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3D704A1-9A72-4A26-9474-848E0951D811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BED502F-9844-4332-880F-ED570E7A3B52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925E73D-3C7E-42EE-9B2B-E152D1A02730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AC081502-6B6B-452F-AB24-AD4AA3EAAFA3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27BE2BF-8394-4553-ABB7-FA01C25773BC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55A3B1B-FF91-4F2D-88BB-B298E4AAF56B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63ED016-A7F2-459C-83D2-AB1A66B5ADF5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9684DA8-8323-4342-BB57-E2B6C2A647C9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E1A0BFE-0787-47AB-9969-0908B662F483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7FC43F2-398E-4FF4-B167-D6046D5B14B2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FEDABF49-0F1F-471F-BE14-DC34665B3CCD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3121A165-F4E7-429D-B409-27E5661752E7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589FCE9F-E8DF-4F95-ADD5-1E828E01E4CA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5B7A64D-582A-4E98-89D8-8A102BF01512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0D2E1D8-3202-45BD-BB3A-76E2A5D2C002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C6743EC-A13E-4075-A560-B58373A8245C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A56218E-D404-4566-9542-F8BBE0F0291F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75D9E3A-486B-456D-9B78-B7A9E1400099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88D9526-B23F-40EA-809B-C19F2D90EC9A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C99DB7A-2A0B-4756-8AD2-B2EC49D7CEE5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3414DD4-DAA4-4D73-877B-55708699EA60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5952B82E-2114-4C02-B65B-B08876585539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0957449-68B7-42E1-AF10-16AC4BE72E20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56735C6A-40FC-4776-AE3A-A601C4E2B6DC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628DA7B3-4B55-4C98-853C-BE517ACAA37D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F9759A58-90B3-42E6-9100-455CC6EB3C45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182993A1-600E-4218-8CE3-86E4359A2713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3B672C5-CA66-474F-BEC1-E31D478AA280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7BA4BE0-EF3E-4DAB-8028-7013B557BA81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E745A34-6522-4524-959E-65B5C9B95812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8DE9F7A-5474-4A17-B54F-4E124920C04F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DC832AA-7E4B-4D63-B2AC-EF2616A02890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F1B37FF-173D-446F-9B46-C45F1D436FB0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0D8EE6C-2F0A-4C02-86B4-1228A3A03B75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C6E22EB-2264-4795-A6B8-A9D8FA42D832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0E04CCE7-FAD5-4307-8467-9020F01940C7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0A7A96B-93F7-4B41-8313-5A07EAE443CA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E1C225A-35A1-4257-AB78-C3EB47EFF741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AB3B94E-ED0E-4625-AC45-CCB12404090B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8482BA2-1BA6-4ADF-9035-10B82C0E846B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3739B99-3786-4BD1-A499-6CA608565FC7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1C3C7D3-5B81-4948-93D9-4CBAE4D6C837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5209EE4-BFD8-4CAE-9C9D-717E598D2734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3B53AF07-956F-446E-8BD6-485EC50740CA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3A70B3D-CE46-4C2D-9AC4-DC6A208370E1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1470512-C3F9-4D42-84A2-55319351E6CC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54F17F04-F0E9-4926-955C-6F6CE96C802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B2FC6A6-D1E3-4D73-88A9-731001900D8F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05FCF828-8D21-4B88-94C9-DE6D616DB21E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A8109759-D0B8-465E-BD08-ED32E257754A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29FFDD53-7CDA-4D5D-A956-DEDCDF9F3025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5C8AB7A-E3CF-42A1-A20B-6A02F87549A1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AC4C23F1-A3F7-4AD5-91AA-C8FE7B9562EB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130DAFD-A9C9-47D7-B65D-39F63202B04D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5EAD01D-294C-400E-BCD8-29BE00299D7B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026CF5A-CBC6-4C23-AD71-89A4802B862C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2AF40703-7D26-47DC-BCF3-E07B380EDF3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79A6EA3D-E101-4776-A7D8-BBE43DE10F86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D0313EA0-AE2A-4BB0-B5EF-B542855F88A3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A874773F-B1B6-4D96-89A7-0F64D8D79525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1D59A424-4465-4F49-9344-BCB2256E8959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A8A16E25-EB85-4539-9ABB-1FC711CC807B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24C56D39-5D9C-4FAE-91E7-197F02CFB331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672F9F93-B5EE-4EBB-8B73-29C213FCE773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955713D2-EEE7-429C-B4F6-FB134005BF39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EA0634FE-17B7-44D1-BBB2-3B4638C1FB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D30AC9BC-3EEF-45F8-9DA7-FD63FD2A6EA6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ECCC7AF8-EACB-460C-B766-637C8A2B339B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30D7A098-BD63-4917-8203-47BA4401E793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68575CC-5C46-40A7-8C14-0E8BDDC7B145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A4733DD4-9ED0-4C2C-9E8A-C6F3BAAA849F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F1F140F0-6FAC-4CA0-B78E-7CC8C369E9B5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F34C275A-5585-46F9-ABD1-E3E8C30F3C6C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F43DAD88-85E3-42F2-AB64-FE3717E9CDDB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250990D-7A27-4E38-B729-FBC7ACCEDF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5B7F8BE-2FC7-4811-8D5B-85FD30562721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A34C5988-834B-40B4-A495-6A4464667B34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EBA4D888-C904-44EB-9CF4-71833140EB62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E17BFAA-FD78-4974-8EC6-642C3E471405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E515557C-DE0E-4AE8-B843-8ADE9DCA0D4C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4F638FA9-C907-41D4-AB93-2585E9B76E87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BF9C0497-70C6-486D-8B4E-0868658BA3CC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755FD616-0AC5-451B-9206-7DFDA3FDD795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F7A771CE-3563-46E3-B53D-41BFE0B199CD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8CC66980-5355-48BE-BA3A-7AAFAE9B1A62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26059907-307A-40A3-B62C-03B027712EC6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33DFE9FD-3301-40CA-ADC2-2AE83FEB2FC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4A0B7375-8B11-493F-9357-0903BB95D8E4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8E93F250-4373-4210-AA4C-61C5AAC5A678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656B5410-A3AF-4DDA-8869-3722DD076EB5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29A06537-3623-4446-A012-DCE2EF76099F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8BF5F0E-80EB-42C9-807F-AF966C15BEC5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5D1FA411-B417-47D1-8B6B-CD8BB8104E20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FDD27314-ED72-45A9-9517-9717CC10AD0F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75981F9E-BC78-4464-AF10-ECD09E5953A9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8EB2F5D-EA84-4B53-9E75-9B9B6DFE1044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51D7234-C9C7-4E48-87D1-6808A52EC560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B31477AA-1AD6-4E20-BA3C-306A6B846BCB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13E6D0A7-97FB-41DA-9815-FAD7252F23B1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36708F83-03A9-45B3-9D8A-14D82581F880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D5A94F-2731-45EC-951E-C1A9F7344BEC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4E031EF7-45AB-4B9A-9A40-8C6E2681FACF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67F4E01B-01DE-49B2-B99B-500B5859B995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A54575D2-E19A-4839-8C55-9B316C352974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C2919B3-D4E7-457E-8627-95C004064162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A8BFCD04-6A3A-4742-B44B-CCFB0BD3B457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57909CE-4011-4A71-B016-09D3C574242E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8655F06E-C225-459F-8A9A-8C17CC924CEE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480B8F0-1F3E-4B76-9244-92A9A7612AF4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5E90D15E-AEFD-4A32-B9BA-AA7DCAD64F64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F9D2E00-281B-4A0E-B9CE-A0027672E6B4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0B8ADA2B-114C-451B-8634-88ED407BCEC6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031B858-7981-4F53-8DB8-EE17D0023920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5DA2B7C2-3B4B-4F5E-B48B-D0B8A688D18E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ED521ABC-E8C2-4315-B6E2-B0FF2C85F4CB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42D739E6-0444-43B4-BE8A-3CDBEC2EA7E9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7CC214C0-0AFE-47B3-AAD8-C0E2B5A4A8A6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7EBCC4FE-6EAE-4942-BF37-21DCAA74A3D7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A8037AD4-252E-4AA6-B986-6922A3947355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F560E24B-E484-4611-8C53-E9D3295F853A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CCFCC1EA-C35B-456B-B32F-D90EF4ADF649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F511C4E9-A396-4199-89CD-00CC1D84235A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54FCF307-2502-41F2-B511-9FFC2591DEE2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0A5C844E-8D61-4C2F-8F8D-A409D336116A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0C3F882F-E67F-4F51-9D07-A2A8249AAE54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5CA4049A-4F54-4F5C-80F3-243713C39EBA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F3DEB62-FF65-4191-9EBB-95E21C0316C9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C55AE32F-1053-4D6E-A46A-6A6D9BB53C87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8C4BCD5E-4089-4959-95D7-205092686EB3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99CF92E3-0C39-4B43-AE68-8340765DB718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D33D9781-D22B-46C9-82F2-2381D77A775A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A4497C90-0DDE-45B4-9C01-670716F4AF26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403F8F66-3E30-44A0-A32F-FD484274251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7E2CDE08-913D-4E06-848D-0E87FC054CF3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FFF95BF-5B3F-4E26-8350-8C7D24C7FFC2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D2010DF-A598-4816-8D42-8E95C5025672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CBB2A1C-ACE2-49FB-854B-F50DD7B6629E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1868768-8058-42A9-96D9-768C16FC523C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943E3E8-5626-4B6E-BC4C-146466B35599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49AD53E-2A1B-4134-BA49-4A579B4097F9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20D5991F-0EDD-434D-84EA-975991FE4954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368F2218-9CF2-4DA4-B36F-0568C082B485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D1B8BD6D-1AE1-43F2-9C34-116537281D7D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61D2C3-EB99-4ED8-B7DF-3E6BA8B9AD60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01885-6F7C-4221-83BA-426A52055E79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58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6D7227-EDB7-412B-8FD5-2F49D050DE00}"/>
              </a:ext>
            </a:extLst>
          </p:cNvPr>
          <p:cNvGrpSpPr/>
          <p:nvPr/>
        </p:nvGrpSpPr>
        <p:grpSpPr>
          <a:xfrm>
            <a:off x="851389" y="2579172"/>
            <a:ext cx="10489222" cy="2661406"/>
            <a:chOff x="931986" y="1705412"/>
            <a:chExt cx="10489222" cy="2661406"/>
          </a:xfrm>
        </p:grpSpPr>
        <p:graphicFrame>
          <p:nvGraphicFramePr>
            <p:cNvPr id="44" name="Chart 6">
              <a:extLst>
                <a:ext uri="{FF2B5EF4-FFF2-40B4-BE49-F238E27FC236}">
                  <a16:creationId xmlns:a16="http://schemas.microsoft.com/office/drawing/2014/main" id="{185B0246-1EB1-404E-BB0C-4367582B0B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7261866"/>
                </p:ext>
              </p:extLst>
            </p:nvPr>
          </p:nvGraphicFramePr>
          <p:xfrm>
            <a:off x="2652032" y="1705412"/>
            <a:ext cx="6887939" cy="2104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0" name="Round Same Side Corner Rectangle 8">
              <a:extLst>
                <a:ext uri="{FF2B5EF4-FFF2-40B4-BE49-F238E27FC236}">
                  <a16:creationId xmlns:a16="http://schemas.microsoft.com/office/drawing/2014/main" id="{5CA96947-0638-4EA5-A622-7C7B4309570B}"/>
                </a:ext>
              </a:extLst>
            </p:cNvPr>
            <p:cNvSpPr/>
            <p:nvPr/>
          </p:nvSpPr>
          <p:spPr>
            <a:xfrm>
              <a:off x="5103840" y="1999608"/>
              <a:ext cx="575459" cy="151561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 Same Side Corner Rectangle 20">
              <a:extLst>
                <a:ext uri="{FF2B5EF4-FFF2-40B4-BE49-F238E27FC236}">
                  <a16:creationId xmlns:a16="http://schemas.microsoft.com/office/drawing/2014/main" id="{BF05E7BA-1AA8-445E-97ED-1603E9E5C349}"/>
                </a:ext>
              </a:extLst>
            </p:cNvPr>
            <p:cNvSpPr/>
            <p:nvPr/>
          </p:nvSpPr>
          <p:spPr>
            <a:xfrm rot="10800000">
              <a:off x="6349186" y="1992612"/>
              <a:ext cx="717050" cy="152960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FAD431D6-E670-48EC-8E73-962AC3A60CEA}"/>
                </a:ext>
              </a:extLst>
            </p:cNvPr>
            <p:cNvGrpSpPr/>
            <p:nvPr/>
          </p:nvGrpSpPr>
          <p:grpSpPr>
            <a:xfrm>
              <a:off x="931986" y="2631066"/>
              <a:ext cx="3107688" cy="1048024"/>
              <a:chOff x="803640" y="3362835"/>
              <a:chExt cx="2059657" cy="104802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5D0E900-D9CC-4CC3-B2E0-270372D1960D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35FEB5-B335-4161-A680-E35B4B8ED27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8" name="Group 12">
              <a:extLst>
                <a:ext uri="{FF2B5EF4-FFF2-40B4-BE49-F238E27FC236}">
                  <a16:creationId xmlns:a16="http://schemas.microsoft.com/office/drawing/2014/main" id="{E8113265-F426-4A18-B159-DB4ADC2CD449}"/>
                </a:ext>
              </a:extLst>
            </p:cNvPr>
            <p:cNvGrpSpPr/>
            <p:nvPr/>
          </p:nvGrpSpPr>
          <p:grpSpPr>
            <a:xfrm>
              <a:off x="8087402" y="2631066"/>
              <a:ext cx="3333806" cy="1048024"/>
              <a:chOff x="803640" y="3362835"/>
              <a:chExt cx="2059657" cy="104802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4E9311-D36A-4724-9E40-F7D60623A262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C8F64C-8413-40EA-B9A6-265F68316AC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0AFE0C-AE1A-4BC1-BA27-F4FC5B496E13}"/>
                </a:ext>
              </a:extLst>
            </p:cNvPr>
            <p:cNvSpPr txBox="1"/>
            <p:nvPr/>
          </p:nvSpPr>
          <p:spPr>
            <a:xfrm>
              <a:off x="2038078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9BCEBC-8BAE-4988-B252-DC7815A78B03}"/>
                </a:ext>
              </a:extLst>
            </p:cNvPr>
            <p:cNvSpPr txBox="1"/>
            <p:nvPr/>
          </p:nvSpPr>
          <p:spPr>
            <a:xfrm>
              <a:off x="8087402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aphicFrame>
          <p:nvGraphicFramePr>
            <p:cNvPr id="61" name="Chart 17">
              <a:extLst>
                <a:ext uri="{FF2B5EF4-FFF2-40B4-BE49-F238E27FC236}">
                  <a16:creationId xmlns:a16="http://schemas.microsoft.com/office/drawing/2014/main" id="{57A5B0AC-27BC-4A86-994A-7F67A25DD3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0378497"/>
                </p:ext>
              </p:extLst>
            </p:nvPr>
          </p:nvGraphicFramePr>
          <p:xfrm>
            <a:off x="1908968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2" name="Chart 18">
              <a:extLst>
                <a:ext uri="{FF2B5EF4-FFF2-40B4-BE49-F238E27FC236}">
                  <a16:creationId xmlns:a16="http://schemas.microsoft.com/office/drawing/2014/main" id="{CB05566D-A8A8-49B1-BD43-795135B4E6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1867318"/>
                </p:ext>
              </p:extLst>
            </p:nvPr>
          </p:nvGraphicFramePr>
          <p:xfrm>
            <a:off x="7392144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46428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401953"/>
            <a:ext cx="2773053" cy="707886"/>
            <a:chOff x="294640" y="3596640"/>
            <a:chExt cx="2773053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1242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393939"/>
                  </a:solidFill>
                </a:rPr>
                <a:t>APT GROUP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109839"/>
            <a:ext cx="4174078" cy="707886"/>
            <a:chOff x="294640" y="3596640"/>
            <a:chExt cx="4174078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3525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393939"/>
                  </a:solidFill>
                </a:rPr>
                <a:t>MALWARE CREATED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4910058"/>
            <a:ext cx="4775205" cy="707886"/>
            <a:chOff x="294640" y="3596640"/>
            <a:chExt cx="477520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4126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393939"/>
                  </a:solidFill>
                </a:rPr>
                <a:t>MALWARE DISTRIBUTED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15D7E5-60ED-43DF-A965-981DE5CCE4E8}"/>
              </a:ext>
            </a:extLst>
          </p:cNvPr>
          <p:cNvSpPr txBox="1"/>
          <p:nvPr/>
        </p:nvSpPr>
        <p:spPr>
          <a:xfrm>
            <a:off x="5948090" y="3558289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93939"/>
                </a:solidFill>
                <a:latin typeface="Arial Nova Light" panose="020B0304020202020204" pitchFamily="34" charset="0"/>
              </a:rPr>
              <a:t>APT </a:t>
            </a:r>
            <a:r>
              <a:rPr lang="ko-KR" altLang="en-US" sz="1200" dirty="0" smtClean="0">
                <a:solidFill>
                  <a:srgbClr val="393939"/>
                </a:solidFill>
                <a:latin typeface="Arial Nova Light" panose="020B0304020202020204" pitchFamily="34" charset="0"/>
              </a:rPr>
              <a:t>그룹에 대한 설명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78532-1B29-4755-8161-781DC10241C0}"/>
              </a:ext>
            </a:extLst>
          </p:cNvPr>
          <p:cNvSpPr txBox="1"/>
          <p:nvPr/>
        </p:nvSpPr>
        <p:spPr>
          <a:xfrm>
            <a:off x="5948090" y="4325282"/>
            <a:ext cx="1963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393939"/>
                </a:solidFill>
                <a:latin typeface="Arial Nova Light" panose="020B0304020202020204" pitchFamily="34" charset="0"/>
              </a:rPr>
              <a:t>악성코드가 제작되는 과정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C1990-BFF3-4AA5-95DC-8A41214D61CA}"/>
              </a:ext>
            </a:extLst>
          </p:cNvPr>
          <p:cNvSpPr txBox="1"/>
          <p:nvPr/>
        </p:nvSpPr>
        <p:spPr>
          <a:xfrm>
            <a:off x="5948090" y="5925216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393939"/>
                </a:solidFill>
                <a:latin typeface="Arial Nova Light" panose="020B0304020202020204" pitchFamily="34" charset="0"/>
              </a:rPr>
              <a:t>공격 방지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6CD2E-3CC1-4835-B282-AE92CEFFFE97}"/>
              </a:ext>
            </a:extLst>
          </p:cNvPr>
          <p:cNvSpPr txBox="1"/>
          <p:nvPr/>
        </p:nvSpPr>
        <p:spPr>
          <a:xfrm>
            <a:off x="619016" y="5710277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ko-KR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245155-BF92-4471-AC62-A87A47A31390}"/>
              </a:ext>
            </a:extLst>
          </p:cNvPr>
          <p:cNvSpPr txBox="1"/>
          <p:nvPr/>
        </p:nvSpPr>
        <p:spPr>
          <a:xfrm>
            <a:off x="1267770" y="5802610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393939"/>
                </a:solidFill>
              </a:rPr>
              <a:t>PREVENTION</a:t>
            </a:r>
            <a:endParaRPr lang="ko-KR" altLang="en-US" sz="2800" spc="-150" dirty="0">
              <a:solidFill>
                <a:srgbClr val="39393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C1990-BFF3-4AA5-95DC-8A41214D61CA}"/>
              </a:ext>
            </a:extLst>
          </p:cNvPr>
          <p:cNvSpPr txBox="1"/>
          <p:nvPr/>
        </p:nvSpPr>
        <p:spPr>
          <a:xfrm>
            <a:off x="5948090" y="5125249"/>
            <a:ext cx="246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393939"/>
                </a:solidFill>
                <a:latin typeface="Arial Nova Light" panose="020B0304020202020204" pitchFamily="34" charset="0"/>
              </a:rPr>
              <a:t>제작된 악성코드가 배포되는 과정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C2A94-3B7C-40CD-85CA-3396D49AB7DB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D4414DFF-3459-47C3-AB99-FCCC629827A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32837454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4" name="차트 23">
                <a:extLst>
                  <a:ext uri="{FF2B5EF4-FFF2-40B4-BE49-F238E27FC236}">
                    <a16:creationId xmlns:a16="http://schemas.microsoft.com/office/drawing/2014/main" id="{D4414DFF-3459-47C3-AB99-FCCC62982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3DF181-F5FC-4296-804F-A14ADC41E677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7955BD4C-DC4E-4CD1-90F1-1809F80AE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458412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228D44-9A46-445D-B8E2-218436356BD1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668D1-B06A-4F43-91C8-6A23B83E156E}"/>
              </a:ext>
            </a:extLst>
          </p:cNvPr>
          <p:cNvSpPr txBox="1"/>
          <p:nvPr/>
        </p:nvSpPr>
        <p:spPr>
          <a:xfrm>
            <a:off x="1468735" y="1788695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6DE67B55-2E54-41E8-8670-592D41674941}"/>
              </a:ext>
            </a:extLst>
          </p:cNvPr>
          <p:cNvSpPr/>
          <p:nvPr/>
        </p:nvSpPr>
        <p:spPr>
          <a:xfrm>
            <a:off x="861435" y="23428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1">
            <a:extLst>
              <a:ext uri="{FF2B5EF4-FFF2-40B4-BE49-F238E27FC236}">
                <a16:creationId xmlns:a16="http://schemas.microsoft.com/office/drawing/2014/main" id="{59E54B21-A931-4AA1-8372-F42AB1A61C74}"/>
              </a:ext>
            </a:extLst>
          </p:cNvPr>
          <p:cNvSpPr/>
          <p:nvPr/>
        </p:nvSpPr>
        <p:spPr>
          <a:xfrm>
            <a:off x="861435" y="2342809"/>
            <a:ext cx="469889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3E2E6-96DA-4372-8592-14563AB890F3}"/>
              </a:ext>
            </a:extLst>
          </p:cNvPr>
          <p:cNvSpPr txBox="1"/>
          <p:nvPr/>
        </p:nvSpPr>
        <p:spPr>
          <a:xfrm>
            <a:off x="6359712" y="22933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D8007D-A8BB-4119-A361-788E48366839}"/>
              </a:ext>
            </a:extLst>
          </p:cNvPr>
          <p:cNvSpPr txBox="1"/>
          <p:nvPr/>
        </p:nvSpPr>
        <p:spPr>
          <a:xfrm>
            <a:off x="7185267" y="23680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672B27C5-AEA0-4B77-BB34-C83159AE89CF}"/>
              </a:ext>
            </a:extLst>
          </p:cNvPr>
          <p:cNvSpPr/>
          <p:nvPr/>
        </p:nvSpPr>
        <p:spPr>
          <a:xfrm>
            <a:off x="5368794" y="234280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0C87C093-D374-461C-8F29-68569BF37B08}"/>
              </a:ext>
            </a:extLst>
          </p:cNvPr>
          <p:cNvSpPr/>
          <p:nvPr/>
        </p:nvSpPr>
        <p:spPr>
          <a:xfrm>
            <a:off x="861435" y="32040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0716FFBA-07B4-411F-A6CB-6A87A91E8C31}"/>
              </a:ext>
            </a:extLst>
          </p:cNvPr>
          <p:cNvSpPr/>
          <p:nvPr/>
        </p:nvSpPr>
        <p:spPr>
          <a:xfrm>
            <a:off x="861436" y="3204086"/>
            <a:ext cx="4014835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6429E-078A-49BB-A70A-A85B7FC0F247}"/>
              </a:ext>
            </a:extLst>
          </p:cNvPr>
          <p:cNvSpPr txBox="1"/>
          <p:nvPr/>
        </p:nvSpPr>
        <p:spPr>
          <a:xfrm>
            <a:off x="6359712" y="31533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377F4C-E30C-48C8-AEF0-6DD8B48A960C}"/>
              </a:ext>
            </a:extLst>
          </p:cNvPr>
          <p:cNvSpPr txBox="1"/>
          <p:nvPr/>
        </p:nvSpPr>
        <p:spPr>
          <a:xfrm>
            <a:off x="7185267" y="32323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9C2962B9-3077-415A-AFC1-D3E72AE085CC}"/>
              </a:ext>
            </a:extLst>
          </p:cNvPr>
          <p:cNvSpPr/>
          <p:nvPr/>
        </p:nvSpPr>
        <p:spPr>
          <a:xfrm>
            <a:off x="4684733" y="321763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D15654C1-670E-4DD3-B3DE-65D57223A526}"/>
              </a:ext>
            </a:extLst>
          </p:cNvPr>
          <p:cNvSpPr/>
          <p:nvPr/>
        </p:nvSpPr>
        <p:spPr>
          <a:xfrm>
            <a:off x="861435" y="40665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4">
            <a:extLst>
              <a:ext uri="{FF2B5EF4-FFF2-40B4-BE49-F238E27FC236}">
                <a16:creationId xmlns:a16="http://schemas.microsoft.com/office/drawing/2014/main" id="{6D374C6A-0BB9-40F6-BBAB-F1C5B9E8E9C5}"/>
              </a:ext>
            </a:extLst>
          </p:cNvPr>
          <p:cNvSpPr/>
          <p:nvPr/>
        </p:nvSpPr>
        <p:spPr>
          <a:xfrm>
            <a:off x="861436" y="4066589"/>
            <a:ext cx="264671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4E6BE2-68EE-43B7-93E0-4DB9D88B0C97}"/>
              </a:ext>
            </a:extLst>
          </p:cNvPr>
          <p:cNvSpPr txBox="1"/>
          <p:nvPr/>
        </p:nvSpPr>
        <p:spPr>
          <a:xfrm>
            <a:off x="6359712" y="40134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9DA3E-E993-4901-B13B-28F5CE3F4BD8}"/>
              </a:ext>
            </a:extLst>
          </p:cNvPr>
          <p:cNvSpPr txBox="1"/>
          <p:nvPr/>
        </p:nvSpPr>
        <p:spPr>
          <a:xfrm>
            <a:off x="7185267" y="41009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04B23FCC-8552-486C-86EA-E87FBD6DE9F3}"/>
              </a:ext>
            </a:extLst>
          </p:cNvPr>
          <p:cNvSpPr/>
          <p:nvPr/>
        </p:nvSpPr>
        <p:spPr>
          <a:xfrm>
            <a:off x="3316613" y="40645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19">
            <a:extLst>
              <a:ext uri="{FF2B5EF4-FFF2-40B4-BE49-F238E27FC236}">
                <a16:creationId xmlns:a16="http://schemas.microsoft.com/office/drawing/2014/main" id="{09CFE357-ACEB-4D8D-89C6-32E71CF2D472}"/>
              </a:ext>
            </a:extLst>
          </p:cNvPr>
          <p:cNvSpPr/>
          <p:nvPr/>
        </p:nvSpPr>
        <p:spPr>
          <a:xfrm>
            <a:off x="861435" y="49305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5">
            <a:extLst>
              <a:ext uri="{FF2B5EF4-FFF2-40B4-BE49-F238E27FC236}">
                <a16:creationId xmlns:a16="http://schemas.microsoft.com/office/drawing/2014/main" id="{A2F4BAB7-097C-4957-BE46-241FA820BA0D}"/>
              </a:ext>
            </a:extLst>
          </p:cNvPr>
          <p:cNvSpPr/>
          <p:nvPr/>
        </p:nvSpPr>
        <p:spPr>
          <a:xfrm>
            <a:off x="861436" y="4927866"/>
            <a:ext cx="195352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0594D-41D4-4472-BA5D-AFFAAE3B1E92}"/>
              </a:ext>
            </a:extLst>
          </p:cNvPr>
          <p:cNvSpPr txBox="1"/>
          <p:nvPr/>
        </p:nvSpPr>
        <p:spPr>
          <a:xfrm>
            <a:off x="6359712" y="48734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43C8-1631-4532-9BBF-B8A65E475FB0}"/>
              </a:ext>
            </a:extLst>
          </p:cNvPr>
          <p:cNvSpPr txBox="1"/>
          <p:nvPr/>
        </p:nvSpPr>
        <p:spPr>
          <a:xfrm>
            <a:off x="7185267" y="49652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9E398E4D-3A31-48D2-8E29-47C1F7B24811}"/>
              </a:ext>
            </a:extLst>
          </p:cNvPr>
          <p:cNvSpPr/>
          <p:nvPr/>
        </p:nvSpPr>
        <p:spPr>
          <a:xfrm>
            <a:off x="2632553" y="492868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21">
            <a:extLst>
              <a:ext uri="{FF2B5EF4-FFF2-40B4-BE49-F238E27FC236}">
                <a16:creationId xmlns:a16="http://schemas.microsoft.com/office/drawing/2014/main" id="{732DAC1F-E795-45C9-9FE6-0CA2B620CF36}"/>
              </a:ext>
            </a:extLst>
          </p:cNvPr>
          <p:cNvSpPr/>
          <p:nvPr/>
        </p:nvSpPr>
        <p:spPr>
          <a:xfrm>
            <a:off x="861435" y="57903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37">
            <a:extLst>
              <a:ext uri="{FF2B5EF4-FFF2-40B4-BE49-F238E27FC236}">
                <a16:creationId xmlns:a16="http://schemas.microsoft.com/office/drawing/2014/main" id="{EB1CB336-57E2-43AC-B210-61C51C3BE3B0}"/>
              </a:ext>
            </a:extLst>
          </p:cNvPr>
          <p:cNvSpPr/>
          <p:nvPr/>
        </p:nvSpPr>
        <p:spPr>
          <a:xfrm>
            <a:off x="861436" y="5790369"/>
            <a:ext cx="567161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A9F0B-CB3D-4650-8E73-C432BADA85FE}"/>
              </a:ext>
            </a:extLst>
          </p:cNvPr>
          <p:cNvSpPr txBox="1"/>
          <p:nvPr/>
        </p:nvSpPr>
        <p:spPr>
          <a:xfrm>
            <a:off x="6359712" y="57335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3A7B29-2169-49F0-9380-A64A03981397}"/>
              </a:ext>
            </a:extLst>
          </p:cNvPr>
          <p:cNvSpPr txBox="1"/>
          <p:nvPr/>
        </p:nvSpPr>
        <p:spPr>
          <a:xfrm>
            <a:off x="7185267" y="58338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9067F24-8CE1-4787-B474-E1B9C1F78289}"/>
              </a:ext>
            </a:extLst>
          </p:cNvPr>
          <p:cNvSpPr/>
          <p:nvPr/>
        </p:nvSpPr>
        <p:spPr>
          <a:xfrm>
            <a:off x="1255311" y="5796941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EDB016-1A7D-4CFE-8B09-0BB5750390DC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6DE677-431B-4304-8964-3223A3EC3B97}"/>
              </a:ext>
            </a:extLst>
          </p:cNvPr>
          <p:cNvCxnSpPr/>
          <p:nvPr/>
        </p:nvCxnSpPr>
        <p:spPr>
          <a:xfrm flipH="1">
            <a:off x="4554515" y="4544085"/>
            <a:ext cx="1288010" cy="77449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FB3306-45CC-4EBA-A7D3-6A0A8E232752}"/>
              </a:ext>
            </a:extLst>
          </p:cNvPr>
          <p:cNvCxnSpPr/>
          <p:nvPr/>
        </p:nvCxnSpPr>
        <p:spPr>
          <a:xfrm>
            <a:off x="5889576" y="4544082"/>
            <a:ext cx="1072693" cy="67924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A206AA7-8B52-488D-AE30-1911CE51A2A1}"/>
              </a:ext>
            </a:extLst>
          </p:cNvPr>
          <p:cNvSpPr/>
          <p:nvPr/>
        </p:nvSpPr>
        <p:spPr>
          <a:xfrm>
            <a:off x="3322461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0664BC1-7305-4514-8404-6D157679DBAA}"/>
              </a:ext>
            </a:extLst>
          </p:cNvPr>
          <p:cNvSpPr/>
          <p:nvPr/>
        </p:nvSpPr>
        <p:spPr>
          <a:xfrm>
            <a:off x="4978729" y="159430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5A9E54-7F89-4835-BE88-CE26EEDFBA8F}"/>
              </a:ext>
            </a:extLst>
          </p:cNvPr>
          <p:cNvSpPr/>
          <p:nvPr/>
        </p:nvSpPr>
        <p:spPr>
          <a:xfrm>
            <a:off x="6737495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1C5FA3-4A3D-401D-8710-D55F89AB1809}"/>
              </a:ext>
            </a:extLst>
          </p:cNvPr>
          <p:cNvGrpSpPr/>
          <p:nvPr/>
        </p:nvGrpSpPr>
        <p:grpSpPr>
          <a:xfrm>
            <a:off x="6962269" y="1815021"/>
            <a:ext cx="2499978" cy="1013459"/>
            <a:chOff x="7200899" y="1678040"/>
            <a:chExt cx="2499978" cy="1013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892FD6-4F10-4957-A5EF-455D60B194A5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084FD6-8602-42A3-B2BA-735C1C452190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3F504-8D95-4E4B-9C74-80B9E7722A59}"/>
              </a:ext>
            </a:extLst>
          </p:cNvPr>
          <p:cNvGrpSpPr/>
          <p:nvPr/>
        </p:nvGrpSpPr>
        <p:grpSpPr>
          <a:xfrm>
            <a:off x="538480" y="5177342"/>
            <a:ext cx="2499978" cy="1013459"/>
            <a:chOff x="7200899" y="1678040"/>
            <a:chExt cx="2499978" cy="10134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C25F85-2541-4CA0-97C7-CD8834373637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1EE00D-815D-4A77-AC78-8C3D83E85F2B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E1D07-8AA3-4AE2-9B58-7A9695DA339D}"/>
              </a:ext>
            </a:extLst>
          </p:cNvPr>
          <p:cNvGrpSpPr/>
          <p:nvPr/>
        </p:nvGrpSpPr>
        <p:grpSpPr>
          <a:xfrm>
            <a:off x="8738442" y="5177342"/>
            <a:ext cx="2499978" cy="1013459"/>
            <a:chOff x="7200899" y="1678040"/>
            <a:chExt cx="2499978" cy="10134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0F71E4-2510-42E7-9960-74E752DA3FC5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8F3953-E7A4-4D8C-AD56-384801E622FA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2251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825FC-DA57-4698-B7FD-75E57CE5170C}"/>
              </a:ext>
            </a:extLst>
          </p:cNvPr>
          <p:cNvSpPr txBox="1"/>
          <p:nvPr/>
        </p:nvSpPr>
        <p:spPr>
          <a:xfrm>
            <a:off x="3776086" y="539067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EFG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2B282-B34C-4F29-BB08-A2A31881FCD1}"/>
              </a:ext>
            </a:extLst>
          </p:cNvPr>
          <p:cNvSpPr txBox="1"/>
          <p:nvPr/>
        </p:nvSpPr>
        <p:spPr>
          <a:xfrm>
            <a:off x="7185509" y="539236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XYZ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4283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6B79F6A-9898-4977-9C92-4CA44BEB46CC}"/>
              </a:ext>
            </a:extLst>
          </p:cNvPr>
          <p:cNvSpPr/>
          <p:nvPr/>
        </p:nvSpPr>
        <p:spPr>
          <a:xfrm rot="5400000">
            <a:off x="1165581" y="25298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2C1C40BD-21DF-4949-9851-C5316B9098A1}"/>
              </a:ext>
            </a:extLst>
          </p:cNvPr>
          <p:cNvSpPr/>
          <p:nvPr/>
        </p:nvSpPr>
        <p:spPr>
          <a:xfrm>
            <a:off x="1165581" y="25298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C55F6E-F8CC-402B-83A8-7A9BF4FD72D7}"/>
              </a:ext>
            </a:extLst>
          </p:cNvPr>
          <p:cNvSpPr txBox="1"/>
          <p:nvPr/>
        </p:nvSpPr>
        <p:spPr>
          <a:xfrm>
            <a:off x="1645596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75%</a:t>
            </a:r>
            <a:endParaRPr lang="ko-KR" altLang="en-US" sz="3200" dirty="0"/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59167F68-17D4-4124-BBCC-CB5C0EB3B230}"/>
              </a:ext>
            </a:extLst>
          </p:cNvPr>
          <p:cNvSpPr txBox="1"/>
          <p:nvPr/>
        </p:nvSpPr>
        <p:spPr>
          <a:xfrm>
            <a:off x="1147109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F7D3BF1E-5A88-4454-A11D-D30D6027751E}"/>
              </a:ext>
            </a:extLst>
          </p:cNvPr>
          <p:cNvSpPr/>
          <p:nvPr/>
        </p:nvSpPr>
        <p:spPr>
          <a:xfrm rot="5400000">
            <a:off x="5148118" y="25298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B1A6859B-66E9-48B2-B98B-146A54A968B1}"/>
              </a:ext>
            </a:extLst>
          </p:cNvPr>
          <p:cNvSpPr/>
          <p:nvPr/>
        </p:nvSpPr>
        <p:spPr>
          <a:xfrm>
            <a:off x="5148118" y="25298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04F54-1F87-4DCE-BCC2-318ED9D1963C}"/>
              </a:ext>
            </a:extLst>
          </p:cNvPr>
          <p:cNvSpPr txBox="1"/>
          <p:nvPr/>
        </p:nvSpPr>
        <p:spPr>
          <a:xfrm>
            <a:off x="5628133" y="32201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67%</a:t>
            </a:r>
            <a:endParaRPr lang="ko-KR" altLang="en-US" sz="3200" dirty="0"/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979B7431-17FA-4539-9858-EF885B18C344}"/>
              </a:ext>
            </a:extLst>
          </p:cNvPr>
          <p:cNvSpPr txBox="1"/>
          <p:nvPr/>
        </p:nvSpPr>
        <p:spPr>
          <a:xfrm>
            <a:off x="5129646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54087C4-F194-469D-B21B-17DC9310E5F3}"/>
              </a:ext>
            </a:extLst>
          </p:cNvPr>
          <p:cNvCxnSpPr/>
          <p:nvPr/>
        </p:nvCxnSpPr>
        <p:spPr>
          <a:xfrm>
            <a:off x="5781040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호 39">
            <a:extLst>
              <a:ext uri="{FF2B5EF4-FFF2-40B4-BE49-F238E27FC236}">
                <a16:creationId xmlns:a16="http://schemas.microsoft.com/office/drawing/2014/main" id="{97B491C8-1958-44D8-98B2-83DAE0C2DD6D}"/>
              </a:ext>
            </a:extLst>
          </p:cNvPr>
          <p:cNvSpPr/>
          <p:nvPr/>
        </p:nvSpPr>
        <p:spPr>
          <a:xfrm rot="5400000">
            <a:off x="9130654" y="25298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FCB0C966-7330-4CC6-91A1-C5B737B9A9C4}"/>
              </a:ext>
            </a:extLst>
          </p:cNvPr>
          <p:cNvSpPr/>
          <p:nvPr/>
        </p:nvSpPr>
        <p:spPr>
          <a:xfrm>
            <a:off x="9130654" y="25298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2C164F-5627-47F6-8360-CE060485C190}"/>
              </a:ext>
            </a:extLst>
          </p:cNvPr>
          <p:cNvSpPr txBox="1"/>
          <p:nvPr/>
        </p:nvSpPr>
        <p:spPr>
          <a:xfrm>
            <a:off x="9610669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51%</a:t>
            </a:r>
            <a:endParaRPr lang="ko-KR" altLang="en-US" sz="3200" dirty="0"/>
          </a:p>
        </p:txBody>
      </p:sp>
      <p:sp>
        <p:nvSpPr>
          <p:cNvPr id="43" name="テキスト ボックス 17">
            <a:extLst>
              <a:ext uri="{FF2B5EF4-FFF2-40B4-BE49-F238E27FC236}">
                <a16:creationId xmlns:a16="http://schemas.microsoft.com/office/drawing/2014/main" id="{8841F758-057F-4761-8DC5-41F9F522548B}"/>
              </a:ext>
            </a:extLst>
          </p:cNvPr>
          <p:cNvSpPr txBox="1"/>
          <p:nvPr/>
        </p:nvSpPr>
        <p:spPr>
          <a:xfrm>
            <a:off x="9112182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4BAF4D-D9CC-4A28-AC71-E345D2372422}"/>
              </a:ext>
            </a:extLst>
          </p:cNvPr>
          <p:cNvCxnSpPr/>
          <p:nvPr/>
        </p:nvCxnSpPr>
        <p:spPr>
          <a:xfrm>
            <a:off x="9798411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0B156-C553-470C-91D8-F4E12A43F6A0}"/>
              </a:ext>
            </a:extLst>
          </p:cNvPr>
          <p:cNvSpPr/>
          <p:nvPr/>
        </p:nvSpPr>
        <p:spPr>
          <a:xfrm rot="5400000">
            <a:off x="2095462" y="5197240"/>
            <a:ext cx="36000" cy="68400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82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5ABEF-C3D5-4643-B1E9-8C89ECAD3068}"/>
              </a:ext>
            </a:extLst>
          </p:cNvPr>
          <p:cNvSpPr/>
          <p:nvPr/>
        </p:nvSpPr>
        <p:spPr>
          <a:xfrm>
            <a:off x="875104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A5128-4942-4284-96FC-02DB8CD3A270}"/>
              </a:ext>
            </a:extLst>
          </p:cNvPr>
          <p:cNvSpPr txBox="1"/>
          <p:nvPr/>
        </p:nvSpPr>
        <p:spPr>
          <a:xfrm>
            <a:off x="1683273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683273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5298011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8912749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9E0D32-4ACD-466A-BAD9-82931DFAA487}"/>
              </a:ext>
            </a:extLst>
          </p:cNvPr>
          <p:cNvSpPr/>
          <p:nvPr/>
        </p:nvSpPr>
        <p:spPr>
          <a:xfrm>
            <a:off x="4489842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97333E-462F-4784-87FB-94DFECD2F011}"/>
              </a:ext>
            </a:extLst>
          </p:cNvPr>
          <p:cNvSpPr txBox="1"/>
          <p:nvPr/>
        </p:nvSpPr>
        <p:spPr>
          <a:xfrm>
            <a:off x="5298011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9E263A-A716-48A4-B59F-10383371A8E9}"/>
              </a:ext>
            </a:extLst>
          </p:cNvPr>
          <p:cNvSpPr/>
          <p:nvPr/>
        </p:nvSpPr>
        <p:spPr>
          <a:xfrm>
            <a:off x="8104580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C584B7-7EC8-404B-8936-497642B2F5C6}"/>
              </a:ext>
            </a:extLst>
          </p:cNvPr>
          <p:cNvSpPr txBox="1"/>
          <p:nvPr/>
        </p:nvSpPr>
        <p:spPr>
          <a:xfrm>
            <a:off x="8912749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3549532" y="3075056"/>
            <a:ext cx="5131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핵심 내용을 입력하세요</a:t>
            </a:r>
            <a:endParaRPr lang="ko-KR" altLang="en-US" sz="4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0D9A74-20C5-4797-A71C-3BADA5484665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28F93B-05A5-444E-AF24-4A2A30E38A22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455BA2-BC83-497B-BB13-4D47B1322F37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1AEC5A-5830-454D-8939-8073E476BB27}"/>
              </a:ext>
            </a:extLst>
          </p:cNvPr>
          <p:cNvSpPr txBox="1"/>
          <p:nvPr/>
        </p:nvSpPr>
        <p:spPr>
          <a:xfrm>
            <a:off x="2854221" y="2951946"/>
            <a:ext cx="6543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</a:rPr>
              <a:t>봄이 아무 아스라히 한 추억과 묻힌 봅니다</a:t>
            </a:r>
            <a:r>
              <a:rPr lang="en-US" altLang="ko-KR" sz="2800" i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800" i="1" dirty="0">
                <a:solidFill>
                  <a:schemeClr val="bg1"/>
                </a:solidFill>
              </a:rPr>
              <a:t>이름자 별빛이 써 같이 별 시와 봅니다</a:t>
            </a:r>
            <a:r>
              <a:rPr lang="en-US" altLang="ko-KR" sz="2800" i="1" dirty="0">
                <a:solidFill>
                  <a:schemeClr val="bg1"/>
                </a:solidFill>
              </a:rPr>
              <a:t>. 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32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9B09E2-560B-4AB0-B844-E705CD1A51B0}"/>
              </a:ext>
            </a:extLst>
          </p:cNvPr>
          <p:cNvSpPr/>
          <p:nvPr/>
        </p:nvSpPr>
        <p:spPr>
          <a:xfrm>
            <a:off x="4595964" y="2834640"/>
            <a:ext cx="3261360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53B88-5346-4CA9-84CE-2C01C7CF7232}"/>
              </a:ext>
            </a:extLst>
          </p:cNvPr>
          <p:cNvSpPr txBox="1"/>
          <p:nvPr/>
        </p:nvSpPr>
        <p:spPr>
          <a:xfrm>
            <a:off x="1769382" y="310583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질문을 하고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1D149-BF9C-407C-B8C8-E25754592DA7}"/>
              </a:ext>
            </a:extLst>
          </p:cNvPr>
          <p:cNvSpPr txBox="1"/>
          <p:nvPr/>
        </p:nvSpPr>
        <p:spPr>
          <a:xfrm>
            <a:off x="5364870" y="2875002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3939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68DC7-2BB0-467B-9DC4-4FA9C4E04C24}"/>
              </a:ext>
            </a:extLst>
          </p:cNvPr>
          <p:cNvSpPr txBox="1"/>
          <p:nvPr/>
        </p:nvSpPr>
        <p:spPr>
          <a:xfrm>
            <a:off x="8283890" y="310583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쓰세요</a:t>
            </a:r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816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80E0D-400B-4DD2-A151-C23AE873FCD5}"/>
              </a:ext>
            </a:extLst>
          </p:cNvPr>
          <p:cNvSpPr txBox="1"/>
          <p:nvPr/>
        </p:nvSpPr>
        <p:spPr>
          <a:xfrm>
            <a:off x="3074416" y="1982450"/>
            <a:ext cx="160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“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426AF-B95E-4957-B867-478DD3449D6F}"/>
              </a:ext>
            </a:extLst>
          </p:cNvPr>
          <p:cNvSpPr txBox="1"/>
          <p:nvPr/>
        </p:nvSpPr>
        <p:spPr>
          <a:xfrm>
            <a:off x="8439403" y="4349955"/>
            <a:ext cx="1636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D8129-E34A-4047-8C81-FB5DB89C03B2}"/>
              </a:ext>
            </a:extLst>
          </p:cNvPr>
          <p:cNvSpPr txBox="1"/>
          <p:nvPr/>
        </p:nvSpPr>
        <p:spPr>
          <a:xfrm>
            <a:off x="3785195" y="2951946"/>
            <a:ext cx="4605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</a:rPr>
              <a:t>차 나는 청춘이 이네들은 </a:t>
            </a:r>
            <a:endParaRPr lang="en-US" altLang="ko-KR" sz="2800" i="1" dirty="0">
              <a:solidFill>
                <a:schemeClr val="bg1"/>
              </a:solidFill>
            </a:endParaRPr>
          </a:p>
          <a:p>
            <a:r>
              <a:rPr lang="ko-KR" altLang="en-US" sz="2800" i="1" dirty="0">
                <a:solidFill>
                  <a:schemeClr val="bg1"/>
                </a:solidFill>
              </a:rPr>
              <a:t>언덕 이런 멀리 하나에 봅니다</a:t>
            </a:r>
            <a:r>
              <a:rPr lang="en-US" altLang="ko-KR" sz="2800" i="1" dirty="0">
                <a:solidFill>
                  <a:schemeClr val="bg1"/>
                </a:solidFill>
              </a:rPr>
              <a:t>.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90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APT GROUP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3314629" y="3075057"/>
            <a:ext cx="556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마지막 메시지를 입력하세요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0D9A74-20C5-4797-A71C-3BADA5484665}"/>
              </a:ext>
            </a:extLst>
          </p:cNvPr>
          <p:cNvGrpSpPr/>
          <p:nvPr/>
        </p:nvGrpSpPr>
        <p:grpSpPr>
          <a:xfrm>
            <a:off x="-952080" y="314408"/>
            <a:ext cx="13248954" cy="6356990"/>
            <a:chOff x="-901280" y="481056"/>
            <a:chExt cx="13248954" cy="63569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28F93B-05A5-444E-AF24-4A2A30E38A22}"/>
                </a:ext>
              </a:extLst>
            </p:cNvPr>
            <p:cNvSpPr txBox="1"/>
            <p:nvPr/>
          </p:nvSpPr>
          <p:spPr>
            <a:xfrm>
              <a:off x="-901280" y="481056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455BA2-BC83-497B-BB13-4D47B1322F37}"/>
                </a:ext>
              </a:extLst>
            </p:cNvPr>
            <p:cNvSpPr txBox="1"/>
            <p:nvPr/>
          </p:nvSpPr>
          <p:spPr>
            <a:xfrm>
              <a:off x="11048921" y="462205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85850" y="1171575"/>
            <a:ext cx="10487025" cy="506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48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D7A5D-3186-4736-8A6E-94B9C6DA9065}"/>
              </a:ext>
            </a:extLst>
          </p:cNvPr>
          <p:cNvSpPr txBox="1"/>
          <p:nvPr/>
        </p:nvSpPr>
        <p:spPr>
          <a:xfrm>
            <a:off x="467360" y="2468880"/>
            <a:ext cx="62055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-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</a:t>
            </a:r>
            <a:r>
              <a:rPr lang="ko-KR" altLang="en-US" sz="66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395516" y="323464"/>
            <a:ext cx="2013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A.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07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5E6E59-748D-47CD-AF74-A3CD88BA05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5E4BB34-1E38-45AD-BC1A-F9C2FF07CD08}"/>
              </a:ext>
            </a:extLst>
          </p:cNvPr>
          <p:cNvGrpSpPr/>
          <p:nvPr/>
        </p:nvGrpSpPr>
        <p:grpSpPr>
          <a:xfrm>
            <a:off x="4823857" y="1867784"/>
            <a:ext cx="2544286" cy="2668636"/>
            <a:chOff x="5033918" y="1867784"/>
            <a:chExt cx="2544286" cy="26686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35E9AB-B261-42B6-8702-E5C1F939132C}"/>
                </a:ext>
              </a:extLst>
            </p:cNvPr>
            <p:cNvSpPr txBox="1"/>
            <p:nvPr/>
          </p:nvSpPr>
          <p:spPr>
            <a:xfrm>
              <a:off x="5033918" y="4013200"/>
              <a:ext cx="2544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rgbClr val="393939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질문을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5C976C-05B7-4433-996B-A4CAE9DB2B1E}"/>
                </a:ext>
              </a:extLst>
            </p:cNvPr>
            <p:cNvSpPr txBox="1"/>
            <p:nvPr/>
          </p:nvSpPr>
          <p:spPr>
            <a:xfrm>
              <a:off x="5278376" y="1867784"/>
              <a:ext cx="20553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800" dirty="0">
                  <a:solidFill>
                    <a:schemeClr val="bg1"/>
                  </a:solidFill>
                  <a:latin typeface="+mj-ea"/>
                  <a:ea typeface="+mj-ea"/>
                </a:rPr>
                <a:t>Q.</a:t>
              </a:r>
              <a:endParaRPr lang="ko-KR" altLang="en-US" sz="13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815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37371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EE71FE-0A3F-4A25-852B-B62F5C0A9B7E}"/>
              </a:ext>
            </a:extLst>
          </p:cNvPr>
          <p:cNvSpPr/>
          <p:nvPr/>
        </p:nvSpPr>
        <p:spPr>
          <a:xfrm>
            <a:off x="442976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B67FCB-6C0A-43A6-9430-B53E5B0CBDF9}"/>
              </a:ext>
            </a:extLst>
          </p:cNvPr>
          <p:cNvSpPr/>
          <p:nvPr/>
        </p:nvSpPr>
        <p:spPr>
          <a:xfrm>
            <a:off x="848581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631683" y="5189424"/>
            <a:ext cx="2887651" cy="1243338"/>
            <a:chOff x="631683" y="5390664"/>
            <a:chExt cx="2887651" cy="12433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릴케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내일 써 별 책상을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1" cy="1243338"/>
            <a:chOff x="631683" y="5390664"/>
            <a:chExt cx="2887651" cy="12433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릴케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내일 써 별 책상을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953C9B-2611-4FE6-8766-B55AD80C0402}"/>
              </a:ext>
            </a:extLst>
          </p:cNvPr>
          <p:cNvGrpSpPr/>
          <p:nvPr/>
        </p:nvGrpSpPr>
        <p:grpSpPr>
          <a:xfrm>
            <a:off x="8672665" y="5189424"/>
            <a:ext cx="2887651" cy="1243338"/>
            <a:chOff x="631683" y="5390664"/>
            <a:chExt cx="2887651" cy="124333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4B137-9F3C-4A3B-863C-2DA04F463D9A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릴케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내일 써 별 책상을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D8DDC-AAEE-433E-AB6D-A55B54CF21F5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B1C923E4-48BC-49E6-99AA-A6344904F21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08759" y="2292801"/>
            <a:ext cx="1974482" cy="1974482"/>
          </a:xfrm>
          <a:prstGeom prst="rect">
            <a:avLst/>
          </a:prstGeom>
        </p:spPr>
      </p:pic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64809" y="2358467"/>
            <a:ext cx="1974482" cy="19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95695"/>
              </p:ext>
            </p:extLst>
          </p:nvPr>
        </p:nvGraphicFramePr>
        <p:xfrm>
          <a:off x="457200" y="1614596"/>
          <a:ext cx="112776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19677300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629083"/>
            <a:chOff x="2028825" y="5485953"/>
            <a:chExt cx="2038350" cy="629083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248742" y="5562125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2017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493FFD-AB5F-4DF3-B0E5-31DC25C25869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629083"/>
            <a:chOff x="2028825" y="5485953"/>
            <a:chExt cx="2038350" cy="6290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248743" y="5581204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2018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A28911-F4B6-41C3-9E12-2D92D41EC68A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629083"/>
            <a:chOff x="2028825" y="5485953"/>
            <a:chExt cx="2038350" cy="629083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248743" y="5581204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2019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AC466-B539-41B7-B7D7-0A51F52DF5D1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9073429" y="5541147"/>
            <a:ext cx="2038350" cy="629083"/>
            <a:chOff x="2028825" y="5485953"/>
            <a:chExt cx="2038350" cy="62908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2248743" y="5581204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2020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928FA3-0F17-416B-AC6A-EBD6FF94D3E1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1327</Words>
  <Application>Microsoft Office PowerPoint</Application>
  <PresentationFormat>와이드스크린</PresentationFormat>
  <Paragraphs>288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Arial Nova Light</vt:lpstr>
      <vt:lpstr>나눔스퀘어 ExtraBold</vt:lpstr>
      <vt:lpstr>나눔스퀘어 Light</vt:lpstr>
      <vt:lpstr>새굴림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Student</cp:lastModifiedBy>
  <cp:revision>15</cp:revision>
  <dcterms:created xsi:type="dcterms:W3CDTF">2020-09-07T02:34:06Z</dcterms:created>
  <dcterms:modified xsi:type="dcterms:W3CDTF">2022-10-18T03:43:11Z</dcterms:modified>
</cp:coreProperties>
</file>