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57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C06"/>
    <a:srgbClr val="E7E200"/>
    <a:srgbClr val="FFFF66"/>
    <a:srgbClr val="DE0000"/>
    <a:srgbClr val="FF4C33"/>
    <a:srgbClr val="F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8FA-1A17-4AED-A84C-27E00D53457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90A2-4565-4924-BF1B-754C0E503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8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8FA-1A17-4AED-A84C-27E00D53457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90A2-4565-4924-BF1B-754C0E503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6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8FA-1A17-4AED-A84C-27E00D53457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90A2-4565-4924-BF1B-754C0E503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8FA-1A17-4AED-A84C-27E00D53457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90A2-4565-4924-BF1B-754C0E503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4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8FA-1A17-4AED-A84C-27E00D53457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90A2-4565-4924-BF1B-754C0E503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0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8FA-1A17-4AED-A84C-27E00D53457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90A2-4565-4924-BF1B-754C0E503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8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8FA-1A17-4AED-A84C-27E00D53457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90A2-4565-4924-BF1B-754C0E503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4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8FA-1A17-4AED-A84C-27E00D53457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90A2-4565-4924-BF1B-754C0E503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0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8FA-1A17-4AED-A84C-27E00D53457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90A2-4565-4924-BF1B-754C0E503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7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8FA-1A17-4AED-A84C-27E00D53457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90A2-4565-4924-BF1B-754C0E503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6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8FA-1A17-4AED-A84C-27E00D53457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90A2-4565-4924-BF1B-754C0E503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6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4B8FA-1A17-4AED-A84C-27E00D53457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E90A2-4565-4924-BF1B-754C0E503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3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61553" y="651022"/>
            <a:ext cx="2862802" cy="2777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35210" y="210024"/>
            <a:ext cx="3906981" cy="40981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7943" y="4080022"/>
            <a:ext cx="2862802" cy="2777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886661" y="4606833"/>
            <a:ext cx="2061641" cy="20411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4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61553" y="651022"/>
            <a:ext cx="2862802" cy="2777978"/>
          </a:xfrm>
          <a:prstGeom prst="ellips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35210" y="210024"/>
            <a:ext cx="3906981" cy="4098174"/>
          </a:xfrm>
          <a:prstGeom prst="ellipse">
            <a:avLst/>
          </a:prstGeom>
          <a:solidFill>
            <a:srgbClr val="E7E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7943" y="4080022"/>
            <a:ext cx="2862802" cy="2777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886661" y="4606833"/>
            <a:ext cx="2061641" cy="2041143"/>
          </a:xfrm>
          <a:prstGeom prst="ellipse">
            <a:avLst/>
          </a:prstGeom>
          <a:solidFill>
            <a:srgbClr val="FEEC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79714" y="1343608"/>
            <a:ext cx="2862802" cy="27779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44093" y="260691"/>
            <a:ext cx="3626452" cy="327329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98740" y="3819331"/>
            <a:ext cx="2862802" cy="27779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461240" y="4450701"/>
            <a:ext cx="2061641" cy="204114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2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8539" y="372501"/>
            <a:ext cx="2862802" cy="2777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06121" y="153317"/>
            <a:ext cx="3906981" cy="409817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47149" y="3707521"/>
            <a:ext cx="2862802" cy="2777978"/>
          </a:xfrm>
          <a:prstGeom prst="ellipse">
            <a:avLst/>
          </a:prstGeom>
          <a:solidFill>
            <a:srgbClr val="FF4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130359" y="4816857"/>
            <a:ext cx="2061641" cy="2041143"/>
          </a:xfrm>
          <a:prstGeom prst="ellipse">
            <a:avLst/>
          </a:prstGeom>
          <a:solidFill>
            <a:srgbClr val="D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3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2772" y="2259111"/>
            <a:ext cx="2862802" cy="277797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204792" y="54080"/>
            <a:ext cx="3906981" cy="40981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88782" y="1593582"/>
            <a:ext cx="2862802" cy="277797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461240" y="4450701"/>
            <a:ext cx="2061641" cy="204114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0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93062" y="976215"/>
            <a:ext cx="2862802" cy="277797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063023" y="132052"/>
            <a:ext cx="3906981" cy="40981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20577" y="3968186"/>
            <a:ext cx="2862802" cy="277797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985692" y="4436524"/>
            <a:ext cx="2061641" cy="204114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988837-411F-4174-AFC9-DCDFDEC079A4}"/>
              </a:ext>
            </a:extLst>
          </p:cNvPr>
          <p:cNvSpPr/>
          <p:nvPr/>
        </p:nvSpPr>
        <p:spPr>
          <a:xfrm>
            <a:off x="4953554" y="2181139"/>
            <a:ext cx="2061641" cy="20411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9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048" y="296685"/>
            <a:ext cx="2862802" cy="277797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089729" y="404219"/>
            <a:ext cx="3222413" cy="3296948"/>
          </a:xfrm>
          <a:prstGeom prst="ellipse">
            <a:avLst/>
          </a:prstGeom>
          <a:solidFill>
            <a:srgbClr val="D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41843" y="3493265"/>
            <a:ext cx="2862802" cy="277797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387980" y="4157315"/>
            <a:ext cx="2061641" cy="204114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988837-411F-4174-AFC9-DCDFDEC079A4}"/>
              </a:ext>
            </a:extLst>
          </p:cNvPr>
          <p:cNvSpPr/>
          <p:nvPr/>
        </p:nvSpPr>
        <p:spPr>
          <a:xfrm>
            <a:off x="3554726" y="404219"/>
            <a:ext cx="2061641" cy="20411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F9B9EF-1B2D-40FB-B173-D8A5408F807C}"/>
              </a:ext>
            </a:extLst>
          </p:cNvPr>
          <p:cNvSpPr/>
          <p:nvPr/>
        </p:nvSpPr>
        <p:spPr>
          <a:xfrm>
            <a:off x="9647275" y="4359350"/>
            <a:ext cx="1842978" cy="19118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EB21B6-35A9-4D72-A8C6-B4DBC02E7508}"/>
              </a:ext>
            </a:extLst>
          </p:cNvPr>
          <p:cNvSpPr/>
          <p:nvPr/>
        </p:nvSpPr>
        <p:spPr>
          <a:xfrm>
            <a:off x="92423" y="4131724"/>
            <a:ext cx="1842978" cy="1911894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07ED72-8EF9-4163-9571-3E2D170C1C47}"/>
              </a:ext>
            </a:extLst>
          </p:cNvPr>
          <p:cNvSpPr/>
          <p:nvPr/>
        </p:nvSpPr>
        <p:spPr>
          <a:xfrm>
            <a:off x="5268448" y="4095300"/>
            <a:ext cx="1842978" cy="19118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77730E-F6AA-4861-B56F-911A2B4B4837}"/>
              </a:ext>
            </a:extLst>
          </p:cNvPr>
          <p:cNvSpPr/>
          <p:nvPr/>
        </p:nvSpPr>
        <p:spPr>
          <a:xfrm>
            <a:off x="5987918" y="1096746"/>
            <a:ext cx="1842978" cy="191189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7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72960" y="4597361"/>
            <a:ext cx="1777729" cy="16738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14543" y="1545849"/>
            <a:ext cx="1777729" cy="1566348"/>
          </a:xfrm>
          <a:prstGeom prst="ellipse">
            <a:avLst/>
          </a:prstGeom>
          <a:solidFill>
            <a:srgbClr val="D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94112" y="3008639"/>
            <a:ext cx="1592204" cy="153947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177147" y="4600922"/>
            <a:ext cx="1498245" cy="1566347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988837-411F-4174-AFC9-DCDFDEC079A4}"/>
              </a:ext>
            </a:extLst>
          </p:cNvPr>
          <p:cNvSpPr/>
          <p:nvPr/>
        </p:nvSpPr>
        <p:spPr>
          <a:xfrm>
            <a:off x="834153" y="501504"/>
            <a:ext cx="1592203" cy="17534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F9B9EF-1B2D-40FB-B173-D8A5408F807C}"/>
              </a:ext>
            </a:extLst>
          </p:cNvPr>
          <p:cNvSpPr/>
          <p:nvPr/>
        </p:nvSpPr>
        <p:spPr>
          <a:xfrm>
            <a:off x="9585267" y="2254969"/>
            <a:ext cx="1183760" cy="9124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EB21B6-35A9-4D72-A8C6-B4DBC02E7508}"/>
              </a:ext>
            </a:extLst>
          </p:cNvPr>
          <p:cNvSpPr/>
          <p:nvPr/>
        </p:nvSpPr>
        <p:spPr>
          <a:xfrm>
            <a:off x="1447480" y="2592059"/>
            <a:ext cx="1653106" cy="1673881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07ED72-8EF9-4163-9571-3E2D170C1C47}"/>
              </a:ext>
            </a:extLst>
          </p:cNvPr>
          <p:cNvSpPr/>
          <p:nvPr/>
        </p:nvSpPr>
        <p:spPr>
          <a:xfrm>
            <a:off x="7817664" y="5010845"/>
            <a:ext cx="1498246" cy="14561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77730E-F6AA-4861-B56F-911A2B4B4837}"/>
              </a:ext>
            </a:extLst>
          </p:cNvPr>
          <p:cNvSpPr/>
          <p:nvPr/>
        </p:nvSpPr>
        <p:spPr>
          <a:xfrm>
            <a:off x="6829624" y="3371261"/>
            <a:ext cx="1125296" cy="11692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952560-D394-4ABA-88CD-8A848A4FA4D6}"/>
              </a:ext>
            </a:extLst>
          </p:cNvPr>
          <p:cNvSpPr/>
          <p:nvPr/>
        </p:nvSpPr>
        <p:spPr>
          <a:xfrm>
            <a:off x="3588057" y="323173"/>
            <a:ext cx="1592204" cy="153947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ABB64E0-5762-451F-BD88-D15A24188EDC}"/>
              </a:ext>
            </a:extLst>
          </p:cNvPr>
          <p:cNvSpPr/>
          <p:nvPr/>
        </p:nvSpPr>
        <p:spPr>
          <a:xfrm>
            <a:off x="8526572" y="455803"/>
            <a:ext cx="1407217" cy="127421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4AC1DDD-BE9B-4ADD-A468-A6480C41538B}"/>
              </a:ext>
            </a:extLst>
          </p:cNvPr>
          <p:cNvSpPr/>
          <p:nvPr/>
        </p:nvSpPr>
        <p:spPr>
          <a:xfrm>
            <a:off x="4990214" y="5010845"/>
            <a:ext cx="1506257" cy="15394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0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14048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JPL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Hill, Cory J (389G)</dc:creator>
  <cp:lastModifiedBy>Hill, Cory J (US 389G)</cp:lastModifiedBy>
  <cp:revision>10</cp:revision>
  <dcterms:created xsi:type="dcterms:W3CDTF">2020-02-05T03:04:09Z</dcterms:created>
  <dcterms:modified xsi:type="dcterms:W3CDTF">2022-01-18T18:50:39Z</dcterms:modified>
</cp:coreProperties>
</file>