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F014-6A77-4C5C-9AF5-4958E904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D877E-4CFE-4F00-9391-19648DC1E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56FB-D47A-4DF6-A065-1EAAFB01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C09A-67C4-46FA-B4AC-B7AEE9F4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D088-7031-44B8-A350-7B9989EE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A41C-8337-4C4C-AA1B-9CC45817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3BC4A-5B33-44E4-AA55-6D632FA6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F70B-8E8B-45C6-B5E4-E71B7D45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CEB5-B7E6-4CC2-A953-7566526E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39E8-8567-4523-A1AB-64134F0C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14617-5538-462C-8D59-306434E85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BCBF2-18BC-42EC-A42B-7D412C99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E487-0EAB-4378-B5E0-5E1665B6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D697-1E22-4045-80E0-4F2F9215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9129-30BA-4044-A85C-E9838821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12BA-4190-4F7B-AEF8-37FA71B6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F01A-B5B6-490B-A8E3-77D1EF16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0121-7F7D-45E5-B47C-6619078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DFD6-2629-4141-BA1C-482C157B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5BB5-1804-447C-8872-FDD90F16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069C-04CB-4D0A-B44A-11F05744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0978-30C4-4544-9AE3-3B72F9E6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577A-F3DA-4D94-AD5A-CD01D9C5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D0FB-B5AA-4334-93F4-504AFE6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EA4B-BB3D-4524-A18B-EB28BADE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EE7-8847-4539-9B07-9320729D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03D5-F15C-4983-8894-E952677A7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172E-C367-415D-ACB0-9EE47D5ED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30F1-0315-4EF6-BE3D-E31518F9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FA5F-5407-4558-B8ED-230E818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5346-7A28-4827-8588-07DA1741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1D1A-2E59-44BA-9406-230DAEE2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3B07-8FFE-4BC2-A208-AC4DAF2F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3081-F73F-4618-92ED-C2EE4F0A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04792-97B5-4AE9-95D3-EF052E8B8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4FC82-228F-447B-A844-46556DB7A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1CD48-BA47-4956-8F0B-642CF398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3AA34-8A76-4AF8-AA51-29740E27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6C352-2F9E-44A6-ADEC-A46AA7F5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4827-0A75-4808-A0A8-83B6CE2D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9404-1A0F-48D9-B17A-88A2CC45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8B7C6-A70E-4843-BC34-F48EAAE8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65D9C-4313-43AA-80C6-AE0DA1C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D8C1E-601D-4F57-9A08-BBED92E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0FD30-D732-42AE-90BA-539B1CB7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9023-C254-4EE8-9C47-01D157FA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7B81-4386-424F-B77B-11EA1005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EAB5-C8C8-4662-ACBB-1E7F9FB0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D6D43-B7F1-4859-9453-3F3A4B42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DD33A-1A2D-4698-BEB3-CE5645A2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674F-38EC-44EA-BF52-04F41088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92B9-FE02-4719-A590-29C5BA8B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4F3-3A86-4F84-B987-3B6D0231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9E2FE-748C-4D5C-99FC-CF870689C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17F0A-1074-4B7D-902C-0D4B2BCC1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94CF-33DE-47A3-890E-9C0413EC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B7128-9360-4EC1-8908-10A53967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5468-8C4F-409E-8BA8-1CEAFE55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F211F-26BC-4481-8FB2-E0DE0AA7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F571-DDFC-419F-95FB-BAE81EC1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A362-9603-4314-9838-B80183D1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5F5F-D875-4397-9975-5003946F61DB}" type="datetimeFigureOut">
              <a:rPr lang="en-US" smtClean="0"/>
              <a:t>08/Nov/2021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5564-B176-40D5-A337-F07C77CD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3844-2215-483B-B2E7-308F28451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12F4-FB81-4F65-9EDE-18FD5981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ECFB3-69B6-4F46-B03A-B049F0E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2" y="784189"/>
            <a:ext cx="11428936" cy="52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Nhan</dc:creator>
  <cp:lastModifiedBy>Le Thanh Nhan</cp:lastModifiedBy>
  <cp:revision>1</cp:revision>
  <dcterms:created xsi:type="dcterms:W3CDTF">2021-11-07T23:32:43Z</dcterms:created>
  <dcterms:modified xsi:type="dcterms:W3CDTF">2021-11-07T23:34:13Z</dcterms:modified>
</cp:coreProperties>
</file>