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5" d="100"/>
          <a:sy n="95" d="100"/>
        </p:scale>
        <p:origin x="456" y="184"/>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June 15,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June 15,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June 15,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June 15,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June 15,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June 15,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June 15,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June 15,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June 15,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June 15,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June 15,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Thursday, June 15,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5631</TotalTime>
  <Words>3925</Words>
  <Application>Microsoft Macintosh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Arial</vt:lpstr>
      <vt:lpstr>Helvetica Neue Medium</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Microsoft Office User</cp:lastModifiedBy>
  <cp:revision>101</cp:revision>
  <dcterms:created xsi:type="dcterms:W3CDTF">2023-04-05T11:59:11Z</dcterms:created>
  <dcterms:modified xsi:type="dcterms:W3CDTF">2023-06-17T15:58:27Z</dcterms:modified>
</cp:coreProperties>
</file>