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theme/themeOverride12.xml" ContentType="application/vnd.openxmlformats-officedocument.themeOverr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theme/themeOverride13.xml" ContentType="application/vnd.openxmlformats-officedocument.themeOverrid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Override6.xml" ContentType="application/vnd.openxmlformats-officedocument.themeOverr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ppt/theme/themeOverride14.xml" ContentType="application/vnd.openxmlformats-officedocument.themeOverr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theme/themeOverride7.xml" ContentType="application/vnd.openxmlformats-officedocument.themeOverr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Override10.xml" ContentType="application/vnd.openxmlformats-officedocument.themeOverr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Override PartName="/ppt/theme/themeOverride3.xml" ContentType="application/vnd.openxmlformats-officedocument.themeOverr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theme/themeOverride15.xml" ContentType="application/vnd.openxmlformats-officedocument.themeOverr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theme/themeOverride8.xml" ContentType="application/vnd.openxmlformats-officedocument.themeOverride+xml"/>
  <Override PartName="/ppt/theme/themeOverride11.xml" ContentType="application/vnd.openxmlformats-officedocument.themeOverr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theme/themeOverride4.xml" ContentType="application/vnd.openxmlformats-officedocument.themeOverr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theme/themeOverride16.xml" ContentType="application/vnd.openxmlformats-officedocument.themeOverr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theme/themeOverride9.xml" ContentType="application/vnd.openxmlformats-officedocument.themeOverr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theme/themeOverride5.xml" ContentType="application/vnd.openxmlformats-officedocument.themeOverr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138"/>
  </p:notesMasterIdLst>
  <p:sldIdLst>
    <p:sldId id="292" r:id="rId2"/>
    <p:sldId id="446" r:id="rId3"/>
    <p:sldId id="381" r:id="rId4"/>
    <p:sldId id="351" r:id="rId5"/>
    <p:sldId id="352" r:id="rId6"/>
    <p:sldId id="353" r:id="rId7"/>
    <p:sldId id="354" r:id="rId8"/>
    <p:sldId id="355" r:id="rId9"/>
    <p:sldId id="356" r:id="rId10"/>
    <p:sldId id="357" r:id="rId11"/>
    <p:sldId id="359" r:id="rId12"/>
    <p:sldId id="360" r:id="rId13"/>
    <p:sldId id="361" r:id="rId14"/>
    <p:sldId id="362" r:id="rId15"/>
    <p:sldId id="363" r:id="rId16"/>
    <p:sldId id="364" r:id="rId17"/>
    <p:sldId id="365" r:id="rId18"/>
    <p:sldId id="366" r:id="rId19"/>
    <p:sldId id="368" r:id="rId20"/>
    <p:sldId id="369" r:id="rId21"/>
    <p:sldId id="374" r:id="rId22"/>
    <p:sldId id="375" r:id="rId23"/>
    <p:sldId id="376" r:id="rId24"/>
    <p:sldId id="377" r:id="rId25"/>
    <p:sldId id="378" r:id="rId26"/>
    <p:sldId id="379" r:id="rId27"/>
    <p:sldId id="380" r:id="rId28"/>
    <p:sldId id="383" r:id="rId29"/>
    <p:sldId id="296" r:id="rId30"/>
    <p:sldId id="303" r:id="rId31"/>
    <p:sldId id="306" r:id="rId32"/>
    <p:sldId id="307" r:id="rId33"/>
    <p:sldId id="308" r:id="rId34"/>
    <p:sldId id="382" r:id="rId35"/>
    <p:sldId id="309" r:id="rId36"/>
    <p:sldId id="310" r:id="rId37"/>
    <p:sldId id="311" r:id="rId38"/>
    <p:sldId id="312" r:id="rId39"/>
    <p:sldId id="313" r:id="rId40"/>
    <p:sldId id="298" r:id="rId41"/>
    <p:sldId id="447" r:id="rId42"/>
    <p:sldId id="299" r:id="rId43"/>
    <p:sldId id="315" r:id="rId44"/>
    <p:sldId id="384" r:id="rId45"/>
    <p:sldId id="385" r:id="rId46"/>
    <p:sldId id="386" r:id="rId47"/>
    <p:sldId id="316" r:id="rId48"/>
    <p:sldId id="387" r:id="rId49"/>
    <p:sldId id="318" r:id="rId50"/>
    <p:sldId id="317" r:id="rId51"/>
    <p:sldId id="394" r:id="rId52"/>
    <p:sldId id="388" r:id="rId53"/>
    <p:sldId id="389" r:id="rId54"/>
    <p:sldId id="390" r:id="rId55"/>
    <p:sldId id="391" r:id="rId56"/>
    <p:sldId id="392" r:id="rId57"/>
    <p:sldId id="393" r:id="rId58"/>
    <p:sldId id="300" r:id="rId59"/>
    <p:sldId id="448" r:id="rId60"/>
    <p:sldId id="301" r:id="rId61"/>
    <p:sldId id="320" r:id="rId62"/>
    <p:sldId id="321" r:id="rId63"/>
    <p:sldId id="322" r:id="rId64"/>
    <p:sldId id="323" r:id="rId65"/>
    <p:sldId id="324" r:id="rId66"/>
    <p:sldId id="325" r:id="rId67"/>
    <p:sldId id="326" r:id="rId68"/>
    <p:sldId id="328" r:id="rId69"/>
    <p:sldId id="327" r:id="rId70"/>
    <p:sldId id="396" r:id="rId71"/>
    <p:sldId id="397" r:id="rId72"/>
    <p:sldId id="398" r:id="rId73"/>
    <p:sldId id="399" r:id="rId74"/>
    <p:sldId id="400" r:id="rId75"/>
    <p:sldId id="401" r:id="rId76"/>
    <p:sldId id="402" r:id="rId77"/>
    <p:sldId id="403" r:id="rId78"/>
    <p:sldId id="395" r:id="rId79"/>
    <p:sldId id="404" r:id="rId80"/>
    <p:sldId id="405" r:id="rId81"/>
    <p:sldId id="406" r:id="rId82"/>
    <p:sldId id="407" r:id="rId83"/>
    <p:sldId id="408" r:id="rId84"/>
    <p:sldId id="409" r:id="rId85"/>
    <p:sldId id="329" r:id="rId86"/>
    <p:sldId id="411" r:id="rId87"/>
    <p:sldId id="412" r:id="rId88"/>
    <p:sldId id="413" r:id="rId89"/>
    <p:sldId id="414" r:id="rId90"/>
    <p:sldId id="330" r:id="rId91"/>
    <p:sldId id="331" r:id="rId92"/>
    <p:sldId id="415" r:id="rId93"/>
    <p:sldId id="332" r:id="rId94"/>
    <p:sldId id="334" r:id="rId95"/>
    <p:sldId id="335" r:id="rId96"/>
    <p:sldId id="336" r:id="rId97"/>
    <p:sldId id="337" r:id="rId98"/>
    <p:sldId id="338" r:id="rId99"/>
    <p:sldId id="339" r:id="rId100"/>
    <p:sldId id="340" r:id="rId101"/>
    <p:sldId id="419" r:id="rId102"/>
    <p:sldId id="416" r:id="rId103"/>
    <p:sldId id="417" r:id="rId104"/>
    <p:sldId id="341" r:id="rId105"/>
    <p:sldId id="342" r:id="rId106"/>
    <p:sldId id="421" r:id="rId107"/>
    <p:sldId id="422" r:id="rId108"/>
    <p:sldId id="423" r:id="rId109"/>
    <p:sldId id="424" r:id="rId110"/>
    <p:sldId id="425" r:id="rId111"/>
    <p:sldId id="426" r:id="rId112"/>
    <p:sldId id="343" r:id="rId113"/>
    <p:sldId id="344" r:id="rId114"/>
    <p:sldId id="427" r:id="rId115"/>
    <p:sldId id="428" r:id="rId116"/>
    <p:sldId id="431" r:id="rId117"/>
    <p:sldId id="432" r:id="rId118"/>
    <p:sldId id="429" r:id="rId119"/>
    <p:sldId id="430" r:id="rId120"/>
    <p:sldId id="346" r:id="rId121"/>
    <p:sldId id="433" r:id="rId122"/>
    <p:sldId id="347" r:id="rId123"/>
    <p:sldId id="434" r:id="rId124"/>
    <p:sldId id="435" r:id="rId125"/>
    <p:sldId id="436" r:id="rId126"/>
    <p:sldId id="437" r:id="rId127"/>
    <p:sldId id="438" r:id="rId128"/>
    <p:sldId id="348" r:id="rId129"/>
    <p:sldId id="439" r:id="rId130"/>
    <p:sldId id="441" r:id="rId131"/>
    <p:sldId id="442" r:id="rId132"/>
    <p:sldId id="443" r:id="rId133"/>
    <p:sldId id="444" r:id="rId134"/>
    <p:sldId id="445" r:id="rId135"/>
    <p:sldId id="290" r:id="rId136"/>
    <p:sldId id="291" r:id="rId13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6358" autoAdjust="0"/>
    <p:restoredTop sz="94660"/>
  </p:normalViewPr>
  <p:slideViewPr>
    <p:cSldViewPr>
      <p:cViewPr varScale="1">
        <p:scale>
          <a:sx n="113" d="100"/>
          <a:sy n="113" d="100"/>
        </p:scale>
        <p:origin x="-208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91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ltLang="zh-CN"/>
          </a:p>
        </p:txBody>
      </p:sp>
      <p:sp>
        <p:nvSpPr>
          <p:cNvPr id="2191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21914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191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91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ltLang="zh-CN"/>
          </a:p>
        </p:txBody>
      </p:sp>
      <p:sp>
        <p:nvSpPr>
          <p:cNvPr id="2191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3DA9FDE0-35EC-40B1-89C5-F79D06920337}"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7227E7-06CB-4B93-ADD1-F2C7B1570C0D}" type="slidenum">
              <a:rPr lang="en-US" altLang="zh-CN"/>
              <a:pPr/>
              <a:t>3</a:t>
            </a:fld>
            <a:endParaRPr lang="en-US" altLang="zh-CN"/>
          </a:p>
        </p:txBody>
      </p:sp>
      <p:sp>
        <p:nvSpPr>
          <p:cNvPr id="278530" name="Rectangle 2"/>
          <p:cNvSpPr>
            <a:spLocks noRo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C8CF50-53C7-4EA5-BF34-676DEBA10D88}" type="slidenum">
              <a:rPr lang="en-US" altLang="zh-CN"/>
              <a:pPr/>
              <a:t>12</a:t>
            </a:fld>
            <a:endParaRPr lang="en-US" altLang="zh-CN"/>
          </a:p>
        </p:txBody>
      </p:sp>
      <p:sp>
        <p:nvSpPr>
          <p:cNvPr id="238594" name="Rectangle 2"/>
          <p:cNvSpPr>
            <a:spLocks noRo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56B98F-5B58-453C-AAE2-E79C23FC20D4}" type="slidenum">
              <a:rPr lang="en-US" altLang="zh-CN"/>
              <a:pPr/>
              <a:t>13</a:t>
            </a:fld>
            <a:endParaRPr lang="en-US" altLang="zh-CN"/>
          </a:p>
        </p:txBody>
      </p:sp>
      <p:sp>
        <p:nvSpPr>
          <p:cNvPr id="240642" name="Rectangle 2"/>
          <p:cNvSpPr>
            <a:spLocks noRot="1" noChangeArrowheads="1" noTextEdit="1"/>
          </p:cNvSpPr>
          <p:nvPr>
            <p:ph type="sldImg"/>
          </p:nvPr>
        </p:nvSpPr>
        <p:spPr>
          <a:ln/>
        </p:spPr>
      </p:sp>
      <p:sp>
        <p:nvSpPr>
          <p:cNvPr id="2406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F5F20E-982D-4D2C-A940-6C6B330B66E3}" type="slidenum">
              <a:rPr lang="en-US" altLang="zh-CN"/>
              <a:pPr/>
              <a:t>14</a:t>
            </a:fld>
            <a:endParaRPr lang="en-US" altLang="zh-CN"/>
          </a:p>
        </p:txBody>
      </p:sp>
      <p:sp>
        <p:nvSpPr>
          <p:cNvPr id="242690" name="Rectangle 2"/>
          <p:cNvSpPr>
            <a:spLocks noRo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C7129-F8DB-478A-B661-EC0A83EA8FF9}" type="slidenum">
              <a:rPr lang="en-US" altLang="zh-CN"/>
              <a:pPr/>
              <a:t>15</a:t>
            </a:fld>
            <a:endParaRPr lang="en-US" altLang="zh-CN"/>
          </a:p>
        </p:txBody>
      </p:sp>
      <p:sp>
        <p:nvSpPr>
          <p:cNvPr id="244738" name="Rectangle 2"/>
          <p:cNvSpPr>
            <a:spLocks noRo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B89731-E6C1-47B5-99F6-5D26FDD602FA}" type="slidenum">
              <a:rPr lang="en-US" altLang="zh-CN"/>
              <a:pPr/>
              <a:t>16</a:t>
            </a:fld>
            <a:endParaRPr lang="en-US" altLang="zh-CN"/>
          </a:p>
        </p:txBody>
      </p:sp>
      <p:sp>
        <p:nvSpPr>
          <p:cNvPr id="246786" name="Rectangle 2"/>
          <p:cNvSpPr>
            <a:spLocks noRo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747236-D9DA-4F02-91B1-1E3D23AC7F4B}" type="slidenum">
              <a:rPr lang="en-US" altLang="zh-CN"/>
              <a:pPr/>
              <a:t>17</a:t>
            </a:fld>
            <a:endParaRPr lang="en-US" altLang="zh-CN"/>
          </a:p>
        </p:txBody>
      </p:sp>
      <p:sp>
        <p:nvSpPr>
          <p:cNvPr id="248834" name="Rectangle 2"/>
          <p:cNvSpPr>
            <a:spLocks noRot="1" noChangeArrowheads="1" noTextEdit="1"/>
          </p:cNvSpPr>
          <p:nvPr>
            <p:ph type="sldImg"/>
          </p:nvPr>
        </p:nvSpPr>
        <p:spPr>
          <a:ln/>
        </p:spPr>
      </p:sp>
      <p:sp>
        <p:nvSpPr>
          <p:cNvPr id="248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D6ADAC-1271-4B6C-A23B-5A670BAAF94D}" type="slidenum">
              <a:rPr lang="en-US" altLang="zh-CN"/>
              <a:pPr/>
              <a:t>18</a:t>
            </a:fld>
            <a:endParaRPr lang="en-US" altLang="zh-CN"/>
          </a:p>
        </p:txBody>
      </p:sp>
      <p:sp>
        <p:nvSpPr>
          <p:cNvPr id="250882" name="Rectangle 2"/>
          <p:cNvSpPr>
            <a:spLocks noRot="1" noChangeArrowheads="1" noTextEdit="1"/>
          </p:cNvSpPr>
          <p:nvPr>
            <p:ph type="sldImg"/>
          </p:nvPr>
        </p:nvSpPr>
        <p:spPr>
          <a:ln/>
        </p:spPr>
      </p:sp>
      <p:sp>
        <p:nvSpPr>
          <p:cNvPr id="250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482480-F5F4-437E-9A69-036D09323AA0}" type="slidenum">
              <a:rPr lang="en-US" altLang="zh-CN"/>
              <a:pPr/>
              <a:t>19</a:t>
            </a:fld>
            <a:endParaRPr lang="en-US" altLang="zh-CN"/>
          </a:p>
        </p:txBody>
      </p:sp>
      <p:sp>
        <p:nvSpPr>
          <p:cNvPr id="254978" name="Rectangle 2"/>
          <p:cNvSpPr>
            <a:spLocks noRot="1" noChangeArrowheads="1" noTextEdit="1"/>
          </p:cNvSpPr>
          <p:nvPr>
            <p:ph type="sldImg"/>
          </p:nvPr>
        </p:nvSpPr>
        <p:spPr>
          <a:ln/>
        </p:spPr>
      </p:sp>
      <p:sp>
        <p:nvSpPr>
          <p:cNvPr id="254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06AD53-CDDF-462B-9B48-0A62D710287E}" type="slidenum">
              <a:rPr lang="en-US" altLang="zh-CN"/>
              <a:pPr/>
              <a:t>20</a:t>
            </a:fld>
            <a:endParaRPr lang="en-US" altLang="zh-CN"/>
          </a:p>
        </p:txBody>
      </p:sp>
      <p:sp>
        <p:nvSpPr>
          <p:cNvPr id="257026" name="Rectangle 2"/>
          <p:cNvSpPr>
            <a:spLocks noRot="1" noChangeArrowheads="1" noTextEdit="1"/>
          </p:cNvSpPr>
          <p:nvPr>
            <p:ph type="sldImg"/>
          </p:nvPr>
        </p:nvSpPr>
        <p:spPr>
          <a:ln/>
        </p:spPr>
      </p:sp>
      <p:sp>
        <p:nvSpPr>
          <p:cNvPr id="257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E075FA-92F6-46CC-A4C1-213C008186BC}" type="slidenum">
              <a:rPr lang="en-US" altLang="zh-CN"/>
              <a:pPr/>
              <a:t>21</a:t>
            </a:fld>
            <a:endParaRPr lang="en-US" altLang="zh-CN"/>
          </a:p>
        </p:txBody>
      </p:sp>
      <p:sp>
        <p:nvSpPr>
          <p:cNvPr id="264194" name="Rectangle 2"/>
          <p:cNvSpPr>
            <a:spLocks noRo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3594DF-9A32-4D54-B359-DE4F7D2BEA37}" type="slidenum">
              <a:rPr lang="en-US" altLang="zh-CN"/>
              <a:pPr/>
              <a:t>4</a:t>
            </a:fld>
            <a:endParaRPr lang="en-US" altLang="zh-CN"/>
          </a:p>
        </p:txBody>
      </p:sp>
      <p:sp>
        <p:nvSpPr>
          <p:cNvPr id="220162" name="Rectangle 2"/>
          <p:cNvSpPr>
            <a:spLocks noRo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E343E2-396A-4C4F-A810-8D930F087E22}" type="slidenum">
              <a:rPr lang="en-US" altLang="zh-CN"/>
              <a:pPr/>
              <a:t>22</a:t>
            </a:fld>
            <a:endParaRPr lang="en-US" altLang="zh-CN"/>
          </a:p>
        </p:txBody>
      </p:sp>
      <p:sp>
        <p:nvSpPr>
          <p:cNvPr id="266242" name="Rectangle 2"/>
          <p:cNvSpPr>
            <a:spLocks noRo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07D3F5-A027-46C1-9B4B-9D4EE3876EC1}" type="slidenum">
              <a:rPr lang="en-US" altLang="zh-CN"/>
              <a:pPr/>
              <a:t>23</a:t>
            </a:fld>
            <a:endParaRPr lang="en-US" altLang="zh-CN"/>
          </a:p>
        </p:txBody>
      </p:sp>
      <p:sp>
        <p:nvSpPr>
          <p:cNvPr id="268290" name="Rectangle 2"/>
          <p:cNvSpPr>
            <a:spLocks noRo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14636-B117-463C-BE4D-6DC1B2070925}" type="slidenum">
              <a:rPr lang="en-US" altLang="zh-CN"/>
              <a:pPr/>
              <a:t>24</a:t>
            </a:fld>
            <a:endParaRPr lang="en-US" altLang="zh-CN"/>
          </a:p>
        </p:txBody>
      </p:sp>
      <p:sp>
        <p:nvSpPr>
          <p:cNvPr id="270338" name="Rectangle 2"/>
          <p:cNvSpPr>
            <a:spLocks noRo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FCED81-128B-40A3-9F6E-35D24D8901CB}" type="slidenum">
              <a:rPr lang="en-US" altLang="zh-CN"/>
              <a:pPr/>
              <a:t>25</a:t>
            </a:fld>
            <a:endParaRPr lang="en-US" altLang="zh-CN"/>
          </a:p>
        </p:txBody>
      </p:sp>
      <p:sp>
        <p:nvSpPr>
          <p:cNvPr id="272386" name="Rectangle 2"/>
          <p:cNvSpPr>
            <a:spLocks noRo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DD924B-8BBF-4E1B-8625-D2DB3F96D5C0}" type="slidenum">
              <a:rPr lang="en-US" altLang="zh-CN"/>
              <a:pPr/>
              <a:t>26</a:t>
            </a:fld>
            <a:endParaRPr lang="en-US" altLang="zh-CN"/>
          </a:p>
        </p:txBody>
      </p:sp>
      <p:sp>
        <p:nvSpPr>
          <p:cNvPr id="274434" name="Rectangle 2"/>
          <p:cNvSpPr>
            <a:spLocks noRo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366398-D5CD-4A39-A9EB-66D2237CC360}" type="slidenum">
              <a:rPr lang="en-US" altLang="zh-CN"/>
              <a:pPr/>
              <a:t>27</a:t>
            </a:fld>
            <a:endParaRPr lang="en-US" altLang="zh-CN"/>
          </a:p>
        </p:txBody>
      </p:sp>
      <p:sp>
        <p:nvSpPr>
          <p:cNvPr id="276482" name="Rectangle 2"/>
          <p:cNvSpPr>
            <a:spLocks noRo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30F8A2-236C-4DC5-8FF7-F4F937BF2370}" type="slidenum">
              <a:rPr lang="en-US" altLang="zh-CN"/>
              <a:pPr/>
              <a:t>28</a:t>
            </a:fld>
            <a:endParaRPr lang="en-US" altLang="zh-CN"/>
          </a:p>
        </p:txBody>
      </p:sp>
      <p:sp>
        <p:nvSpPr>
          <p:cNvPr id="281602" name="Rectangle 2"/>
          <p:cNvSpPr>
            <a:spLocks noRo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A35F2F-EF47-415F-9531-F31DD21DA86D}" type="slidenum">
              <a:rPr lang="en-US" altLang="zh-CN"/>
              <a:pPr/>
              <a:t>5</a:t>
            </a:fld>
            <a:endParaRPr lang="en-US" altLang="zh-CN"/>
          </a:p>
        </p:txBody>
      </p:sp>
      <p:sp>
        <p:nvSpPr>
          <p:cNvPr id="222210" name="Rectangle 2"/>
          <p:cNvSpPr>
            <a:spLocks noRo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DA5BB8-11E5-492E-B2B8-E53B909ED539}" type="slidenum">
              <a:rPr lang="en-US" altLang="zh-CN"/>
              <a:pPr/>
              <a:t>6</a:t>
            </a:fld>
            <a:endParaRPr lang="en-US" altLang="zh-CN"/>
          </a:p>
        </p:txBody>
      </p:sp>
      <p:sp>
        <p:nvSpPr>
          <p:cNvPr id="224258" name="Rectangle 2"/>
          <p:cNvSpPr>
            <a:spLocks noRo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BA5979-4E0F-4831-AC93-2A8AB59DF441}" type="slidenum">
              <a:rPr lang="en-US" altLang="zh-CN"/>
              <a:pPr/>
              <a:t>7</a:t>
            </a:fld>
            <a:endParaRPr lang="en-US" altLang="zh-CN"/>
          </a:p>
        </p:txBody>
      </p:sp>
      <p:sp>
        <p:nvSpPr>
          <p:cNvPr id="226306" name="Rectangle 2"/>
          <p:cNvSpPr>
            <a:spLocks noRo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06289E-DFCF-4817-ABD3-C1B4EEEC8A90}" type="slidenum">
              <a:rPr lang="en-US" altLang="zh-CN"/>
              <a:pPr/>
              <a:t>8</a:t>
            </a:fld>
            <a:endParaRPr lang="en-US" altLang="zh-CN"/>
          </a:p>
        </p:txBody>
      </p:sp>
      <p:sp>
        <p:nvSpPr>
          <p:cNvPr id="228354" name="Rectangle 2"/>
          <p:cNvSpPr>
            <a:spLocks noRo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F6F94C-2658-4D10-ACE3-A24454B9C0D2}" type="slidenum">
              <a:rPr lang="en-US" altLang="zh-CN"/>
              <a:pPr/>
              <a:t>9</a:t>
            </a:fld>
            <a:endParaRPr lang="en-US" altLang="zh-CN"/>
          </a:p>
        </p:txBody>
      </p:sp>
      <p:sp>
        <p:nvSpPr>
          <p:cNvPr id="230402" name="Rectangle 2"/>
          <p:cNvSpPr>
            <a:spLocks noRo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FDB47E-F3E9-40D8-AF1D-C256CBA8EB60}" type="slidenum">
              <a:rPr lang="en-US" altLang="zh-CN"/>
              <a:pPr/>
              <a:t>10</a:t>
            </a:fld>
            <a:endParaRPr lang="en-US" altLang="zh-CN"/>
          </a:p>
        </p:txBody>
      </p:sp>
      <p:sp>
        <p:nvSpPr>
          <p:cNvPr id="232450" name="Rectangle 2"/>
          <p:cNvSpPr>
            <a:spLocks noRo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12CA42-65A3-45BF-9855-B5A55E155E01}" type="slidenum">
              <a:rPr lang="en-US" altLang="zh-CN"/>
              <a:pPr/>
              <a:t>11</a:t>
            </a:fld>
            <a:endParaRPr lang="en-US" altLang="zh-CN"/>
          </a:p>
        </p:txBody>
      </p:sp>
      <p:sp>
        <p:nvSpPr>
          <p:cNvPr id="236546" name="Rectangle 2"/>
          <p:cNvSpPr>
            <a:spLocks noRo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endParaRPr lang="en-US" altLang="zh-CN"/>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en-US" altLang="zh-CN"/>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74D62BFD-2525-4D0F-86F4-C2E31613FB14}" type="slidenum">
              <a:rPr lang="en-US" altLang="zh-CN" smtClean="0"/>
              <a:pPr/>
              <a:t>‹#›</a:t>
            </a:fld>
            <a:endParaRPr lang="en-US" altLang="zh-CN"/>
          </a:p>
        </p:txBody>
      </p:sp>
    </p:spTree>
  </p:cSld>
  <p:clrMapOvr>
    <a:masterClrMapping/>
  </p:clrMapOvr>
  <p:transition spd="slow">
    <p:pull dir="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endParaRPr lang="en-US" altLang="zh-CN"/>
          </a:p>
        </p:txBody>
      </p:sp>
      <p:sp>
        <p:nvSpPr>
          <p:cNvPr id="5" name="页脚占位符 4"/>
          <p:cNvSpPr>
            <a:spLocks noGrp="1"/>
          </p:cNvSpPr>
          <p:nvPr>
            <p:ph type="ftr" sz="quarter" idx="11"/>
          </p:nvPr>
        </p:nvSpPr>
        <p:spPr/>
        <p:txBody>
          <a:bodyPr/>
          <a:lstStyle>
            <a:extLst/>
          </a:lstStyle>
          <a:p>
            <a:endParaRPr lang="en-US" altLang="zh-CN"/>
          </a:p>
        </p:txBody>
      </p:sp>
      <p:sp>
        <p:nvSpPr>
          <p:cNvPr id="6" name="灯片编号占位符 5"/>
          <p:cNvSpPr>
            <a:spLocks noGrp="1"/>
          </p:cNvSpPr>
          <p:nvPr>
            <p:ph type="sldNum" sz="quarter" idx="12"/>
          </p:nvPr>
        </p:nvSpPr>
        <p:spPr/>
        <p:txBody>
          <a:bodyPr/>
          <a:lstStyle>
            <a:extLst/>
          </a:lstStyle>
          <a:p>
            <a:fld id="{6D199730-6FD9-4A4E-9013-02DE0F2BFF81}" type="slidenum">
              <a:rPr lang="en-US" altLang="zh-CN" smtClean="0"/>
              <a:pPr/>
              <a:t>‹#›</a:t>
            </a:fld>
            <a:endParaRPr lang="en-US" altLang="zh-CN"/>
          </a:p>
        </p:txBody>
      </p:sp>
    </p:spTree>
  </p:cSld>
  <p:clrMapOvr>
    <a:masterClrMapping/>
  </p:clrMapOvr>
  <p:transition spd="slow">
    <p:pull dir="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endParaRPr lang="en-US" altLang="zh-CN"/>
          </a:p>
        </p:txBody>
      </p:sp>
      <p:sp>
        <p:nvSpPr>
          <p:cNvPr id="5" name="页脚占位符 4"/>
          <p:cNvSpPr>
            <a:spLocks noGrp="1"/>
          </p:cNvSpPr>
          <p:nvPr>
            <p:ph type="ftr" sz="quarter" idx="11"/>
          </p:nvPr>
        </p:nvSpPr>
        <p:spPr/>
        <p:txBody>
          <a:bodyPr/>
          <a:lstStyle>
            <a:extLst/>
          </a:lstStyle>
          <a:p>
            <a:endParaRPr lang="en-US" altLang="zh-CN"/>
          </a:p>
        </p:txBody>
      </p:sp>
      <p:sp>
        <p:nvSpPr>
          <p:cNvPr id="6" name="灯片编号占位符 5"/>
          <p:cNvSpPr>
            <a:spLocks noGrp="1"/>
          </p:cNvSpPr>
          <p:nvPr>
            <p:ph type="sldNum" sz="quarter" idx="12"/>
          </p:nvPr>
        </p:nvSpPr>
        <p:spPr/>
        <p:txBody>
          <a:bodyPr/>
          <a:lstStyle>
            <a:extLst/>
          </a:lstStyle>
          <a:p>
            <a:fld id="{534CB6D3-1B3D-475F-AD39-D6CBF769BC47}" type="slidenum">
              <a:rPr lang="en-US" altLang="zh-CN" smtClean="0"/>
              <a:pPr/>
              <a:t>‹#›</a:t>
            </a:fld>
            <a:endParaRPr lang="en-US" altLang="zh-CN"/>
          </a:p>
        </p:txBody>
      </p:sp>
    </p:spTree>
  </p:cSld>
  <p:clrMapOvr>
    <a:masterClrMapping/>
  </p:clrMapOvr>
  <p:transition spd="slow">
    <p:pull dir="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endParaRPr lang="en-US" altLang="zh-CN"/>
          </a:p>
        </p:txBody>
      </p:sp>
      <p:sp>
        <p:nvSpPr>
          <p:cNvPr id="5" name="页脚占位符 4"/>
          <p:cNvSpPr>
            <a:spLocks noGrp="1"/>
          </p:cNvSpPr>
          <p:nvPr>
            <p:ph type="ftr" sz="quarter" idx="11"/>
          </p:nvPr>
        </p:nvSpPr>
        <p:spPr/>
        <p:txBody>
          <a:bodyPr/>
          <a:lstStyle>
            <a:extLst/>
          </a:lstStyle>
          <a:p>
            <a:endParaRPr lang="en-US" altLang="zh-CN"/>
          </a:p>
        </p:txBody>
      </p:sp>
      <p:sp>
        <p:nvSpPr>
          <p:cNvPr id="6" name="灯片编号占位符 5"/>
          <p:cNvSpPr>
            <a:spLocks noGrp="1"/>
          </p:cNvSpPr>
          <p:nvPr>
            <p:ph type="sldNum" sz="quarter" idx="12"/>
          </p:nvPr>
        </p:nvSpPr>
        <p:spPr/>
        <p:txBody>
          <a:bodyPr/>
          <a:lstStyle>
            <a:extLst/>
          </a:lstStyle>
          <a:p>
            <a:fld id="{548D787D-B0FF-40FC-B19A-45D06A36E49E}" type="slidenum">
              <a:rPr lang="en-US" altLang="zh-CN" smtClean="0"/>
              <a:pPr/>
              <a:t>‹#›</a:t>
            </a:fld>
            <a:endParaRPr lang="en-US" altLang="zh-CN"/>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transition spd="slow">
    <p:pull dir="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endParaRPr lang="en-US" altLang="zh-CN"/>
          </a:p>
        </p:txBody>
      </p:sp>
      <p:sp>
        <p:nvSpPr>
          <p:cNvPr id="5" name="页脚占位符 4"/>
          <p:cNvSpPr>
            <a:spLocks noGrp="1"/>
          </p:cNvSpPr>
          <p:nvPr>
            <p:ph type="ftr" sz="quarter" idx="11"/>
          </p:nvPr>
        </p:nvSpPr>
        <p:spPr/>
        <p:txBody>
          <a:bodyPr/>
          <a:lstStyle>
            <a:extLst/>
          </a:lstStyle>
          <a:p>
            <a:endParaRPr lang="en-US" altLang="zh-CN"/>
          </a:p>
        </p:txBody>
      </p:sp>
      <p:sp>
        <p:nvSpPr>
          <p:cNvPr id="6" name="灯片编号占位符 5"/>
          <p:cNvSpPr>
            <a:spLocks noGrp="1"/>
          </p:cNvSpPr>
          <p:nvPr>
            <p:ph type="sldNum" sz="quarter" idx="12"/>
          </p:nvPr>
        </p:nvSpPr>
        <p:spPr/>
        <p:txBody>
          <a:bodyPr/>
          <a:lstStyle>
            <a:extLst/>
          </a:lstStyle>
          <a:p>
            <a:fld id="{F55345CA-211E-4C35-928E-0F899AA19ABB}" type="slidenum">
              <a:rPr lang="en-US" altLang="zh-CN" smtClean="0"/>
              <a:pPr/>
              <a:t>‹#›</a:t>
            </a:fld>
            <a:endParaRPr lang="en-US" altLang="zh-CN"/>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pull dir="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endParaRPr lang="en-US" altLang="zh-CN"/>
          </a:p>
        </p:txBody>
      </p:sp>
      <p:sp>
        <p:nvSpPr>
          <p:cNvPr id="6" name="页脚占位符 5"/>
          <p:cNvSpPr>
            <a:spLocks noGrp="1"/>
          </p:cNvSpPr>
          <p:nvPr>
            <p:ph type="ftr" sz="quarter" idx="11"/>
          </p:nvPr>
        </p:nvSpPr>
        <p:spPr/>
        <p:txBody>
          <a:bodyPr/>
          <a:lstStyle>
            <a:extLst/>
          </a:lstStyle>
          <a:p>
            <a:endParaRPr lang="en-US" altLang="zh-CN"/>
          </a:p>
        </p:txBody>
      </p:sp>
      <p:sp>
        <p:nvSpPr>
          <p:cNvPr id="7" name="灯片编号占位符 6"/>
          <p:cNvSpPr>
            <a:spLocks noGrp="1"/>
          </p:cNvSpPr>
          <p:nvPr>
            <p:ph type="sldNum" sz="quarter" idx="12"/>
          </p:nvPr>
        </p:nvSpPr>
        <p:spPr/>
        <p:txBody>
          <a:bodyPr/>
          <a:lstStyle>
            <a:extLst/>
          </a:lstStyle>
          <a:p>
            <a:fld id="{13D3FA2A-7851-417B-B42B-388F141AD6C7}" type="slidenum">
              <a:rPr lang="en-US" altLang="zh-CN" smtClean="0"/>
              <a:pPr/>
              <a:t>‹#›</a:t>
            </a:fld>
            <a:endParaRPr lang="en-US" altLang="zh-CN"/>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transition spd="slow">
    <p:pull dir="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endParaRPr lang="en-US" altLang="zh-CN"/>
          </a:p>
        </p:txBody>
      </p:sp>
      <p:sp>
        <p:nvSpPr>
          <p:cNvPr id="8" name="页脚占位符 7"/>
          <p:cNvSpPr>
            <a:spLocks noGrp="1"/>
          </p:cNvSpPr>
          <p:nvPr>
            <p:ph type="ftr" sz="quarter" idx="11"/>
          </p:nvPr>
        </p:nvSpPr>
        <p:spPr/>
        <p:txBody>
          <a:bodyPr/>
          <a:lstStyle>
            <a:extLst/>
          </a:lstStyle>
          <a:p>
            <a:endParaRPr lang="en-US" altLang="zh-CN"/>
          </a:p>
        </p:txBody>
      </p:sp>
      <p:sp>
        <p:nvSpPr>
          <p:cNvPr id="9" name="灯片编号占位符 8"/>
          <p:cNvSpPr>
            <a:spLocks noGrp="1"/>
          </p:cNvSpPr>
          <p:nvPr>
            <p:ph type="sldNum" sz="quarter" idx="12"/>
          </p:nvPr>
        </p:nvSpPr>
        <p:spPr/>
        <p:txBody>
          <a:bodyPr/>
          <a:lstStyle>
            <a:extLst/>
          </a:lstStyle>
          <a:p>
            <a:fld id="{7A62B438-C6F6-43BF-8409-C104C32AFA63}" type="slidenum">
              <a:rPr lang="en-US" altLang="zh-CN" smtClean="0"/>
              <a:pPr/>
              <a:t>‹#›</a:t>
            </a:fld>
            <a:endParaRPr lang="en-US" altLang="zh-CN"/>
          </a:p>
        </p:txBody>
      </p:sp>
    </p:spTree>
  </p:cSld>
  <p:clrMapOvr>
    <a:overrideClrMapping bg1="lt1" tx1="dk1" bg2="lt2" tx2="dk2" accent1="accent1" accent2="accent2" accent3="accent3" accent4="accent4" accent5="accent5" accent6="accent6" hlink="hlink" folHlink="folHlink"/>
  </p:clrMapOvr>
  <p:transition spd="slow">
    <p:pull dir="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endParaRPr lang="en-US" altLang="zh-CN"/>
          </a:p>
        </p:txBody>
      </p:sp>
      <p:sp>
        <p:nvSpPr>
          <p:cNvPr id="4" name="页脚占位符 3"/>
          <p:cNvSpPr>
            <a:spLocks noGrp="1"/>
          </p:cNvSpPr>
          <p:nvPr>
            <p:ph type="ftr" sz="quarter" idx="11"/>
          </p:nvPr>
        </p:nvSpPr>
        <p:spPr/>
        <p:txBody>
          <a:bodyPr/>
          <a:lstStyle>
            <a:extLst/>
          </a:lstStyle>
          <a:p>
            <a:endParaRPr lang="en-US" altLang="zh-CN"/>
          </a:p>
        </p:txBody>
      </p:sp>
      <p:sp>
        <p:nvSpPr>
          <p:cNvPr id="5" name="灯片编号占位符 4"/>
          <p:cNvSpPr>
            <a:spLocks noGrp="1"/>
          </p:cNvSpPr>
          <p:nvPr>
            <p:ph type="sldNum" sz="quarter" idx="12"/>
          </p:nvPr>
        </p:nvSpPr>
        <p:spPr/>
        <p:txBody>
          <a:bodyPr/>
          <a:lstStyle>
            <a:extLst/>
          </a:lstStyle>
          <a:p>
            <a:fld id="{A862731F-98EC-498C-86D4-C77D1FCE0FC3}" type="slidenum">
              <a:rPr lang="en-US" altLang="zh-CN" smtClean="0"/>
              <a:pPr/>
              <a:t>‹#›</a:t>
            </a:fld>
            <a:endParaRPr lang="en-US" altLang="zh-CN"/>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transition spd="slow">
    <p:pull dir="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endParaRPr lang="en-US" altLang="zh-CN"/>
          </a:p>
        </p:txBody>
      </p:sp>
      <p:sp>
        <p:nvSpPr>
          <p:cNvPr id="3" name="页脚占位符 2"/>
          <p:cNvSpPr>
            <a:spLocks noGrp="1"/>
          </p:cNvSpPr>
          <p:nvPr>
            <p:ph type="ftr" sz="quarter" idx="11"/>
          </p:nvPr>
        </p:nvSpPr>
        <p:spPr/>
        <p:txBody>
          <a:bodyPr/>
          <a:lstStyle>
            <a:extLst/>
          </a:lstStyle>
          <a:p>
            <a:endParaRPr lang="en-US" altLang="zh-CN"/>
          </a:p>
        </p:txBody>
      </p:sp>
      <p:sp>
        <p:nvSpPr>
          <p:cNvPr id="4" name="灯片编号占位符 3"/>
          <p:cNvSpPr>
            <a:spLocks noGrp="1"/>
          </p:cNvSpPr>
          <p:nvPr>
            <p:ph type="sldNum" sz="quarter" idx="12"/>
          </p:nvPr>
        </p:nvSpPr>
        <p:spPr/>
        <p:txBody>
          <a:bodyPr/>
          <a:lstStyle>
            <a:extLst/>
          </a:lstStyle>
          <a:p>
            <a:fld id="{B4FA8EF3-77FE-42F1-8533-69DA350B239A}" type="slidenum">
              <a:rPr lang="en-US" altLang="zh-CN" smtClean="0"/>
              <a:pPr/>
              <a:t>‹#›</a:t>
            </a:fld>
            <a:endParaRPr lang="en-US" altLang="zh-CN"/>
          </a:p>
        </p:txBody>
      </p:sp>
    </p:spTree>
  </p:cSld>
  <p:clrMapOvr>
    <a:masterClrMapping/>
  </p:clrMapOvr>
  <p:transition spd="slow">
    <p:pull dir="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endParaRPr lang="en-US" altLang="zh-CN"/>
          </a:p>
        </p:txBody>
      </p:sp>
      <p:sp>
        <p:nvSpPr>
          <p:cNvPr id="6" name="页脚占位符 5"/>
          <p:cNvSpPr>
            <a:spLocks noGrp="1"/>
          </p:cNvSpPr>
          <p:nvPr>
            <p:ph type="ftr" sz="quarter" idx="11"/>
          </p:nvPr>
        </p:nvSpPr>
        <p:spPr/>
        <p:txBody>
          <a:bodyPr/>
          <a:lstStyle>
            <a:extLst/>
          </a:lstStyle>
          <a:p>
            <a:endParaRPr lang="en-US" altLang="zh-CN"/>
          </a:p>
        </p:txBody>
      </p:sp>
      <p:sp>
        <p:nvSpPr>
          <p:cNvPr id="7" name="灯片编号占位符 6"/>
          <p:cNvSpPr>
            <a:spLocks noGrp="1"/>
          </p:cNvSpPr>
          <p:nvPr>
            <p:ph type="sldNum" sz="quarter" idx="12"/>
          </p:nvPr>
        </p:nvSpPr>
        <p:spPr/>
        <p:txBody>
          <a:bodyPr/>
          <a:lstStyle>
            <a:extLst/>
          </a:lstStyle>
          <a:p>
            <a:fld id="{0FE4F23D-6402-4507-BDE8-CECF29F3FA6C}" type="slidenum">
              <a:rPr lang="en-US" altLang="zh-CN" smtClean="0"/>
              <a:pPr/>
              <a:t>‹#›</a:t>
            </a:fld>
            <a:endParaRPr lang="en-US" altLang="zh-CN"/>
          </a:p>
        </p:txBody>
      </p:sp>
    </p:spTree>
  </p:cSld>
  <p:clrMapOvr>
    <a:overrideClrMapping bg1="lt1" tx1="dk1" bg2="lt2" tx2="dk2" accent1="accent1" accent2="accent2" accent3="accent3" accent4="accent4" accent5="accent5" accent6="accent6" hlink="hlink" folHlink="folHlink"/>
  </p:clrMapOvr>
  <p:transition spd="slow">
    <p:pull dir="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endParaRPr lang="en-US" altLang="zh-CN"/>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ltLang="zh-CN"/>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40BC97FA-B17E-4CCB-A16B-32F17CE67C82}" type="slidenum">
              <a:rPr lang="en-US" altLang="zh-CN" smtClean="0"/>
              <a:pPr/>
              <a:t>‹#›</a:t>
            </a:fld>
            <a:endParaRPr lang="en-US" altLang="zh-CN"/>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pull dir="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endParaRPr lang="en-US" altLang="zh-CN"/>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ltLang="zh-CN"/>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C1EAA67-2CC9-4874-9885-E0C2D6B37B20}"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spd="slow">
    <p:pull dir="rd"/>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image" Target="../media/image4.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4.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5.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6.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7.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8.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9.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1.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3.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4.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5.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p:txBody>
          <a:bodyPr/>
          <a:lstStyle/>
          <a:p>
            <a:r>
              <a:rPr lang="en-US" altLang="zh-CN" sz="4200" dirty="0" smtClean="0"/>
              <a:t>Web</a:t>
            </a:r>
            <a:r>
              <a:rPr lang="zh-CN" altLang="en-US" sz="4200" dirty="0"/>
              <a:t>服务器的配置与应用</a:t>
            </a:r>
          </a:p>
        </p:txBody>
      </p:sp>
    </p:spTree>
  </p:cSld>
  <p:clrMapOvr>
    <a:masterClrMapping/>
  </p:clrMapOvr>
  <p:transition spd="slow">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Rectangle 3"/>
          <p:cNvSpPr>
            <a:spLocks noGrp="1" noChangeArrowheads="1"/>
          </p:cNvSpPr>
          <p:nvPr>
            <p:ph idx="1"/>
          </p:nvPr>
        </p:nvSpPr>
        <p:spPr>
          <a:xfrm>
            <a:off x="1258888" y="1906588"/>
            <a:ext cx="7489825" cy="4114800"/>
          </a:xfrm>
        </p:spPr>
        <p:txBody>
          <a:bodyPr/>
          <a:lstStyle/>
          <a:p>
            <a:pPr algn="just">
              <a:buFont typeface="Wingdings" pitchFamily="2" charset="2"/>
              <a:buNone/>
            </a:pPr>
            <a:r>
              <a:rPr lang="en-US" altLang="zh-CN" sz="2800"/>
              <a:t>(4) </a:t>
            </a:r>
            <a:r>
              <a:rPr lang="zh-CN" altLang="en-US" sz="2800"/>
              <a:t>怎样使用户能够很方便地找到所需的信息？ </a:t>
            </a:r>
            <a:endParaRPr lang="zh-CN" altLang="en-US" sz="2400"/>
          </a:p>
          <a:p>
            <a:pPr algn="just"/>
            <a:r>
              <a:rPr lang="zh-CN" altLang="en-US" sz="2800"/>
              <a:t>为了在万维网上方便地查找信息，用户可使用各种的搜索工具（即搜索引擎）。</a:t>
            </a:r>
            <a:r>
              <a:rPr lang="zh-CN" altLang="en-US"/>
              <a:t> </a:t>
            </a:r>
          </a:p>
        </p:txBody>
      </p:sp>
      <p:sp>
        <p:nvSpPr>
          <p:cNvPr id="231426" name="Rectangle 2"/>
          <p:cNvSpPr>
            <a:spLocks noGrp="1" noChangeArrowheads="1"/>
          </p:cNvSpPr>
          <p:nvPr>
            <p:ph type="title"/>
          </p:nvPr>
        </p:nvSpPr>
        <p:spPr>
          <a:xfrm>
            <a:off x="1295400" y="549275"/>
            <a:ext cx="7021513" cy="911225"/>
          </a:xfrm>
        </p:spPr>
        <p:txBody>
          <a:bodyPr/>
          <a:lstStyle/>
          <a:p>
            <a:pPr algn="ctr"/>
            <a:r>
              <a:rPr lang="zh-CN" altLang="en-US"/>
              <a:t>万维网必须解决的问题 </a:t>
            </a:r>
          </a:p>
        </p:txBody>
      </p:sp>
    </p:spTree>
  </p:cSld>
  <p:clrMapOvr>
    <a:masterClrMapping/>
  </p:clrMapOvr>
  <p:transition spd="slow">
    <p:pull dir="rd"/>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3"/>
          <p:cNvSpPr>
            <a:spLocks noGrp="1" noChangeArrowheads="1"/>
          </p:cNvSpPr>
          <p:nvPr>
            <p:ph idx="1"/>
          </p:nvPr>
        </p:nvSpPr>
        <p:spPr>
          <a:xfrm>
            <a:off x="179388" y="2017713"/>
            <a:ext cx="8785225" cy="4435475"/>
          </a:xfrm>
        </p:spPr>
        <p:txBody>
          <a:bodyPr/>
          <a:lstStyle/>
          <a:p>
            <a:pPr marL="457200" indent="-457200">
              <a:lnSpc>
                <a:spcPct val="90000"/>
              </a:lnSpc>
            </a:pPr>
            <a:r>
              <a:rPr lang="en-US" altLang="zh-CN" sz="2400"/>
              <a:t>Allow</a:t>
            </a:r>
            <a:r>
              <a:rPr lang="zh-CN" altLang="en-US" sz="2400"/>
              <a:t>：设置允许访问服务器的主机，控制是基于主机名、</a:t>
            </a:r>
            <a:r>
              <a:rPr lang="en-US" altLang="zh-CN" sz="2400"/>
              <a:t>IP</a:t>
            </a:r>
            <a:r>
              <a:rPr lang="zh-CN" altLang="en-US" sz="2400"/>
              <a:t>地址、</a:t>
            </a:r>
            <a:r>
              <a:rPr lang="en-US" altLang="zh-CN" sz="2400"/>
              <a:t>IP</a:t>
            </a:r>
            <a:r>
              <a:rPr lang="zh-CN" altLang="en-US" sz="2400"/>
              <a:t>地址范围或者环境变量中获得的客户端请求的其他特征实现的。</a:t>
            </a:r>
          </a:p>
          <a:p>
            <a:pPr marL="457200" indent="-457200">
              <a:lnSpc>
                <a:spcPct val="90000"/>
              </a:lnSpc>
            </a:pPr>
            <a:r>
              <a:rPr lang="zh-CN" altLang="en-US" sz="2400"/>
              <a:t>格式：</a:t>
            </a:r>
          </a:p>
          <a:p>
            <a:pPr marL="457200" indent="-457200">
              <a:lnSpc>
                <a:spcPct val="90000"/>
              </a:lnSpc>
              <a:buFont typeface="Wingdings" pitchFamily="2" charset="2"/>
              <a:buNone/>
            </a:pPr>
            <a:r>
              <a:rPr lang="en-US" altLang="zh-CN" sz="2400"/>
              <a:t>Allow from all|host|env=env_variable[host|env=env-varialbe]</a:t>
            </a:r>
            <a:r>
              <a:rPr lang="en-US" altLang="zh-CN" sz="2800"/>
              <a:t> </a:t>
            </a:r>
          </a:p>
          <a:p>
            <a:pPr marL="838200" lvl="1" indent="-381000">
              <a:lnSpc>
                <a:spcPct val="90000"/>
              </a:lnSpc>
              <a:buFont typeface="Wingdings" pitchFamily="2" charset="2"/>
              <a:buNone/>
            </a:pPr>
            <a:r>
              <a:rPr lang="zh-CN" altLang="en-US" sz="2400"/>
              <a:t>参数有三种形式：</a:t>
            </a:r>
          </a:p>
          <a:p>
            <a:pPr marL="838200" lvl="1" indent="-381000">
              <a:lnSpc>
                <a:spcPct val="90000"/>
              </a:lnSpc>
              <a:buFont typeface="Wingdings" pitchFamily="2" charset="2"/>
              <a:buAutoNum type="arabicPeriod"/>
            </a:pPr>
            <a:r>
              <a:rPr lang="en-US" altLang="zh-CN" sz="2400"/>
              <a:t>Allow  from  all  </a:t>
            </a:r>
            <a:r>
              <a:rPr lang="zh-CN" altLang="en-US" sz="2400"/>
              <a:t>表示任何主机都可以访问服务器。</a:t>
            </a:r>
          </a:p>
          <a:p>
            <a:pPr marL="838200" lvl="1" indent="-381000">
              <a:lnSpc>
                <a:spcPct val="90000"/>
              </a:lnSpc>
              <a:buFont typeface="Wingdings" pitchFamily="2" charset="2"/>
              <a:buAutoNum type="arabicPeriod"/>
            </a:pPr>
            <a:r>
              <a:rPr lang="en-US" altLang="zh-CN" sz="2400"/>
              <a:t>Allow  from  </a:t>
            </a:r>
            <a:r>
              <a:rPr lang="en-US" altLang="zh-CN" sz="2400" i="1"/>
              <a:t>host  </a:t>
            </a:r>
            <a:r>
              <a:rPr lang="zh-CN" altLang="en-US" sz="2400"/>
              <a:t>限制可以访问服务器的主机 </a:t>
            </a:r>
          </a:p>
          <a:p>
            <a:pPr marL="838200" lvl="1" indent="-381000">
              <a:lnSpc>
                <a:spcPct val="90000"/>
              </a:lnSpc>
              <a:buFont typeface="Wingdings" pitchFamily="2" charset="2"/>
              <a:buAutoNum type="arabicPeriod"/>
            </a:pPr>
            <a:r>
              <a:rPr lang="zh-CN" altLang="zh-CN" sz="2400"/>
              <a:t>Allow  from  env=</a:t>
            </a:r>
            <a:r>
              <a:rPr lang="zh-CN" altLang="zh-CN" sz="2400" i="1"/>
              <a:t>env-variable</a:t>
            </a:r>
            <a:r>
              <a:rPr lang="zh-CN" altLang="zh-CN" sz="2400"/>
              <a:t>    </a:t>
            </a:r>
            <a:r>
              <a:rPr lang="zh-CN" altLang="en-US" sz="2400"/>
              <a:t>基于环境变量进行访问服务器的许可控制</a:t>
            </a:r>
            <a:r>
              <a:rPr lang="en-US" altLang="zh-CN" sz="2400"/>
              <a:t>,</a:t>
            </a:r>
            <a:r>
              <a:rPr lang="zh-CN" altLang="en-US" sz="2400"/>
              <a:t>当环境变量存在客户端的请求才可以被接受。可以根据客户端请求的特征来设置环境变量。例如： </a:t>
            </a:r>
          </a:p>
        </p:txBody>
      </p:sp>
      <p:sp>
        <p:nvSpPr>
          <p:cNvPr id="199682" name="Rectangle 2"/>
          <p:cNvSpPr>
            <a:spLocks noGrp="1" noChangeArrowheads="1"/>
          </p:cNvSpPr>
          <p:nvPr>
            <p:ph type="title"/>
          </p:nvPr>
        </p:nvSpPr>
        <p:spPr/>
        <p:txBody>
          <a:bodyPr/>
          <a:lstStyle/>
          <a:p>
            <a:r>
              <a:rPr lang="zh-CN" altLang="en-US"/>
              <a:t>目录访问控制</a:t>
            </a:r>
            <a:r>
              <a:rPr lang="en-US" altLang="zh-CN"/>
              <a:t>(8)</a:t>
            </a:r>
          </a:p>
        </p:txBody>
      </p:sp>
    </p:spTree>
  </p:cSld>
  <p:clrMapOvr>
    <a:masterClrMapping/>
  </p:clrMapOvr>
  <p:transition spd="slow">
    <p:pull dir="rd"/>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7" name="Rectangle 3"/>
          <p:cNvSpPr>
            <a:spLocks noGrp="1" noChangeArrowheads="1"/>
          </p:cNvSpPr>
          <p:nvPr>
            <p:ph idx="1"/>
          </p:nvPr>
        </p:nvSpPr>
        <p:spPr/>
        <p:txBody>
          <a:bodyPr/>
          <a:lstStyle/>
          <a:p>
            <a:pPr>
              <a:lnSpc>
                <a:spcPct val="90000"/>
              </a:lnSpc>
              <a:buFont typeface="Wingdings" pitchFamily="2" charset="2"/>
              <a:buNone/>
            </a:pPr>
            <a:r>
              <a:rPr lang="en-US" altLang="zh-CN" sz="2800"/>
              <a:t>SetEnvIf User-Agent ^knock/2\.0 let_me_in</a:t>
            </a:r>
          </a:p>
          <a:p>
            <a:pPr>
              <a:lnSpc>
                <a:spcPct val="90000"/>
              </a:lnSpc>
              <a:buFont typeface="Wingdings" pitchFamily="2" charset="2"/>
              <a:buNone/>
            </a:pPr>
            <a:r>
              <a:rPr lang="en-US" altLang="zh-CN" sz="2800"/>
              <a:t>&lt;Directory /docroot&gt;</a:t>
            </a:r>
          </a:p>
          <a:p>
            <a:pPr>
              <a:lnSpc>
                <a:spcPct val="90000"/>
              </a:lnSpc>
              <a:buFont typeface="Wingdings" pitchFamily="2" charset="2"/>
              <a:buNone/>
            </a:pPr>
            <a:r>
              <a:rPr lang="en-US" altLang="zh-CN" sz="2800"/>
              <a:t>	Order Deny ,Allow</a:t>
            </a:r>
          </a:p>
          <a:p>
            <a:pPr>
              <a:lnSpc>
                <a:spcPct val="90000"/>
              </a:lnSpc>
              <a:buFont typeface="Wingdings" pitchFamily="2" charset="2"/>
              <a:buNone/>
            </a:pPr>
            <a:r>
              <a:rPr lang="en-US" altLang="zh-CN" sz="2800"/>
              <a:t>	Deny from all</a:t>
            </a:r>
          </a:p>
          <a:p>
            <a:pPr>
              <a:lnSpc>
                <a:spcPct val="90000"/>
              </a:lnSpc>
              <a:buFont typeface="Wingdings" pitchFamily="2" charset="2"/>
              <a:buNone/>
            </a:pPr>
            <a:r>
              <a:rPr lang="en-US" altLang="zh-CN" sz="2800"/>
              <a:t>	Allow from env=let_me_in</a:t>
            </a:r>
          </a:p>
          <a:p>
            <a:pPr>
              <a:lnSpc>
                <a:spcPct val="90000"/>
              </a:lnSpc>
              <a:buFont typeface="Wingdings" pitchFamily="2" charset="2"/>
              <a:buNone/>
            </a:pPr>
            <a:r>
              <a:rPr lang="en-US" altLang="zh-CN" sz="2800"/>
              <a:t>&lt;Directory&gt;</a:t>
            </a:r>
          </a:p>
          <a:p>
            <a:pPr>
              <a:lnSpc>
                <a:spcPct val="90000"/>
              </a:lnSpc>
              <a:buFont typeface="Wingdings" pitchFamily="2" charset="2"/>
              <a:buNone/>
            </a:pPr>
            <a:r>
              <a:rPr lang="zh-CN" altLang="en-US" sz="2800"/>
              <a:t>表示：当客户端浏览器的</a:t>
            </a:r>
            <a:r>
              <a:rPr lang="en-US" altLang="zh-CN" sz="2800"/>
              <a:t>user-agent</a:t>
            </a:r>
            <a:r>
              <a:rPr lang="zh-CN" altLang="en-US" sz="2800"/>
              <a:t>字符串是以</a:t>
            </a:r>
            <a:r>
              <a:rPr lang="en-US" altLang="zh-CN" sz="2800"/>
              <a:t>knock/2.0</a:t>
            </a:r>
            <a:r>
              <a:rPr lang="zh-CN" altLang="en-US" sz="2800"/>
              <a:t>开头的时候才能访问服务器，其他的则被拒绝。</a:t>
            </a:r>
          </a:p>
        </p:txBody>
      </p:sp>
    </p:spTree>
  </p:cSld>
  <p:clrMapOvr>
    <a:masterClrMapping/>
  </p:clrMapOvr>
  <p:transition spd="slow">
    <p:pull dir="rd"/>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5" name="Rectangle 3"/>
          <p:cNvSpPr>
            <a:spLocks noGrp="1" noChangeArrowheads="1"/>
          </p:cNvSpPr>
          <p:nvPr>
            <p:ph idx="1"/>
          </p:nvPr>
        </p:nvSpPr>
        <p:spPr/>
        <p:txBody>
          <a:bodyPr/>
          <a:lstStyle/>
          <a:p>
            <a:pPr marL="609600" indent="-609600">
              <a:lnSpc>
                <a:spcPct val="80000"/>
              </a:lnSpc>
              <a:buFont typeface="Wingdings" pitchFamily="2" charset="2"/>
              <a:buNone/>
            </a:pPr>
            <a:r>
              <a:rPr lang="en-US" altLang="zh-CN" sz="2400"/>
              <a:t>Host</a:t>
            </a:r>
            <a:r>
              <a:rPr lang="zh-CN" altLang="en-US" sz="2400"/>
              <a:t>部分的几种格式：</a:t>
            </a:r>
          </a:p>
          <a:p>
            <a:pPr marL="609600" indent="-609600">
              <a:lnSpc>
                <a:spcPct val="80000"/>
              </a:lnSpc>
              <a:buFont typeface="Wingdings" pitchFamily="2" charset="2"/>
              <a:buNone/>
            </a:pPr>
            <a:r>
              <a:rPr lang="en-US" altLang="zh-CN" sz="2400"/>
              <a:t>1</a:t>
            </a:r>
            <a:r>
              <a:rPr lang="zh-CN" altLang="en-US" sz="2400"/>
              <a:t>、部分域名。主机名字如果与设置的域名匹配或者以之结尾，则此主机被允许访问服务器。例如：</a:t>
            </a:r>
            <a:br>
              <a:rPr lang="zh-CN" altLang="en-US" sz="2400"/>
            </a:br>
            <a:r>
              <a:rPr lang="en-US" altLang="zh-CN" sz="2400"/>
              <a:t>Allow from example.com</a:t>
            </a:r>
            <a:br>
              <a:rPr lang="en-US" altLang="zh-CN" sz="2400"/>
            </a:br>
            <a:r>
              <a:rPr lang="zh-CN" altLang="en-US" sz="2400"/>
              <a:t>如果主机是</a:t>
            </a:r>
            <a:r>
              <a:rPr lang="en-US" altLang="zh-CN" sz="2400"/>
              <a:t>aaa.example.com</a:t>
            </a:r>
            <a:r>
              <a:rPr lang="zh-CN" altLang="en-US" sz="2400"/>
              <a:t>，则符合此设置，可以访问服务器。</a:t>
            </a:r>
          </a:p>
          <a:p>
            <a:pPr marL="609600" indent="-609600">
              <a:lnSpc>
                <a:spcPct val="80000"/>
              </a:lnSpc>
              <a:buFont typeface="Wingdings" pitchFamily="2" charset="2"/>
              <a:buNone/>
            </a:pPr>
            <a:r>
              <a:rPr lang="en-US" altLang="zh-CN" sz="2400"/>
              <a:t>2</a:t>
            </a:r>
            <a:r>
              <a:rPr lang="zh-CN" altLang="en-US" sz="2400"/>
              <a:t>、完整的</a:t>
            </a:r>
            <a:r>
              <a:rPr lang="en-US" altLang="zh-CN" sz="2400"/>
              <a:t>IP</a:t>
            </a:r>
            <a:r>
              <a:rPr lang="zh-CN" altLang="en-US" sz="2400"/>
              <a:t>地址。明确指定一个</a:t>
            </a:r>
            <a:r>
              <a:rPr lang="en-US" altLang="zh-CN" sz="2400"/>
              <a:t>IP</a:t>
            </a:r>
            <a:r>
              <a:rPr lang="zh-CN" altLang="en-US" sz="2400"/>
              <a:t>地址，则具有该</a:t>
            </a:r>
            <a:r>
              <a:rPr lang="en-US" altLang="zh-CN" sz="2400"/>
              <a:t>IP</a:t>
            </a:r>
            <a:r>
              <a:rPr lang="zh-CN" altLang="en-US" sz="2400"/>
              <a:t>地址的主机可以访问服务器。例如：</a:t>
            </a:r>
            <a:br>
              <a:rPr lang="zh-CN" altLang="en-US" sz="2400"/>
            </a:br>
            <a:r>
              <a:rPr lang="en-US" altLang="zh-CN" sz="2400"/>
              <a:t>Allow from 192.168.203.111</a:t>
            </a:r>
            <a:br>
              <a:rPr lang="en-US" altLang="zh-CN" sz="2400"/>
            </a:br>
            <a:r>
              <a:rPr lang="en-US" altLang="zh-CN" sz="2400"/>
              <a:t>Allow from 192.168.2.1 92.168.2.5</a:t>
            </a:r>
          </a:p>
          <a:p>
            <a:pPr marL="609600" indent="-609600">
              <a:lnSpc>
                <a:spcPct val="80000"/>
              </a:lnSpc>
              <a:buFont typeface="Wingdings" pitchFamily="2" charset="2"/>
              <a:buNone/>
            </a:pPr>
            <a:r>
              <a:rPr lang="en-US" altLang="zh-CN" sz="2400"/>
              <a:t>3</a:t>
            </a:r>
            <a:r>
              <a:rPr lang="zh-CN" altLang="en-US" sz="2400"/>
              <a:t>、部分</a:t>
            </a:r>
            <a:r>
              <a:rPr lang="en-US" altLang="zh-CN" sz="2400"/>
              <a:t>IP</a:t>
            </a:r>
            <a:r>
              <a:rPr lang="zh-CN" altLang="en-US" sz="2400"/>
              <a:t>地址。指定</a:t>
            </a:r>
            <a:r>
              <a:rPr lang="en-US" altLang="zh-CN" sz="2400"/>
              <a:t>IP</a:t>
            </a:r>
            <a:r>
              <a:rPr lang="zh-CN" altLang="en-US" sz="2400"/>
              <a:t>地址的前</a:t>
            </a:r>
            <a:r>
              <a:rPr lang="en-US" altLang="zh-CN" sz="2400"/>
              <a:t>1</a:t>
            </a:r>
            <a:r>
              <a:rPr lang="zh-CN" altLang="en-US" sz="2400"/>
              <a:t>到</a:t>
            </a:r>
            <a:r>
              <a:rPr lang="en-US" altLang="zh-CN" sz="2400"/>
              <a:t>3</a:t>
            </a:r>
            <a:r>
              <a:rPr lang="zh-CN" altLang="en-US" sz="2400"/>
              <a:t>个字节，用于限定</a:t>
            </a:r>
            <a:r>
              <a:rPr lang="en-US" altLang="zh-CN" sz="2400"/>
              <a:t>IP</a:t>
            </a:r>
            <a:r>
              <a:rPr lang="zh-CN" altLang="en-US" sz="2400"/>
              <a:t>子网中所有主机的访问。例如：</a:t>
            </a:r>
            <a:br>
              <a:rPr lang="zh-CN" altLang="en-US" sz="2400"/>
            </a:br>
            <a:r>
              <a:rPr lang="en-US" altLang="zh-CN" sz="2400"/>
              <a:t>Allow from 192.168.0  172.16</a:t>
            </a:r>
          </a:p>
        </p:txBody>
      </p:sp>
    </p:spTree>
  </p:cSld>
  <p:clrMapOvr>
    <a:masterClrMapping/>
  </p:clrMapOvr>
  <p:transition spd="slow">
    <p:pull dir="rd"/>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p:txBody>
          <a:bodyPr/>
          <a:lstStyle/>
          <a:p>
            <a:pPr>
              <a:buFont typeface="Wingdings" pitchFamily="2" charset="2"/>
              <a:buNone/>
            </a:pPr>
            <a:r>
              <a:rPr lang="en-US" altLang="zh-CN" sz="2800"/>
              <a:t>4</a:t>
            </a:r>
            <a:r>
              <a:rPr lang="zh-CN" altLang="en-US" sz="2800"/>
              <a:t>、网络地址</a:t>
            </a:r>
            <a:r>
              <a:rPr lang="en-US" altLang="zh-CN" sz="2800"/>
              <a:t>/</a:t>
            </a:r>
            <a:r>
              <a:rPr lang="zh-CN" altLang="en-US" sz="2800"/>
              <a:t>掩码。设置一个</a:t>
            </a:r>
            <a:r>
              <a:rPr lang="en-US" altLang="zh-CN" sz="2800"/>
              <a:t>A</a:t>
            </a:r>
            <a:r>
              <a:rPr lang="zh-CN" altLang="en-US" sz="2800"/>
              <a:t>、</a:t>
            </a:r>
            <a:r>
              <a:rPr lang="en-US" altLang="zh-CN" sz="2800"/>
              <a:t>B</a:t>
            </a:r>
            <a:r>
              <a:rPr lang="zh-CN" altLang="en-US" sz="2800"/>
              <a:t>、</a:t>
            </a:r>
            <a:r>
              <a:rPr lang="en-US" altLang="zh-CN" sz="2800"/>
              <a:t>C</a:t>
            </a:r>
            <a:r>
              <a:rPr lang="zh-CN" altLang="en-US" sz="2800"/>
              <a:t>、</a:t>
            </a:r>
            <a:r>
              <a:rPr lang="en-US" altLang="zh-CN" sz="2800"/>
              <a:t>D</a:t>
            </a:r>
            <a:r>
              <a:rPr lang="zh-CN" altLang="en-US" sz="2800"/>
              <a:t>类网络地址和一个子网掩码</a:t>
            </a:r>
            <a:r>
              <a:rPr lang="en-US" altLang="zh-CN" sz="2800"/>
              <a:t>x.y.z.w</a:t>
            </a:r>
            <a:r>
              <a:rPr lang="zh-CN" altLang="en-US" sz="2800"/>
              <a:t>，可以获得更加细致的子网控制。例如：</a:t>
            </a:r>
            <a:br>
              <a:rPr lang="zh-CN" altLang="en-US" sz="2800"/>
            </a:br>
            <a:r>
              <a:rPr lang="en-US" altLang="zh-CN" sz="2800"/>
              <a:t>Allow from 202.115.64/255.255.255.0</a:t>
            </a:r>
          </a:p>
          <a:p>
            <a:pPr>
              <a:buFont typeface="Wingdings" pitchFamily="2" charset="2"/>
              <a:buNone/>
            </a:pPr>
            <a:r>
              <a:rPr lang="en-US" altLang="zh-CN" sz="2800"/>
              <a:t>5</a:t>
            </a:r>
            <a:r>
              <a:rPr lang="zh-CN" altLang="en-US" sz="2800"/>
              <a:t>、网络地址</a:t>
            </a:r>
            <a:r>
              <a:rPr lang="en-US" altLang="zh-CN" sz="2800"/>
              <a:t>/n</a:t>
            </a:r>
            <a:r>
              <a:rPr lang="zh-CN" altLang="en-US" sz="2800"/>
              <a:t>。采用</a:t>
            </a:r>
            <a:r>
              <a:rPr lang="en-US" altLang="zh-CN" sz="2800"/>
              <a:t>CIDR</a:t>
            </a:r>
            <a:r>
              <a:rPr lang="zh-CN" altLang="en-US" sz="2800"/>
              <a:t>标准的方法来表示。例如：</a:t>
            </a:r>
            <a:br>
              <a:rPr lang="zh-CN" altLang="en-US" sz="2800"/>
            </a:br>
            <a:r>
              <a:rPr lang="zh-CN" altLang="en-US" sz="2800"/>
              <a:t> </a:t>
            </a:r>
            <a:r>
              <a:rPr lang="en-US" altLang="zh-CN" sz="2800"/>
              <a:t>Allow from 202.115.64/20</a:t>
            </a:r>
          </a:p>
          <a:p>
            <a:pPr>
              <a:buFont typeface="Wingdings" pitchFamily="2" charset="2"/>
              <a:buNone/>
            </a:pPr>
            <a:r>
              <a:rPr lang="en-US" altLang="zh-CN" sz="2800"/>
              <a:t>6</a:t>
            </a:r>
            <a:r>
              <a:rPr lang="zh-CN" altLang="en-US" sz="2800"/>
              <a:t>、</a:t>
            </a:r>
            <a:r>
              <a:rPr lang="en-US" altLang="zh-CN" sz="2800"/>
              <a:t>IPV6</a:t>
            </a:r>
            <a:r>
              <a:rPr lang="zh-CN" altLang="en-US" sz="2800"/>
              <a:t>地址和子网。例如：</a:t>
            </a:r>
            <a:br>
              <a:rPr lang="zh-CN" altLang="en-US" sz="2800"/>
            </a:br>
            <a:r>
              <a:rPr lang="en-US" altLang="zh-CN" sz="2800"/>
              <a:t>Allow from 2001:db9::abcd:cced</a:t>
            </a:r>
          </a:p>
        </p:txBody>
      </p:sp>
    </p:spTree>
  </p:cSld>
  <p:clrMapOvr>
    <a:masterClrMapping/>
  </p:clrMapOvr>
  <p:transition spd="slow">
    <p:pull dir="rd"/>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Rectangle 3"/>
          <p:cNvSpPr>
            <a:spLocks noGrp="1" noChangeArrowheads="1"/>
          </p:cNvSpPr>
          <p:nvPr>
            <p:ph idx="1"/>
          </p:nvPr>
        </p:nvSpPr>
        <p:spPr>
          <a:xfrm>
            <a:off x="179388" y="2017713"/>
            <a:ext cx="8775700" cy="4114800"/>
          </a:xfrm>
        </p:spPr>
        <p:txBody>
          <a:bodyPr/>
          <a:lstStyle/>
          <a:p>
            <a:r>
              <a:rPr lang="en-US" altLang="zh-CN" sz="2400"/>
              <a:t>Deny</a:t>
            </a:r>
            <a:r>
              <a:rPr lang="zh-CN" altLang="en-US" sz="2400"/>
              <a:t>：该指令设置被拒绝访问服务器的主机。可以：基于主机名、</a:t>
            </a:r>
            <a:r>
              <a:rPr lang="en-US" altLang="zh-CN" sz="2400"/>
              <a:t>IP</a:t>
            </a:r>
            <a:r>
              <a:rPr lang="zh-CN" altLang="en-US" sz="2400"/>
              <a:t>地址或者环境变量来限制对服务器的访问。</a:t>
            </a:r>
          </a:p>
          <a:p>
            <a:r>
              <a:rPr lang="zh-CN" altLang="en-US" sz="2400"/>
              <a:t>格式：</a:t>
            </a:r>
          </a:p>
          <a:p>
            <a:pPr>
              <a:buFont typeface="Wingdings" pitchFamily="2" charset="2"/>
              <a:buNone/>
            </a:pPr>
            <a:r>
              <a:rPr lang="zh-CN" altLang="en-US" sz="2400"/>
              <a:t>	</a:t>
            </a:r>
            <a:r>
              <a:rPr lang="en-US" altLang="zh-CN" sz="2400"/>
              <a:t>Deny from all|host|env=env_variable[host|env=env-varialbe] </a:t>
            </a:r>
          </a:p>
          <a:p>
            <a:pPr lvl="1"/>
            <a:r>
              <a:rPr lang="zh-CN" altLang="en-US" sz="2400"/>
              <a:t>参数与</a:t>
            </a:r>
            <a:r>
              <a:rPr lang="en-US" altLang="zh-CN" sz="2400"/>
              <a:t>Allow</a:t>
            </a:r>
            <a:r>
              <a:rPr lang="zh-CN" altLang="en-US" sz="2400"/>
              <a:t>指令的参数相同。 </a:t>
            </a:r>
          </a:p>
        </p:txBody>
      </p:sp>
      <p:sp>
        <p:nvSpPr>
          <p:cNvPr id="200706" name="Rectangle 2"/>
          <p:cNvSpPr>
            <a:spLocks noGrp="1" noChangeArrowheads="1"/>
          </p:cNvSpPr>
          <p:nvPr>
            <p:ph type="title"/>
          </p:nvPr>
        </p:nvSpPr>
        <p:spPr/>
        <p:txBody>
          <a:bodyPr/>
          <a:lstStyle/>
          <a:p>
            <a:r>
              <a:rPr lang="zh-CN" altLang="en-US"/>
              <a:t>目录访问控制</a:t>
            </a:r>
            <a:r>
              <a:rPr lang="en-US" altLang="zh-CN"/>
              <a:t>(9)</a:t>
            </a:r>
          </a:p>
        </p:txBody>
      </p:sp>
    </p:spTree>
  </p:cSld>
  <p:clrMapOvr>
    <a:masterClrMapping/>
  </p:clrMapOvr>
  <p:transition spd="slow">
    <p:pull dir="rd"/>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1" name="Rectangle 3"/>
          <p:cNvSpPr>
            <a:spLocks noGrp="1" noChangeArrowheads="1"/>
          </p:cNvSpPr>
          <p:nvPr>
            <p:ph idx="1"/>
          </p:nvPr>
        </p:nvSpPr>
        <p:spPr>
          <a:xfrm>
            <a:off x="611188" y="2017713"/>
            <a:ext cx="8343900" cy="4114800"/>
          </a:xfrm>
        </p:spPr>
        <p:txBody>
          <a:bodyPr/>
          <a:lstStyle/>
          <a:p>
            <a:r>
              <a:rPr lang="en-US" altLang="zh-CN" sz="2800"/>
              <a:t>Order</a:t>
            </a:r>
            <a:r>
              <a:rPr lang="zh-CN" altLang="en-US" sz="2800"/>
              <a:t>：</a:t>
            </a:r>
            <a:r>
              <a:rPr lang="zh-CN" sz="2800"/>
              <a:t>该指令设置</a:t>
            </a:r>
            <a:r>
              <a:rPr lang="zh-CN" altLang="zh-CN" sz="2800"/>
              <a:t>Allow</a:t>
            </a:r>
            <a:r>
              <a:rPr lang="zh-CN" sz="2800"/>
              <a:t>与</a:t>
            </a:r>
            <a:r>
              <a:rPr lang="zh-CN" altLang="zh-CN" sz="2800"/>
              <a:t>Deny</a:t>
            </a:r>
            <a:r>
              <a:rPr lang="zh-CN" sz="2800"/>
              <a:t>的优先次序。</a:t>
            </a:r>
            <a:r>
              <a:rPr lang="zh-CN" altLang="zh-CN" sz="2800"/>
              <a:t>Allow</a:t>
            </a:r>
            <a:r>
              <a:rPr lang="zh-CN" sz="2800"/>
              <a:t>和</a:t>
            </a:r>
            <a:r>
              <a:rPr lang="zh-CN" altLang="zh-CN" sz="2800"/>
              <a:t>Deny</a:t>
            </a:r>
            <a:r>
              <a:rPr lang="zh-CN" sz="2800"/>
              <a:t>将匹配空间划分为三个：与</a:t>
            </a:r>
            <a:r>
              <a:rPr lang="zh-CN" altLang="zh-CN" sz="2800"/>
              <a:t>Allow</a:t>
            </a:r>
            <a:r>
              <a:rPr lang="zh-CN" sz="2800"/>
              <a:t>匹配的、与</a:t>
            </a:r>
            <a:r>
              <a:rPr lang="zh-CN" altLang="zh-CN" sz="2800"/>
              <a:t>Deny</a:t>
            </a:r>
            <a:r>
              <a:rPr lang="zh-CN" sz="2800"/>
              <a:t>匹配的、其他。服务器根据访问请求访问的客户端与三个匹配子空间的匹配情况，确定是否接受该访问请求。 </a:t>
            </a:r>
          </a:p>
          <a:p>
            <a:pPr lvl="1"/>
            <a:r>
              <a:rPr lang="zh-CN" altLang="zh-CN" sz="2400"/>
              <a:t>Allow,Deny</a:t>
            </a:r>
            <a:r>
              <a:rPr lang="zh-CN" altLang="zh-CN" sz="2400">
                <a:latin typeface="Arial"/>
              </a:rPr>
              <a:t>——</a:t>
            </a:r>
            <a:r>
              <a:rPr lang="zh-CN" sz="2400"/>
              <a:t>先执行允许访问列表再执行拒绝访问列表。默认情况下降拒绝所有没有明确被允许的客户。</a:t>
            </a:r>
          </a:p>
          <a:p>
            <a:pPr lvl="1"/>
            <a:r>
              <a:rPr lang="en-US" altLang="zh-CN" sz="2400"/>
              <a:t>Deny,Allow</a:t>
            </a:r>
            <a:r>
              <a:rPr lang="en-US" altLang="zh-CN" sz="2400">
                <a:latin typeface="Arial"/>
              </a:rPr>
              <a:t>——</a:t>
            </a:r>
            <a:r>
              <a:rPr lang="zh-CN" altLang="en-US" sz="2400"/>
              <a:t>先执行拒绝访问列表在执行允许访问列表，默认情况下将允许所有没有明确被拒绝的客户。</a:t>
            </a:r>
          </a:p>
        </p:txBody>
      </p:sp>
      <p:sp>
        <p:nvSpPr>
          <p:cNvPr id="201730" name="Rectangle 2"/>
          <p:cNvSpPr>
            <a:spLocks noGrp="1" noChangeArrowheads="1"/>
          </p:cNvSpPr>
          <p:nvPr>
            <p:ph type="title"/>
          </p:nvPr>
        </p:nvSpPr>
        <p:spPr/>
        <p:txBody>
          <a:bodyPr/>
          <a:lstStyle/>
          <a:p>
            <a:r>
              <a:rPr lang="zh-CN" altLang="en-US"/>
              <a:t>目录访问控制</a:t>
            </a:r>
            <a:r>
              <a:rPr lang="en-US" altLang="zh-CN"/>
              <a:t>(10)</a:t>
            </a:r>
          </a:p>
        </p:txBody>
      </p:sp>
    </p:spTree>
  </p:cSld>
  <p:clrMapOvr>
    <a:masterClrMapping/>
  </p:clrMapOvr>
  <p:transition spd="slow">
    <p:pull dir="rd"/>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9" name="Rectangle 3"/>
          <p:cNvSpPr>
            <a:spLocks noGrp="1" noChangeArrowheads="1"/>
          </p:cNvSpPr>
          <p:nvPr>
            <p:ph idx="1"/>
          </p:nvPr>
        </p:nvSpPr>
        <p:spPr>
          <a:xfrm>
            <a:off x="1182688" y="2017713"/>
            <a:ext cx="7772400" cy="4651375"/>
          </a:xfrm>
        </p:spPr>
        <p:txBody>
          <a:bodyPr/>
          <a:lstStyle/>
          <a:p>
            <a:pPr>
              <a:lnSpc>
                <a:spcPct val="80000"/>
              </a:lnSpc>
              <a:buFont typeface="Wingdings" pitchFamily="2" charset="2"/>
              <a:buNone/>
            </a:pPr>
            <a:r>
              <a:rPr lang="zh-CN" altLang="en-US" sz="2800"/>
              <a:t>例</a:t>
            </a:r>
            <a:r>
              <a:rPr lang="en-US" altLang="zh-CN" sz="2800"/>
              <a:t>1</a:t>
            </a:r>
            <a:r>
              <a:rPr lang="zh-CN" altLang="en-US" sz="2800"/>
              <a:t>：要控制只允许来自</a:t>
            </a:r>
            <a:r>
              <a:rPr lang="en-US" altLang="zh-CN" sz="2800"/>
              <a:t>example.com</a:t>
            </a:r>
            <a:r>
              <a:rPr lang="zh-CN" altLang="en-US" sz="2800"/>
              <a:t>域的主机访问服务器，其他的主机的访问请求都拒绝。</a:t>
            </a:r>
          </a:p>
          <a:p>
            <a:pPr>
              <a:lnSpc>
                <a:spcPct val="80000"/>
              </a:lnSpc>
              <a:buFont typeface="Wingdings" pitchFamily="2" charset="2"/>
              <a:buNone/>
            </a:pPr>
            <a:r>
              <a:rPr lang="zh-CN" altLang="en-US" sz="2800"/>
              <a:t>	</a:t>
            </a:r>
            <a:r>
              <a:rPr lang="en-US" altLang="zh-CN" sz="2800"/>
              <a:t>Order Deny,Allow</a:t>
            </a:r>
          </a:p>
          <a:p>
            <a:pPr>
              <a:lnSpc>
                <a:spcPct val="80000"/>
              </a:lnSpc>
              <a:buFont typeface="Wingdings" pitchFamily="2" charset="2"/>
              <a:buNone/>
            </a:pPr>
            <a:r>
              <a:rPr lang="en-US" altLang="zh-CN" sz="2800"/>
              <a:t>	Deny from all</a:t>
            </a:r>
          </a:p>
          <a:p>
            <a:pPr>
              <a:lnSpc>
                <a:spcPct val="80000"/>
              </a:lnSpc>
              <a:buFont typeface="Wingdings" pitchFamily="2" charset="2"/>
              <a:buNone/>
            </a:pPr>
            <a:r>
              <a:rPr lang="en-US" altLang="zh-CN" sz="2800"/>
              <a:t>	Allow from example.com</a:t>
            </a:r>
          </a:p>
          <a:p>
            <a:pPr>
              <a:lnSpc>
                <a:spcPct val="80000"/>
              </a:lnSpc>
              <a:buFont typeface="Wingdings" pitchFamily="2" charset="2"/>
              <a:buNone/>
            </a:pPr>
            <a:r>
              <a:rPr lang="zh-CN" altLang="en-US" sz="2800"/>
              <a:t>例</a:t>
            </a:r>
            <a:r>
              <a:rPr lang="en-US" altLang="zh-CN" sz="2800"/>
              <a:t>2</a:t>
            </a:r>
            <a:r>
              <a:rPr lang="zh-CN" altLang="en-US" sz="2800"/>
              <a:t>：控制只允许来自</a:t>
            </a:r>
            <a:r>
              <a:rPr lang="en-US" altLang="zh-CN" sz="2800"/>
              <a:t>example.com</a:t>
            </a:r>
            <a:r>
              <a:rPr lang="zh-CN" altLang="en-US" sz="2800"/>
              <a:t>域的主机的访问请求，但是</a:t>
            </a:r>
            <a:r>
              <a:rPr lang="en-US" altLang="zh-CN" sz="2800"/>
              <a:t>test.wangluo.com</a:t>
            </a:r>
            <a:r>
              <a:rPr lang="zh-CN" altLang="en-US" sz="2800"/>
              <a:t>子域中的主机除外。</a:t>
            </a:r>
          </a:p>
          <a:p>
            <a:pPr>
              <a:lnSpc>
                <a:spcPct val="80000"/>
              </a:lnSpc>
              <a:buFont typeface="Wingdings" pitchFamily="2" charset="2"/>
              <a:buNone/>
            </a:pPr>
            <a:r>
              <a:rPr lang="zh-CN" altLang="en-US" sz="2800"/>
              <a:t>	</a:t>
            </a:r>
            <a:r>
              <a:rPr lang="en-US" altLang="zh-CN" sz="2800"/>
              <a:t>Order Allow,Deny</a:t>
            </a:r>
          </a:p>
          <a:p>
            <a:pPr>
              <a:lnSpc>
                <a:spcPct val="80000"/>
              </a:lnSpc>
              <a:buFont typeface="Wingdings" pitchFamily="2" charset="2"/>
              <a:buNone/>
            </a:pPr>
            <a:r>
              <a:rPr lang="en-US" altLang="zh-CN" sz="2800"/>
              <a:t>	Allow from example.com </a:t>
            </a:r>
          </a:p>
          <a:p>
            <a:pPr>
              <a:lnSpc>
                <a:spcPct val="80000"/>
              </a:lnSpc>
              <a:buFont typeface="Wingdings" pitchFamily="2" charset="2"/>
              <a:buNone/>
            </a:pPr>
            <a:r>
              <a:rPr lang="en-US" altLang="zh-CN" sz="2800"/>
              <a:t>	Deny from test.wangluo.com</a:t>
            </a:r>
          </a:p>
        </p:txBody>
      </p:sp>
      <p:sp>
        <p:nvSpPr>
          <p:cNvPr id="326658" name="Rectangle 2"/>
          <p:cNvSpPr>
            <a:spLocks noGrp="1" noChangeArrowheads="1"/>
          </p:cNvSpPr>
          <p:nvPr>
            <p:ph type="title"/>
          </p:nvPr>
        </p:nvSpPr>
        <p:spPr/>
        <p:txBody>
          <a:bodyPr/>
          <a:lstStyle/>
          <a:p>
            <a:endParaRPr lang="zh-CN" altLang="zh-CN"/>
          </a:p>
        </p:txBody>
      </p:sp>
    </p:spTree>
  </p:cSld>
  <p:clrMapOvr>
    <a:masterClrMapping/>
  </p:clrMapOvr>
  <p:transition spd="slow">
    <p:pull dir="rd"/>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3" name="Rectangle 3"/>
          <p:cNvSpPr>
            <a:spLocks noGrp="1" noChangeArrowheads="1"/>
          </p:cNvSpPr>
          <p:nvPr>
            <p:ph idx="1"/>
          </p:nvPr>
        </p:nvSpPr>
        <p:spPr>
          <a:xfrm>
            <a:off x="323850" y="2017713"/>
            <a:ext cx="8631238" cy="4579937"/>
          </a:xfrm>
        </p:spPr>
        <p:txBody>
          <a:bodyPr/>
          <a:lstStyle/>
          <a:p>
            <a:r>
              <a:rPr lang="en-US" altLang="zh-CN" sz="2800"/>
              <a:t>Apache</a:t>
            </a:r>
            <a:r>
              <a:rPr lang="zh-CN" altLang="en-US" sz="2800"/>
              <a:t>服务器利用以下认证参数，可实现对指定目录的认证控制。 </a:t>
            </a:r>
          </a:p>
          <a:p>
            <a:pPr lvl="1"/>
            <a:r>
              <a:rPr lang="en-US" altLang="zh-CN" sz="2400"/>
              <a:t>AuthName </a:t>
            </a:r>
            <a:r>
              <a:rPr lang="zh-CN" altLang="en-US" sz="2400"/>
              <a:t>认证域名称：指定用户认证域的名称。</a:t>
            </a:r>
          </a:p>
          <a:p>
            <a:pPr lvl="1"/>
            <a:r>
              <a:rPr lang="en-US" altLang="zh-CN" sz="2400"/>
              <a:t>AuthType Basic|Digest</a:t>
            </a:r>
            <a:r>
              <a:rPr lang="zh-CN" altLang="en-US" sz="2400"/>
              <a:t>：设定用户认证的方式</a:t>
            </a:r>
            <a:r>
              <a:rPr lang="en-US" altLang="zh-CN" sz="2400"/>
              <a:t>,</a:t>
            </a:r>
            <a:r>
              <a:rPr lang="zh-CN" altLang="en-US" sz="2400"/>
              <a:t>一般使用</a:t>
            </a:r>
            <a:r>
              <a:rPr lang="en-US" altLang="zh-CN" sz="2400"/>
              <a:t>Basic</a:t>
            </a:r>
            <a:r>
              <a:rPr lang="zh-CN" altLang="en-US" sz="2400"/>
              <a:t>。</a:t>
            </a:r>
          </a:p>
          <a:p>
            <a:pPr lvl="1"/>
            <a:r>
              <a:rPr lang="en-US" altLang="zh-CN" sz="2400"/>
              <a:t>AuthUserFile </a:t>
            </a:r>
            <a:r>
              <a:rPr lang="zh-CN" altLang="en-US" sz="2400"/>
              <a:t>文件名：指定认证用户文件名及其保存路径。</a:t>
            </a:r>
          </a:p>
          <a:p>
            <a:pPr lvl="1"/>
            <a:r>
              <a:rPr lang="en-US" altLang="zh-CN" sz="2400"/>
              <a:t>AuthGroupFile </a:t>
            </a:r>
            <a:r>
              <a:rPr lang="zh-CN" altLang="en-US" sz="2400"/>
              <a:t>文件名：指定认证组群文件名及其保存路径。</a:t>
            </a:r>
          </a:p>
          <a:p>
            <a:pPr lvl="1"/>
            <a:r>
              <a:rPr lang="en-US" altLang="zh-CN" sz="2400"/>
              <a:t>Require </a:t>
            </a:r>
            <a:r>
              <a:rPr lang="zh-CN" altLang="en-US" sz="2400"/>
              <a:t>参数</a:t>
            </a:r>
            <a:r>
              <a:rPr lang="en-US" altLang="zh-CN" sz="2400"/>
              <a:t>:</a:t>
            </a:r>
            <a:r>
              <a:rPr lang="zh-CN" altLang="en-US" sz="2400"/>
              <a:t>指定哪些认证用户或认证组群有权访问指定的目录 。</a:t>
            </a:r>
          </a:p>
        </p:txBody>
      </p:sp>
      <p:sp>
        <p:nvSpPr>
          <p:cNvPr id="327682" name="Rectangle 2"/>
          <p:cNvSpPr>
            <a:spLocks noGrp="1" noChangeArrowheads="1"/>
          </p:cNvSpPr>
          <p:nvPr>
            <p:ph type="title"/>
          </p:nvPr>
        </p:nvSpPr>
        <p:spPr/>
        <p:txBody>
          <a:bodyPr/>
          <a:lstStyle/>
          <a:p>
            <a:r>
              <a:rPr lang="zh-CN" altLang="en-US"/>
              <a:t>认证</a:t>
            </a:r>
          </a:p>
        </p:txBody>
      </p:sp>
    </p:spTree>
  </p:cSld>
  <p:clrMapOvr>
    <a:masterClrMapping/>
  </p:clrMapOvr>
  <p:transition spd="slow">
    <p:pull dir="rd"/>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idx="1"/>
          </p:nvPr>
        </p:nvSpPr>
        <p:spPr/>
        <p:txBody>
          <a:bodyPr/>
          <a:lstStyle/>
          <a:p>
            <a:r>
              <a:rPr lang="en-US" altLang="zh-CN"/>
              <a:t>Require</a:t>
            </a:r>
            <a:r>
              <a:rPr lang="zh-CN" altLang="en-US"/>
              <a:t>参数有以下三种格式：</a:t>
            </a:r>
          </a:p>
          <a:p>
            <a:pPr lvl="1"/>
            <a:r>
              <a:rPr lang="en-US" altLang="zh-CN"/>
              <a:t>Require </a:t>
            </a:r>
            <a:r>
              <a:rPr lang="zh-CN" altLang="en-US"/>
              <a:t>用户名列表：授权给指定的用户。</a:t>
            </a:r>
          </a:p>
          <a:p>
            <a:pPr lvl="1"/>
            <a:r>
              <a:rPr lang="en-US" altLang="zh-CN"/>
              <a:t>Require </a:t>
            </a:r>
            <a:r>
              <a:rPr lang="zh-CN" altLang="en-US"/>
              <a:t>组群名列表：授权给指定的组群。</a:t>
            </a:r>
          </a:p>
          <a:p>
            <a:pPr lvl="1"/>
            <a:r>
              <a:rPr lang="en-US" altLang="zh-CN"/>
              <a:t>Require valid-user</a:t>
            </a:r>
            <a:r>
              <a:rPr lang="zh-CN" altLang="en-US"/>
              <a:t>：授权给认证用户文件中所有的用户 </a:t>
            </a:r>
          </a:p>
        </p:txBody>
      </p:sp>
    </p:spTree>
  </p:cSld>
  <p:clrMapOvr>
    <a:masterClrMapping/>
  </p:clrMapOvr>
  <p:transition spd="slow">
    <p:pull dir="rd"/>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1" name="Rectangle 3"/>
          <p:cNvSpPr>
            <a:spLocks noGrp="1" noChangeArrowheads="1"/>
          </p:cNvSpPr>
          <p:nvPr>
            <p:ph idx="1"/>
          </p:nvPr>
        </p:nvSpPr>
        <p:spPr>
          <a:xfrm>
            <a:off x="395288" y="2017713"/>
            <a:ext cx="8559800" cy="4579937"/>
          </a:xfrm>
        </p:spPr>
        <p:txBody>
          <a:bodyPr/>
          <a:lstStyle/>
          <a:p>
            <a:pPr>
              <a:lnSpc>
                <a:spcPct val="80000"/>
              </a:lnSpc>
            </a:pPr>
            <a:r>
              <a:rPr lang="zh-CN" altLang="en-US" sz="2400"/>
              <a:t>利用</a:t>
            </a:r>
            <a:r>
              <a:rPr lang="en-US" altLang="zh-CN" sz="2400"/>
              <a:t>htpasswd</a:t>
            </a:r>
            <a:r>
              <a:rPr lang="zh-CN" altLang="en-US" sz="2400"/>
              <a:t>命令可创建认证用户文件，并设置认证用户。认证用户与</a:t>
            </a:r>
            <a:r>
              <a:rPr lang="en-US" altLang="zh-CN" sz="2400"/>
              <a:t>Linux</a:t>
            </a:r>
            <a:r>
              <a:rPr lang="zh-CN" altLang="en-US" sz="2400"/>
              <a:t>系统的用户没有对应关系。</a:t>
            </a:r>
          </a:p>
          <a:p>
            <a:pPr>
              <a:lnSpc>
                <a:spcPct val="80000"/>
              </a:lnSpc>
            </a:pPr>
            <a:r>
              <a:rPr lang="zh-CN" altLang="en-US" sz="2400"/>
              <a:t>格式：</a:t>
            </a:r>
          </a:p>
          <a:p>
            <a:pPr>
              <a:lnSpc>
                <a:spcPct val="80000"/>
              </a:lnSpc>
              <a:buFont typeface="Wingdings" pitchFamily="2" charset="2"/>
              <a:buNone/>
            </a:pPr>
            <a:r>
              <a:rPr lang="zh-CN" altLang="en-US" sz="2400"/>
              <a:t>	</a:t>
            </a:r>
            <a:r>
              <a:rPr lang="en-US" altLang="zh-CN" sz="2400"/>
              <a:t>htpasswd [</a:t>
            </a:r>
            <a:r>
              <a:rPr lang="zh-CN" altLang="en-US" sz="2400"/>
              <a:t>选项</a:t>
            </a:r>
            <a:r>
              <a:rPr lang="en-US" altLang="zh-CN" sz="2400"/>
              <a:t>] </a:t>
            </a:r>
            <a:r>
              <a:rPr lang="zh-CN" altLang="en-US" sz="2400"/>
              <a:t>认证用户文件名 用户名</a:t>
            </a:r>
          </a:p>
          <a:p>
            <a:pPr>
              <a:lnSpc>
                <a:spcPct val="80000"/>
              </a:lnSpc>
            </a:pPr>
            <a:r>
              <a:rPr lang="zh-CN" altLang="en-US" sz="2400"/>
              <a:t>功能：设置指定的认证用户及其认证口令。</a:t>
            </a:r>
          </a:p>
          <a:p>
            <a:pPr>
              <a:lnSpc>
                <a:spcPct val="80000"/>
              </a:lnSpc>
            </a:pPr>
            <a:r>
              <a:rPr lang="zh-CN" altLang="en-US" sz="2400"/>
              <a:t>选项：</a:t>
            </a:r>
          </a:p>
          <a:p>
            <a:pPr>
              <a:lnSpc>
                <a:spcPct val="80000"/>
              </a:lnSpc>
              <a:buFont typeface="Wingdings" pitchFamily="2" charset="2"/>
              <a:buNone/>
            </a:pPr>
            <a:r>
              <a:rPr lang="zh-CN" altLang="en-US" sz="2400"/>
              <a:t>	</a:t>
            </a:r>
            <a:r>
              <a:rPr lang="en-US" altLang="zh-CN" sz="2400"/>
              <a:t>-c	</a:t>
            </a:r>
            <a:r>
              <a:rPr lang="zh-CN" altLang="en-US" sz="2400"/>
              <a:t>创建指定的认证用户文件，只在设置第一个认证用户时使用。</a:t>
            </a:r>
          </a:p>
          <a:p>
            <a:pPr>
              <a:lnSpc>
                <a:spcPct val="80000"/>
              </a:lnSpc>
              <a:buFont typeface="Wingdings" pitchFamily="2" charset="2"/>
              <a:buNone/>
            </a:pPr>
            <a:r>
              <a:rPr lang="zh-CN" altLang="en-US" sz="2400"/>
              <a:t>	</a:t>
            </a:r>
            <a:r>
              <a:rPr lang="en-US" altLang="zh-CN" sz="2400"/>
              <a:t>-D	</a:t>
            </a:r>
            <a:r>
              <a:rPr lang="zh-CN" altLang="en-US" sz="2400"/>
              <a:t>删除指定的认证用户。</a:t>
            </a:r>
          </a:p>
          <a:p>
            <a:pPr>
              <a:lnSpc>
                <a:spcPct val="80000"/>
              </a:lnSpc>
              <a:buFont typeface="Wingdings" pitchFamily="2" charset="2"/>
              <a:buNone/>
            </a:pPr>
            <a:r>
              <a:rPr lang="zh-CN" altLang="en-US" sz="2400"/>
              <a:t>管理员可以将所有的认证用户划归成多个认证组群。</a:t>
            </a:r>
            <a:r>
              <a:rPr lang="en-US" altLang="zh-CN" sz="2400"/>
              <a:t>Linux</a:t>
            </a:r>
            <a:r>
              <a:rPr lang="zh-CN" altLang="en-US" sz="2400"/>
              <a:t>没有提供创建认证组群文件的命令，管理员可以利用任何文本编辑器创建和编辑认证组群文件。认证组群文件中的每一行表示一个组群，其基本格式为：组名：用户名列表</a:t>
            </a:r>
          </a:p>
        </p:txBody>
      </p:sp>
      <p:sp>
        <p:nvSpPr>
          <p:cNvPr id="329730" name="Rectangle 2"/>
          <p:cNvSpPr>
            <a:spLocks noGrp="1" noChangeArrowheads="1"/>
          </p:cNvSpPr>
          <p:nvPr>
            <p:ph type="title"/>
          </p:nvPr>
        </p:nvSpPr>
        <p:spPr/>
        <p:txBody>
          <a:bodyPr/>
          <a:lstStyle/>
          <a:p>
            <a:r>
              <a:rPr lang="zh-CN" altLang="en-US"/>
              <a:t>认证用户文件</a:t>
            </a:r>
          </a:p>
        </p:txBody>
      </p:sp>
      <p:sp>
        <p:nvSpPr>
          <p:cNvPr id="329733" name="Line 5"/>
          <p:cNvSpPr>
            <a:spLocks noChangeShapeType="1"/>
          </p:cNvSpPr>
          <p:nvPr/>
        </p:nvSpPr>
        <p:spPr bwMode="auto">
          <a:xfrm>
            <a:off x="4787900" y="6381750"/>
            <a:ext cx="2592388" cy="0"/>
          </a:xfrm>
          <a:prstGeom prst="line">
            <a:avLst/>
          </a:prstGeom>
          <a:noFill/>
          <a:ln w="38100">
            <a:solidFill>
              <a:schemeClr val="hlink"/>
            </a:solidFill>
            <a:round/>
            <a:headEnd/>
            <a:tailEnd/>
          </a:ln>
          <a:effectLst/>
        </p:spPr>
        <p:txBody>
          <a:bodyPr/>
          <a:lstStyle/>
          <a:p>
            <a:endParaRPr lang="zh-CN" altLang="en-US"/>
          </a:p>
        </p:txBody>
      </p:sp>
    </p:spTree>
  </p:cSld>
  <p:clrMapOvr>
    <a:masterClrMapping/>
  </p:clrMapOvr>
  <p:transition spd="slow">
    <p:pull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3" name="Rectangle 3"/>
          <p:cNvSpPr>
            <a:spLocks noGrp="1" noChangeArrowheads="1"/>
          </p:cNvSpPr>
          <p:nvPr>
            <p:ph idx="1"/>
          </p:nvPr>
        </p:nvSpPr>
        <p:spPr>
          <a:xfrm>
            <a:off x="1182688" y="2235200"/>
            <a:ext cx="7772400" cy="1943100"/>
          </a:xfrm>
        </p:spPr>
        <p:txBody>
          <a:bodyPr/>
          <a:lstStyle/>
          <a:p>
            <a:r>
              <a:rPr lang="zh-CN" altLang="en-US" sz="2800"/>
              <a:t>由以冒号隔开的两大部分组成，并且在 </a:t>
            </a:r>
            <a:r>
              <a:rPr lang="en-US" altLang="zh-CN" sz="2800"/>
              <a:t>URL </a:t>
            </a:r>
            <a:r>
              <a:rPr lang="zh-CN" altLang="en-US" sz="2800"/>
              <a:t>中的字符对大写或小写没有要求。</a:t>
            </a:r>
          </a:p>
          <a:p>
            <a:r>
              <a:rPr lang="en-US" altLang="zh-CN" sz="2800"/>
              <a:t>URL </a:t>
            </a:r>
            <a:r>
              <a:rPr lang="zh-CN" altLang="en-US" sz="2800"/>
              <a:t>的一般形式是：</a:t>
            </a:r>
          </a:p>
        </p:txBody>
      </p:sp>
      <p:sp>
        <p:nvSpPr>
          <p:cNvPr id="235522" name="Rectangle 2"/>
          <p:cNvSpPr>
            <a:spLocks noGrp="1" noChangeArrowheads="1"/>
          </p:cNvSpPr>
          <p:nvPr>
            <p:ph type="title"/>
          </p:nvPr>
        </p:nvSpPr>
        <p:spPr>
          <a:xfrm>
            <a:off x="1150938" y="692150"/>
            <a:ext cx="7237412" cy="839788"/>
          </a:xfrm>
        </p:spPr>
        <p:txBody>
          <a:bodyPr/>
          <a:lstStyle/>
          <a:p>
            <a:pPr algn="ctr"/>
            <a:r>
              <a:rPr lang="en-US" altLang="zh-CN"/>
              <a:t>URL </a:t>
            </a:r>
            <a:r>
              <a:rPr lang="zh-CN" altLang="en-US"/>
              <a:t>的一般形式 </a:t>
            </a:r>
          </a:p>
        </p:txBody>
      </p:sp>
      <p:sp>
        <p:nvSpPr>
          <p:cNvPr id="235524" name="Text Box 4"/>
          <p:cNvSpPr txBox="1">
            <a:spLocks noChangeArrowheads="1"/>
          </p:cNvSpPr>
          <p:nvPr/>
        </p:nvSpPr>
        <p:spPr bwMode="auto">
          <a:xfrm>
            <a:off x="2122488" y="3763963"/>
            <a:ext cx="5257800" cy="528637"/>
          </a:xfrm>
          <a:prstGeom prst="rect">
            <a:avLst/>
          </a:prstGeom>
          <a:solidFill>
            <a:srgbClr val="CCECFF"/>
          </a:solidFill>
          <a:ln w="9525">
            <a:solidFill>
              <a:srgbClr val="333399"/>
            </a:solidFill>
            <a:miter lim="800000"/>
            <a:headEnd/>
            <a:tailEnd/>
          </a:ln>
          <a:effectLst/>
        </p:spPr>
        <p:txBody>
          <a:bodyPr>
            <a:spAutoFit/>
          </a:bodyPr>
          <a:lstStyle/>
          <a:p>
            <a:pPr algn="ctr"/>
            <a:r>
              <a:rPr lang="en-US" altLang="zh-CN" sz="2800">
                <a:solidFill>
                  <a:srgbClr val="333399"/>
                </a:solidFill>
                <a:latin typeface="Arial" charset="0"/>
                <a:ea typeface="黑体" pitchFamily="2" charset="-122"/>
              </a:rPr>
              <a:t>&lt;</a:t>
            </a:r>
            <a:r>
              <a:rPr lang="zh-CN" altLang="en-US" sz="2800">
                <a:solidFill>
                  <a:srgbClr val="333399"/>
                </a:solidFill>
                <a:latin typeface="Arial" charset="0"/>
                <a:ea typeface="黑体" pitchFamily="2" charset="-122"/>
              </a:rPr>
              <a:t>协议</a:t>
            </a:r>
            <a:r>
              <a:rPr lang="en-US" altLang="zh-CN" sz="2800">
                <a:solidFill>
                  <a:srgbClr val="333399"/>
                </a:solidFill>
                <a:latin typeface="Arial" charset="0"/>
                <a:ea typeface="黑体" pitchFamily="2" charset="-122"/>
              </a:rPr>
              <a:t>&gt;://&lt;</a:t>
            </a:r>
            <a:r>
              <a:rPr lang="zh-CN" altLang="en-US" sz="2800">
                <a:solidFill>
                  <a:srgbClr val="333399"/>
                </a:solidFill>
                <a:latin typeface="Arial" charset="0"/>
                <a:ea typeface="黑体" pitchFamily="2" charset="-122"/>
              </a:rPr>
              <a:t>主机</a:t>
            </a:r>
            <a:r>
              <a:rPr lang="en-US" altLang="zh-CN" sz="2800">
                <a:solidFill>
                  <a:srgbClr val="333399"/>
                </a:solidFill>
                <a:latin typeface="Arial" charset="0"/>
                <a:ea typeface="黑体" pitchFamily="2" charset="-122"/>
              </a:rPr>
              <a:t>&gt;:&lt;</a:t>
            </a:r>
            <a:r>
              <a:rPr lang="zh-CN" altLang="en-US" sz="2800">
                <a:solidFill>
                  <a:srgbClr val="333399"/>
                </a:solidFill>
                <a:latin typeface="Arial" charset="0"/>
                <a:ea typeface="黑体" pitchFamily="2" charset="-122"/>
              </a:rPr>
              <a:t>端口</a:t>
            </a:r>
            <a:r>
              <a:rPr lang="en-US" altLang="zh-CN" sz="2800">
                <a:solidFill>
                  <a:srgbClr val="333399"/>
                </a:solidFill>
                <a:latin typeface="Arial" charset="0"/>
                <a:ea typeface="黑体" pitchFamily="2" charset="-122"/>
              </a:rPr>
              <a:t>&gt;/&lt;</a:t>
            </a:r>
            <a:r>
              <a:rPr lang="zh-CN" altLang="en-US" sz="2800">
                <a:solidFill>
                  <a:srgbClr val="333399"/>
                </a:solidFill>
                <a:latin typeface="Arial" charset="0"/>
                <a:ea typeface="黑体" pitchFamily="2" charset="-122"/>
              </a:rPr>
              <a:t>路径</a:t>
            </a:r>
            <a:r>
              <a:rPr lang="en-US" altLang="zh-CN" sz="2800">
                <a:solidFill>
                  <a:srgbClr val="333399"/>
                </a:solidFill>
                <a:latin typeface="Arial" charset="0"/>
                <a:ea typeface="黑体" pitchFamily="2" charset="-122"/>
              </a:rPr>
              <a:t>&gt; </a:t>
            </a:r>
          </a:p>
        </p:txBody>
      </p:sp>
      <p:grpSp>
        <p:nvGrpSpPr>
          <p:cNvPr id="235525" name="Group 5"/>
          <p:cNvGrpSpPr>
            <a:grpSpLocks/>
          </p:cNvGrpSpPr>
          <p:nvPr/>
        </p:nvGrpSpPr>
        <p:grpSpPr bwMode="auto">
          <a:xfrm>
            <a:off x="2411413" y="4275138"/>
            <a:ext cx="6486525" cy="2106612"/>
            <a:chOff x="1519" y="2568"/>
            <a:chExt cx="4086" cy="1327"/>
          </a:xfrm>
        </p:grpSpPr>
        <p:sp>
          <p:nvSpPr>
            <p:cNvPr id="235526" name="Line 6"/>
            <p:cNvSpPr>
              <a:spLocks noChangeShapeType="1"/>
            </p:cNvSpPr>
            <p:nvPr/>
          </p:nvSpPr>
          <p:spPr bwMode="auto">
            <a:xfrm>
              <a:off x="1519" y="2568"/>
              <a:ext cx="499" cy="0"/>
            </a:xfrm>
            <a:prstGeom prst="line">
              <a:avLst/>
            </a:prstGeom>
            <a:noFill/>
            <a:ln w="38100">
              <a:solidFill>
                <a:schemeClr val="hlink"/>
              </a:solidFill>
              <a:round/>
              <a:headEnd/>
              <a:tailEnd/>
            </a:ln>
            <a:effectLst/>
          </p:spPr>
          <p:txBody>
            <a:bodyPr/>
            <a:lstStyle/>
            <a:p>
              <a:endParaRPr lang="zh-CN" altLang="en-US"/>
            </a:p>
          </p:txBody>
        </p:sp>
        <p:sp>
          <p:nvSpPr>
            <p:cNvPr id="235527" name="Freeform 7"/>
            <p:cNvSpPr>
              <a:spLocks/>
            </p:cNvSpPr>
            <p:nvPr/>
          </p:nvSpPr>
          <p:spPr bwMode="auto">
            <a:xfrm>
              <a:off x="1791" y="2568"/>
              <a:ext cx="385" cy="726"/>
            </a:xfrm>
            <a:custGeom>
              <a:avLst/>
              <a:gdLst/>
              <a:ahLst/>
              <a:cxnLst>
                <a:cxn ang="0">
                  <a:pos x="0" y="0"/>
                </a:cxn>
                <a:cxn ang="0">
                  <a:pos x="0" y="726"/>
                </a:cxn>
                <a:cxn ang="0">
                  <a:pos x="771" y="726"/>
                </a:cxn>
              </a:cxnLst>
              <a:rect l="0" t="0" r="r" b="b"/>
              <a:pathLst>
                <a:path w="771" h="726">
                  <a:moveTo>
                    <a:pt x="0" y="0"/>
                  </a:moveTo>
                  <a:lnTo>
                    <a:pt x="0" y="726"/>
                  </a:lnTo>
                  <a:lnTo>
                    <a:pt x="771" y="726"/>
                  </a:lnTo>
                </a:path>
              </a:pathLst>
            </a:custGeom>
            <a:noFill/>
            <a:ln w="38100" cmpd="sng">
              <a:solidFill>
                <a:schemeClr val="hlink"/>
              </a:solidFill>
              <a:round/>
              <a:headEnd/>
              <a:tailEnd/>
            </a:ln>
            <a:effectLst/>
          </p:spPr>
          <p:txBody>
            <a:bodyPr/>
            <a:lstStyle/>
            <a:p>
              <a:endParaRPr lang="zh-CN" altLang="en-US"/>
            </a:p>
          </p:txBody>
        </p:sp>
        <p:sp>
          <p:nvSpPr>
            <p:cNvPr id="235528" name="AutoShape 8"/>
            <p:cNvSpPr>
              <a:spLocks/>
            </p:cNvSpPr>
            <p:nvPr/>
          </p:nvSpPr>
          <p:spPr bwMode="auto">
            <a:xfrm>
              <a:off x="2176" y="2841"/>
              <a:ext cx="82" cy="907"/>
            </a:xfrm>
            <a:prstGeom prst="leftBrace">
              <a:avLst>
                <a:gd name="adj1" fmla="val 92175"/>
                <a:gd name="adj2" fmla="val 50000"/>
              </a:avLst>
            </a:prstGeom>
            <a:noFill/>
            <a:ln w="28575">
              <a:solidFill>
                <a:schemeClr val="hlink"/>
              </a:solidFill>
              <a:round/>
              <a:headEnd/>
              <a:tailEnd/>
            </a:ln>
            <a:effectLst/>
          </p:spPr>
          <p:txBody>
            <a:bodyPr wrap="none" anchor="ctr"/>
            <a:lstStyle/>
            <a:p>
              <a:endParaRPr lang="zh-CN" altLang="en-US"/>
            </a:p>
          </p:txBody>
        </p:sp>
        <p:sp>
          <p:nvSpPr>
            <p:cNvPr id="235529" name="Text Box 9"/>
            <p:cNvSpPr txBox="1">
              <a:spLocks noChangeArrowheads="1"/>
            </p:cNvSpPr>
            <p:nvPr/>
          </p:nvSpPr>
          <p:spPr bwMode="auto">
            <a:xfrm>
              <a:off x="2328" y="2625"/>
              <a:ext cx="3277" cy="1270"/>
            </a:xfrm>
            <a:prstGeom prst="rect">
              <a:avLst/>
            </a:prstGeom>
            <a:noFill/>
            <a:ln w="9525">
              <a:noFill/>
              <a:miter lim="800000"/>
              <a:headEnd/>
              <a:tailEnd/>
            </a:ln>
            <a:effectLst/>
          </p:spPr>
          <p:txBody>
            <a:bodyPr wrap="none">
              <a:spAutoFit/>
            </a:bodyPr>
            <a:lstStyle/>
            <a:p>
              <a:pPr>
                <a:lnSpc>
                  <a:spcPct val="150000"/>
                </a:lnSpc>
              </a:pPr>
              <a:r>
                <a:rPr lang="en-US" altLang="zh-CN" sz="2800">
                  <a:solidFill>
                    <a:srgbClr val="333399"/>
                  </a:solidFill>
                  <a:latin typeface="Arial" charset="0"/>
                  <a:ea typeface="黑体" pitchFamily="2" charset="-122"/>
                </a:rPr>
                <a:t>ftp —— </a:t>
              </a:r>
              <a:r>
                <a:rPr lang="zh-CN" altLang="en-US" sz="2800">
                  <a:solidFill>
                    <a:srgbClr val="333399"/>
                  </a:solidFill>
                  <a:latin typeface="Arial" charset="0"/>
                  <a:ea typeface="黑体" pitchFamily="2" charset="-122"/>
                </a:rPr>
                <a:t>文件传送协议 </a:t>
              </a:r>
              <a:r>
                <a:rPr lang="en-US" altLang="zh-CN" sz="2800">
                  <a:solidFill>
                    <a:srgbClr val="333399"/>
                  </a:solidFill>
                  <a:latin typeface="Arial" charset="0"/>
                  <a:ea typeface="黑体" pitchFamily="2" charset="-122"/>
                </a:rPr>
                <a:t>FTP</a:t>
              </a:r>
            </a:p>
            <a:p>
              <a:pPr>
                <a:lnSpc>
                  <a:spcPct val="150000"/>
                </a:lnSpc>
              </a:pPr>
              <a:r>
                <a:rPr lang="en-US" altLang="zh-CN" sz="2800">
                  <a:solidFill>
                    <a:srgbClr val="333399"/>
                  </a:solidFill>
                  <a:latin typeface="Arial" charset="0"/>
                  <a:ea typeface="黑体" pitchFamily="2" charset="-122"/>
                </a:rPr>
                <a:t>http —— </a:t>
              </a:r>
              <a:r>
                <a:rPr lang="zh-CN" altLang="en-US" sz="2800">
                  <a:solidFill>
                    <a:srgbClr val="333399"/>
                  </a:solidFill>
                  <a:latin typeface="Arial" charset="0"/>
                  <a:ea typeface="黑体" pitchFamily="2" charset="-122"/>
                </a:rPr>
                <a:t>超文本传送协议 </a:t>
              </a:r>
              <a:r>
                <a:rPr lang="en-US" altLang="zh-CN" sz="2800">
                  <a:solidFill>
                    <a:srgbClr val="333399"/>
                  </a:solidFill>
                  <a:latin typeface="Arial" charset="0"/>
                  <a:ea typeface="黑体" pitchFamily="2" charset="-122"/>
                </a:rPr>
                <a:t>HTTP</a:t>
              </a:r>
            </a:p>
            <a:p>
              <a:pPr>
                <a:lnSpc>
                  <a:spcPct val="150000"/>
                </a:lnSpc>
              </a:pPr>
              <a:r>
                <a:rPr lang="en-US" altLang="zh-CN" sz="2800">
                  <a:solidFill>
                    <a:srgbClr val="333399"/>
                  </a:solidFill>
                  <a:latin typeface="Arial" charset="0"/>
                  <a:ea typeface="黑体" pitchFamily="2" charset="-122"/>
                </a:rPr>
                <a:t>News —— USENET </a:t>
              </a:r>
              <a:r>
                <a:rPr lang="zh-CN" altLang="en-US" sz="2800">
                  <a:solidFill>
                    <a:srgbClr val="333399"/>
                  </a:solidFill>
                  <a:latin typeface="Arial" charset="0"/>
                  <a:ea typeface="黑体" pitchFamily="2" charset="-122"/>
                </a:rPr>
                <a:t>新闻</a:t>
              </a:r>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235525"/>
                                        </p:tgtEl>
                                        <p:attrNameLst>
                                          <p:attrName>style.visibility</p:attrName>
                                        </p:attrNameLst>
                                      </p:cBhvr>
                                      <p:to>
                                        <p:strVal val="visible"/>
                                      </p:to>
                                    </p:set>
                                    <p:animEffect transition="in" filter="wipe(up)">
                                      <p:cBhvr>
                                        <p:cTn id="7" dur="1000"/>
                                        <p:tgtEl>
                                          <p:spTgt spid="235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1"/>
          </p:nvPr>
        </p:nvSpPr>
        <p:spPr>
          <a:xfrm>
            <a:off x="1182688" y="2017713"/>
            <a:ext cx="7772400" cy="4291012"/>
          </a:xfrm>
        </p:spPr>
        <p:txBody>
          <a:bodyPr/>
          <a:lstStyle/>
          <a:p>
            <a:pPr>
              <a:lnSpc>
                <a:spcPct val="80000"/>
              </a:lnSpc>
              <a:buFont typeface="Wingdings" pitchFamily="2" charset="2"/>
              <a:buNone/>
            </a:pPr>
            <a:r>
              <a:rPr lang="zh-CN" altLang="en-US" sz="2400"/>
              <a:t>例</a:t>
            </a:r>
            <a:r>
              <a:rPr lang="en-US" altLang="zh-CN" sz="2400"/>
              <a:t>1</a:t>
            </a:r>
            <a:r>
              <a:rPr lang="zh-CN" altLang="en-US" sz="2400"/>
              <a:t>：将</a:t>
            </a:r>
            <a:r>
              <a:rPr lang="en-US" altLang="zh-CN" sz="2400"/>
              <a:t>tom</a:t>
            </a:r>
            <a:r>
              <a:rPr lang="zh-CN" altLang="en-US" sz="2400"/>
              <a:t>设置为认证用户，认证用户文件为</a:t>
            </a:r>
            <a:r>
              <a:rPr lang="en-US" altLang="zh-CN" sz="2400"/>
              <a:t>/var/www/userpass</a:t>
            </a:r>
            <a:r>
              <a:rPr lang="zh-CN" altLang="en-US" sz="2400"/>
              <a:t>，尚未创建。</a:t>
            </a:r>
          </a:p>
          <a:p>
            <a:pPr>
              <a:lnSpc>
                <a:spcPct val="80000"/>
              </a:lnSpc>
              <a:buFont typeface="Wingdings" pitchFamily="2" charset="2"/>
              <a:buNone/>
            </a:pPr>
            <a:r>
              <a:rPr lang="zh-CN" altLang="en-US" sz="2400"/>
              <a:t>	</a:t>
            </a:r>
            <a:r>
              <a:rPr lang="en-US" altLang="zh-CN" sz="2400"/>
              <a:t>htpasswd </a:t>
            </a:r>
            <a:r>
              <a:rPr lang="en-US" altLang="zh-CN" sz="2400">
                <a:latin typeface="Arial"/>
              </a:rPr>
              <a:t>–</a:t>
            </a:r>
            <a:r>
              <a:rPr lang="en-US" altLang="zh-CN" sz="2400"/>
              <a:t>c /var/www/userpass tom</a:t>
            </a:r>
          </a:p>
          <a:p>
            <a:pPr>
              <a:lnSpc>
                <a:spcPct val="80000"/>
              </a:lnSpc>
              <a:buFont typeface="Wingdings" pitchFamily="2" charset="2"/>
              <a:buNone/>
            </a:pPr>
            <a:r>
              <a:rPr lang="zh-CN" altLang="en-US" sz="2400"/>
              <a:t>例</a:t>
            </a:r>
            <a:r>
              <a:rPr lang="en-US" altLang="zh-CN" sz="2400"/>
              <a:t>2</a:t>
            </a:r>
            <a:r>
              <a:rPr lang="zh-CN" altLang="en-US" sz="2400"/>
              <a:t>：将</a:t>
            </a:r>
            <a:r>
              <a:rPr lang="en-US" altLang="zh-CN" sz="2400"/>
              <a:t>jack</a:t>
            </a:r>
            <a:r>
              <a:rPr lang="zh-CN" altLang="en-US" sz="2400"/>
              <a:t>设置为认证用户，认证用户文件为</a:t>
            </a:r>
            <a:r>
              <a:rPr lang="en-US" altLang="zh-CN" sz="2400"/>
              <a:t>/var/www/userpass</a:t>
            </a:r>
            <a:r>
              <a:rPr lang="zh-CN" altLang="en-US" sz="2400"/>
              <a:t>，文件已存在。</a:t>
            </a:r>
          </a:p>
          <a:p>
            <a:pPr>
              <a:lnSpc>
                <a:spcPct val="80000"/>
              </a:lnSpc>
              <a:buFont typeface="Wingdings" pitchFamily="2" charset="2"/>
              <a:buNone/>
            </a:pPr>
            <a:r>
              <a:rPr lang="zh-CN" altLang="en-US" sz="2400"/>
              <a:t>	</a:t>
            </a:r>
            <a:r>
              <a:rPr lang="en-US" altLang="zh-CN" sz="2400"/>
              <a:t>htpasswd /var/www/userpass jack</a:t>
            </a:r>
          </a:p>
          <a:p>
            <a:pPr>
              <a:lnSpc>
                <a:spcPct val="80000"/>
              </a:lnSpc>
              <a:buFont typeface="Wingdings" pitchFamily="2" charset="2"/>
              <a:buNone/>
            </a:pPr>
            <a:r>
              <a:rPr lang="zh-CN" altLang="en-US" sz="2400"/>
              <a:t>例</a:t>
            </a:r>
            <a:r>
              <a:rPr lang="en-US" altLang="zh-CN" sz="2400"/>
              <a:t>3</a:t>
            </a:r>
            <a:r>
              <a:rPr lang="zh-CN" altLang="en-US" sz="2400"/>
              <a:t>：修改认证用户</a:t>
            </a:r>
            <a:r>
              <a:rPr lang="en-US" altLang="zh-CN" sz="2400"/>
              <a:t>tom</a:t>
            </a:r>
            <a:r>
              <a:rPr lang="zh-CN" altLang="en-US" sz="2400"/>
              <a:t>的口令</a:t>
            </a:r>
            <a:r>
              <a:rPr lang="en-US" altLang="zh-CN" sz="2400"/>
              <a:t>,</a:t>
            </a:r>
            <a:r>
              <a:rPr lang="zh-CN" altLang="en-US" sz="2400"/>
              <a:t>认证用户文件为</a:t>
            </a:r>
            <a:r>
              <a:rPr lang="en-US" altLang="zh-CN" sz="2400"/>
              <a:t>/var/www/userpass</a:t>
            </a:r>
            <a:r>
              <a:rPr lang="zh-CN" altLang="en-US" sz="2400"/>
              <a:t>。</a:t>
            </a:r>
          </a:p>
          <a:p>
            <a:pPr>
              <a:lnSpc>
                <a:spcPct val="80000"/>
              </a:lnSpc>
              <a:buFont typeface="Wingdings" pitchFamily="2" charset="2"/>
              <a:buNone/>
            </a:pPr>
            <a:r>
              <a:rPr lang="zh-CN" altLang="en-US" sz="2400"/>
              <a:t>	</a:t>
            </a:r>
            <a:r>
              <a:rPr lang="en-US" altLang="zh-CN" sz="2400"/>
              <a:t>htpasswd /var/www/userpass tom</a:t>
            </a:r>
          </a:p>
          <a:p>
            <a:pPr>
              <a:lnSpc>
                <a:spcPct val="80000"/>
              </a:lnSpc>
              <a:buFont typeface="Wingdings" pitchFamily="2" charset="2"/>
              <a:buNone/>
            </a:pPr>
            <a:r>
              <a:rPr lang="zh-CN" altLang="en-US" sz="2400"/>
              <a:t>例</a:t>
            </a:r>
            <a:r>
              <a:rPr lang="en-US" altLang="zh-CN" sz="2400"/>
              <a:t>4</a:t>
            </a:r>
            <a:r>
              <a:rPr lang="zh-CN" altLang="en-US" sz="2400"/>
              <a:t>：将认证用户</a:t>
            </a:r>
            <a:r>
              <a:rPr lang="en-US" altLang="zh-CN" sz="2400"/>
              <a:t>jack</a:t>
            </a:r>
            <a:r>
              <a:rPr lang="zh-CN" altLang="en-US" sz="2400"/>
              <a:t>从认证用户文件</a:t>
            </a:r>
            <a:r>
              <a:rPr lang="en-US" altLang="zh-CN" sz="2400"/>
              <a:t>/var/www/userpass</a:t>
            </a:r>
            <a:r>
              <a:rPr lang="zh-CN" altLang="en-US" sz="2400"/>
              <a:t>中删除。</a:t>
            </a:r>
          </a:p>
          <a:p>
            <a:pPr>
              <a:lnSpc>
                <a:spcPct val="80000"/>
              </a:lnSpc>
              <a:buFont typeface="Wingdings" pitchFamily="2" charset="2"/>
              <a:buNone/>
            </a:pPr>
            <a:r>
              <a:rPr lang="zh-CN" altLang="en-US" sz="2400"/>
              <a:t>	</a:t>
            </a:r>
            <a:r>
              <a:rPr lang="en-US" altLang="zh-CN" sz="2400"/>
              <a:t>htpasswd -D /var/www/userpass jack</a:t>
            </a:r>
          </a:p>
        </p:txBody>
      </p:sp>
      <p:sp>
        <p:nvSpPr>
          <p:cNvPr id="330754" name="Rectangle 2"/>
          <p:cNvSpPr>
            <a:spLocks noGrp="1" noChangeArrowheads="1"/>
          </p:cNvSpPr>
          <p:nvPr>
            <p:ph type="title"/>
          </p:nvPr>
        </p:nvSpPr>
        <p:spPr/>
        <p:txBody>
          <a:bodyPr/>
          <a:lstStyle/>
          <a:p>
            <a:endParaRPr lang="zh-CN" altLang="zh-CN"/>
          </a:p>
        </p:txBody>
      </p:sp>
    </p:spTree>
  </p:cSld>
  <p:clrMapOvr>
    <a:masterClrMapping/>
  </p:clrMapOvr>
  <p:transition spd="slow">
    <p:pull dir="rd"/>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9" name="Rectangle 3"/>
          <p:cNvSpPr>
            <a:spLocks noGrp="1" noChangeArrowheads="1"/>
          </p:cNvSpPr>
          <p:nvPr>
            <p:ph idx="1"/>
          </p:nvPr>
        </p:nvSpPr>
        <p:spPr>
          <a:xfrm>
            <a:off x="1182688" y="2017713"/>
            <a:ext cx="7772400" cy="4506912"/>
          </a:xfrm>
        </p:spPr>
        <p:txBody>
          <a:bodyPr/>
          <a:lstStyle/>
          <a:p>
            <a:pPr marL="609600" indent="-609600">
              <a:lnSpc>
                <a:spcPct val="80000"/>
              </a:lnSpc>
              <a:buFont typeface="Wingdings" pitchFamily="2" charset="2"/>
              <a:buNone/>
            </a:pPr>
            <a:r>
              <a:rPr lang="en-US" altLang="zh-CN" sz="2400"/>
              <a:t>		   Apache</a:t>
            </a:r>
            <a:r>
              <a:rPr lang="zh-CN" altLang="en-US" sz="2400"/>
              <a:t>服务器可针对目录进行访问控制和认证，可选择以下方式实现：</a:t>
            </a:r>
          </a:p>
          <a:p>
            <a:pPr marL="609600" indent="-609600">
              <a:lnSpc>
                <a:spcPct val="80000"/>
              </a:lnSpc>
              <a:buFont typeface="Wingdings" pitchFamily="2" charset="2"/>
              <a:buAutoNum type="arabicPeriod"/>
            </a:pPr>
            <a:r>
              <a:rPr lang="zh-CN" altLang="en-US" sz="2400"/>
              <a:t>编辑</a:t>
            </a:r>
            <a:r>
              <a:rPr lang="en-US" altLang="zh-CN" sz="2400"/>
              <a:t>httpd.conf</a:t>
            </a:r>
            <a:r>
              <a:rPr lang="zh-CN" altLang="en-US" sz="2400"/>
              <a:t>文件，直接设定指定目录的访问控制和认证的相关参数。</a:t>
            </a:r>
          </a:p>
          <a:p>
            <a:pPr marL="609600" indent="-609600">
              <a:lnSpc>
                <a:spcPct val="80000"/>
              </a:lnSpc>
              <a:buFont typeface="Wingdings" pitchFamily="2" charset="2"/>
              <a:buAutoNum type="arabicPeriod"/>
            </a:pPr>
            <a:r>
              <a:rPr lang="zh-CN" altLang="en-US" sz="2400"/>
              <a:t>在指定目录下创建</a:t>
            </a:r>
            <a:r>
              <a:rPr lang="en-US" altLang="zh-CN" sz="2400"/>
              <a:t>.htaccess</a:t>
            </a:r>
            <a:r>
              <a:rPr lang="zh-CN" altLang="en-US" sz="2400"/>
              <a:t>文件，访问控制和认证的相关的参数均保存在</a:t>
            </a:r>
            <a:r>
              <a:rPr lang="en-US" altLang="zh-CN" sz="2400"/>
              <a:t>.htaccess</a:t>
            </a:r>
            <a:r>
              <a:rPr lang="zh-CN" altLang="en-US" sz="2400"/>
              <a:t>文件。</a:t>
            </a:r>
            <a:br>
              <a:rPr lang="zh-CN" altLang="en-US" sz="2400"/>
            </a:br>
            <a:endParaRPr lang="zh-CN" altLang="en-US" sz="2400"/>
          </a:p>
          <a:p>
            <a:pPr marL="609600" indent="-609600">
              <a:lnSpc>
                <a:spcPct val="80000"/>
              </a:lnSpc>
              <a:buFont typeface="Wingdings" pitchFamily="2" charset="2"/>
              <a:buNone/>
            </a:pPr>
            <a:r>
              <a:rPr lang="zh-CN" altLang="en-US" sz="2400"/>
              <a:t>	注意：当使用</a:t>
            </a:r>
            <a:r>
              <a:rPr lang="en-US" altLang="zh-CN" sz="2400"/>
              <a:t>.htaccess</a:t>
            </a:r>
            <a:r>
              <a:rPr lang="zh-CN" altLang="en-US" sz="2400"/>
              <a:t>文件可以在不重新启动服务器的情况下改变服务器的配置，但是由于</a:t>
            </a:r>
            <a:r>
              <a:rPr lang="en-US" altLang="zh-CN" sz="2400"/>
              <a:t>Apache</a:t>
            </a:r>
            <a:r>
              <a:rPr lang="zh-CN" altLang="en-US" sz="2400"/>
              <a:t>服务器要查找</a:t>
            </a:r>
            <a:r>
              <a:rPr lang="en-US" altLang="zh-CN" sz="2400"/>
              <a:t>.htaccess</a:t>
            </a:r>
            <a:r>
              <a:rPr lang="zh-CN" altLang="en-US" sz="2400"/>
              <a:t>文件，将会降低服务器的运行性能。</a:t>
            </a:r>
            <a:r>
              <a:rPr lang="en-US" altLang="zh-CN" sz="2400"/>
              <a:t>httpd.conf</a:t>
            </a:r>
            <a:r>
              <a:rPr lang="zh-CN" altLang="en-US" sz="2400"/>
              <a:t>文件中</a:t>
            </a:r>
            <a:r>
              <a:rPr lang="en-US" altLang="zh-CN" sz="2400"/>
              <a:t>AllowOverride</a:t>
            </a:r>
            <a:r>
              <a:rPr lang="zh-CN" altLang="en-US" sz="2400"/>
              <a:t>参数可决定</a:t>
            </a:r>
            <a:r>
              <a:rPr lang="en-US" altLang="zh-CN" sz="2400"/>
              <a:t>.htaccess</a:t>
            </a:r>
            <a:r>
              <a:rPr lang="zh-CN" altLang="en-US" sz="2400"/>
              <a:t>文件是否有效，以及</a:t>
            </a:r>
            <a:r>
              <a:rPr lang="en-US" altLang="zh-CN" sz="2400"/>
              <a:t>.htaccess</a:t>
            </a:r>
            <a:r>
              <a:rPr lang="zh-CN" altLang="en-US" sz="2400"/>
              <a:t>文件中可以使用的配置参数。</a:t>
            </a:r>
          </a:p>
        </p:txBody>
      </p:sp>
      <p:sp>
        <p:nvSpPr>
          <p:cNvPr id="331780" name="Rectangle 4"/>
          <p:cNvSpPr>
            <a:spLocks noChangeArrowheads="1"/>
          </p:cNvSpPr>
          <p:nvPr/>
        </p:nvSpPr>
        <p:spPr bwMode="auto">
          <a:xfrm>
            <a:off x="1690688" y="4222750"/>
            <a:ext cx="7129462" cy="1943100"/>
          </a:xfrm>
          <a:prstGeom prst="rect">
            <a:avLst/>
          </a:prstGeom>
          <a:noFill/>
          <a:ln w="38100">
            <a:solidFill>
              <a:schemeClr val="hlink"/>
            </a:solidFill>
            <a:miter lim="800000"/>
            <a:headEnd/>
            <a:tailEnd/>
          </a:ln>
          <a:effectLst/>
        </p:spPr>
        <p:txBody>
          <a:bodyPr wrap="none" anchor="ctr"/>
          <a:lstStyle/>
          <a:p>
            <a:endParaRPr lang="zh-CN" altLang="en-US"/>
          </a:p>
        </p:txBody>
      </p:sp>
    </p:spTree>
  </p:cSld>
  <p:clrMapOvr>
    <a:masterClrMapping/>
  </p:clrMapOvr>
  <p:transition spd="slow">
    <p:pull dir="rd"/>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Rectangle 3"/>
          <p:cNvSpPr>
            <a:spLocks noGrp="1" noChangeArrowheads="1"/>
          </p:cNvSpPr>
          <p:nvPr>
            <p:ph idx="1"/>
          </p:nvPr>
        </p:nvSpPr>
        <p:spPr/>
        <p:txBody>
          <a:bodyPr/>
          <a:lstStyle/>
          <a:p>
            <a:r>
              <a:rPr lang="zh-CN" altLang="en-US"/>
              <a:t>可以验证单个用户或者用户组</a:t>
            </a:r>
          </a:p>
          <a:p>
            <a:pPr lvl="1"/>
            <a:r>
              <a:rPr lang="zh-CN" altLang="en-US"/>
              <a:t>为单个用户分配密码</a:t>
            </a:r>
          </a:p>
          <a:p>
            <a:pPr lvl="1"/>
            <a:r>
              <a:rPr lang="zh-CN" altLang="en-US"/>
              <a:t>也可以为用户组分配密码</a:t>
            </a:r>
          </a:p>
          <a:p>
            <a:pPr lvl="1"/>
            <a:r>
              <a:rPr lang="zh-CN" altLang="en-US"/>
              <a:t>建立匿名访问</a:t>
            </a:r>
          </a:p>
        </p:txBody>
      </p:sp>
      <p:sp>
        <p:nvSpPr>
          <p:cNvPr id="202754" name="Rectangle 2"/>
          <p:cNvSpPr>
            <a:spLocks noGrp="1" noChangeArrowheads="1"/>
          </p:cNvSpPr>
          <p:nvPr>
            <p:ph type="title"/>
          </p:nvPr>
        </p:nvSpPr>
        <p:spPr/>
        <p:txBody>
          <a:bodyPr/>
          <a:lstStyle/>
          <a:p>
            <a:r>
              <a:rPr lang="en-US" altLang="zh-CN"/>
              <a:t>Web</a:t>
            </a:r>
            <a:r>
              <a:rPr lang="zh-CN" altLang="en-US"/>
              <a:t>用户验证</a:t>
            </a:r>
            <a:r>
              <a:rPr lang="en-US" altLang="zh-CN"/>
              <a:t>(1) </a:t>
            </a:r>
          </a:p>
        </p:txBody>
      </p:sp>
    </p:spTree>
  </p:cSld>
  <p:clrMapOvr>
    <a:masterClrMapping/>
  </p:clrMapOvr>
  <p:transition spd="slow">
    <p:pull dir="rd"/>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Rectangle 3"/>
          <p:cNvSpPr>
            <a:spLocks noGrp="1" noChangeArrowheads="1"/>
          </p:cNvSpPr>
          <p:nvPr>
            <p:ph idx="1"/>
          </p:nvPr>
        </p:nvSpPr>
        <p:spPr/>
        <p:txBody>
          <a:bodyPr/>
          <a:lstStyle/>
          <a:p>
            <a:r>
              <a:rPr lang="zh-CN" altLang="en-US"/>
              <a:t>验证单个用户</a:t>
            </a:r>
          </a:p>
          <a:p>
            <a:pPr lvl="1"/>
            <a:r>
              <a:rPr lang="zh-CN" altLang="en-US"/>
              <a:t>编辑主配置文件</a:t>
            </a:r>
            <a:r>
              <a:rPr lang="en-US" altLang="zh-CN" sz="2400"/>
              <a:t>/etc/httpd/conf/httpd.conf</a:t>
            </a:r>
            <a:r>
              <a:rPr lang="en-US" altLang="zh-CN"/>
              <a:t>  </a:t>
            </a:r>
          </a:p>
          <a:p>
            <a:pPr lvl="1"/>
            <a:r>
              <a:rPr lang="zh-CN" altLang="en-US"/>
              <a:t>建立口令文件并为用户设置口令 </a:t>
            </a:r>
          </a:p>
          <a:p>
            <a:pPr lvl="1"/>
            <a:r>
              <a:rPr lang="zh-CN" altLang="en-US"/>
              <a:t>重新启动</a:t>
            </a:r>
            <a:r>
              <a:rPr lang="en-US" altLang="zh-CN"/>
              <a:t>httpd</a:t>
            </a:r>
            <a:r>
              <a:rPr lang="zh-CN" altLang="en-US"/>
              <a:t>服务</a:t>
            </a:r>
          </a:p>
          <a:p>
            <a:pPr lvl="1"/>
            <a:endParaRPr lang="en-US" altLang="zh-CN"/>
          </a:p>
        </p:txBody>
      </p:sp>
      <p:sp>
        <p:nvSpPr>
          <p:cNvPr id="203778" name="Rectangle 2"/>
          <p:cNvSpPr>
            <a:spLocks noGrp="1" noChangeArrowheads="1"/>
          </p:cNvSpPr>
          <p:nvPr>
            <p:ph type="title"/>
          </p:nvPr>
        </p:nvSpPr>
        <p:spPr/>
        <p:txBody>
          <a:bodyPr/>
          <a:lstStyle/>
          <a:p>
            <a:r>
              <a:rPr lang="en-US" altLang="zh-CN"/>
              <a:t>Web</a:t>
            </a:r>
            <a:r>
              <a:rPr lang="zh-CN" altLang="en-US"/>
              <a:t>用户验证</a:t>
            </a:r>
            <a:r>
              <a:rPr lang="en-US" altLang="zh-CN"/>
              <a:t>(2) </a:t>
            </a:r>
          </a:p>
        </p:txBody>
      </p:sp>
    </p:spTree>
  </p:cSld>
  <p:clrMapOvr>
    <a:masterClrMapping/>
  </p:clrMapOvr>
  <p:transition spd="slow">
    <p:pull dir="rd"/>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3" name="Rectangle 3"/>
          <p:cNvSpPr>
            <a:spLocks noGrp="1" noChangeArrowheads="1"/>
          </p:cNvSpPr>
          <p:nvPr>
            <p:ph idx="1"/>
          </p:nvPr>
        </p:nvSpPr>
        <p:spPr/>
        <p:txBody>
          <a:bodyPr/>
          <a:lstStyle/>
          <a:p>
            <a:pPr>
              <a:buFont typeface="Wingdings" pitchFamily="2" charset="2"/>
              <a:buNone/>
            </a:pPr>
            <a:r>
              <a:rPr lang="zh-CN" altLang="en-US"/>
              <a:t>例</a:t>
            </a:r>
            <a:r>
              <a:rPr lang="en-US" altLang="zh-CN"/>
              <a:t>1</a:t>
            </a:r>
            <a:r>
              <a:rPr lang="zh-CN" altLang="en-US"/>
              <a:t>：直接编辑</a:t>
            </a:r>
            <a:r>
              <a:rPr lang="en-US" altLang="zh-CN"/>
              <a:t>httpd.conf</a:t>
            </a:r>
            <a:r>
              <a:rPr lang="zh-CN" altLang="en-US"/>
              <a:t>文件，设置</a:t>
            </a:r>
            <a:r>
              <a:rPr lang="en-US" altLang="zh-CN"/>
              <a:t>/var/www/html/test</a:t>
            </a:r>
            <a:r>
              <a:rPr lang="zh-CN" altLang="en-US"/>
              <a:t>目录中所有网页文件只允许认证用户访问。前提：防火墙允许</a:t>
            </a:r>
            <a:r>
              <a:rPr lang="en-US" altLang="zh-CN"/>
              <a:t>WWW</a:t>
            </a:r>
            <a:r>
              <a:rPr lang="zh-CN" altLang="en-US"/>
              <a:t>服务通过。</a:t>
            </a:r>
          </a:p>
          <a:p>
            <a:pPr>
              <a:buFont typeface="Wingdings" pitchFamily="2" charset="2"/>
              <a:buNone/>
            </a:pPr>
            <a:r>
              <a:rPr lang="zh-CN" altLang="en-US"/>
              <a:t>（</a:t>
            </a:r>
            <a:r>
              <a:rPr lang="en-US" altLang="zh-CN"/>
              <a:t>1</a:t>
            </a:r>
            <a:r>
              <a:rPr lang="zh-CN" altLang="en-US"/>
              <a:t>）在</a:t>
            </a:r>
            <a:r>
              <a:rPr lang="en-US" altLang="zh-CN"/>
              <a:t>/var/www/html</a:t>
            </a:r>
            <a:r>
              <a:rPr lang="zh-CN" altLang="en-US"/>
              <a:t>目录下新建</a:t>
            </a:r>
            <a:r>
              <a:rPr lang="en-US" altLang="zh-CN"/>
              <a:t>test</a:t>
            </a:r>
            <a:r>
              <a:rPr lang="zh-CN" altLang="en-US"/>
              <a:t>目录，并创建</a:t>
            </a:r>
            <a:r>
              <a:rPr lang="en-US" altLang="zh-CN"/>
              <a:t>index.html</a:t>
            </a:r>
            <a:r>
              <a:rPr lang="zh-CN" altLang="en-US"/>
              <a:t>文件。</a:t>
            </a:r>
          </a:p>
          <a:p>
            <a:pPr>
              <a:buFont typeface="Wingdings" pitchFamily="2" charset="2"/>
              <a:buNone/>
            </a:pPr>
            <a:r>
              <a:rPr lang="zh-CN" altLang="en-US"/>
              <a:t>（</a:t>
            </a:r>
            <a:r>
              <a:rPr lang="en-US" altLang="zh-CN"/>
              <a:t>2</a:t>
            </a:r>
            <a:r>
              <a:rPr lang="zh-CN" altLang="en-US"/>
              <a:t>）编辑</a:t>
            </a:r>
            <a:r>
              <a:rPr lang="en-US" altLang="zh-CN"/>
              <a:t>httpd.conf</a:t>
            </a:r>
            <a:r>
              <a:rPr lang="zh-CN" altLang="en-US"/>
              <a:t>文件，添加如下内容。</a:t>
            </a:r>
          </a:p>
        </p:txBody>
      </p:sp>
      <p:sp>
        <p:nvSpPr>
          <p:cNvPr id="332802" name="Rectangle 2"/>
          <p:cNvSpPr>
            <a:spLocks noGrp="1" noChangeArrowheads="1"/>
          </p:cNvSpPr>
          <p:nvPr>
            <p:ph type="title"/>
          </p:nvPr>
        </p:nvSpPr>
        <p:spPr/>
        <p:txBody>
          <a:bodyPr/>
          <a:lstStyle/>
          <a:p>
            <a:r>
              <a:rPr lang="zh-CN" altLang="en-US"/>
              <a:t>验证单个用户</a:t>
            </a:r>
          </a:p>
        </p:txBody>
      </p:sp>
    </p:spTree>
  </p:cSld>
  <p:clrMapOvr>
    <a:masterClrMapping/>
  </p:clrMapOvr>
  <p:transition spd="slow">
    <p:pull dir="rd"/>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7" name="Rectangle 3"/>
          <p:cNvSpPr>
            <a:spLocks noGrp="1" noChangeArrowheads="1"/>
          </p:cNvSpPr>
          <p:nvPr>
            <p:ph idx="1"/>
          </p:nvPr>
        </p:nvSpPr>
        <p:spPr>
          <a:xfrm>
            <a:off x="1182688" y="2017713"/>
            <a:ext cx="7772400" cy="4651375"/>
          </a:xfrm>
        </p:spPr>
        <p:txBody>
          <a:bodyPr/>
          <a:lstStyle/>
          <a:p>
            <a:pPr>
              <a:lnSpc>
                <a:spcPct val="90000"/>
              </a:lnSpc>
              <a:buFont typeface="Wingdings" pitchFamily="2" charset="2"/>
              <a:buNone/>
            </a:pPr>
            <a:r>
              <a:rPr lang="en-US" altLang="zh-CN" sz="2400"/>
              <a:t>&lt;Directory </a:t>
            </a:r>
            <a:r>
              <a:rPr lang="en-US" altLang="zh-CN" sz="2400">
                <a:latin typeface="Arial"/>
              </a:rPr>
              <a:t>“</a:t>
            </a:r>
            <a:r>
              <a:rPr lang="en-US" altLang="zh-CN" sz="2400"/>
              <a:t>/var/www/html/test</a:t>
            </a:r>
            <a:r>
              <a:rPr lang="en-US" altLang="zh-CN" sz="2400">
                <a:latin typeface="Arial"/>
              </a:rPr>
              <a:t>”</a:t>
            </a:r>
            <a:r>
              <a:rPr lang="en-US" altLang="zh-CN" sz="2400"/>
              <a:t>&gt;</a:t>
            </a:r>
          </a:p>
          <a:p>
            <a:pPr>
              <a:lnSpc>
                <a:spcPct val="90000"/>
              </a:lnSpc>
              <a:buFont typeface="Wingdings" pitchFamily="2" charset="2"/>
              <a:buNone/>
            </a:pPr>
            <a:r>
              <a:rPr lang="en-US" altLang="zh-CN" sz="2400"/>
              <a:t>	AllowOverride None        //</a:t>
            </a:r>
            <a:r>
              <a:rPr lang="zh-CN" altLang="en-US" sz="2400"/>
              <a:t>不使用</a:t>
            </a:r>
            <a:r>
              <a:rPr lang="en-US" altLang="zh-CN" sz="2400"/>
              <a:t>.htaccess</a:t>
            </a:r>
            <a:r>
              <a:rPr lang="zh-CN" altLang="en-US" sz="2400"/>
              <a:t>文件</a:t>
            </a:r>
          </a:p>
          <a:p>
            <a:pPr>
              <a:lnSpc>
                <a:spcPct val="90000"/>
              </a:lnSpc>
              <a:buFont typeface="Wingdings" pitchFamily="2" charset="2"/>
              <a:buNone/>
            </a:pPr>
            <a:r>
              <a:rPr lang="zh-CN" altLang="en-US" sz="2400"/>
              <a:t>	</a:t>
            </a:r>
            <a:r>
              <a:rPr lang="en-US" altLang="zh-CN" sz="2400"/>
              <a:t>AuthName </a:t>
            </a:r>
            <a:r>
              <a:rPr lang="en-US" altLang="zh-CN" sz="2400">
                <a:latin typeface="Arial"/>
              </a:rPr>
              <a:t>“</a:t>
            </a:r>
            <a:r>
              <a:rPr lang="en-US" altLang="zh-CN" sz="2400"/>
              <a:t>share web</a:t>
            </a:r>
            <a:r>
              <a:rPr lang="en-US" altLang="zh-CN" sz="2400">
                <a:latin typeface="Arial"/>
              </a:rPr>
              <a:t>”</a:t>
            </a:r>
            <a:endParaRPr lang="en-US" altLang="zh-CN" sz="2400"/>
          </a:p>
          <a:p>
            <a:pPr>
              <a:lnSpc>
                <a:spcPct val="90000"/>
              </a:lnSpc>
              <a:buFont typeface="Wingdings" pitchFamily="2" charset="2"/>
              <a:buNone/>
            </a:pPr>
            <a:r>
              <a:rPr lang="en-US" altLang="zh-CN" sz="2400"/>
              <a:t>	AuthType Basic</a:t>
            </a:r>
          </a:p>
          <a:p>
            <a:pPr>
              <a:lnSpc>
                <a:spcPct val="90000"/>
              </a:lnSpc>
              <a:buFont typeface="Wingdings" pitchFamily="2" charset="2"/>
              <a:buNone/>
            </a:pPr>
            <a:r>
              <a:rPr lang="en-US" altLang="zh-CN" sz="2400"/>
              <a:t>	AuthUserFile /var/www/userpass</a:t>
            </a:r>
          </a:p>
          <a:p>
            <a:pPr>
              <a:lnSpc>
                <a:spcPct val="90000"/>
              </a:lnSpc>
              <a:buFont typeface="Wingdings" pitchFamily="2" charset="2"/>
              <a:buNone/>
            </a:pPr>
            <a:r>
              <a:rPr lang="en-US" altLang="zh-CN" sz="2400"/>
              <a:t>	require user tom</a:t>
            </a:r>
          </a:p>
          <a:p>
            <a:pPr>
              <a:lnSpc>
                <a:spcPct val="90000"/>
              </a:lnSpc>
              <a:buFont typeface="Wingdings" pitchFamily="2" charset="2"/>
              <a:buNone/>
            </a:pPr>
            <a:r>
              <a:rPr lang="en-US" altLang="zh-CN" sz="2400"/>
              <a:t>	require user jack		</a:t>
            </a:r>
          </a:p>
          <a:p>
            <a:pPr>
              <a:lnSpc>
                <a:spcPct val="90000"/>
              </a:lnSpc>
              <a:buFont typeface="Wingdings" pitchFamily="2" charset="2"/>
              <a:buNone/>
            </a:pPr>
            <a:r>
              <a:rPr lang="en-US" altLang="zh-CN" sz="2400"/>
              <a:t>&lt;/Directory&gt;</a:t>
            </a:r>
          </a:p>
          <a:p>
            <a:pPr>
              <a:lnSpc>
                <a:spcPct val="90000"/>
              </a:lnSpc>
              <a:buFont typeface="Wingdings" pitchFamily="2" charset="2"/>
              <a:buNone/>
            </a:pPr>
            <a:r>
              <a:rPr lang="en-US" altLang="zh-CN" sz="2400"/>
              <a:t>(3) </a:t>
            </a:r>
            <a:r>
              <a:rPr lang="zh-CN" altLang="en-US" sz="2400"/>
              <a:t>根据</a:t>
            </a:r>
            <a:r>
              <a:rPr lang="en-US" altLang="zh-CN" sz="2400"/>
              <a:t>httpd.conf</a:t>
            </a:r>
            <a:r>
              <a:rPr lang="zh-CN" altLang="en-US" sz="2400"/>
              <a:t>的设置内容，创建认证用户文件</a:t>
            </a:r>
            <a:r>
              <a:rPr lang="en-US" altLang="zh-CN" sz="2400"/>
              <a:t>/var/www/userpass</a:t>
            </a:r>
            <a:r>
              <a:rPr lang="zh-CN" altLang="en-US" sz="2400"/>
              <a:t>，并将</a:t>
            </a:r>
            <a:r>
              <a:rPr lang="en-US" altLang="zh-CN" sz="2400"/>
              <a:t>tom,jack</a:t>
            </a:r>
            <a:r>
              <a:rPr lang="zh-CN" altLang="en-US" sz="2400"/>
              <a:t>设置为认证用户。</a:t>
            </a:r>
          </a:p>
          <a:p>
            <a:pPr>
              <a:lnSpc>
                <a:spcPct val="90000"/>
              </a:lnSpc>
              <a:buFont typeface="Wingdings" pitchFamily="2" charset="2"/>
              <a:buNone/>
            </a:pPr>
            <a:r>
              <a:rPr lang="en-US" altLang="zh-CN" sz="2400"/>
              <a:t>(4) </a:t>
            </a:r>
            <a:r>
              <a:rPr lang="zh-CN" altLang="en-US" sz="2400"/>
              <a:t>重新启动</a:t>
            </a:r>
            <a:r>
              <a:rPr lang="en-US" altLang="zh-CN" sz="2400"/>
              <a:t>apache</a:t>
            </a:r>
            <a:r>
              <a:rPr lang="zh-CN" altLang="en-US" sz="2400"/>
              <a:t>服务。</a:t>
            </a:r>
          </a:p>
        </p:txBody>
      </p:sp>
      <p:sp>
        <p:nvSpPr>
          <p:cNvPr id="333826" name="Rectangle 2"/>
          <p:cNvSpPr>
            <a:spLocks noGrp="1" noChangeArrowheads="1"/>
          </p:cNvSpPr>
          <p:nvPr>
            <p:ph type="title"/>
          </p:nvPr>
        </p:nvSpPr>
        <p:spPr/>
        <p:txBody>
          <a:bodyPr/>
          <a:lstStyle/>
          <a:p>
            <a:endParaRPr lang="zh-CN" altLang="zh-CN"/>
          </a:p>
        </p:txBody>
      </p:sp>
    </p:spTree>
  </p:cSld>
  <p:clrMapOvr>
    <a:masterClrMapping/>
  </p:clrMapOvr>
  <p:transition spd="slow">
    <p:pull dir="rd"/>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Rectangle 3"/>
          <p:cNvSpPr>
            <a:spLocks noGrp="1" noChangeArrowheads="1"/>
          </p:cNvSpPr>
          <p:nvPr>
            <p:ph idx="1"/>
          </p:nvPr>
        </p:nvSpPr>
        <p:spPr/>
        <p:txBody>
          <a:bodyPr/>
          <a:lstStyle/>
          <a:p>
            <a:pPr>
              <a:lnSpc>
                <a:spcPct val="80000"/>
              </a:lnSpc>
              <a:buFont typeface="Wingdings" pitchFamily="2" charset="2"/>
              <a:buNone/>
            </a:pPr>
            <a:r>
              <a:rPr lang="zh-CN" altLang="en-US" sz="2800"/>
              <a:t>例</a:t>
            </a:r>
            <a:r>
              <a:rPr lang="en-US" altLang="zh-CN" sz="2800"/>
              <a:t>2</a:t>
            </a:r>
            <a:r>
              <a:rPr lang="zh-CN" altLang="en-US" sz="2800"/>
              <a:t>：直接编辑</a:t>
            </a:r>
            <a:r>
              <a:rPr lang="en-US" altLang="zh-CN" sz="2800"/>
              <a:t>httpd.conf</a:t>
            </a:r>
            <a:r>
              <a:rPr lang="zh-CN" altLang="en-US" sz="2800"/>
              <a:t>文件，设置</a:t>
            </a:r>
            <a:r>
              <a:rPr lang="en-US" altLang="zh-CN" sz="2800"/>
              <a:t>/var/www/html/test</a:t>
            </a:r>
            <a:r>
              <a:rPr lang="zh-CN" altLang="en-US" sz="2800"/>
              <a:t>目录中所有网页文件只允许认证用户访问。前提：防火墙允许</a:t>
            </a:r>
            <a:r>
              <a:rPr lang="en-US" altLang="zh-CN" sz="2800"/>
              <a:t>WWW</a:t>
            </a:r>
            <a:r>
              <a:rPr lang="zh-CN" altLang="en-US" sz="2800"/>
              <a:t>服务通过。</a:t>
            </a:r>
          </a:p>
          <a:p>
            <a:pPr>
              <a:lnSpc>
                <a:spcPct val="80000"/>
              </a:lnSpc>
              <a:buFont typeface="Wingdings" pitchFamily="2" charset="2"/>
              <a:buNone/>
            </a:pPr>
            <a:r>
              <a:rPr lang="en-US" altLang="zh-CN" sz="2800"/>
              <a:t>(1)</a:t>
            </a:r>
            <a:r>
              <a:rPr lang="zh-CN" altLang="en-US" sz="2800"/>
              <a:t>在</a:t>
            </a:r>
            <a:r>
              <a:rPr lang="en-US" altLang="zh-CN" sz="2800"/>
              <a:t>/var/www/html</a:t>
            </a:r>
            <a:r>
              <a:rPr lang="zh-CN" altLang="en-US" sz="2800"/>
              <a:t>目录下新建</a:t>
            </a:r>
            <a:r>
              <a:rPr lang="en-US" altLang="zh-CN" sz="2800"/>
              <a:t>test</a:t>
            </a:r>
            <a:r>
              <a:rPr lang="zh-CN" altLang="en-US" sz="2800"/>
              <a:t>目录，并创建</a:t>
            </a:r>
            <a:r>
              <a:rPr lang="en-US" altLang="zh-CN" sz="2800"/>
              <a:t>index.html</a:t>
            </a:r>
            <a:r>
              <a:rPr lang="zh-CN" altLang="en-US" sz="2800"/>
              <a:t>文件。</a:t>
            </a:r>
          </a:p>
          <a:p>
            <a:pPr>
              <a:lnSpc>
                <a:spcPct val="80000"/>
              </a:lnSpc>
              <a:buFont typeface="Wingdings" pitchFamily="2" charset="2"/>
              <a:buNone/>
            </a:pPr>
            <a:r>
              <a:rPr lang="en-US" altLang="zh-CN" sz="2800"/>
              <a:t>(2) </a:t>
            </a:r>
            <a:r>
              <a:rPr lang="zh-CN" altLang="en-US" sz="2800"/>
              <a:t>编辑</a:t>
            </a:r>
            <a:r>
              <a:rPr lang="en-US" altLang="zh-CN" sz="2800"/>
              <a:t>/var/www/grouppass</a:t>
            </a:r>
            <a:r>
              <a:rPr lang="zh-CN" altLang="en-US" sz="2800"/>
              <a:t>文件，增加用户和组的关系：</a:t>
            </a:r>
          </a:p>
          <a:p>
            <a:pPr>
              <a:lnSpc>
                <a:spcPct val="80000"/>
              </a:lnSpc>
              <a:buFont typeface="Wingdings" pitchFamily="2" charset="2"/>
              <a:buNone/>
            </a:pPr>
            <a:r>
              <a:rPr lang="zh-CN" altLang="en-US" sz="2800"/>
              <a:t>	</a:t>
            </a:r>
            <a:r>
              <a:rPr lang="en-US" altLang="zh-CN" sz="2800"/>
              <a:t>tom: tom jack</a:t>
            </a:r>
          </a:p>
          <a:p>
            <a:pPr>
              <a:lnSpc>
                <a:spcPct val="80000"/>
              </a:lnSpc>
              <a:buFont typeface="Wingdings" pitchFamily="2" charset="2"/>
              <a:buNone/>
            </a:pPr>
            <a:r>
              <a:rPr lang="en-US" altLang="zh-CN" sz="2800"/>
              <a:t>(3)</a:t>
            </a:r>
            <a:r>
              <a:rPr lang="zh-CN" altLang="en-US" sz="2800"/>
              <a:t>编辑</a:t>
            </a:r>
            <a:r>
              <a:rPr lang="en-US" altLang="zh-CN" sz="2800"/>
              <a:t>httpd.conf</a:t>
            </a:r>
            <a:r>
              <a:rPr lang="zh-CN" altLang="en-US" sz="2800"/>
              <a:t>文件，添加如下内容。</a:t>
            </a:r>
          </a:p>
        </p:txBody>
      </p:sp>
      <p:sp>
        <p:nvSpPr>
          <p:cNvPr id="336898" name="Rectangle 2"/>
          <p:cNvSpPr>
            <a:spLocks noGrp="1" noChangeArrowheads="1"/>
          </p:cNvSpPr>
          <p:nvPr>
            <p:ph type="title"/>
          </p:nvPr>
        </p:nvSpPr>
        <p:spPr/>
        <p:txBody>
          <a:bodyPr/>
          <a:lstStyle/>
          <a:p>
            <a:r>
              <a:rPr lang="zh-CN" altLang="en-US"/>
              <a:t>验证组</a:t>
            </a:r>
          </a:p>
        </p:txBody>
      </p:sp>
    </p:spTree>
  </p:cSld>
  <p:clrMapOvr>
    <a:masterClrMapping/>
  </p:clrMapOvr>
  <p:transition spd="slow">
    <p:pull dir="rd"/>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3" name="Rectangle 3"/>
          <p:cNvSpPr>
            <a:spLocks noGrp="1" noChangeArrowheads="1"/>
          </p:cNvSpPr>
          <p:nvPr>
            <p:ph idx="1"/>
          </p:nvPr>
        </p:nvSpPr>
        <p:spPr>
          <a:xfrm>
            <a:off x="1182688" y="2017713"/>
            <a:ext cx="7772400" cy="4651375"/>
          </a:xfrm>
        </p:spPr>
        <p:txBody>
          <a:bodyPr/>
          <a:lstStyle/>
          <a:p>
            <a:pPr>
              <a:lnSpc>
                <a:spcPct val="90000"/>
              </a:lnSpc>
              <a:buFont typeface="Wingdings" pitchFamily="2" charset="2"/>
              <a:buNone/>
            </a:pPr>
            <a:r>
              <a:rPr lang="en-US" altLang="zh-CN" sz="2400"/>
              <a:t>&lt;Directory </a:t>
            </a:r>
            <a:r>
              <a:rPr lang="en-US" altLang="zh-CN" sz="2400">
                <a:latin typeface="Arial"/>
              </a:rPr>
              <a:t>“</a:t>
            </a:r>
            <a:r>
              <a:rPr lang="en-US" altLang="zh-CN" sz="2400"/>
              <a:t>/var/www/html/test</a:t>
            </a:r>
            <a:r>
              <a:rPr lang="en-US" altLang="zh-CN" sz="2400">
                <a:latin typeface="Arial"/>
              </a:rPr>
              <a:t>”</a:t>
            </a:r>
            <a:r>
              <a:rPr lang="en-US" altLang="zh-CN" sz="2400"/>
              <a:t>&gt;</a:t>
            </a:r>
          </a:p>
          <a:p>
            <a:pPr>
              <a:lnSpc>
                <a:spcPct val="90000"/>
              </a:lnSpc>
              <a:buFont typeface="Wingdings" pitchFamily="2" charset="2"/>
              <a:buNone/>
            </a:pPr>
            <a:r>
              <a:rPr lang="en-US" altLang="zh-CN" sz="2400"/>
              <a:t>	AllowOverride None        //</a:t>
            </a:r>
            <a:r>
              <a:rPr lang="zh-CN" altLang="en-US" sz="2400"/>
              <a:t>不使用</a:t>
            </a:r>
            <a:r>
              <a:rPr lang="en-US" altLang="zh-CN" sz="2400"/>
              <a:t>.htaccess</a:t>
            </a:r>
            <a:r>
              <a:rPr lang="zh-CN" altLang="en-US" sz="2400"/>
              <a:t>文件</a:t>
            </a:r>
          </a:p>
          <a:p>
            <a:pPr>
              <a:lnSpc>
                <a:spcPct val="90000"/>
              </a:lnSpc>
              <a:buFont typeface="Wingdings" pitchFamily="2" charset="2"/>
              <a:buNone/>
            </a:pPr>
            <a:r>
              <a:rPr lang="zh-CN" altLang="en-US" sz="2400"/>
              <a:t>	</a:t>
            </a:r>
            <a:r>
              <a:rPr lang="en-US" altLang="zh-CN" sz="2400"/>
              <a:t>AuthName </a:t>
            </a:r>
            <a:r>
              <a:rPr lang="en-US" altLang="zh-CN" sz="2400">
                <a:latin typeface="Arial"/>
              </a:rPr>
              <a:t>“</a:t>
            </a:r>
            <a:r>
              <a:rPr lang="en-US" altLang="zh-CN" sz="2400"/>
              <a:t>share web</a:t>
            </a:r>
            <a:r>
              <a:rPr lang="en-US" altLang="zh-CN" sz="2400">
                <a:latin typeface="Arial"/>
              </a:rPr>
              <a:t>”</a:t>
            </a:r>
            <a:endParaRPr lang="en-US" altLang="zh-CN" sz="2400"/>
          </a:p>
          <a:p>
            <a:pPr>
              <a:lnSpc>
                <a:spcPct val="90000"/>
              </a:lnSpc>
              <a:buFont typeface="Wingdings" pitchFamily="2" charset="2"/>
              <a:buNone/>
            </a:pPr>
            <a:r>
              <a:rPr lang="en-US" altLang="zh-CN" sz="2400"/>
              <a:t>	AuthType Basic</a:t>
            </a:r>
          </a:p>
          <a:p>
            <a:pPr>
              <a:lnSpc>
                <a:spcPct val="90000"/>
              </a:lnSpc>
              <a:buFont typeface="Wingdings" pitchFamily="2" charset="2"/>
              <a:buNone/>
            </a:pPr>
            <a:r>
              <a:rPr lang="en-US" altLang="zh-CN" sz="2400"/>
              <a:t>	AuthUserFile /var/www/userpass</a:t>
            </a:r>
          </a:p>
          <a:p>
            <a:pPr>
              <a:lnSpc>
                <a:spcPct val="90000"/>
              </a:lnSpc>
              <a:buFont typeface="Wingdings" pitchFamily="2" charset="2"/>
              <a:buNone/>
            </a:pPr>
            <a:r>
              <a:rPr lang="en-US" altLang="zh-CN" sz="2400"/>
              <a:t>	AuthGroupFile /var/www/grouppass</a:t>
            </a:r>
          </a:p>
          <a:p>
            <a:pPr>
              <a:lnSpc>
                <a:spcPct val="90000"/>
              </a:lnSpc>
              <a:buFont typeface="Wingdings" pitchFamily="2" charset="2"/>
              <a:buNone/>
            </a:pPr>
            <a:r>
              <a:rPr lang="en-US" altLang="zh-CN" sz="2400"/>
              <a:t>	require group tom	</a:t>
            </a:r>
          </a:p>
          <a:p>
            <a:pPr>
              <a:lnSpc>
                <a:spcPct val="90000"/>
              </a:lnSpc>
              <a:buFont typeface="Wingdings" pitchFamily="2" charset="2"/>
              <a:buNone/>
            </a:pPr>
            <a:r>
              <a:rPr lang="en-US" altLang="zh-CN" sz="2400"/>
              <a:t>&lt;/Directory&gt;</a:t>
            </a:r>
          </a:p>
          <a:p>
            <a:pPr>
              <a:lnSpc>
                <a:spcPct val="90000"/>
              </a:lnSpc>
              <a:buFont typeface="Wingdings" pitchFamily="2" charset="2"/>
              <a:buNone/>
            </a:pPr>
            <a:r>
              <a:rPr lang="en-US" altLang="zh-CN" sz="2400"/>
              <a:t>(4) </a:t>
            </a:r>
            <a:r>
              <a:rPr lang="zh-CN" altLang="en-US" sz="2400"/>
              <a:t>根据</a:t>
            </a:r>
            <a:r>
              <a:rPr lang="en-US" altLang="zh-CN" sz="2400"/>
              <a:t>httpd.conf</a:t>
            </a:r>
            <a:r>
              <a:rPr lang="zh-CN" altLang="en-US" sz="2400"/>
              <a:t>的设置内容，创建认证用户文件</a:t>
            </a:r>
            <a:r>
              <a:rPr lang="en-US" altLang="zh-CN" sz="2400"/>
              <a:t>/var/www/userpass</a:t>
            </a:r>
            <a:r>
              <a:rPr lang="zh-CN" altLang="en-US" sz="2400"/>
              <a:t>，并将</a:t>
            </a:r>
            <a:r>
              <a:rPr lang="en-US" altLang="zh-CN" sz="2400"/>
              <a:t>tom,jack</a:t>
            </a:r>
            <a:r>
              <a:rPr lang="zh-CN" altLang="en-US" sz="2400"/>
              <a:t>设置为认证用户。</a:t>
            </a:r>
          </a:p>
          <a:p>
            <a:pPr>
              <a:lnSpc>
                <a:spcPct val="90000"/>
              </a:lnSpc>
              <a:buFont typeface="Wingdings" pitchFamily="2" charset="2"/>
              <a:buNone/>
            </a:pPr>
            <a:r>
              <a:rPr lang="en-US" altLang="zh-CN" sz="2400"/>
              <a:t>(5) </a:t>
            </a:r>
            <a:r>
              <a:rPr lang="zh-CN" altLang="en-US" sz="2400"/>
              <a:t>重新启动</a:t>
            </a:r>
            <a:r>
              <a:rPr lang="en-US" altLang="zh-CN" sz="2400"/>
              <a:t>apache</a:t>
            </a:r>
            <a:r>
              <a:rPr lang="zh-CN" altLang="en-US" sz="2400"/>
              <a:t>服务。</a:t>
            </a:r>
          </a:p>
          <a:p>
            <a:pPr>
              <a:lnSpc>
                <a:spcPct val="90000"/>
              </a:lnSpc>
            </a:pPr>
            <a:endParaRPr lang="en-US" altLang="zh-CN" sz="2400"/>
          </a:p>
        </p:txBody>
      </p:sp>
      <p:sp>
        <p:nvSpPr>
          <p:cNvPr id="337922" name="Rectangle 2"/>
          <p:cNvSpPr>
            <a:spLocks noGrp="1" noChangeArrowheads="1"/>
          </p:cNvSpPr>
          <p:nvPr>
            <p:ph type="title"/>
          </p:nvPr>
        </p:nvSpPr>
        <p:spPr/>
        <p:txBody>
          <a:bodyPr/>
          <a:lstStyle/>
          <a:p>
            <a:endParaRPr lang="zh-CN" altLang="zh-CN"/>
          </a:p>
        </p:txBody>
      </p:sp>
    </p:spTree>
  </p:cSld>
  <p:clrMapOvr>
    <a:masterClrMapping/>
  </p:clrMapOvr>
  <p:transition spd="slow">
    <p:pull dir="rd"/>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1" name="Rectangle 3"/>
          <p:cNvSpPr>
            <a:spLocks noGrp="1" noChangeArrowheads="1"/>
          </p:cNvSpPr>
          <p:nvPr>
            <p:ph idx="1"/>
          </p:nvPr>
        </p:nvSpPr>
        <p:spPr/>
        <p:txBody>
          <a:bodyPr/>
          <a:lstStyle/>
          <a:p>
            <a:pPr>
              <a:lnSpc>
                <a:spcPct val="90000"/>
              </a:lnSpc>
              <a:buFont typeface="Wingdings" pitchFamily="2" charset="2"/>
              <a:buNone/>
            </a:pPr>
            <a:r>
              <a:rPr lang="zh-CN" altLang="en-US"/>
              <a:t>例</a:t>
            </a:r>
            <a:r>
              <a:rPr lang="en-US" altLang="zh-CN"/>
              <a:t>3</a:t>
            </a:r>
            <a:r>
              <a:rPr lang="zh-CN" altLang="en-US"/>
              <a:t>：创建</a:t>
            </a:r>
            <a:r>
              <a:rPr lang="en-US" altLang="zh-CN"/>
              <a:t>.htaccess</a:t>
            </a:r>
            <a:r>
              <a:rPr lang="zh-CN" altLang="en-US"/>
              <a:t>文件，设置</a:t>
            </a:r>
            <a:r>
              <a:rPr lang="en-US" altLang="zh-CN"/>
              <a:t>/var/www/html/test</a:t>
            </a:r>
            <a:r>
              <a:rPr lang="zh-CN" altLang="en-US"/>
              <a:t>目录中的所有网页文件只允许</a:t>
            </a:r>
            <a:r>
              <a:rPr lang="en-US" altLang="zh-CN"/>
              <a:t>IP</a:t>
            </a:r>
            <a:r>
              <a:rPr lang="zh-CN" altLang="en-US"/>
              <a:t>地址为</a:t>
            </a:r>
            <a:r>
              <a:rPr lang="en-US" altLang="zh-CN"/>
              <a:t>172.16.1.*</a:t>
            </a:r>
            <a:r>
              <a:rPr lang="zh-CN" altLang="en-US"/>
              <a:t>网段的计算机访问。前提：设置防火墙允许</a:t>
            </a:r>
            <a:r>
              <a:rPr lang="en-US" altLang="zh-CN"/>
              <a:t>WWW</a:t>
            </a:r>
            <a:r>
              <a:rPr lang="zh-CN" altLang="en-US"/>
              <a:t>服务通过。</a:t>
            </a:r>
          </a:p>
          <a:p>
            <a:pPr>
              <a:lnSpc>
                <a:spcPct val="90000"/>
              </a:lnSpc>
              <a:buFont typeface="Wingdings" pitchFamily="2" charset="2"/>
              <a:buNone/>
            </a:pPr>
            <a:r>
              <a:rPr lang="en-US" altLang="zh-CN"/>
              <a:t>(1) </a:t>
            </a:r>
            <a:r>
              <a:rPr lang="zh-CN" altLang="en-US"/>
              <a:t>在</a:t>
            </a:r>
            <a:r>
              <a:rPr lang="en-US" altLang="zh-CN"/>
              <a:t>/var/www/html</a:t>
            </a:r>
            <a:r>
              <a:rPr lang="zh-CN" altLang="en-US"/>
              <a:t>目录下新建</a:t>
            </a:r>
            <a:r>
              <a:rPr lang="en-US" altLang="zh-CN"/>
              <a:t>test</a:t>
            </a:r>
            <a:r>
              <a:rPr lang="zh-CN" altLang="en-US"/>
              <a:t>目录，并创建</a:t>
            </a:r>
            <a:r>
              <a:rPr lang="en-US" altLang="zh-CN"/>
              <a:t>index.html</a:t>
            </a:r>
            <a:r>
              <a:rPr lang="zh-CN" altLang="en-US"/>
              <a:t>文件。</a:t>
            </a:r>
          </a:p>
          <a:p>
            <a:pPr>
              <a:lnSpc>
                <a:spcPct val="90000"/>
              </a:lnSpc>
              <a:buFont typeface="Wingdings" pitchFamily="2" charset="2"/>
              <a:buNone/>
            </a:pPr>
            <a:r>
              <a:rPr lang="en-US" altLang="zh-CN"/>
              <a:t>(2) </a:t>
            </a:r>
            <a:r>
              <a:rPr lang="zh-CN" altLang="en-US"/>
              <a:t>编辑</a:t>
            </a:r>
            <a:r>
              <a:rPr lang="en-US" altLang="zh-CN"/>
              <a:t>httpd.conf</a:t>
            </a:r>
            <a:r>
              <a:rPr lang="zh-CN" altLang="en-US"/>
              <a:t>文件，添加如下内容：</a:t>
            </a:r>
          </a:p>
          <a:p>
            <a:pPr>
              <a:lnSpc>
                <a:spcPct val="90000"/>
              </a:lnSpc>
              <a:buFont typeface="Wingdings" pitchFamily="2" charset="2"/>
              <a:buNone/>
            </a:pPr>
            <a:endParaRPr lang="en-US" altLang="zh-CN"/>
          </a:p>
        </p:txBody>
      </p:sp>
      <p:sp>
        <p:nvSpPr>
          <p:cNvPr id="334850" name="Rectangle 2"/>
          <p:cNvSpPr>
            <a:spLocks noGrp="1" noChangeArrowheads="1"/>
          </p:cNvSpPr>
          <p:nvPr>
            <p:ph type="title"/>
          </p:nvPr>
        </p:nvSpPr>
        <p:spPr/>
        <p:txBody>
          <a:bodyPr/>
          <a:lstStyle/>
          <a:p>
            <a:r>
              <a:rPr lang="zh-CN" altLang="en-US"/>
              <a:t>使用</a:t>
            </a:r>
            <a:r>
              <a:rPr lang="en-US" altLang="zh-CN"/>
              <a:t>.htaccess</a:t>
            </a:r>
            <a:r>
              <a:rPr lang="zh-CN" altLang="en-US"/>
              <a:t>文件验证</a:t>
            </a:r>
          </a:p>
        </p:txBody>
      </p:sp>
    </p:spTree>
  </p:cSld>
  <p:clrMapOvr>
    <a:masterClrMapping/>
  </p:clrMapOvr>
  <p:transition spd="slow">
    <p:pull dir="rd"/>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5" name="Rectangle 3"/>
          <p:cNvSpPr>
            <a:spLocks noGrp="1" noChangeArrowheads="1"/>
          </p:cNvSpPr>
          <p:nvPr>
            <p:ph idx="1"/>
          </p:nvPr>
        </p:nvSpPr>
        <p:spPr/>
        <p:txBody>
          <a:bodyPr/>
          <a:lstStyle/>
          <a:p>
            <a:pPr>
              <a:lnSpc>
                <a:spcPct val="80000"/>
              </a:lnSpc>
              <a:buFont typeface="Wingdings" pitchFamily="2" charset="2"/>
              <a:buNone/>
            </a:pPr>
            <a:r>
              <a:rPr lang="en-US" altLang="zh-CN" sz="2800"/>
              <a:t>&lt;Directory </a:t>
            </a:r>
            <a:r>
              <a:rPr lang="en-US" altLang="zh-CN" sz="2800">
                <a:latin typeface="Arial"/>
              </a:rPr>
              <a:t>“</a:t>
            </a:r>
            <a:r>
              <a:rPr lang="en-US" altLang="zh-CN" sz="2800"/>
              <a:t>/var/www/html/tets</a:t>
            </a:r>
            <a:r>
              <a:rPr lang="en-US" altLang="zh-CN" sz="2800">
                <a:latin typeface="Arial"/>
              </a:rPr>
              <a:t>”</a:t>
            </a:r>
            <a:r>
              <a:rPr lang="en-US" altLang="zh-CN" sz="2800"/>
              <a:t>&gt;</a:t>
            </a:r>
          </a:p>
          <a:p>
            <a:pPr>
              <a:lnSpc>
                <a:spcPct val="80000"/>
              </a:lnSpc>
              <a:buFont typeface="Wingdings" pitchFamily="2" charset="2"/>
              <a:buNone/>
            </a:pPr>
            <a:r>
              <a:rPr lang="en-US" altLang="zh-CN" sz="2800"/>
              <a:t>	AllowOverride All</a:t>
            </a:r>
          </a:p>
          <a:p>
            <a:pPr>
              <a:lnSpc>
                <a:spcPct val="80000"/>
              </a:lnSpc>
              <a:buFont typeface="Wingdings" pitchFamily="2" charset="2"/>
              <a:buNone/>
            </a:pPr>
            <a:r>
              <a:rPr lang="en-US" altLang="zh-CN" sz="2800"/>
              <a:t>&lt;/Directory&gt;</a:t>
            </a:r>
          </a:p>
          <a:p>
            <a:pPr>
              <a:lnSpc>
                <a:spcPct val="80000"/>
              </a:lnSpc>
              <a:buFont typeface="Wingdings" pitchFamily="2" charset="2"/>
              <a:buNone/>
            </a:pPr>
            <a:r>
              <a:rPr lang="en-US" altLang="zh-CN" sz="2800"/>
              <a:t>(3) </a:t>
            </a:r>
            <a:r>
              <a:rPr lang="zh-CN" altLang="en-US" sz="2800"/>
              <a:t>在</a:t>
            </a:r>
            <a:r>
              <a:rPr lang="en-US" altLang="zh-CN" sz="2800"/>
              <a:t>/var/www/html/test</a:t>
            </a:r>
            <a:r>
              <a:rPr lang="zh-CN" altLang="en-US" sz="2800"/>
              <a:t>目录下新建</a:t>
            </a:r>
            <a:r>
              <a:rPr lang="zh-CN" altLang="en-US" sz="2800">
                <a:latin typeface="Arial"/>
              </a:rPr>
              <a:t>“</a:t>
            </a:r>
            <a:r>
              <a:rPr lang="en-US" altLang="zh-CN" sz="2800"/>
              <a:t>.htaccess</a:t>
            </a:r>
            <a:r>
              <a:rPr lang="en-US" altLang="zh-CN" sz="2800">
                <a:latin typeface="Arial"/>
              </a:rPr>
              <a:t>”</a:t>
            </a:r>
            <a:r>
              <a:rPr lang="zh-CN" altLang="en-US" sz="2800"/>
              <a:t>文件，其内容如下：</a:t>
            </a:r>
          </a:p>
          <a:p>
            <a:pPr>
              <a:lnSpc>
                <a:spcPct val="80000"/>
              </a:lnSpc>
              <a:buFont typeface="Wingdings" pitchFamily="2" charset="2"/>
              <a:buNone/>
            </a:pPr>
            <a:r>
              <a:rPr lang="zh-CN" altLang="en-US" sz="2800"/>
              <a:t>	</a:t>
            </a:r>
            <a:r>
              <a:rPr lang="en-US" altLang="zh-CN" sz="2800"/>
              <a:t>Order deny,allow</a:t>
            </a:r>
          </a:p>
          <a:p>
            <a:pPr>
              <a:lnSpc>
                <a:spcPct val="80000"/>
              </a:lnSpc>
              <a:buFont typeface="Wingdings" pitchFamily="2" charset="2"/>
              <a:buNone/>
            </a:pPr>
            <a:r>
              <a:rPr lang="en-US" altLang="zh-CN" sz="2800"/>
              <a:t>	Deny from all</a:t>
            </a:r>
          </a:p>
          <a:p>
            <a:pPr>
              <a:lnSpc>
                <a:spcPct val="80000"/>
              </a:lnSpc>
              <a:buFont typeface="Wingdings" pitchFamily="2" charset="2"/>
              <a:buNone/>
            </a:pPr>
            <a:r>
              <a:rPr lang="en-US" altLang="zh-CN" sz="2800"/>
              <a:t>	Allow from 172.16.1.0/24</a:t>
            </a:r>
          </a:p>
          <a:p>
            <a:pPr>
              <a:lnSpc>
                <a:spcPct val="80000"/>
              </a:lnSpc>
              <a:buFont typeface="Wingdings" pitchFamily="2" charset="2"/>
              <a:buNone/>
            </a:pPr>
            <a:r>
              <a:rPr lang="en-US" altLang="zh-CN" sz="2800"/>
              <a:t>(4) </a:t>
            </a:r>
            <a:r>
              <a:rPr lang="zh-CN" altLang="en-US" sz="2800"/>
              <a:t>重新启动</a:t>
            </a:r>
            <a:r>
              <a:rPr lang="en-US" altLang="zh-CN" sz="2800"/>
              <a:t>httpd</a:t>
            </a:r>
            <a:r>
              <a:rPr lang="zh-CN" altLang="en-US" sz="2800"/>
              <a:t>服务。</a:t>
            </a:r>
          </a:p>
        </p:txBody>
      </p:sp>
      <p:sp>
        <p:nvSpPr>
          <p:cNvPr id="335874" name="Rectangle 2"/>
          <p:cNvSpPr>
            <a:spLocks noGrp="1" noChangeArrowheads="1"/>
          </p:cNvSpPr>
          <p:nvPr>
            <p:ph type="title"/>
          </p:nvPr>
        </p:nvSpPr>
        <p:spPr/>
        <p:txBody>
          <a:bodyPr/>
          <a:lstStyle/>
          <a:p>
            <a:endParaRPr lang="zh-CN" altLang="zh-CN"/>
          </a:p>
        </p:txBody>
      </p:sp>
    </p:spTree>
  </p:cSld>
  <p:clrMapOvr>
    <a:masterClrMapping/>
  </p:clrMapOvr>
  <p:transition spd="slow">
    <p:pull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1" name="Rectangle 3"/>
          <p:cNvSpPr>
            <a:spLocks noGrp="1" noChangeArrowheads="1"/>
          </p:cNvSpPr>
          <p:nvPr>
            <p:ph idx="1"/>
          </p:nvPr>
        </p:nvSpPr>
        <p:spPr>
          <a:xfrm>
            <a:off x="1182688" y="2235200"/>
            <a:ext cx="7772400" cy="1943100"/>
          </a:xfrm>
        </p:spPr>
        <p:txBody>
          <a:bodyPr/>
          <a:lstStyle/>
          <a:p>
            <a:r>
              <a:rPr lang="zh-CN" altLang="en-US" sz="2800"/>
              <a:t>由以冒号隔开的两大部分组成，并且在 </a:t>
            </a:r>
            <a:r>
              <a:rPr lang="en-US" altLang="zh-CN" sz="2800"/>
              <a:t>URL </a:t>
            </a:r>
            <a:r>
              <a:rPr lang="zh-CN" altLang="en-US" sz="2800"/>
              <a:t>中的字符对大写或小写没有要求。</a:t>
            </a:r>
          </a:p>
          <a:p>
            <a:r>
              <a:rPr lang="en-US" altLang="zh-CN" sz="2800"/>
              <a:t>URL </a:t>
            </a:r>
            <a:r>
              <a:rPr lang="zh-CN" altLang="en-US" sz="2800"/>
              <a:t>的一般形式是：</a:t>
            </a:r>
          </a:p>
        </p:txBody>
      </p:sp>
      <p:sp>
        <p:nvSpPr>
          <p:cNvPr id="237570" name="Rectangle 2"/>
          <p:cNvSpPr>
            <a:spLocks noGrp="1" noChangeArrowheads="1"/>
          </p:cNvSpPr>
          <p:nvPr>
            <p:ph type="title"/>
          </p:nvPr>
        </p:nvSpPr>
        <p:spPr>
          <a:xfrm>
            <a:off x="1150938" y="692150"/>
            <a:ext cx="7237412" cy="839788"/>
          </a:xfrm>
        </p:spPr>
        <p:txBody>
          <a:bodyPr/>
          <a:lstStyle/>
          <a:p>
            <a:pPr algn="ctr"/>
            <a:r>
              <a:rPr lang="en-US" altLang="zh-CN"/>
              <a:t>URL </a:t>
            </a:r>
            <a:r>
              <a:rPr lang="zh-CN" altLang="en-US"/>
              <a:t>的一般形式（续） </a:t>
            </a:r>
          </a:p>
        </p:txBody>
      </p:sp>
      <p:sp>
        <p:nvSpPr>
          <p:cNvPr id="237572" name="Text Box 4"/>
          <p:cNvSpPr txBox="1">
            <a:spLocks noChangeArrowheads="1"/>
          </p:cNvSpPr>
          <p:nvPr/>
        </p:nvSpPr>
        <p:spPr bwMode="auto">
          <a:xfrm>
            <a:off x="1979613" y="3763963"/>
            <a:ext cx="5256212" cy="528637"/>
          </a:xfrm>
          <a:prstGeom prst="rect">
            <a:avLst/>
          </a:prstGeom>
          <a:solidFill>
            <a:srgbClr val="CCECFF"/>
          </a:solidFill>
          <a:ln w="9525">
            <a:solidFill>
              <a:srgbClr val="333399"/>
            </a:solidFill>
            <a:miter lim="800000"/>
            <a:headEnd/>
            <a:tailEnd/>
          </a:ln>
          <a:effectLst/>
        </p:spPr>
        <p:txBody>
          <a:bodyPr>
            <a:spAutoFit/>
          </a:bodyPr>
          <a:lstStyle/>
          <a:p>
            <a:pPr algn="ctr"/>
            <a:r>
              <a:rPr lang="en-US" altLang="zh-CN" sz="2800">
                <a:solidFill>
                  <a:srgbClr val="333399"/>
                </a:solidFill>
                <a:latin typeface="Arial" charset="0"/>
                <a:ea typeface="黑体" pitchFamily="2" charset="-122"/>
              </a:rPr>
              <a:t>&lt;</a:t>
            </a:r>
            <a:r>
              <a:rPr lang="zh-CN" altLang="en-US" sz="2800">
                <a:solidFill>
                  <a:srgbClr val="333399"/>
                </a:solidFill>
                <a:latin typeface="Arial" charset="0"/>
                <a:ea typeface="黑体" pitchFamily="2" charset="-122"/>
              </a:rPr>
              <a:t>协议</a:t>
            </a:r>
            <a:r>
              <a:rPr lang="en-US" altLang="zh-CN" sz="2800">
                <a:solidFill>
                  <a:srgbClr val="333399"/>
                </a:solidFill>
                <a:latin typeface="Arial" charset="0"/>
                <a:ea typeface="黑体" pitchFamily="2" charset="-122"/>
              </a:rPr>
              <a:t>&gt;://&lt;</a:t>
            </a:r>
            <a:r>
              <a:rPr lang="zh-CN" altLang="en-US" sz="2800">
                <a:solidFill>
                  <a:srgbClr val="333399"/>
                </a:solidFill>
                <a:latin typeface="Arial" charset="0"/>
                <a:ea typeface="黑体" pitchFamily="2" charset="-122"/>
              </a:rPr>
              <a:t>主机</a:t>
            </a:r>
            <a:r>
              <a:rPr lang="en-US" altLang="zh-CN" sz="2800">
                <a:solidFill>
                  <a:srgbClr val="333399"/>
                </a:solidFill>
                <a:latin typeface="Arial" charset="0"/>
                <a:ea typeface="黑体" pitchFamily="2" charset="-122"/>
              </a:rPr>
              <a:t>&gt;:&lt;</a:t>
            </a:r>
            <a:r>
              <a:rPr lang="zh-CN" altLang="en-US" sz="2800">
                <a:solidFill>
                  <a:srgbClr val="333399"/>
                </a:solidFill>
                <a:latin typeface="Arial" charset="0"/>
                <a:ea typeface="黑体" pitchFamily="2" charset="-122"/>
              </a:rPr>
              <a:t>端口</a:t>
            </a:r>
            <a:r>
              <a:rPr lang="en-US" altLang="zh-CN" sz="2800">
                <a:solidFill>
                  <a:srgbClr val="333399"/>
                </a:solidFill>
                <a:latin typeface="Arial" charset="0"/>
                <a:ea typeface="黑体" pitchFamily="2" charset="-122"/>
              </a:rPr>
              <a:t>&gt;/&lt;</a:t>
            </a:r>
            <a:r>
              <a:rPr lang="zh-CN" altLang="en-US" sz="2800">
                <a:solidFill>
                  <a:srgbClr val="333399"/>
                </a:solidFill>
                <a:latin typeface="Arial" charset="0"/>
                <a:ea typeface="黑体" pitchFamily="2" charset="-122"/>
              </a:rPr>
              <a:t>路径</a:t>
            </a:r>
            <a:r>
              <a:rPr lang="en-US" altLang="zh-CN" sz="2800">
                <a:solidFill>
                  <a:srgbClr val="333399"/>
                </a:solidFill>
                <a:latin typeface="Arial" charset="0"/>
                <a:ea typeface="黑体" pitchFamily="2" charset="-122"/>
              </a:rPr>
              <a:t>&gt; </a:t>
            </a:r>
          </a:p>
        </p:txBody>
      </p:sp>
      <p:grpSp>
        <p:nvGrpSpPr>
          <p:cNvPr id="237573" name="Group 5"/>
          <p:cNvGrpSpPr>
            <a:grpSpLocks/>
          </p:cNvGrpSpPr>
          <p:nvPr/>
        </p:nvGrpSpPr>
        <p:grpSpPr bwMode="auto">
          <a:xfrm>
            <a:off x="3635375" y="4292600"/>
            <a:ext cx="5262563" cy="1368425"/>
            <a:chOff x="2381" y="2568"/>
            <a:chExt cx="3315" cy="862"/>
          </a:xfrm>
        </p:grpSpPr>
        <p:sp>
          <p:nvSpPr>
            <p:cNvPr id="237574" name="Line 6"/>
            <p:cNvSpPr>
              <a:spLocks noChangeShapeType="1"/>
            </p:cNvSpPr>
            <p:nvPr/>
          </p:nvSpPr>
          <p:spPr bwMode="auto">
            <a:xfrm>
              <a:off x="2381" y="2568"/>
              <a:ext cx="635" cy="0"/>
            </a:xfrm>
            <a:prstGeom prst="line">
              <a:avLst/>
            </a:prstGeom>
            <a:noFill/>
            <a:ln w="38100">
              <a:solidFill>
                <a:schemeClr val="hlink"/>
              </a:solidFill>
              <a:round/>
              <a:headEnd/>
              <a:tailEnd/>
            </a:ln>
            <a:effectLst/>
          </p:spPr>
          <p:txBody>
            <a:bodyPr/>
            <a:lstStyle/>
            <a:p>
              <a:endParaRPr lang="zh-CN" altLang="en-US"/>
            </a:p>
          </p:txBody>
        </p:sp>
        <p:sp>
          <p:nvSpPr>
            <p:cNvPr id="237575" name="Freeform 7"/>
            <p:cNvSpPr>
              <a:spLocks/>
            </p:cNvSpPr>
            <p:nvPr/>
          </p:nvSpPr>
          <p:spPr bwMode="auto">
            <a:xfrm>
              <a:off x="2653" y="2568"/>
              <a:ext cx="408" cy="408"/>
            </a:xfrm>
            <a:custGeom>
              <a:avLst/>
              <a:gdLst/>
              <a:ahLst/>
              <a:cxnLst>
                <a:cxn ang="0">
                  <a:pos x="0" y="0"/>
                </a:cxn>
                <a:cxn ang="0">
                  <a:pos x="0" y="726"/>
                </a:cxn>
                <a:cxn ang="0">
                  <a:pos x="771" y="726"/>
                </a:cxn>
              </a:cxnLst>
              <a:rect l="0" t="0" r="r" b="b"/>
              <a:pathLst>
                <a:path w="771" h="726">
                  <a:moveTo>
                    <a:pt x="0" y="0"/>
                  </a:moveTo>
                  <a:lnTo>
                    <a:pt x="0" y="726"/>
                  </a:lnTo>
                  <a:lnTo>
                    <a:pt x="771" y="726"/>
                  </a:lnTo>
                </a:path>
              </a:pathLst>
            </a:custGeom>
            <a:noFill/>
            <a:ln w="38100" cmpd="sng">
              <a:solidFill>
                <a:schemeClr val="hlink"/>
              </a:solidFill>
              <a:round/>
              <a:headEnd/>
              <a:tailEnd/>
            </a:ln>
            <a:effectLst/>
          </p:spPr>
          <p:txBody>
            <a:bodyPr/>
            <a:lstStyle/>
            <a:p>
              <a:endParaRPr lang="zh-CN" altLang="en-US"/>
            </a:p>
          </p:txBody>
        </p:sp>
        <p:sp>
          <p:nvSpPr>
            <p:cNvPr id="237576" name="Text Box 8"/>
            <p:cNvSpPr txBox="1">
              <a:spLocks noChangeArrowheads="1"/>
            </p:cNvSpPr>
            <p:nvPr/>
          </p:nvSpPr>
          <p:spPr bwMode="auto">
            <a:xfrm>
              <a:off x="3016" y="2834"/>
              <a:ext cx="2680" cy="596"/>
            </a:xfrm>
            <a:prstGeom prst="rect">
              <a:avLst/>
            </a:prstGeom>
            <a:noFill/>
            <a:ln w="9525">
              <a:noFill/>
              <a:miter lim="800000"/>
              <a:headEnd/>
              <a:tailEnd/>
            </a:ln>
            <a:effectLst/>
          </p:spPr>
          <p:txBody>
            <a:bodyPr wrap="none">
              <a:spAutoFit/>
            </a:bodyPr>
            <a:lstStyle/>
            <a:p>
              <a:r>
                <a:rPr lang="en-US" altLang="zh-CN" sz="2800">
                  <a:solidFill>
                    <a:srgbClr val="333399"/>
                  </a:solidFill>
                  <a:latin typeface="Arial" charset="0"/>
                  <a:ea typeface="黑体" pitchFamily="2" charset="-122"/>
                </a:rPr>
                <a:t>&lt;</a:t>
              </a:r>
              <a:r>
                <a:rPr lang="zh-CN" altLang="en-US" sz="2800">
                  <a:solidFill>
                    <a:srgbClr val="333399"/>
                  </a:solidFill>
                  <a:latin typeface="Arial" charset="0"/>
                  <a:ea typeface="黑体" pitchFamily="2" charset="-122"/>
                </a:rPr>
                <a:t>主机</a:t>
              </a:r>
              <a:r>
                <a:rPr lang="en-US" altLang="zh-CN" sz="2800">
                  <a:solidFill>
                    <a:srgbClr val="333399"/>
                  </a:solidFill>
                  <a:latin typeface="Arial" charset="0"/>
                  <a:ea typeface="黑体" pitchFamily="2" charset="-122"/>
                </a:rPr>
                <a:t>&gt; </a:t>
              </a:r>
              <a:r>
                <a:rPr lang="zh-CN" altLang="en-US" sz="2800">
                  <a:solidFill>
                    <a:srgbClr val="333399"/>
                  </a:solidFill>
                  <a:latin typeface="Arial" charset="0"/>
                  <a:ea typeface="黑体" pitchFamily="2" charset="-122"/>
                </a:rPr>
                <a:t>是存放资源的主机</a:t>
              </a:r>
            </a:p>
            <a:p>
              <a:r>
                <a:rPr lang="zh-CN" altLang="en-US" sz="2800">
                  <a:solidFill>
                    <a:srgbClr val="333399"/>
                  </a:solidFill>
                  <a:latin typeface="Arial" charset="0"/>
                  <a:ea typeface="黑体" pitchFamily="2" charset="-122"/>
                </a:rPr>
                <a:t>在因特网中的域名</a:t>
              </a:r>
            </a:p>
          </p:txBody>
        </p:sp>
      </p:grpSp>
    </p:spTree>
  </p:cSld>
  <p:clrMapOvr>
    <a:masterClrMapping/>
  </p:clrMapOvr>
  <p:transition spd="slow">
    <p:pull dir="rd"/>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7" name="Rectangle 3"/>
          <p:cNvSpPr>
            <a:spLocks noGrp="1" noChangeArrowheads="1"/>
          </p:cNvSpPr>
          <p:nvPr>
            <p:ph idx="1"/>
          </p:nvPr>
        </p:nvSpPr>
        <p:spPr/>
        <p:txBody>
          <a:bodyPr/>
          <a:lstStyle/>
          <a:p>
            <a:pPr>
              <a:lnSpc>
                <a:spcPct val="90000"/>
              </a:lnSpc>
            </a:pPr>
            <a:r>
              <a:rPr lang="zh-CN" altLang="en-US" sz="2800"/>
              <a:t>虚拟主机支持一个服务器设置多个站点</a:t>
            </a:r>
          </a:p>
          <a:p>
            <a:pPr>
              <a:lnSpc>
                <a:spcPct val="90000"/>
              </a:lnSpc>
            </a:pPr>
            <a:r>
              <a:rPr lang="zh-CN" altLang="en-US" sz="2800"/>
              <a:t>用户感觉访问了多个独立服务器</a:t>
            </a:r>
          </a:p>
          <a:p>
            <a:pPr>
              <a:lnSpc>
                <a:spcPct val="90000"/>
              </a:lnSpc>
            </a:pPr>
            <a:r>
              <a:rPr lang="en-US" altLang="zh-CN" sz="2800"/>
              <a:t>Apache</a:t>
            </a:r>
            <a:r>
              <a:rPr lang="zh-CN" altLang="en-US" sz="2800"/>
              <a:t>支持</a:t>
            </a:r>
          </a:p>
          <a:p>
            <a:pPr lvl="1">
              <a:lnSpc>
                <a:spcPct val="90000"/>
              </a:lnSpc>
            </a:pPr>
            <a:r>
              <a:rPr lang="zh-CN" altLang="en-US" sz="2400"/>
              <a:t>基于</a:t>
            </a:r>
            <a:r>
              <a:rPr lang="en-US" altLang="zh-CN" sz="2400"/>
              <a:t>IP</a:t>
            </a:r>
            <a:r>
              <a:rPr lang="zh-CN" altLang="en-US" sz="2400"/>
              <a:t>地址的虚拟主机：各虚拟主机使用同一</a:t>
            </a:r>
            <a:r>
              <a:rPr lang="en-US" altLang="zh-CN" sz="2400"/>
              <a:t>IP</a:t>
            </a:r>
            <a:r>
              <a:rPr lang="zh-CN" altLang="en-US" sz="2400"/>
              <a:t>地址的不同端口，或使用不同的</a:t>
            </a:r>
            <a:r>
              <a:rPr lang="en-US" altLang="zh-CN" sz="2400"/>
              <a:t>IP</a:t>
            </a:r>
            <a:r>
              <a:rPr lang="zh-CN" altLang="en-US" sz="2400"/>
              <a:t>地址。用户可使用</a:t>
            </a:r>
            <a:r>
              <a:rPr lang="en-US" altLang="zh-CN" sz="2400"/>
              <a:t>IP</a:t>
            </a:r>
            <a:r>
              <a:rPr lang="zh-CN" altLang="en-US" sz="2400"/>
              <a:t>地址来访问此类虚拟主机。</a:t>
            </a:r>
          </a:p>
          <a:p>
            <a:pPr lvl="1">
              <a:lnSpc>
                <a:spcPct val="90000"/>
              </a:lnSpc>
            </a:pPr>
            <a:r>
              <a:rPr lang="zh-CN" altLang="en-US" sz="2400"/>
              <a:t>基于名称的虚拟主机：各虚拟主机使用同一</a:t>
            </a:r>
            <a:r>
              <a:rPr lang="en-US" altLang="zh-CN" sz="2400"/>
              <a:t>IP</a:t>
            </a:r>
            <a:r>
              <a:rPr lang="zh-CN" altLang="en-US" sz="2400"/>
              <a:t>地址但是域名各不相同。使用基于名称的虚拟主机较为常见。</a:t>
            </a:r>
          </a:p>
          <a:p>
            <a:pPr lvl="1">
              <a:lnSpc>
                <a:spcPct val="90000"/>
              </a:lnSpc>
            </a:pPr>
            <a:r>
              <a:rPr lang="en-US" altLang="zh-CN" sz="2400"/>
              <a:t>SSL</a:t>
            </a:r>
            <a:r>
              <a:rPr lang="zh-CN" altLang="en-US" sz="2400"/>
              <a:t>服务器需要</a:t>
            </a:r>
            <a:r>
              <a:rPr lang="en-US" altLang="zh-CN" sz="2400"/>
              <a:t>IP</a:t>
            </a:r>
            <a:r>
              <a:rPr lang="zh-CN" altLang="en-US" sz="2400"/>
              <a:t>虚拟主机</a:t>
            </a:r>
          </a:p>
        </p:txBody>
      </p:sp>
      <p:sp>
        <p:nvSpPr>
          <p:cNvPr id="205826" name="Rectangle 2"/>
          <p:cNvSpPr>
            <a:spLocks noGrp="1" noChangeArrowheads="1"/>
          </p:cNvSpPr>
          <p:nvPr>
            <p:ph type="title"/>
          </p:nvPr>
        </p:nvSpPr>
        <p:spPr/>
        <p:txBody>
          <a:bodyPr/>
          <a:lstStyle/>
          <a:p>
            <a:r>
              <a:rPr lang="zh-CN" altLang="en-US"/>
              <a:t>虚拟主机的配置 </a:t>
            </a:r>
          </a:p>
        </p:txBody>
      </p:sp>
    </p:spTree>
  </p:cSld>
  <p:clrMapOvr>
    <a:masterClrMapping/>
  </p:clrMapOvr>
  <p:transition spd="slow">
    <p:pull dir="rd"/>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7" name="Rectangle 3"/>
          <p:cNvSpPr>
            <a:spLocks noGrp="1" noChangeArrowheads="1"/>
          </p:cNvSpPr>
          <p:nvPr>
            <p:ph idx="1"/>
          </p:nvPr>
        </p:nvSpPr>
        <p:spPr/>
        <p:txBody>
          <a:bodyPr/>
          <a:lstStyle/>
          <a:p>
            <a:pPr>
              <a:lnSpc>
                <a:spcPct val="90000"/>
              </a:lnSpc>
            </a:pPr>
            <a:r>
              <a:rPr lang="zh-CN" altLang="en-US" sz="2400"/>
              <a:t>无论是配置基于</a:t>
            </a:r>
            <a:r>
              <a:rPr lang="en-US" altLang="zh-CN" sz="2400"/>
              <a:t>IP</a:t>
            </a:r>
            <a:r>
              <a:rPr lang="zh-CN" altLang="en-US" sz="2400"/>
              <a:t>地址的虚拟主机还是配置基于名字的虚拟主机都必须在</a:t>
            </a:r>
            <a:r>
              <a:rPr lang="en-US" altLang="zh-CN" sz="2400"/>
              <a:t>httpd.conf</a:t>
            </a:r>
            <a:r>
              <a:rPr lang="zh-CN" altLang="en-US" sz="2400"/>
              <a:t>文件中设置</a:t>
            </a:r>
            <a:r>
              <a:rPr lang="en-US" altLang="zh-CN" sz="2400"/>
              <a:t>VirtualHost</a:t>
            </a:r>
            <a:r>
              <a:rPr lang="zh-CN" altLang="en-US" sz="2400"/>
              <a:t>语句块。</a:t>
            </a:r>
            <a:r>
              <a:rPr lang="en-US" altLang="zh-CN" sz="2400"/>
              <a:t>VirtualHost</a:t>
            </a:r>
            <a:r>
              <a:rPr lang="zh-CN" altLang="en-US" sz="2400"/>
              <a:t>语句块中可以设置的参数如下所示，其中</a:t>
            </a:r>
            <a:r>
              <a:rPr lang="en-US" altLang="zh-CN" sz="2400"/>
              <a:t>DocumentRoot</a:t>
            </a:r>
            <a:r>
              <a:rPr lang="zh-CN" altLang="en-US" sz="2400"/>
              <a:t>参数比不可少。</a:t>
            </a:r>
          </a:p>
          <a:p>
            <a:pPr>
              <a:lnSpc>
                <a:spcPct val="90000"/>
              </a:lnSpc>
            </a:pPr>
            <a:r>
              <a:rPr lang="en-US" altLang="zh-CN" sz="2400"/>
              <a:t>ServerAdmin:</a:t>
            </a:r>
            <a:r>
              <a:rPr lang="zh-CN" altLang="en-US" sz="2400"/>
              <a:t>指定虚拟主机管理员的</a:t>
            </a:r>
            <a:r>
              <a:rPr lang="en-US" altLang="zh-CN" sz="2400"/>
              <a:t>Email</a:t>
            </a:r>
            <a:r>
              <a:rPr lang="zh-CN" altLang="en-US" sz="2400"/>
              <a:t>地址。</a:t>
            </a:r>
          </a:p>
          <a:p>
            <a:pPr>
              <a:lnSpc>
                <a:spcPct val="90000"/>
              </a:lnSpc>
            </a:pPr>
            <a:r>
              <a:rPr lang="en-US" altLang="zh-CN" sz="2400"/>
              <a:t>DocumentRoot:</a:t>
            </a:r>
            <a:r>
              <a:rPr lang="zh-CN" altLang="en-US" sz="2400"/>
              <a:t>指定虚拟主机的根目录。</a:t>
            </a:r>
          </a:p>
          <a:p>
            <a:pPr>
              <a:lnSpc>
                <a:spcPct val="90000"/>
              </a:lnSpc>
            </a:pPr>
            <a:r>
              <a:rPr lang="en-US" altLang="zh-CN" sz="2400"/>
              <a:t>ServerName:</a:t>
            </a:r>
            <a:r>
              <a:rPr lang="zh-CN" altLang="en-US" sz="2400"/>
              <a:t>指定虚拟主机的名称和端口。</a:t>
            </a:r>
          </a:p>
          <a:p>
            <a:pPr>
              <a:lnSpc>
                <a:spcPct val="90000"/>
              </a:lnSpc>
            </a:pPr>
            <a:r>
              <a:rPr lang="en-US" altLang="zh-CN" sz="2400"/>
              <a:t>ErrorLog:</a:t>
            </a:r>
            <a:r>
              <a:rPr lang="zh-CN" altLang="en-US" sz="2400"/>
              <a:t>指定虚拟主机的错误日志文件的保存路径。</a:t>
            </a:r>
          </a:p>
          <a:p>
            <a:pPr>
              <a:lnSpc>
                <a:spcPct val="90000"/>
              </a:lnSpc>
            </a:pPr>
            <a:r>
              <a:rPr lang="en-US" altLang="zh-CN" sz="2400"/>
              <a:t>CustomLog:</a:t>
            </a:r>
            <a:r>
              <a:rPr lang="zh-CN" altLang="en-US" sz="2400"/>
              <a:t>指定虚拟主机的访问日志文件的保存路径。</a:t>
            </a:r>
          </a:p>
        </p:txBody>
      </p:sp>
      <p:sp>
        <p:nvSpPr>
          <p:cNvPr id="338946" name="Rectangle 2"/>
          <p:cNvSpPr>
            <a:spLocks noGrp="1" noChangeArrowheads="1"/>
          </p:cNvSpPr>
          <p:nvPr>
            <p:ph type="title"/>
          </p:nvPr>
        </p:nvSpPr>
        <p:spPr/>
        <p:txBody>
          <a:bodyPr/>
          <a:lstStyle/>
          <a:p>
            <a:endParaRPr lang="zh-CN" altLang="zh-CN"/>
          </a:p>
        </p:txBody>
      </p:sp>
    </p:spTree>
  </p:cSld>
  <p:clrMapOvr>
    <a:masterClrMapping/>
  </p:clrMapOvr>
  <p:transition spd="slow">
    <p:pull dir="rd"/>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3"/>
          <p:cNvSpPr>
            <a:spLocks noGrp="1" noChangeArrowheads="1"/>
          </p:cNvSpPr>
          <p:nvPr>
            <p:ph idx="1"/>
          </p:nvPr>
        </p:nvSpPr>
        <p:spPr/>
        <p:txBody>
          <a:bodyPr/>
          <a:lstStyle/>
          <a:p>
            <a:r>
              <a:rPr lang="en-US" altLang="zh-CN"/>
              <a:t>IP</a:t>
            </a:r>
            <a:r>
              <a:rPr lang="zh-CN" altLang="en-US"/>
              <a:t>地址相同，端口号不同的虚拟主机配置方法</a:t>
            </a:r>
          </a:p>
          <a:p>
            <a:pPr>
              <a:spcBef>
                <a:spcPct val="60000"/>
              </a:spcBef>
            </a:pPr>
            <a:r>
              <a:rPr lang="zh-CN" altLang="en-US"/>
              <a:t>适用于用户具有一个注册的静态</a:t>
            </a:r>
            <a:r>
              <a:rPr lang="en-US" altLang="zh-CN"/>
              <a:t>IP</a:t>
            </a:r>
            <a:r>
              <a:rPr lang="zh-CN" altLang="en-US"/>
              <a:t>地址，但是希望架设多个站点的情况 。</a:t>
            </a:r>
          </a:p>
          <a:p>
            <a:pPr>
              <a:spcBef>
                <a:spcPct val="60000"/>
              </a:spcBef>
            </a:pPr>
            <a:r>
              <a:rPr lang="zh-CN" altLang="en-US"/>
              <a:t>要使用不同的端口，必须使用</a:t>
            </a:r>
            <a:r>
              <a:rPr lang="en-US" altLang="zh-CN"/>
              <a:t>Listen</a:t>
            </a:r>
            <a:r>
              <a:rPr lang="zh-CN" altLang="en-US"/>
              <a:t>参数监听指定的端口。</a:t>
            </a:r>
          </a:p>
        </p:txBody>
      </p:sp>
      <p:sp>
        <p:nvSpPr>
          <p:cNvPr id="206850" name="Rectangle 2"/>
          <p:cNvSpPr>
            <a:spLocks noGrp="1" noChangeArrowheads="1"/>
          </p:cNvSpPr>
          <p:nvPr>
            <p:ph type="title"/>
          </p:nvPr>
        </p:nvSpPr>
        <p:spPr/>
        <p:txBody>
          <a:bodyPr/>
          <a:lstStyle/>
          <a:p>
            <a:r>
              <a:rPr lang="zh-CN" altLang="en-US"/>
              <a:t>基于</a:t>
            </a:r>
            <a:r>
              <a:rPr lang="en-US" altLang="zh-CN"/>
              <a:t>IP</a:t>
            </a:r>
            <a:r>
              <a:rPr lang="zh-CN" altLang="en-US"/>
              <a:t>地址的虚拟主机（</a:t>
            </a:r>
            <a:r>
              <a:rPr lang="en-US" altLang="zh-CN"/>
              <a:t>1</a:t>
            </a:r>
            <a:r>
              <a:rPr lang="zh-CN" altLang="en-US"/>
              <a:t>）</a:t>
            </a:r>
          </a:p>
        </p:txBody>
      </p:sp>
    </p:spTree>
  </p:cSld>
  <p:clrMapOvr>
    <a:masterClrMapping/>
  </p:clrMapOvr>
  <p:transition spd="slow">
    <p:pull dir="rd"/>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1" name="Rectangle 3"/>
          <p:cNvSpPr>
            <a:spLocks noGrp="1" noChangeArrowheads="1"/>
          </p:cNvSpPr>
          <p:nvPr>
            <p:ph idx="1"/>
          </p:nvPr>
        </p:nvSpPr>
        <p:spPr>
          <a:xfrm>
            <a:off x="1182688" y="2017713"/>
            <a:ext cx="7772400" cy="4651375"/>
          </a:xfrm>
        </p:spPr>
        <p:txBody>
          <a:bodyPr/>
          <a:lstStyle/>
          <a:p>
            <a:pPr>
              <a:lnSpc>
                <a:spcPct val="80000"/>
              </a:lnSpc>
              <a:buFont typeface="Wingdings" pitchFamily="2" charset="2"/>
              <a:buNone/>
            </a:pPr>
            <a:r>
              <a:rPr lang="zh-CN" altLang="en-US" sz="2400"/>
              <a:t>例：在</a:t>
            </a:r>
            <a:r>
              <a:rPr lang="en-US" altLang="zh-CN" sz="2400"/>
              <a:t>IP</a:t>
            </a:r>
            <a:r>
              <a:rPr lang="zh-CN" altLang="en-US" sz="2400"/>
              <a:t>地址为</a:t>
            </a:r>
            <a:r>
              <a:rPr lang="en-US" altLang="zh-CN" sz="2400"/>
              <a:t>192.168.203.132</a:t>
            </a:r>
            <a:r>
              <a:rPr lang="zh-CN" altLang="en-US" sz="2400"/>
              <a:t>的主机上设置两个虚拟主机，分别使用</a:t>
            </a:r>
            <a:r>
              <a:rPr lang="en-US" altLang="zh-CN" sz="2400"/>
              <a:t>8000</a:t>
            </a:r>
            <a:r>
              <a:rPr lang="zh-CN" altLang="en-US" sz="2400"/>
              <a:t>和</a:t>
            </a:r>
            <a:r>
              <a:rPr lang="en-US" altLang="zh-CN" sz="2400"/>
              <a:t>8080</a:t>
            </a:r>
            <a:r>
              <a:rPr lang="zh-CN" altLang="en-US" sz="2400"/>
              <a:t>端口。</a:t>
            </a:r>
          </a:p>
          <a:p>
            <a:pPr>
              <a:lnSpc>
                <a:spcPct val="80000"/>
              </a:lnSpc>
              <a:buFont typeface="Wingdings" pitchFamily="2" charset="2"/>
              <a:buNone/>
            </a:pPr>
            <a:r>
              <a:rPr lang="zh-CN" altLang="en-US" sz="2400"/>
              <a:t>步骤：</a:t>
            </a:r>
          </a:p>
          <a:p>
            <a:pPr>
              <a:lnSpc>
                <a:spcPct val="80000"/>
              </a:lnSpc>
              <a:buFont typeface="Wingdings" pitchFamily="2" charset="2"/>
              <a:buNone/>
            </a:pPr>
            <a:r>
              <a:rPr lang="en-US" altLang="zh-CN" sz="2400"/>
              <a:t>1</a:t>
            </a:r>
            <a:r>
              <a:rPr lang="zh-CN" altLang="en-US" sz="2400"/>
              <a:t>、编辑</a:t>
            </a:r>
            <a:r>
              <a:rPr lang="en-US" altLang="zh-CN" sz="2400"/>
              <a:t>httpd.conf</a:t>
            </a:r>
            <a:r>
              <a:rPr lang="zh-CN" altLang="en-US" sz="2400"/>
              <a:t>文件，添加如下内容：</a:t>
            </a:r>
          </a:p>
          <a:p>
            <a:pPr>
              <a:lnSpc>
                <a:spcPct val="80000"/>
              </a:lnSpc>
              <a:buFont typeface="Wingdings" pitchFamily="2" charset="2"/>
              <a:buNone/>
            </a:pPr>
            <a:r>
              <a:rPr lang="en-US" altLang="zh-CN" sz="2400"/>
              <a:t>Listen 8000</a:t>
            </a:r>
          </a:p>
          <a:p>
            <a:pPr>
              <a:lnSpc>
                <a:spcPct val="80000"/>
              </a:lnSpc>
              <a:buFont typeface="Wingdings" pitchFamily="2" charset="2"/>
              <a:buNone/>
            </a:pPr>
            <a:r>
              <a:rPr lang="en-US" altLang="zh-CN" sz="2400"/>
              <a:t>Listen 8080</a:t>
            </a:r>
          </a:p>
          <a:p>
            <a:pPr>
              <a:lnSpc>
                <a:spcPct val="80000"/>
              </a:lnSpc>
              <a:buFont typeface="Wingdings" pitchFamily="2" charset="2"/>
              <a:buNone/>
            </a:pPr>
            <a:r>
              <a:rPr lang="en-US" altLang="zh-CN" sz="2400"/>
              <a:t>&lt;VirtualHost 192.168.203.132:8000&gt;</a:t>
            </a:r>
          </a:p>
          <a:p>
            <a:pPr>
              <a:lnSpc>
                <a:spcPct val="80000"/>
              </a:lnSpc>
              <a:buFont typeface="Wingdings" pitchFamily="2" charset="2"/>
              <a:buNone/>
            </a:pPr>
            <a:r>
              <a:rPr lang="en-US" altLang="zh-CN" sz="2400"/>
              <a:t>	DocumentRoot /var/www/vhost-ip1</a:t>
            </a:r>
          </a:p>
          <a:p>
            <a:pPr>
              <a:lnSpc>
                <a:spcPct val="80000"/>
              </a:lnSpc>
              <a:buFont typeface="Wingdings" pitchFamily="2" charset="2"/>
              <a:buNone/>
            </a:pPr>
            <a:r>
              <a:rPr lang="en-US" altLang="zh-CN" sz="2400"/>
              <a:t>&lt;/VirtualHost&gt;</a:t>
            </a:r>
          </a:p>
          <a:p>
            <a:pPr>
              <a:lnSpc>
                <a:spcPct val="80000"/>
              </a:lnSpc>
              <a:buFont typeface="Wingdings" pitchFamily="2" charset="2"/>
              <a:buNone/>
            </a:pPr>
            <a:r>
              <a:rPr lang="en-US" altLang="zh-CN" sz="2400"/>
              <a:t>&lt;VirtualHost 192.168.203.132:8080&gt;</a:t>
            </a:r>
          </a:p>
          <a:p>
            <a:pPr>
              <a:lnSpc>
                <a:spcPct val="80000"/>
              </a:lnSpc>
              <a:buFont typeface="Wingdings" pitchFamily="2" charset="2"/>
              <a:buNone/>
            </a:pPr>
            <a:r>
              <a:rPr lang="en-US" altLang="zh-CN" sz="2400"/>
              <a:t>	DocumentRoot /var/www/vhost-ip2</a:t>
            </a:r>
          </a:p>
          <a:p>
            <a:pPr>
              <a:lnSpc>
                <a:spcPct val="80000"/>
              </a:lnSpc>
              <a:buFont typeface="Wingdings" pitchFamily="2" charset="2"/>
              <a:buNone/>
            </a:pPr>
            <a:r>
              <a:rPr lang="en-US" altLang="zh-CN" sz="2400"/>
              <a:t>&lt;/VirtualHost&gt;</a:t>
            </a:r>
          </a:p>
          <a:p>
            <a:pPr>
              <a:lnSpc>
                <a:spcPct val="80000"/>
              </a:lnSpc>
              <a:buFont typeface="Wingdings" pitchFamily="2" charset="2"/>
              <a:buNone/>
            </a:pPr>
            <a:endParaRPr lang="en-US" altLang="zh-CN" sz="2400"/>
          </a:p>
        </p:txBody>
      </p:sp>
      <p:sp>
        <p:nvSpPr>
          <p:cNvPr id="339970" name="Rectangle 2"/>
          <p:cNvSpPr>
            <a:spLocks noGrp="1" noChangeArrowheads="1"/>
          </p:cNvSpPr>
          <p:nvPr>
            <p:ph type="title"/>
          </p:nvPr>
        </p:nvSpPr>
        <p:spPr/>
        <p:txBody>
          <a:bodyPr/>
          <a:lstStyle/>
          <a:p>
            <a:endParaRPr lang="zh-CN" altLang="zh-CN"/>
          </a:p>
        </p:txBody>
      </p:sp>
    </p:spTree>
  </p:cSld>
  <p:clrMapOvr>
    <a:masterClrMapping/>
  </p:clrMapOvr>
  <p:transition spd="slow">
    <p:pull dir="rd"/>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1"/>
          </p:nvPr>
        </p:nvSpPr>
        <p:spPr/>
        <p:txBody>
          <a:bodyPr/>
          <a:lstStyle/>
          <a:p>
            <a:pPr>
              <a:buFont typeface="Wingdings" pitchFamily="2" charset="2"/>
              <a:buNone/>
            </a:pPr>
            <a:r>
              <a:rPr lang="en-US" altLang="zh-CN"/>
              <a:t>2</a:t>
            </a:r>
            <a:r>
              <a:rPr lang="zh-CN" altLang="en-US"/>
              <a:t>、在</a:t>
            </a:r>
            <a:r>
              <a:rPr lang="en-US" altLang="zh-CN"/>
              <a:t>/var/www</a:t>
            </a:r>
            <a:r>
              <a:rPr lang="zh-CN" altLang="en-US"/>
              <a:t>目录下分别建立</a:t>
            </a:r>
            <a:r>
              <a:rPr lang="en-US" altLang="zh-CN"/>
              <a:t>vhost-ip1he vhost-ip2</a:t>
            </a:r>
            <a:r>
              <a:rPr lang="zh-CN" altLang="en-US"/>
              <a:t>目录，并分别在两个目录中创建</a:t>
            </a:r>
            <a:r>
              <a:rPr lang="en-US" altLang="zh-CN"/>
              <a:t>index.html</a:t>
            </a:r>
            <a:r>
              <a:rPr lang="zh-CN" altLang="en-US"/>
              <a:t>文件。</a:t>
            </a:r>
          </a:p>
          <a:p>
            <a:pPr>
              <a:buFont typeface="Wingdings" pitchFamily="2" charset="2"/>
              <a:buNone/>
            </a:pPr>
            <a:r>
              <a:rPr lang="en-US" altLang="zh-CN"/>
              <a:t>3</a:t>
            </a:r>
            <a:r>
              <a:rPr lang="zh-CN" altLang="en-US"/>
              <a:t>、重新启动</a:t>
            </a:r>
            <a:r>
              <a:rPr lang="en-US" altLang="zh-CN"/>
              <a:t>httpd</a:t>
            </a:r>
            <a:r>
              <a:rPr lang="zh-CN" altLang="en-US"/>
              <a:t>守护进程。输入</a:t>
            </a:r>
            <a:r>
              <a:rPr lang="zh-CN" altLang="en-US">
                <a:latin typeface="Arial"/>
              </a:rPr>
              <a:t>“</a:t>
            </a:r>
            <a:r>
              <a:rPr lang="en-US" altLang="zh-CN"/>
              <a:t>http://IP</a:t>
            </a:r>
            <a:r>
              <a:rPr lang="zh-CN" altLang="en-US"/>
              <a:t>地址：端口号</a:t>
            </a:r>
            <a:r>
              <a:rPr lang="zh-CN" altLang="en-US">
                <a:latin typeface="Arial"/>
              </a:rPr>
              <a:t>”</a:t>
            </a:r>
            <a:r>
              <a:rPr lang="zh-CN" altLang="en-US"/>
              <a:t>的</a:t>
            </a:r>
            <a:r>
              <a:rPr lang="en-US" altLang="zh-CN"/>
              <a:t>URL</a:t>
            </a:r>
            <a:r>
              <a:rPr lang="zh-CN" altLang="en-US"/>
              <a:t>形式访问虚拟主机。</a:t>
            </a:r>
          </a:p>
        </p:txBody>
      </p:sp>
      <p:sp>
        <p:nvSpPr>
          <p:cNvPr id="340994" name="Rectangle 2"/>
          <p:cNvSpPr>
            <a:spLocks noGrp="1" noChangeArrowheads="1"/>
          </p:cNvSpPr>
          <p:nvPr>
            <p:ph type="title"/>
          </p:nvPr>
        </p:nvSpPr>
        <p:spPr/>
        <p:txBody>
          <a:bodyPr/>
          <a:lstStyle/>
          <a:p>
            <a:endParaRPr lang="zh-CN" altLang="zh-CN"/>
          </a:p>
        </p:txBody>
      </p:sp>
    </p:spTree>
  </p:cSld>
  <p:clrMapOvr>
    <a:masterClrMapping/>
  </p:clrMapOvr>
  <p:transition spd="slow">
    <p:pull dir="rd"/>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9" name="Rectangle 3"/>
          <p:cNvSpPr>
            <a:spLocks noGrp="1" noChangeArrowheads="1"/>
          </p:cNvSpPr>
          <p:nvPr>
            <p:ph idx="1"/>
          </p:nvPr>
        </p:nvSpPr>
        <p:spPr/>
        <p:txBody>
          <a:bodyPr/>
          <a:lstStyle/>
          <a:p>
            <a:pPr marL="609600" indent="-609600"/>
            <a:r>
              <a:rPr lang="zh-CN" altLang="en-US"/>
              <a:t>利用不同的</a:t>
            </a:r>
            <a:r>
              <a:rPr lang="en-US" altLang="zh-CN"/>
              <a:t>IP</a:t>
            </a:r>
            <a:r>
              <a:rPr lang="zh-CN" altLang="en-US"/>
              <a:t>地址设置虚拟主机。</a:t>
            </a:r>
          </a:p>
          <a:p>
            <a:pPr marL="609600" indent="-609600"/>
            <a:r>
              <a:rPr lang="zh-CN" altLang="en-US"/>
              <a:t>在一台计算机上配置多个</a:t>
            </a:r>
            <a:r>
              <a:rPr lang="en-US" altLang="zh-CN"/>
              <a:t>IP</a:t>
            </a:r>
            <a:r>
              <a:rPr lang="zh-CN" altLang="en-US"/>
              <a:t>地址有两种方法：</a:t>
            </a:r>
          </a:p>
          <a:p>
            <a:pPr marL="609600" indent="-609600">
              <a:buFont typeface="Wingdings" pitchFamily="2" charset="2"/>
              <a:buAutoNum type="arabicPeriod"/>
            </a:pPr>
            <a:r>
              <a:rPr lang="zh-CN" altLang="en-US"/>
              <a:t>安装多块物理网卡，并对每个网卡设置不同的</a:t>
            </a:r>
            <a:r>
              <a:rPr lang="en-US" altLang="zh-CN"/>
              <a:t>IP</a:t>
            </a:r>
            <a:r>
              <a:rPr lang="zh-CN" altLang="en-US"/>
              <a:t>地址。</a:t>
            </a:r>
          </a:p>
          <a:p>
            <a:pPr marL="609600" indent="-609600">
              <a:buFont typeface="Wingdings" pitchFamily="2" charset="2"/>
              <a:buAutoNum type="arabicPeriod"/>
            </a:pPr>
            <a:r>
              <a:rPr lang="zh-CN" altLang="en-US"/>
              <a:t>安装一块物理网卡，创建多个设备别名，分别设置不同的</a:t>
            </a:r>
            <a:r>
              <a:rPr lang="en-US" altLang="zh-CN"/>
              <a:t>IP</a:t>
            </a:r>
            <a:r>
              <a:rPr lang="zh-CN" altLang="en-US"/>
              <a:t>地址。</a:t>
            </a:r>
          </a:p>
        </p:txBody>
      </p:sp>
      <p:sp>
        <p:nvSpPr>
          <p:cNvPr id="342018" name="Rectangle 2"/>
          <p:cNvSpPr>
            <a:spLocks noGrp="1" noChangeArrowheads="1"/>
          </p:cNvSpPr>
          <p:nvPr>
            <p:ph type="title"/>
          </p:nvPr>
        </p:nvSpPr>
        <p:spPr/>
        <p:txBody>
          <a:bodyPr/>
          <a:lstStyle/>
          <a:p>
            <a:r>
              <a:rPr lang="zh-CN" altLang="en-US"/>
              <a:t>基于</a:t>
            </a:r>
            <a:r>
              <a:rPr lang="en-US" altLang="zh-CN"/>
              <a:t>IP</a:t>
            </a:r>
            <a:r>
              <a:rPr lang="zh-CN" altLang="en-US"/>
              <a:t>地址的虚拟主机（</a:t>
            </a:r>
            <a:r>
              <a:rPr lang="en-US" altLang="zh-CN"/>
              <a:t>2</a:t>
            </a:r>
            <a:r>
              <a:rPr lang="zh-CN" altLang="en-US"/>
              <a:t>）</a:t>
            </a:r>
          </a:p>
        </p:txBody>
      </p:sp>
    </p:spTree>
  </p:cSld>
  <p:clrMapOvr>
    <a:masterClrMapping/>
  </p:clrMapOvr>
  <p:transition spd="slow">
    <p:pull dir="rd"/>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3" name="Rectangle 3"/>
          <p:cNvSpPr>
            <a:spLocks noGrp="1" noChangeArrowheads="1"/>
          </p:cNvSpPr>
          <p:nvPr>
            <p:ph idx="1"/>
          </p:nvPr>
        </p:nvSpPr>
        <p:spPr/>
        <p:txBody>
          <a:bodyPr/>
          <a:lstStyle/>
          <a:p>
            <a:pPr>
              <a:lnSpc>
                <a:spcPct val="90000"/>
              </a:lnSpc>
              <a:buFont typeface="Wingdings" pitchFamily="2" charset="2"/>
              <a:buNone/>
            </a:pPr>
            <a:r>
              <a:rPr lang="zh-CN" altLang="en-US"/>
              <a:t>例：某主机仅安装一块物理网卡，其</a:t>
            </a:r>
            <a:r>
              <a:rPr lang="en-US" altLang="zh-CN"/>
              <a:t>IP</a:t>
            </a:r>
            <a:r>
              <a:rPr lang="zh-CN" altLang="en-US"/>
              <a:t>地址为</a:t>
            </a:r>
            <a:r>
              <a:rPr lang="en-US" altLang="zh-CN"/>
              <a:t>192.168.203.132</a:t>
            </a:r>
            <a:r>
              <a:rPr lang="zh-CN" altLang="en-US"/>
              <a:t>，要求设置两个虚拟主机，分别使用</a:t>
            </a:r>
            <a:r>
              <a:rPr lang="en-US" altLang="zh-CN"/>
              <a:t>192.168. 203.132</a:t>
            </a:r>
            <a:r>
              <a:rPr lang="zh-CN" altLang="en-US"/>
              <a:t>和</a:t>
            </a:r>
            <a:r>
              <a:rPr lang="en-US" altLang="zh-CN"/>
              <a:t>192.168. 203.232</a:t>
            </a:r>
            <a:r>
              <a:rPr lang="zh-CN" altLang="en-US"/>
              <a:t>两个</a:t>
            </a:r>
            <a:r>
              <a:rPr lang="en-US" altLang="zh-CN"/>
              <a:t>IP</a:t>
            </a:r>
            <a:r>
              <a:rPr lang="zh-CN" altLang="en-US"/>
              <a:t>地址。</a:t>
            </a:r>
          </a:p>
          <a:p>
            <a:pPr>
              <a:lnSpc>
                <a:spcPct val="90000"/>
              </a:lnSpc>
              <a:buFont typeface="Wingdings" pitchFamily="2" charset="2"/>
              <a:buNone/>
            </a:pPr>
            <a:r>
              <a:rPr lang="zh-CN" altLang="en-US"/>
              <a:t>步骤：</a:t>
            </a:r>
          </a:p>
          <a:p>
            <a:pPr>
              <a:lnSpc>
                <a:spcPct val="90000"/>
              </a:lnSpc>
              <a:buFont typeface="Wingdings" pitchFamily="2" charset="2"/>
              <a:buNone/>
            </a:pPr>
            <a:r>
              <a:rPr lang="en-US" altLang="zh-CN"/>
              <a:t>1</a:t>
            </a:r>
            <a:r>
              <a:rPr lang="zh-CN" altLang="en-US"/>
              <a:t>、创建两个设备别名，并设置其</a:t>
            </a:r>
            <a:r>
              <a:rPr lang="en-US" altLang="zh-CN"/>
              <a:t>IP</a:t>
            </a:r>
            <a:r>
              <a:rPr lang="zh-CN" altLang="en-US"/>
              <a:t>地址。</a:t>
            </a:r>
          </a:p>
          <a:p>
            <a:pPr>
              <a:lnSpc>
                <a:spcPct val="90000"/>
              </a:lnSpc>
              <a:buFont typeface="Wingdings" pitchFamily="2" charset="2"/>
              <a:buNone/>
            </a:pPr>
            <a:r>
              <a:rPr lang="en-US" altLang="zh-CN"/>
              <a:t>ifconfig eth0:0 192.168. 203.132</a:t>
            </a:r>
          </a:p>
          <a:p>
            <a:pPr>
              <a:lnSpc>
                <a:spcPct val="90000"/>
              </a:lnSpc>
              <a:buFont typeface="Wingdings" pitchFamily="2" charset="2"/>
              <a:buNone/>
            </a:pPr>
            <a:r>
              <a:rPr lang="en-US" altLang="zh-CN"/>
              <a:t>ifconfig eht0:1 192.168. 203.232</a:t>
            </a:r>
          </a:p>
        </p:txBody>
      </p:sp>
      <p:sp>
        <p:nvSpPr>
          <p:cNvPr id="343042" name="Rectangle 2"/>
          <p:cNvSpPr>
            <a:spLocks noGrp="1" noChangeArrowheads="1"/>
          </p:cNvSpPr>
          <p:nvPr>
            <p:ph type="title"/>
          </p:nvPr>
        </p:nvSpPr>
        <p:spPr/>
        <p:txBody>
          <a:bodyPr/>
          <a:lstStyle/>
          <a:p>
            <a:endParaRPr lang="zh-CN" altLang="zh-CN"/>
          </a:p>
        </p:txBody>
      </p:sp>
    </p:spTree>
  </p:cSld>
  <p:clrMapOvr>
    <a:masterClrMapping/>
  </p:clrMapOvr>
  <p:transition spd="slow">
    <p:pull dir="rd"/>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7" name="Rectangle 3"/>
          <p:cNvSpPr>
            <a:spLocks noGrp="1" noChangeArrowheads="1"/>
          </p:cNvSpPr>
          <p:nvPr>
            <p:ph idx="1"/>
          </p:nvPr>
        </p:nvSpPr>
        <p:spPr>
          <a:xfrm>
            <a:off x="827088" y="2017713"/>
            <a:ext cx="8128000" cy="4840287"/>
          </a:xfrm>
        </p:spPr>
        <p:txBody>
          <a:bodyPr/>
          <a:lstStyle/>
          <a:p>
            <a:pPr>
              <a:lnSpc>
                <a:spcPct val="80000"/>
              </a:lnSpc>
              <a:buFont typeface="Wingdings" pitchFamily="2" charset="2"/>
              <a:buNone/>
            </a:pPr>
            <a:r>
              <a:rPr lang="en-US" altLang="zh-CN" sz="2400"/>
              <a:t>2</a:t>
            </a:r>
            <a:r>
              <a:rPr lang="zh-CN" altLang="en-US" sz="2400"/>
              <a:t>、编辑</a:t>
            </a:r>
            <a:r>
              <a:rPr lang="en-US" altLang="zh-CN" sz="2400"/>
              <a:t>httpd.conf</a:t>
            </a:r>
            <a:r>
              <a:rPr lang="zh-CN" altLang="en-US" sz="2400"/>
              <a:t>文件，并添加如下内容：</a:t>
            </a:r>
          </a:p>
          <a:p>
            <a:pPr>
              <a:lnSpc>
                <a:spcPct val="80000"/>
              </a:lnSpc>
              <a:buFont typeface="Wingdings" pitchFamily="2" charset="2"/>
              <a:buNone/>
            </a:pPr>
            <a:r>
              <a:rPr lang="en-US" altLang="zh-CN" sz="2400"/>
              <a:t>&lt;VirtualHost 192.168.302.132&gt;</a:t>
            </a:r>
          </a:p>
          <a:p>
            <a:pPr>
              <a:lnSpc>
                <a:spcPct val="80000"/>
              </a:lnSpc>
              <a:buFont typeface="Wingdings" pitchFamily="2" charset="2"/>
              <a:buNone/>
            </a:pPr>
            <a:r>
              <a:rPr lang="en-US" altLang="zh-CN" sz="2400"/>
              <a:t>	DocumentRoot /var/www/vhost-ip3</a:t>
            </a:r>
          </a:p>
          <a:p>
            <a:pPr>
              <a:lnSpc>
                <a:spcPct val="80000"/>
              </a:lnSpc>
              <a:buFont typeface="Wingdings" pitchFamily="2" charset="2"/>
              <a:buNone/>
            </a:pPr>
            <a:r>
              <a:rPr lang="en-US" altLang="zh-CN" sz="2400"/>
              <a:t>&lt;/VirtualHost&gt;</a:t>
            </a:r>
          </a:p>
          <a:p>
            <a:pPr>
              <a:lnSpc>
                <a:spcPct val="80000"/>
              </a:lnSpc>
              <a:buFont typeface="Wingdings" pitchFamily="2" charset="2"/>
              <a:buNone/>
            </a:pPr>
            <a:r>
              <a:rPr lang="en-US" altLang="zh-CN" sz="2400"/>
              <a:t>&lt;VirtualHost 192.168.302.232&gt;</a:t>
            </a:r>
          </a:p>
          <a:p>
            <a:pPr>
              <a:lnSpc>
                <a:spcPct val="80000"/>
              </a:lnSpc>
              <a:buFont typeface="Wingdings" pitchFamily="2" charset="2"/>
              <a:buNone/>
            </a:pPr>
            <a:r>
              <a:rPr lang="en-US" altLang="zh-CN" sz="2400"/>
              <a:t>	DocumentRoot /var/www/vhost-ip4</a:t>
            </a:r>
          </a:p>
          <a:p>
            <a:pPr>
              <a:lnSpc>
                <a:spcPct val="80000"/>
              </a:lnSpc>
              <a:buFont typeface="Wingdings" pitchFamily="2" charset="2"/>
              <a:buNone/>
            </a:pPr>
            <a:r>
              <a:rPr lang="en-US" altLang="zh-CN" sz="2400"/>
              <a:t>&lt;/VirtualHost&gt;</a:t>
            </a:r>
          </a:p>
          <a:p>
            <a:pPr>
              <a:lnSpc>
                <a:spcPct val="80000"/>
              </a:lnSpc>
              <a:buFont typeface="Wingdings" pitchFamily="2" charset="2"/>
              <a:buNone/>
            </a:pPr>
            <a:r>
              <a:rPr lang="en-US" altLang="zh-CN" sz="2400"/>
              <a:t>3</a:t>
            </a:r>
            <a:r>
              <a:rPr lang="zh-CN" altLang="en-US" sz="2400"/>
              <a:t>、在</a:t>
            </a:r>
            <a:r>
              <a:rPr lang="en-US" altLang="zh-CN" sz="2400"/>
              <a:t>/var/www</a:t>
            </a:r>
            <a:r>
              <a:rPr lang="zh-CN" altLang="en-US" sz="2400"/>
              <a:t>下分别建立</a:t>
            </a:r>
            <a:r>
              <a:rPr lang="en-US" altLang="zh-CN" sz="2400"/>
              <a:t>vhost-ip3</a:t>
            </a:r>
            <a:r>
              <a:rPr lang="zh-CN" altLang="en-US" sz="2400"/>
              <a:t>和</a:t>
            </a:r>
            <a:r>
              <a:rPr lang="en-US" altLang="zh-CN" sz="2400"/>
              <a:t>vhost-ip4</a:t>
            </a:r>
            <a:r>
              <a:rPr lang="zh-CN" altLang="en-US" sz="2400"/>
              <a:t>两个目录，并分别创建</a:t>
            </a:r>
            <a:r>
              <a:rPr lang="en-US" altLang="zh-CN" sz="2400"/>
              <a:t>index.html</a:t>
            </a:r>
            <a:r>
              <a:rPr lang="zh-CN" altLang="en-US" sz="2400"/>
              <a:t>文件。</a:t>
            </a:r>
          </a:p>
          <a:p>
            <a:pPr>
              <a:lnSpc>
                <a:spcPct val="80000"/>
              </a:lnSpc>
              <a:buFont typeface="Wingdings" pitchFamily="2" charset="2"/>
              <a:buNone/>
            </a:pPr>
            <a:r>
              <a:rPr lang="en-US" altLang="zh-CN" sz="2400"/>
              <a:t>4</a:t>
            </a:r>
            <a:r>
              <a:rPr lang="zh-CN" altLang="en-US" sz="2400"/>
              <a:t>、重新启动</a:t>
            </a:r>
            <a:r>
              <a:rPr lang="en-US" altLang="zh-CN" sz="2400"/>
              <a:t>httpd</a:t>
            </a:r>
            <a:r>
              <a:rPr lang="zh-CN" altLang="en-US" sz="2400"/>
              <a:t>守护进程，再输入</a:t>
            </a:r>
            <a:r>
              <a:rPr lang="zh-CN" altLang="en-US" sz="2400">
                <a:latin typeface="Arial"/>
              </a:rPr>
              <a:t>“</a:t>
            </a:r>
            <a:r>
              <a:rPr lang="en-US" altLang="zh-CN" sz="2400"/>
              <a:t>http://IP</a:t>
            </a:r>
            <a:r>
              <a:rPr lang="zh-CN" altLang="en-US" sz="2400"/>
              <a:t>地址</a:t>
            </a:r>
            <a:r>
              <a:rPr lang="zh-CN" altLang="en-US" sz="2400">
                <a:latin typeface="Arial"/>
              </a:rPr>
              <a:t>”</a:t>
            </a:r>
            <a:r>
              <a:rPr lang="zh-CN" altLang="en-US" sz="2400"/>
              <a:t>的</a:t>
            </a:r>
            <a:r>
              <a:rPr lang="en-US" altLang="zh-CN" sz="2400"/>
              <a:t>URL</a:t>
            </a:r>
            <a:r>
              <a:rPr lang="zh-CN" altLang="en-US" sz="2400"/>
              <a:t>形式访问虚拟主机。若虚拟主机的</a:t>
            </a:r>
            <a:r>
              <a:rPr lang="en-US" altLang="zh-CN" sz="2400"/>
              <a:t>IP</a:t>
            </a:r>
            <a:r>
              <a:rPr lang="zh-CN" altLang="en-US" sz="2400"/>
              <a:t>地址能被</a:t>
            </a:r>
            <a:r>
              <a:rPr lang="en-US" altLang="zh-CN" sz="2400"/>
              <a:t>DNS</a:t>
            </a:r>
            <a:r>
              <a:rPr lang="zh-CN" altLang="en-US" sz="2400"/>
              <a:t>服务器解析，那么用户也可以使用</a:t>
            </a:r>
            <a:r>
              <a:rPr lang="zh-CN" altLang="en-US" sz="2400">
                <a:latin typeface="Arial"/>
              </a:rPr>
              <a:t>“</a:t>
            </a:r>
            <a:r>
              <a:rPr lang="en-US" altLang="zh-CN" sz="2400"/>
              <a:t>http://</a:t>
            </a:r>
            <a:r>
              <a:rPr lang="zh-CN" altLang="en-US" sz="2400"/>
              <a:t>域名</a:t>
            </a:r>
            <a:r>
              <a:rPr lang="zh-CN" altLang="en-US" sz="2400">
                <a:latin typeface="Arial"/>
              </a:rPr>
              <a:t>”</a:t>
            </a:r>
            <a:r>
              <a:rPr lang="zh-CN" altLang="en-US" sz="2400"/>
              <a:t>的</a:t>
            </a:r>
            <a:r>
              <a:rPr lang="en-US" altLang="zh-CN" sz="2400"/>
              <a:t>URL</a:t>
            </a:r>
            <a:r>
              <a:rPr lang="zh-CN" altLang="en-US" sz="2400"/>
              <a:t>形式访问虚拟主机。</a:t>
            </a:r>
          </a:p>
        </p:txBody>
      </p:sp>
      <p:sp>
        <p:nvSpPr>
          <p:cNvPr id="344066" name="Rectangle 2"/>
          <p:cNvSpPr>
            <a:spLocks noGrp="1" noChangeArrowheads="1"/>
          </p:cNvSpPr>
          <p:nvPr>
            <p:ph type="title"/>
          </p:nvPr>
        </p:nvSpPr>
        <p:spPr/>
        <p:txBody>
          <a:bodyPr/>
          <a:lstStyle/>
          <a:p>
            <a:endParaRPr lang="zh-CN" altLang="zh-CN"/>
          </a:p>
        </p:txBody>
      </p:sp>
    </p:spTree>
  </p:cSld>
  <p:clrMapOvr>
    <a:masterClrMapping/>
  </p:clrMapOvr>
  <p:transition spd="slow">
    <p:pull dir="rd"/>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Rectangle 3"/>
          <p:cNvSpPr>
            <a:spLocks noGrp="1" noChangeArrowheads="1"/>
          </p:cNvSpPr>
          <p:nvPr>
            <p:ph idx="1"/>
          </p:nvPr>
        </p:nvSpPr>
        <p:spPr/>
        <p:txBody>
          <a:bodyPr/>
          <a:lstStyle/>
          <a:p>
            <a:pPr>
              <a:lnSpc>
                <a:spcPct val="90000"/>
              </a:lnSpc>
            </a:pPr>
            <a:r>
              <a:rPr lang="zh-CN" altLang="en-US" sz="2400"/>
              <a:t>基于域名的虚拟主机，必须向</a:t>
            </a:r>
            <a:r>
              <a:rPr lang="en-US" altLang="zh-CN" sz="2400"/>
              <a:t>DNS</a:t>
            </a:r>
            <a:r>
              <a:rPr lang="zh-CN" altLang="en-US" sz="2400"/>
              <a:t>服务器注册域名。否则无法访问虚拟主机。</a:t>
            </a:r>
          </a:p>
          <a:p>
            <a:pPr>
              <a:lnSpc>
                <a:spcPct val="90000"/>
              </a:lnSpc>
              <a:buFont typeface="Wingdings" pitchFamily="2" charset="2"/>
              <a:buNone/>
            </a:pPr>
            <a:r>
              <a:rPr lang="zh-CN" altLang="en-US" sz="2400"/>
              <a:t>例：某主机的</a:t>
            </a:r>
            <a:r>
              <a:rPr lang="en-US" altLang="zh-CN" sz="2400"/>
              <a:t>IP</a:t>
            </a:r>
            <a:r>
              <a:rPr lang="zh-CN" altLang="en-US" sz="2400"/>
              <a:t>地址为</a:t>
            </a:r>
            <a:r>
              <a:rPr lang="en-US" altLang="zh-CN" sz="2400"/>
              <a:t>192.168.203.132</a:t>
            </a:r>
            <a:r>
              <a:rPr lang="zh-CN" altLang="en-US" sz="2400"/>
              <a:t>，要求设置两个虚拟主机，其域名分别是</a:t>
            </a:r>
            <a:r>
              <a:rPr lang="en-US" altLang="zh-CN" sz="2400"/>
              <a:t>x.eample.com</a:t>
            </a:r>
            <a:r>
              <a:rPr lang="zh-CN" altLang="en-US" sz="2400"/>
              <a:t>和</a:t>
            </a:r>
            <a:r>
              <a:rPr lang="en-US" altLang="zh-CN" sz="2400"/>
              <a:t>y.example.com</a:t>
            </a:r>
            <a:r>
              <a:rPr lang="zh-CN" altLang="en-US" sz="2400"/>
              <a:t>。</a:t>
            </a:r>
          </a:p>
          <a:p>
            <a:pPr>
              <a:lnSpc>
                <a:spcPct val="90000"/>
              </a:lnSpc>
              <a:buFont typeface="Wingdings" pitchFamily="2" charset="2"/>
              <a:buNone/>
            </a:pPr>
            <a:r>
              <a:rPr lang="zh-CN" altLang="en-US" sz="2400"/>
              <a:t>步骤：</a:t>
            </a:r>
          </a:p>
          <a:p>
            <a:pPr>
              <a:lnSpc>
                <a:spcPct val="90000"/>
              </a:lnSpc>
              <a:buFont typeface="Wingdings" pitchFamily="2" charset="2"/>
              <a:buNone/>
            </a:pPr>
            <a:r>
              <a:rPr lang="en-US" altLang="zh-CN" sz="2400"/>
              <a:t>1</a:t>
            </a:r>
            <a:r>
              <a:rPr lang="zh-CN" altLang="en-US" sz="2400"/>
              <a:t>、向</a:t>
            </a:r>
            <a:r>
              <a:rPr lang="en-US" altLang="zh-CN" sz="2400"/>
              <a:t>DNS</a:t>
            </a:r>
            <a:r>
              <a:rPr lang="zh-CN" altLang="en-US" sz="2400"/>
              <a:t>服务器的正向区域文件添加</a:t>
            </a:r>
            <a:r>
              <a:rPr lang="en-US" altLang="zh-CN" sz="2400"/>
              <a:t>A</a:t>
            </a:r>
            <a:r>
              <a:rPr lang="zh-CN" altLang="en-US" sz="2400"/>
              <a:t>记录，说明域名</a:t>
            </a:r>
            <a:r>
              <a:rPr lang="en-US" altLang="zh-CN" sz="2400"/>
              <a:t>x.eample.com</a:t>
            </a:r>
            <a:r>
              <a:rPr lang="zh-CN" altLang="en-US" sz="2400"/>
              <a:t>和</a:t>
            </a:r>
            <a:r>
              <a:rPr lang="en-US" altLang="zh-CN" sz="2400"/>
              <a:t>y.example.com</a:t>
            </a:r>
            <a:r>
              <a:rPr lang="zh-CN" altLang="en-US" sz="2400"/>
              <a:t>与</a:t>
            </a:r>
            <a:r>
              <a:rPr lang="en-US" altLang="zh-CN" sz="2400"/>
              <a:t>IP</a:t>
            </a:r>
            <a:r>
              <a:rPr lang="zh-CN" altLang="en-US" sz="2400"/>
              <a:t>地址</a:t>
            </a:r>
            <a:r>
              <a:rPr lang="en-US" altLang="zh-CN" sz="2400"/>
              <a:t>192.168.203.132</a:t>
            </a:r>
            <a:r>
              <a:rPr lang="zh-CN" altLang="en-US" sz="2400"/>
              <a:t>的对应关系。</a:t>
            </a:r>
          </a:p>
          <a:p>
            <a:pPr>
              <a:lnSpc>
                <a:spcPct val="90000"/>
              </a:lnSpc>
              <a:buFont typeface="Wingdings" pitchFamily="2" charset="2"/>
              <a:buNone/>
            </a:pPr>
            <a:r>
              <a:rPr lang="en-US" altLang="zh-CN" sz="2400"/>
              <a:t>2</a:t>
            </a:r>
            <a:r>
              <a:rPr lang="zh-CN" altLang="en-US" sz="2400"/>
              <a:t>、向</a:t>
            </a:r>
            <a:r>
              <a:rPr lang="en-US" altLang="zh-CN" sz="2400"/>
              <a:t>DNS</a:t>
            </a:r>
            <a:r>
              <a:rPr lang="zh-CN" altLang="en-US" sz="2400"/>
              <a:t>反向区域文件增加</a:t>
            </a:r>
            <a:r>
              <a:rPr lang="en-US" altLang="zh-CN" sz="2400"/>
              <a:t>PTR</a:t>
            </a:r>
            <a:r>
              <a:rPr lang="zh-CN" altLang="en-US" sz="2400"/>
              <a:t>记录。</a:t>
            </a:r>
          </a:p>
          <a:p>
            <a:pPr>
              <a:lnSpc>
                <a:spcPct val="90000"/>
              </a:lnSpc>
              <a:buFont typeface="Wingdings" pitchFamily="2" charset="2"/>
              <a:buNone/>
            </a:pPr>
            <a:r>
              <a:rPr lang="en-US" altLang="zh-CN" sz="2400"/>
              <a:t>3</a:t>
            </a:r>
            <a:r>
              <a:rPr lang="zh-CN" altLang="en-US" sz="2400"/>
              <a:t>、重启</a:t>
            </a:r>
            <a:r>
              <a:rPr lang="en-US" altLang="zh-CN" sz="2400"/>
              <a:t>named</a:t>
            </a:r>
            <a:r>
              <a:rPr lang="zh-CN" altLang="en-US" sz="2400"/>
              <a:t>守护进程。</a:t>
            </a:r>
          </a:p>
        </p:txBody>
      </p:sp>
      <p:sp>
        <p:nvSpPr>
          <p:cNvPr id="207874" name="Rectangle 2"/>
          <p:cNvSpPr>
            <a:spLocks noGrp="1" noChangeArrowheads="1"/>
          </p:cNvSpPr>
          <p:nvPr>
            <p:ph type="title"/>
          </p:nvPr>
        </p:nvSpPr>
        <p:spPr/>
        <p:txBody>
          <a:bodyPr/>
          <a:lstStyle/>
          <a:p>
            <a:r>
              <a:rPr lang="zh-CN" altLang="en-US"/>
              <a:t>基于域名的虚拟主机</a:t>
            </a:r>
          </a:p>
        </p:txBody>
      </p:sp>
    </p:spTree>
  </p:cSld>
  <p:clrMapOvr>
    <a:masterClrMapping/>
  </p:clrMapOvr>
  <p:transition spd="slow">
    <p:pull dir="rd"/>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1" name="Rectangle 3"/>
          <p:cNvSpPr>
            <a:spLocks noGrp="1" noChangeArrowheads="1"/>
          </p:cNvSpPr>
          <p:nvPr>
            <p:ph idx="1"/>
          </p:nvPr>
        </p:nvSpPr>
        <p:spPr>
          <a:xfrm>
            <a:off x="1187450" y="1916113"/>
            <a:ext cx="7772400" cy="4840287"/>
          </a:xfrm>
        </p:spPr>
        <p:txBody>
          <a:bodyPr/>
          <a:lstStyle/>
          <a:p>
            <a:pPr>
              <a:lnSpc>
                <a:spcPct val="80000"/>
              </a:lnSpc>
              <a:buFont typeface="Wingdings" pitchFamily="2" charset="2"/>
              <a:buNone/>
            </a:pPr>
            <a:r>
              <a:rPr lang="en-US" altLang="zh-CN" sz="2400"/>
              <a:t>4</a:t>
            </a:r>
            <a:r>
              <a:rPr lang="zh-CN" altLang="en-US" sz="2400"/>
              <a:t>、编辑</a:t>
            </a:r>
            <a:r>
              <a:rPr lang="en-US" altLang="zh-CN" sz="2400"/>
              <a:t>httpd.conf</a:t>
            </a:r>
            <a:r>
              <a:rPr lang="zh-CN" altLang="en-US" sz="2400"/>
              <a:t>文件，添加如下内容：</a:t>
            </a:r>
          </a:p>
          <a:p>
            <a:pPr>
              <a:lnSpc>
                <a:spcPct val="80000"/>
              </a:lnSpc>
              <a:buFont typeface="Wingdings" pitchFamily="2" charset="2"/>
              <a:buNone/>
            </a:pPr>
            <a:r>
              <a:rPr lang="en-US" altLang="zh-CN" sz="2400"/>
              <a:t>NameVirtualHost 192.168.203.132</a:t>
            </a:r>
          </a:p>
          <a:p>
            <a:pPr>
              <a:lnSpc>
                <a:spcPct val="80000"/>
              </a:lnSpc>
              <a:buFont typeface="Wingdings" pitchFamily="2" charset="2"/>
              <a:buNone/>
            </a:pPr>
            <a:r>
              <a:rPr lang="en-US" altLang="zh-CN" sz="2400"/>
              <a:t>&lt;VirtualHost 192.168.203.132&gt;</a:t>
            </a:r>
          </a:p>
          <a:p>
            <a:pPr>
              <a:lnSpc>
                <a:spcPct val="80000"/>
              </a:lnSpc>
              <a:buFont typeface="Wingdings" pitchFamily="2" charset="2"/>
              <a:buNone/>
            </a:pPr>
            <a:r>
              <a:rPr lang="en-US" altLang="zh-CN" sz="2400"/>
              <a:t>	DocumentRoot /var/www/vhost-x</a:t>
            </a:r>
          </a:p>
          <a:p>
            <a:pPr>
              <a:lnSpc>
                <a:spcPct val="80000"/>
              </a:lnSpc>
              <a:buFont typeface="Wingdings" pitchFamily="2" charset="2"/>
              <a:buNone/>
            </a:pPr>
            <a:r>
              <a:rPr lang="en-US" altLang="zh-CN" sz="2400"/>
              <a:t>	ServerName x.eample.com</a:t>
            </a:r>
          </a:p>
          <a:p>
            <a:pPr>
              <a:lnSpc>
                <a:spcPct val="80000"/>
              </a:lnSpc>
              <a:buFont typeface="Wingdings" pitchFamily="2" charset="2"/>
              <a:buNone/>
            </a:pPr>
            <a:r>
              <a:rPr lang="en-US" altLang="zh-CN" sz="2400"/>
              <a:t>&lt;/VirtualHost&gt;</a:t>
            </a:r>
          </a:p>
          <a:p>
            <a:pPr>
              <a:lnSpc>
                <a:spcPct val="80000"/>
              </a:lnSpc>
              <a:buFont typeface="Wingdings" pitchFamily="2" charset="2"/>
              <a:buNone/>
            </a:pPr>
            <a:r>
              <a:rPr lang="en-US" altLang="zh-CN" sz="2400"/>
              <a:t>&lt;VirtualHost 192.168.203.132&gt;</a:t>
            </a:r>
          </a:p>
          <a:p>
            <a:pPr>
              <a:lnSpc>
                <a:spcPct val="80000"/>
              </a:lnSpc>
              <a:buFont typeface="Wingdings" pitchFamily="2" charset="2"/>
              <a:buNone/>
            </a:pPr>
            <a:r>
              <a:rPr lang="en-US" altLang="zh-CN" sz="2400"/>
              <a:t>	DocumentRoot /var/www/vhost-y</a:t>
            </a:r>
          </a:p>
          <a:p>
            <a:pPr>
              <a:lnSpc>
                <a:spcPct val="80000"/>
              </a:lnSpc>
              <a:buFont typeface="Wingdings" pitchFamily="2" charset="2"/>
              <a:buNone/>
            </a:pPr>
            <a:r>
              <a:rPr lang="en-US" altLang="zh-CN" sz="2400"/>
              <a:t>	ServerName y.example.com</a:t>
            </a:r>
          </a:p>
          <a:p>
            <a:pPr>
              <a:lnSpc>
                <a:spcPct val="80000"/>
              </a:lnSpc>
              <a:buFont typeface="Wingdings" pitchFamily="2" charset="2"/>
              <a:buNone/>
            </a:pPr>
            <a:r>
              <a:rPr lang="en-US" altLang="zh-CN" sz="2400"/>
              <a:t>&lt;/VirtualHost&gt;</a:t>
            </a:r>
          </a:p>
          <a:p>
            <a:pPr>
              <a:lnSpc>
                <a:spcPct val="80000"/>
              </a:lnSpc>
              <a:buFont typeface="Wingdings" pitchFamily="2" charset="2"/>
              <a:buNone/>
            </a:pPr>
            <a:r>
              <a:rPr lang="en-US" altLang="zh-CN" sz="2400"/>
              <a:t>5</a:t>
            </a:r>
            <a:r>
              <a:rPr lang="zh-CN" altLang="en-US" sz="2400"/>
              <a:t>、在</a:t>
            </a:r>
            <a:r>
              <a:rPr lang="en-US" altLang="zh-CN" sz="2400"/>
              <a:t>/var/www</a:t>
            </a:r>
            <a:r>
              <a:rPr lang="zh-CN" altLang="en-US" sz="2400"/>
              <a:t>下分别建立</a:t>
            </a:r>
            <a:r>
              <a:rPr lang="en-US" altLang="zh-CN" sz="2400"/>
              <a:t>vhost-x</a:t>
            </a:r>
            <a:r>
              <a:rPr lang="zh-CN" altLang="en-US" sz="2400"/>
              <a:t>和</a:t>
            </a:r>
            <a:r>
              <a:rPr lang="en-US" altLang="zh-CN" sz="2400"/>
              <a:t>vhost-y</a:t>
            </a:r>
            <a:r>
              <a:rPr lang="zh-CN" altLang="en-US" sz="2400"/>
              <a:t>目录，并分别创建</a:t>
            </a:r>
            <a:r>
              <a:rPr lang="en-US" altLang="zh-CN" sz="2400"/>
              <a:t>index.html</a:t>
            </a:r>
            <a:r>
              <a:rPr lang="zh-CN" altLang="en-US" sz="2400"/>
              <a:t>文件。</a:t>
            </a:r>
          </a:p>
          <a:p>
            <a:pPr>
              <a:lnSpc>
                <a:spcPct val="80000"/>
              </a:lnSpc>
              <a:buFont typeface="Wingdings" pitchFamily="2" charset="2"/>
              <a:buNone/>
            </a:pPr>
            <a:r>
              <a:rPr lang="en-US" altLang="zh-CN" sz="2400"/>
              <a:t>6</a:t>
            </a:r>
            <a:r>
              <a:rPr lang="zh-CN" altLang="en-US" sz="2400"/>
              <a:t>、重新启动</a:t>
            </a:r>
            <a:r>
              <a:rPr lang="en-US" altLang="zh-CN" sz="2400"/>
              <a:t>httpd</a:t>
            </a:r>
            <a:r>
              <a:rPr lang="zh-CN" altLang="en-US" sz="2400"/>
              <a:t>守护进程。</a:t>
            </a:r>
          </a:p>
        </p:txBody>
      </p:sp>
      <p:sp>
        <p:nvSpPr>
          <p:cNvPr id="345090" name="Rectangle 2"/>
          <p:cNvSpPr>
            <a:spLocks noGrp="1" noChangeArrowheads="1"/>
          </p:cNvSpPr>
          <p:nvPr>
            <p:ph type="title"/>
          </p:nvPr>
        </p:nvSpPr>
        <p:spPr/>
        <p:txBody>
          <a:bodyPr/>
          <a:lstStyle/>
          <a:p>
            <a:endParaRPr lang="zh-CN" altLang="zh-CN"/>
          </a:p>
        </p:txBody>
      </p:sp>
    </p:spTree>
  </p:cSld>
  <p:clrMapOvr>
    <a:masterClrMapping/>
  </p:clrMapOvr>
  <p:transition spd="slow">
    <p:pull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9" name="Rectangle 3"/>
          <p:cNvSpPr>
            <a:spLocks noGrp="1" noChangeArrowheads="1"/>
          </p:cNvSpPr>
          <p:nvPr>
            <p:ph idx="1"/>
          </p:nvPr>
        </p:nvSpPr>
        <p:spPr>
          <a:xfrm>
            <a:off x="1182688" y="2235200"/>
            <a:ext cx="7772400" cy="1943100"/>
          </a:xfrm>
        </p:spPr>
        <p:txBody>
          <a:bodyPr/>
          <a:lstStyle/>
          <a:p>
            <a:r>
              <a:rPr lang="zh-CN" altLang="en-US" sz="2800"/>
              <a:t>由以冒号隔开的两大部分组成，并且在 </a:t>
            </a:r>
            <a:r>
              <a:rPr lang="en-US" altLang="zh-CN" sz="2800"/>
              <a:t>URL </a:t>
            </a:r>
            <a:r>
              <a:rPr lang="zh-CN" altLang="en-US" sz="2800"/>
              <a:t>中的字符对大写或小写没有要求。</a:t>
            </a:r>
          </a:p>
          <a:p>
            <a:r>
              <a:rPr lang="en-US" altLang="zh-CN" sz="2800"/>
              <a:t>URL </a:t>
            </a:r>
            <a:r>
              <a:rPr lang="zh-CN" altLang="en-US" sz="2800"/>
              <a:t>的一般形式是：</a:t>
            </a:r>
          </a:p>
        </p:txBody>
      </p:sp>
      <p:sp>
        <p:nvSpPr>
          <p:cNvPr id="239618" name="Rectangle 2"/>
          <p:cNvSpPr>
            <a:spLocks noGrp="1" noChangeArrowheads="1"/>
          </p:cNvSpPr>
          <p:nvPr>
            <p:ph type="title"/>
          </p:nvPr>
        </p:nvSpPr>
        <p:spPr>
          <a:xfrm>
            <a:off x="1150938" y="692150"/>
            <a:ext cx="7237412" cy="839788"/>
          </a:xfrm>
        </p:spPr>
        <p:txBody>
          <a:bodyPr/>
          <a:lstStyle/>
          <a:p>
            <a:pPr algn="ctr"/>
            <a:r>
              <a:rPr lang="en-US" altLang="zh-CN"/>
              <a:t>URL </a:t>
            </a:r>
            <a:r>
              <a:rPr lang="zh-CN" altLang="en-US"/>
              <a:t>的一般形式（续） </a:t>
            </a:r>
          </a:p>
        </p:txBody>
      </p:sp>
      <p:sp>
        <p:nvSpPr>
          <p:cNvPr id="239620" name="Text Box 4"/>
          <p:cNvSpPr txBox="1">
            <a:spLocks noChangeArrowheads="1"/>
          </p:cNvSpPr>
          <p:nvPr/>
        </p:nvSpPr>
        <p:spPr bwMode="auto">
          <a:xfrm>
            <a:off x="2124075" y="3763963"/>
            <a:ext cx="5257800" cy="528637"/>
          </a:xfrm>
          <a:prstGeom prst="rect">
            <a:avLst/>
          </a:prstGeom>
          <a:solidFill>
            <a:srgbClr val="CCECFF"/>
          </a:solidFill>
          <a:ln w="9525">
            <a:solidFill>
              <a:srgbClr val="333399"/>
            </a:solidFill>
            <a:miter lim="800000"/>
            <a:headEnd/>
            <a:tailEnd/>
          </a:ln>
          <a:effectLst/>
        </p:spPr>
        <p:txBody>
          <a:bodyPr>
            <a:spAutoFit/>
          </a:bodyPr>
          <a:lstStyle/>
          <a:p>
            <a:pPr algn="ctr"/>
            <a:r>
              <a:rPr lang="en-US" altLang="zh-CN" sz="2800">
                <a:solidFill>
                  <a:srgbClr val="333399"/>
                </a:solidFill>
                <a:latin typeface="Arial" charset="0"/>
                <a:ea typeface="黑体" pitchFamily="2" charset="-122"/>
              </a:rPr>
              <a:t>&lt;</a:t>
            </a:r>
            <a:r>
              <a:rPr lang="zh-CN" altLang="en-US" sz="2800">
                <a:solidFill>
                  <a:srgbClr val="333399"/>
                </a:solidFill>
                <a:latin typeface="Arial" charset="0"/>
                <a:ea typeface="黑体" pitchFamily="2" charset="-122"/>
              </a:rPr>
              <a:t>协议</a:t>
            </a:r>
            <a:r>
              <a:rPr lang="en-US" altLang="zh-CN" sz="2800">
                <a:solidFill>
                  <a:srgbClr val="333399"/>
                </a:solidFill>
                <a:latin typeface="Arial" charset="0"/>
                <a:ea typeface="黑体" pitchFamily="2" charset="-122"/>
              </a:rPr>
              <a:t>&gt;://&lt;</a:t>
            </a:r>
            <a:r>
              <a:rPr lang="zh-CN" altLang="en-US" sz="2800">
                <a:solidFill>
                  <a:srgbClr val="333399"/>
                </a:solidFill>
                <a:latin typeface="Arial" charset="0"/>
                <a:ea typeface="黑体" pitchFamily="2" charset="-122"/>
              </a:rPr>
              <a:t>主机</a:t>
            </a:r>
            <a:r>
              <a:rPr lang="en-US" altLang="zh-CN" sz="2800">
                <a:solidFill>
                  <a:srgbClr val="333399"/>
                </a:solidFill>
                <a:latin typeface="Arial" charset="0"/>
                <a:ea typeface="黑体" pitchFamily="2" charset="-122"/>
              </a:rPr>
              <a:t>&gt;:&lt;</a:t>
            </a:r>
            <a:r>
              <a:rPr lang="zh-CN" altLang="en-US" sz="2800">
                <a:solidFill>
                  <a:srgbClr val="333399"/>
                </a:solidFill>
                <a:latin typeface="Arial" charset="0"/>
                <a:ea typeface="黑体" pitchFamily="2" charset="-122"/>
              </a:rPr>
              <a:t>端口</a:t>
            </a:r>
            <a:r>
              <a:rPr lang="en-US" altLang="zh-CN" sz="2800">
                <a:solidFill>
                  <a:srgbClr val="333399"/>
                </a:solidFill>
                <a:latin typeface="Arial" charset="0"/>
                <a:ea typeface="黑体" pitchFamily="2" charset="-122"/>
              </a:rPr>
              <a:t>&gt;/&lt;</a:t>
            </a:r>
            <a:r>
              <a:rPr lang="zh-CN" altLang="en-US" sz="2800">
                <a:solidFill>
                  <a:srgbClr val="333399"/>
                </a:solidFill>
                <a:latin typeface="Arial" charset="0"/>
                <a:ea typeface="黑体" pitchFamily="2" charset="-122"/>
              </a:rPr>
              <a:t>路径</a:t>
            </a:r>
            <a:r>
              <a:rPr lang="en-US" altLang="zh-CN" sz="2800">
                <a:solidFill>
                  <a:srgbClr val="333399"/>
                </a:solidFill>
                <a:latin typeface="Arial" charset="0"/>
                <a:ea typeface="黑体" pitchFamily="2" charset="-122"/>
              </a:rPr>
              <a:t>&gt;</a:t>
            </a:r>
          </a:p>
        </p:txBody>
      </p:sp>
      <p:grpSp>
        <p:nvGrpSpPr>
          <p:cNvPr id="239621" name="Group 5"/>
          <p:cNvGrpSpPr>
            <a:grpSpLocks/>
          </p:cNvGrpSpPr>
          <p:nvPr/>
        </p:nvGrpSpPr>
        <p:grpSpPr bwMode="auto">
          <a:xfrm>
            <a:off x="4932363" y="4308475"/>
            <a:ext cx="3816350" cy="920750"/>
            <a:chOff x="3107" y="2568"/>
            <a:chExt cx="2404" cy="580"/>
          </a:xfrm>
        </p:grpSpPr>
        <p:sp>
          <p:nvSpPr>
            <p:cNvPr id="239622" name="Line 6"/>
            <p:cNvSpPr>
              <a:spLocks noChangeShapeType="1"/>
            </p:cNvSpPr>
            <p:nvPr/>
          </p:nvSpPr>
          <p:spPr bwMode="auto">
            <a:xfrm>
              <a:off x="3107" y="2568"/>
              <a:ext cx="1406" cy="0"/>
            </a:xfrm>
            <a:prstGeom prst="line">
              <a:avLst/>
            </a:prstGeom>
            <a:noFill/>
            <a:ln w="38100">
              <a:solidFill>
                <a:schemeClr val="hlink"/>
              </a:solidFill>
              <a:round/>
              <a:headEnd/>
              <a:tailEnd/>
            </a:ln>
            <a:effectLst/>
          </p:spPr>
          <p:txBody>
            <a:bodyPr/>
            <a:lstStyle/>
            <a:p>
              <a:endParaRPr lang="zh-CN" altLang="en-US"/>
            </a:p>
          </p:txBody>
        </p:sp>
        <p:sp>
          <p:nvSpPr>
            <p:cNvPr id="239623" name="Freeform 7"/>
            <p:cNvSpPr>
              <a:spLocks/>
            </p:cNvSpPr>
            <p:nvPr/>
          </p:nvSpPr>
          <p:spPr bwMode="auto">
            <a:xfrm>
              <a:off x="3833" y="2568"/>
              <a:ext cx="408" cy="408"/>
            </a:xfrm>
            <a:custGeom>
              <a:avLst/>
              <a:gdLst/>
              <a:ahLst/>
              <a:cxnLst>
                <a:cxn ang="0">
                  <a:pos x="0" y="0"/>
                </a:cxn>
                <a:cxn ang="0">
                  <a:pos x="0" y="726"/>
                </a:cxn>
                <a:cxn ang="0">
                  <a:pos x="771" y="726"/>
                </a:cxn>
              </a:cxnLst>
              <a:rect l="0" t="0" r="r" b="b"/>
              <a:pathLst>
                <a:path w="771" h="726">
                  <a:moveTo>
                    <a:pt x="0" y="0"/>
                  </a:moveTo>
                  <a:lnTo>
                    <a:pt x="0" y="726"/>
                  </a:lnTo>
                  <a:lnTo>
                    <a:pt x="771" y="726"/>
                  </a:lnTo>
                </a:path>
              </a:pathLst>
            </a:custGeom>
            <a:noFill/>
            <a:ln w="38100" cmpd="sng">
              <a:solidFill>
                <a:schemeClr val="hlink"/>
              </a:solidFill>
              <a:round/>
              <a:headEnd/>
              <a:tailEnd/>
            </a:ln>
            <a:effectLst/>
          </p:spPr>
          <p:txBody>
            <a:bodyPr/>
            <a:lstStyle/>
            <a:p>
              <a:endParaRPr lang="zh-CN" altLang="en-US"/>
            </a:p>
          </p:txBody>
        </p:sp>
        <p:sp>
          <p:nvSpPr>
            <p:cNvPr id="239624" name="Text Box 8"/>
            <p:cNvSpPr txBox="1">
              <a:spLocks noChangeArrowheads="1"/>
            </p:cNvSpPr>
            <p:nvPr/>
          </p:nvSpPr>
          <p:spPr bwMode="auto">
            <a:xfrm>
              <a:off x="4275" y="2821"/>
              <a:ext cx="1236" cy="327"/>
            </a:xfrm>
            <a:prstGeom prst="rect">
              <a:avLst/>
            </a:prstGeom>
            <a:noFill/>
            <a:ln w="9525">
              <a:noFill/>
              <a:miter lim="800000"/>
              <a:headEnd/>
              <a:tailEnd/>
            </a:ln>
            <a:effectLst/>
          </p:spPr>
          <p:txBody>
            <a:bodyPr wrap="none">
              <a:spAutoFit/>
            </a:bodyPr>
            <a:lstStyle/>
            <a:p>
              <a:r>
                <a:rPr lang="zh-CN" altLang="en-US" sz="2800">
                  <a:solidFill>
                    <a:srgbClr val="333399"/>
                  </a:solidFill>
                  <a:latin typeface="Arial" charset="0"/>
                  <a:ea typeface="黑体" pitchFamily="2" charset="-122"/>
                </a:rPr>
                <a:t>有时可省略</a:t>
              </a:r>
            </a:p>
          </p:txBody>
        </p:sp>
      </p:grpSp>
    </p:spTree>
  </p:cSld>
  <p:clrMapOvr>
    <a:masterClrMapping/>
  </p:clrMapOvr>
  <p:transition spd="slow">
    <p:pull dir="rd"/>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9" name="Rectangle 3"/>
          <p:cNvSpPr>
            <a:spLocks noGrp="1" noChangeArrowheads="1"/>
          </p:cNvSpPr>
          <p:nvPr>
            <p:ph idx="1"/>
          </p:nvPr>
        </p:nvSpPr>
        <p:spPr/>
        <p:txBody>
          <a:bodyPr/>
          <a:lstStyle/>
          <a:p>
            <a:pPr>
              <a:lnSpc>
                <a:spcPct val="90000"/>
              </a:lnSpc>
            </a:pPr>
            <a:r>
              <a:rPr lang="en-US" altLang="zh-CN" sz="2800"/>
              <a:t>Apache</a:t>
            </a:r>
            <a:r>
              <a:rPr lang="zh-CN" altLang="en-US" sz="2800"/>
              <a:t>服务器的配置文件</a:t>
            </a:r>
            <a:r>
              <a:rPr lang="en-US" altLang="zh-CN" sz="2800"/>
              <a:t>httpd.conf</a:t>
            </a:r>
            <a:r>
              <a:rPr lang="zh-CN" altLang="en-US" sz="2800"/>
              <a:t>，允许每个用户架设个人</a:t>
            </a:r>
            <a:r>
              <a:rPr lang="en-US" altLang="zh-CN" sz="2800"/>
              <a:t>Web</a:t>
            </a:r>
            <a:r>
              <a:rPr lang="zh-CN" altLang="en-US" sz="2800"/>
              <a:t>站点</a:t>
            </a:r>
            <a:r>
              <a:rPr lang="en-US" altLang="zh-CN" sz="2800"/>
              <a:t>,</a:t>
            </a:r>
            <a:r>
              <a:rPr lang="zh-CN" altLang="en-US" sz="2800"/>
              <a:t>并设置用户个人</a:t>
            </a:r>
            <a:r>
              <a:rPr lang="en-US" altLang="zh-CN" sz="2800"/>
              <a:t>Web</a:t>
            </a:r>
            <a:r>
              <a:rPr lang="zh-CN" altLang="en-US" sz="2800"/>
              <a:t>站点的访问权限。</a:t>
            </a:r>
          </a:p>
          <a:p>
            <a:pPr>
              <a:lnSpc>
                <a:spcPct val="90000"/>
              </a:lnSpc>
            </a:pPr>
            <a:r>
              <a:rPr lang="zh-CN" altLang="zh-CN" sz="2800"/>
              <a:t>在</a:t>
            </a:r>
            <a:r>
              <a:rPr lang="zh-CN" altLang="en-US" sz="2800"/>
              <a:t>用户主目录中建立</a:t>
            </a:r>
            <a:r>
              <a:rPr lang="en-US" altLang="zh-CN" sz="2800"/>
              <a:t>public_html</a:t>
            </a:r>
            <a:r>
              <a:rPr lang="zh-CN" altLang="en-US" sz="2800"/>
              <a:t>子目录，并将相关的网页文件保存于此。 </a:t>
            </a:r>
          </a:p>
          <a:p>
            <a:pPr>
              <a:lnSpc>
                <a:spcPct val="90000"/>
              </a:lnSpc>
            </a:pPr>
            <a:r>
              <a:rPr lang="zh-CN" altLang="en-US" sz="2800"/>
              <a:t>修改用户主目录的权限，添加其他用户的执行权限。</a:t>
            </a:r>
          </a:p>
          <a:p>
            <a:pPr>
              <a:lnSpc>
                <a:spcPct val="90000"/>
              </a:lnSpc>
            </a:pPr>
            <a:r>
              <a:rPr lang="zh-CN" altLang="en-US" sz="2800"/>
              <a:t>用户主目录的默认权限是</a:t>
            </a:r>
            <a:r>
              <a:rPr lang="en-US" altLang="zh-CN" sz="2800"/>
              <a:t>700</a:t>
            </a:r>
            <a:r>
              <a:rPr lang="zh-CN" altLang="en-US" sz="2800"/>
              <a:t>，除了用户本人以外，其他任何用户都不能进入此目录。</a:t>
            </a:r>
            <a:r>
              <a:rPr lang="zh-CN" altLang="en-US"/>
              <a:t> </a:t>
            </a:r>
          </a:p>
        </p:txBody>
      </p:sp>
      <p:sp>
        <p:nvSpPr>
          <p:cNvPr id="347138" name="Rectangle 2"/>
          <p:cNvSpPr>
            <a:spLocks noGrp="1" noChangeArrowheads="1"/>
          </p:cNvSpPr>
          <p:nvPr>
            <p:ph type="title"/>
          </p:nvPr>
        </p:nvSpPr>
        <p:spPr/>
        <p:txBody>
          <a:bodyPr/>
          <a:lstStyle/>
          <a:p>
            <a:r>
              <a:rPr lang="zh-CN" altLang="en-US" b="1"/>
              <a:t>个人</a:t>
            </a:r>
            <a:r>
              <a:rPr lang="en-US" altLang="zh-CN" b="1"/>
              <a:t>Web</a:t>
            </a:r>
            <a:r>
              <a:rPr lang="zh-CN" altLang="en-US" b="1"/>
              <a:t>站点</a:t>
            </a:r>
          </a:p>
        </p:txBody>
      </p:sp>
    </p:spTree>
  </p:cSld>
  <p:clrMapOvr>
    <a:masterClrMapping/>
  </p:clrMapOvr>
  <p:transition spd="slow">
    <p:pull dir="rd"/>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3" name="Rectangle 3"/>
          <p:cNvSpPr>
            <a:spLocks noGrp="1" noChangeArrowheads="1"/>
          </p:cNvSpPr>
          <p:nvPr>
            <p:ph idx="1"/>
          </p:nvPr>
        </p:nvSpPr>
        <p:spPr>
          <a:xfrm>
            <a:off x="755650" y="2017713"/>
            <a:ext cx="8199438" cy="4579937"/>
          </a:xfrm>
        </p:spPr>
        <p:txBody>
          <a:bodyPr/>
          <a:lstStyle/>
          <a:p>
            <a:pPr>
              <a:lnSpc>
                <a:spcPct val="80000"/>
              </a:lnSpc>
              <a:buFont typeface="Wingdings" pitchFamily="2" charset="2"/>
              <a:buNone/>
            </a:pPr>
            <a:r>
              <a:rPr lang="en-US" altLang="zh-CN" sz="2000"/>
              <a:t>1</a:t>
            </a:r>
            <a:r>
              <a:rPr lang="zh-CN" altLang="en-US" sz="2000"/>
              <a:t>、修改</a:t>
            </a:r>
            <a:r>
              <a:rPr lang="en-US" altLang="zh-CN" sz="2000"/>
              <a:t>httpd.conf</a:t>
            </a:r>
            <a:r>
              <a:rPr lang="zh-CN" altLang="en-US" sz="2000"/>
              <a:t>文件，设置</a:t>
            </a:r>
            <a:r>
              <a:rPr lang="en-US" altLang="zh-CN" sz="2000"/>
              <a:t>mod_userdir.c</a:t>
            </a:r>
            <a:r>
              <a:rPr lang="zh-CN" altLang="en-US" sz="2000"/>
              <a:t>模块的内容，允许用户架设个人</a:t>
            </a:r>
            <a:r>
              <a:rPr lang="en-US" altLang="zh-CN" sz="2000"/>
              <a:t>web</a:t>
            </a:r>
            <a:r>
              <a:rPr lang="zh-CN" altLang="en-US" sz="2000"/>
              <a:t>站点。</a:t>
            </a:r>
            <a:r>
              <a:rPr lang="en-US" altLang="zh-CN" sz="2000"/>
              <a:t>httpd.conf</a:t>
            </a:r>
            <a:r>
              <a:rPr lang="zh-CN" altLang="en-US" sz="2000"/>
              <a:t>文件的默认类容如下：</a:t>
            </a:r>
          </a:p>
          <a:p>
            <a:pPr>
              <a:lnSpc>
                <a:spcPct val="80000"/>
              </a:lnSpc>
              <a:buFont typeface="Wingdings" pitchFamily="2" charset="2"/>
              <a:buNone/>
            </a:pPr>
            <a:endParaRPr lang="zh-CN" altLang="en-US" sz="2000"/>
          </a:p>
          <a:p>
            <a:pPr>
              <a:lnSpc>
                <a:spcPct val="80000"/>
              </a:lnSpc>
              <a:buFont typeface="Wingdings" pitchFamily="2" charset="2"/>
              <a:buNone/>
            </a:pPr>
            <a:r>
              <a:rPr lang="en-US" altLang="zh-CN" sz="2000"/>
              <a:t>&lt;IfModule mod_userdir.c&gt;   </a:t>
            </a:r>
          </a:p>
          <a:p>
            <a:pPr>
              <a:lnSpc>
                <a:spcPct val="80000"/>
              </a:lnSpc>
              <a:buFont typeface="Wingdings" pitchFamily="2" charset="2"/>
              <a:buNone/>
            </a:pPr>
            <a:r>
              <a:rPr lang="en-US" altLang="zh-CN" sz="2000"/>
              <a:t># UserDir is disabled by default since it can confirm the presence    </a:t>
            </a:r>
          </a:p>
          <a:p>
            <a:pPr>
              <a:lnSpc>
                <a:spcPct val="80000"/>
              </a:lnSpc>
              <a:buFont typeface="Wingdings" pitchFamily="2" charset="2"/>
              <a:buNone/>
            </a:pPr>
            <a:r>
              <a:rPr lang="en-US" altLang="zh-CN" sz="2000"/>
              <a:t># of a username on the system (depending on home directory    </a:t>
            </a:r>
          </a:p>
          <a:p>
            <a:pPr>
              <a:lnSpc>
                <a:spcPct val="80000"/>
              </a:lnSpc>
              <a:buFont typeface="Wingdings" pitchFamily="2" charset="2"/>
              <a:buNone/>
            </a:pPr>
            <a:r>
              <a:rPr lang="en-US" altLang="zh-CN" sz="2000"/>
              <a:t># permissions).    </a:t>
            </a:r>
          </a:p>
          <a:p>
            <a:pPr>
              <a:lnSpc>
                <a:spcPct val="80000"/>
              </a:lnSpc>
              <a:buFont typeface="Wingdings" pitchFamily="2" charset="2"/>
              <a:buNone/>
            </a:pPr>
            <a:r>
              <a:rPr lang="en-US" altLang="zh-CN" sz="2000"/>
              <a:t>   UserDir disable    </a:t>
            </a:r>
          </a:p>
          <a:p>
            <a:pPr>
              <a:lnSpc>
                <a:spcPct val="80000"/>
              </a:lnSpc>
              <a:buFont typeface="Wingdings" pitchFamily="2" charset="2"/>
              <a:buNone/>
            </a:pPr>
            <a:r>
              <a:rPr lang="en-US" altLang="zh-CN" sz="2000"/>
              <a:t># To enable requests to /~user/ to serve the user's public_html    </a:t>
            </a:r>
          </a:p>
          <a:p>
            <a:pPr>
              <a:lnSpc>
                <a:spcPct val="80000"/>
              </a:lnSpc>
              <a:buFont typeface="Wingdings" pitchFamily="2" charset="2"/>
              <a:buNone/>
            </a:pPr>
            <a:r>
              <a:rPr lang="en-US" altLang="zh-CN" sz="2000"/>
              <a:t># directory, remove the "UserDir disable" line above, and uncomment    </a:t>
            </a:r>
          </a:p>
          <a:p>
            <a:pPr>
              <a:lnSpc>
                <a:spcPct val="80000"/>
              </a:lnSpc>
              <a:buFont typeface="Wingdings" pitchFamily="2" charset="2"/>
              <a:buNone/>
            </a:pPr>
            <a:r>
              <a:rPr lang="en-US" altLang="zh-CN" sz="2000"/>
              <a:t># the following line instead:       </a:t>
            </a:r>
          </a:p>
          <a:p>
            <a:pPr>
              <a:lnSpc>
                <a:spcPct val="80000"/>
              </a:lnSpc>
              <a:buFont typeface="Wingdings" pitchFamily="2" charset="2"/>
              <a:buNone/>
            </a:pPr>
            <a:r>
              <a:rPr lang="en-US" altLang="zh-CN" sz="2000"/>
              <a:t>#UserDir public_html</a:t>
            </a:r>
          </a:p>
          <a:p>
            <a:pPr>
              <a:lnSpc>
                <a:spcPct val="80000"/>
              </a:lnSpc>
              <a:buFont typeface="Wingdings" pitchFamily="2" charset="2"/>
              <a:buNone/>
            </a:pPr>
            <a:r>
              <a:rPr lang="en-US" altLang="zh-CN" sz="2000"/>
              <a:t>&lt;/IfModule&gt;</a:t>
            </a:r>
          </a:p>
        </p:txBody>
      </p:sp>
      <p:sp>
        <p:nvSpPr>
          <p:cNvPr id="348162" name="Rectangle 2"/>
          <p:cNvSpPr>
            <a:spLocks noGrp="1" noChangeArrowheads="1"/>
          </p:cNvSpPr>
          <p:nvPr>
            <p:ph type="title"/>
          </p:nvPr>
        </p:nvSpPr>
        <p:spPr/>
        <p:txBody>
          <a:bodyPr/>
          <a:lstStyle/>
          <a:p>
            <a:endParaRPr lang="zh-CN" altLang="zh-CN"/>
          </a:p>
        </p:txBody>
      </p:sp>
      <p:sp>
        <p:nvSpPr>
          <p:cNvPr id="348164" name="Line 4"/>
          <p:cNvSpPr>
            <a:spLocks noChangeShapeType="1"/>
          </p:cNvSpPr>
          <p:nvPr/>
        </p:nvSpPr>
        <p:spPr bwMode="auto">
          <a:xfrm>
            <a:off x="684213" y="4437063"/>
            <a:ext cx="2520950" cy="0"/>
          </a:xfrm>
          <a:prstGeom prst="line">
            <a:avLst/>
          </a:prstGeom>
          <a:noFill/>
          <a:ln w="28575">
            <a:solidFill>
              <a:schemeClr val="hlink"/>
            </a:solidFill>
            <a:round/>
            <a:headEnd/>
            <a:tailEnd/>
          </a:ln>
          <a:effectLst/>
        </p:spPr>
        <p:txBody>
          <a:bodyPr/>
          <a:lstStyle/>
          <a:p>
            <a:endParaRPr lang="zh-CN" altLang="en-US"/>
          </a:p>
        </p:txBody>
      </p:sp>
    </p:spTree>
  </p:cSld>
  <p:clrMapOvr>
    <a:masterClrMapping/>
  </p:clrMapOvr>
  <p:transition spd="slow">
    <p:pull dir="rd"/>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7" name="Rectangle 3"/>
          <p:cNvSpPr>
            <a:spLocks noGrp="1" noChangeArrowheads="1"/>
          </p:cNvSpPr>
          <p:nvPr>
            <p:ph idx="1"/>
          </p:nvPr>
        </p:nvSpPr>
        <p:spPr>
          <a:xfrm>
            <a:off x="755650" y="2017713"/>
            <a:ext cx="8199438" cy="4506912"/>
          </a:xfrm>
        </p:spPr>
        <p:txBody>
          <a:bodyPr/>
          <a:lstStyle/>
          <a:p>
            <a:pPr>
              <a:lnSpc>
                <a:spcPct val="80000"/>
              </a:lnSpc>
              <a:buFont typeface="Wingdings" pitchFamily="2" charset="2"/>
              <a:buNone/>
            </a:pPr>
            <a:r>
              <a:rPr lang="en-US" altLang="zh-CN" sz="2000"/>
              <a:t>2</a:t>
            </a:r>
            <a:r>
              <a:rPr lang="zh-CN" altLang="en-US" sz="2000"/>
              <a:t>、保留说明语句，将其改为：</a:t>
            </a:r>
          </a:p>
          <a:p>
            <a:pPr>
              <a:lnSpc>
                <a:spcPct val="80000"/>
              </a:lnSpc>
              <a:buFont typeface="Wingdings" pitchFamily="2" charset="2"/>
              <a:buNone/>
            </a:pPr>
            <a:r>
              <a:rPr lang="en-US" altLang="zh-CN" sz="2000"/>
              <a:t>&lt;IfModule mod_userdir.c&gt;   </a:t>
            </a:r>
          </a:p>
          <a:p>
            <a:pPr>
              <a:lnSpc>
                <a:spcPct val="80000"/>
              </a:lnSpc>
              <a:buFont typeface="Wingdings" pitchFamily="2" charset="2"/>
              <a:buNone/>
            </a:pPr>
            <a:r>
              <a:rPr lang="en-US" altLang="zh-CN" sz="2000"/>
              <a:t># UserDir is disabled by default since it can confirm the presence    </a:t>
            </a:r>
          </a:p>
          <a:p>
            <a:pPr>
              <a:lnSpc>
                <a:spcPct val="80000"/>
              </a:lnSpc>
              <a:buFont typeface="Wingdings" pitchFamily="2" charset="2"/>
              <a:buNone/>
            </a:pPr>
            <a:r>
              <a:rPr lang="en-US" altLang="zh-CN" sz="2000"/>
              <a:t># of a username on the system (depending on home directory    </a:t>
            </a:r>
          </a:p>
          <a:p>
            <a:pPr>
              <a:lnSpc>
                <a:spcPct val="80000"/>
              </a:lnSpc>
              <a:buFont typeface="Wingdings" pitchFamily="2" charset="2"/>
              <a:buNone/>
            </a:pPr>
            <a:r>
              <a:rPr lang="en-US" altLang="zh-CN" sz="2000"/>
              <a:t># permissions).    </a:t>
            </a:r>
          </a:p>
          <a:p>
            <a:pPr>
              <a:lnSpc>
                <a:spcPct val="80000"/>
              </a:lnSpc>
              <a:buFont typeface="Wingdings" pitchFamily="2" charset="2"/>
              <a:buNone/>
            </a:pPr>
            <a:r>
              <a:rPr lang="en-US" altLang="zh-CN" sz="2000"/>
              <a:t>#UserDir disable    </a:t>
            </a:r>
          </a:p>
          <a:p>
            <a:pPr>
              <a:lnSpc>
                <a:spcPct val="80000"/>
              </a:lnSpc>
              <a:buFont typeface="Wingdings" pitchFamily="2" charset="2"/>
              <a:buNone/>
            </a:pPr>
            <a:r>
              <a:rPr lang="en-US" altLang="zh-CN" sz="2000"/>
              <a:t># To enable requests to /~user/ to serve the user's public_html    </a:t>
            </a:r>
          </a:p>
          <a:p>
            <a:pPr>
              <a:lnSpc>
                <a:spcPct val="80000"/>
              </a:lnSpc>
              <a:buFont typeface="Wingdings" pitchFamily="2" charset="2"/>
              <a:buNone/>
            </a:pPr>
            <a:r>
              <a:rPr lang="en-US" altLang="zh-CN" sz="2000"/>
              <a:t># directory, remove the "UserDir disable" line above, and uncomment    </a:t>
            </a:r>
          </a:p>
          <a:p>
            <a:pPr>
              <a:lnSpc>
                <a:spcPct val="80000"/>
              </a:lnSpc>
              <a:buFont typeface="Wingdings" pitchFamily="2" charset="2"/>
              <a:buNone/>
            </a:pPr>
            <a:r>
              <a:rPr lang="en-US" altLang="zh-CN" sz="2000"/>
              <a:t># the following line instead:       </a:t>
            </a:r>
          </a:p>
          <a:p>
            <a:pPr>
              <a:lnSpc>
                <a:spcPct val="80000"/>
              </a:lnSpc>
              <a:buFont typeface="Wingdings" pitchFamily="2" charset="2"/>
              <a:buNone/>
            </a:pPr>
            <a:r>
              <a:rPr lang="en-US" altLang="zh-CN" sz="2000"/>
              <a:t>   UserDir public_html</a:t>
            </a:r>
          </a:p>
          <a:p>
            <a:pPr>
              <a:lnSpc>
                <a:spcPct val="80000"/>
              </a:lnSpc>
              <a:buFont typeface="Wingdings" pitchFamily="2" charset="2"/>
              <a:buNone/>
            </a:pPr>
            <a:r>
              <a:rPr lang="en-US" altLang="zh-CN" sz="2000"/>
              <a:t>&lt;/IfModule&gt;</a:t>
            </a:r>
          </a:p>
        </p:txBody>
      </p:sp>
      <p:sp>
        <p:nvSpPr>
          <p:cNvPr id="349186" name="Rectangle 2"/>
          <p:cNvSpPr>
            <a:spLocks noGrp="1" noChangeArrowheads="1"/>
          </p:cNvSpPr>
          <p:nvPr>
            <p:ph type="title"/>
          </p:nvPr>
        </p:nvSpPr>
        <p:spPr/>
        <p:txBody>
          <a:bodyPr/>
          <a:lstStyle/>
          <a:p>
            <a:endParaRPr lang="zh-CN" altLang="zh-CN"/>
          </a:p>
        </p:txBody>
      </p:sp>
      <p:sp>
        <p:nvSpPr>
          <p:cNvPr id="349188" name="Line 4"/>
          <p:cNvSpPr>
            <a:spLocks noChangeShapeType="1"/>
          </p:cNvSpPr>
          <p:nvPr/>
        </p:nvSpPr>
        <p:spPr bwMode="auto">
          <a:xfrm>
            <a:off x="971550" y="5084763"/>
            <a:ext cx="2520950" cy="0"/>
          </a:xfrm>
          <a:prstGeom prst="line">
            <a:avLst/>
          </a:prstGeom>
          <a:noFill/>
          <a:ln w="28575">
            <a:solidFill>
              <a:schemeClr val="hlink"/>
            </a:solidFill>
            <a:round/>
            <a:headEnd/>
            <a:tailEnd/>
          </a:ln>
          <a:effectLst/>
        </p:spPr>
        <p:txBody>
          <a:bodyPr/>
          <a:lstStyle/>
          <a:p>
            <a:endParaRPr lang="zh-CN" altLang="en-US"/>
          </a:p>
        </p:txBody>
      </p:sp>
      <p:sp>
        <p:nvSpPr>
          <p:cNvPr id="349189" name="Line 5"/>
          <p:cNvSpPr>
            <a:spLocks noChangeShapeType="1"/>
          </p:cNvSpPr>
          <p:nvPr/>
        </p:nvSpPr>
        <p:spPr bwMode="auto">
          <a:xfrm>
            <a:off x="684213" y="3860800"/>
            <a:ext cx="2520950" cy="0"/>
          </a:xfrm>
          <a:prstGeom prst="line">
            <a:avLst/>
          </a:prstGeom>
          <a:noFill/>
          <a:ln w="28575">
            <a:solidFill>
              <a:schemeClr val="hlink"/>
            </a:solidFill>
            <a:round/>
            <a:headEnd/>
            <a:tailEnd/>
          </a:ln>
          <a:effectLst/>
        </p:spPr>
        <p:txBody>
          <a:bodyPr/>
          <a:lstStyle/>
          <a:p>
            <a:endParaRPr lang="zh-CN" altLang="en-US"/>
          </a:p>
        </p:txBody>
      </p:sp>
    </p:spTree>
  </p:cSld>
  <p:clrMapOvr>
    <a:masterClrMapping/>
  </p:clrMapOvr>
  <p:transition spd="slow">
    <p:pull dir="rd"/>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1" name="Rectangle 3"/>
          <p:cNvSpPr>
            <a:spLocks noGrp="1" noChangeArrowheads="1"/>
          </p:cNvSpPr>
          <p:nvPr>
            <p:ph idx="1"/>
          </p:nvPr>
        </p:nvSpPr>
        <p:spPr>
          <a:xfrm>
            <a:off x="539750" y="2017713"/>
            <a:ext cx="8415338" cy="4651375"/>
          </a:xfrm>
        </p:spPr>
        <p:txBody>
          <a:bodyPr/>
          <a:lstStyle/>
          <a:p>
            <a:pPr>
              <a:lnSpc>
                <a:spcPct val="80000"/>
              </a:lnSpc>
              <a:buFont typeface="Wingdings" pitchFamily="2" charset="2"/>
              <a:buNone/>
            </a:pPr>
            <a:r>
              <a:rPr lang="en-US" altLang="zh-CN" sz="2000"/>
              <a:t>3</a:t>
            </a:r>
            <a:r>
              <a:rPr lang="zh-CN" altLang="en-US" sz="2000"/>
              <a:t>、管理员根据实际需要设置个人</a:t>
            </a:r>
            <a:r>
              <a:rPr lang="en-US" altLang="zh-CN" sz="2000"/>
              <a:t>Web</a:t>
            </a:r>
            <a:r>
              <a:rPr lang="zh-CN" altLang="en-US" sz="2000"/>
              <a:t>站点的访问权限。如果需要使用默认权限设置，则去掉一下内容前的</a:t>
            </a:r>
            <a:r>
              <a:rPr lang="en-US" altLang="zh-CN" sz="2000"/>
              <a:t>#</a:t>
            </a:r>
            <a:r>
              <a:rPr lang="zh-CN" altLang="en-US" sz="2000"/>
              <a:t>号。</a:t>
            </a:r>
          </a:p>
          <a:p>
            <a:pPr>
              <a:lnSpc>
                <a:spcPct val="80000"/>
              </a:lnSpc>
              <a:buFont typeface="Wingdings" pitchFamily="2" charset="2"/>
              <a:buNone/>
            </a:pPr>
            <a:r>
              <a:rPr lang="en-US" altLang="zh-CN" sz="2000"/>
              <a:t>#&lt;Directory /home/*/public_html&gt;</a:t>
            </a:r>
          </a:p>
          <a:p>
            <a:pPr>
              <a:lnSpc>
                <a:spcPct val="80000"/>
              </a:lnSpc>
              <a:buFont typeface="Wingdings" pitchFamily="2" charset="2"/>
              <a:buNone/>
            </a:pPr>
            <a:r>
              <a:rPr lang="en-US" altLang="zh-CN" sz="2000"/>
              <a:t>#    AllowOverride FileInfo AuthConfig Limit</a:t>
            </a:r>
          </a:p>
          <a:p>
            <a:pPr>
              <a:lnSpc>
                <a:spcPct val="80000"/>
              </a:lnSpc>
              <a:buFont typeface="Wingdings" pitchFamily="2" charset="2"/>
              <a:buNone/>
            </a:pPr>
            <a:r>
              <a:rPr lang="en-US" altLang="zh-CN" sz="2000"/>
              <a:t>#    Options MultiViews Indexes SymLinksIfOwnerMatch IncludesNoExec</a:t>
            </a:r>
          </a:p>
          <a:p>
            <a:pPr>
              <a:lnSpc>
                <a:spcPct val="80000"/>
              </a:lnSpc>
              <a:buFont typeface="Wingdings" pitchFamily="2" charset="2"/>
              <a:buNone/>
            </a:pPr>
            <a:r>
              <a:rPr lang="en-US" altLang="zh-CN" sz="2000"/>
              <a:t>#    &lt;Limit GET POST OPTIONS&gt;</a:t>
            </a:r>
          </a:p>
          <a:p>
            <a:pPr>
              <a:lnSpc>
                <a:spcPct val="80000"/>
              </a:lnSpc>
              <a:buFont typeface="Wingdings" pitchFamily="2" charset="2"/>
              <a:buNone/>
            </a:pPr>
            <a:r>
              <a:rPr lang="en-US" altLang="zh-CN" sz="2000"/>
              <a:t>#        Order allow,deny</a:t>
            </a:r>
          </a:p>
          <a:p>
            <a:pPr>
              <a:lnSpc>
                <a:spcPct val="80000"/>
              </a:lnSpc>
              <a:buFont typeface="Wingdings" pitchFamily="2" charset="2"/>
              <a:buNone/>
            </a:pPr>
            <a:r>
              <a:rPr lang="en-US" altLang="zh-CN" sz="2000"/>
              <a:t>#        Allow from all</a:t>
            </a:r>
          </a:p>
          <a:p>
            <a:pPr>
              <a:lnSpc>
                <a:spcPct val="80000"/>
              </a:lnSpc>
              <a:buFont typeface="Wingdings" pitchFamily="2" charset="2"/>
              <a:buNone/>
            </a:pPr>
            <a:r>
              <a:rPr lang="en-US" altLang="zh-CN" sz="2000"/>
              <a:t>#    &lt;/Limit&gt;</a:t>
            </a:r>
          </a:p>
          <a:p>
            <a:pPr>
              <a:lnSpc>
                <a:spcPct val="80000"/>
              </a:lnSpc>
              <a:buFont typeface="Wingdings" pitchFamily="2" charset="2"/>
              <a:buNone/>
            </a:pPr>
            <a:r>
              <a:rPr lang="en-US" altLang="zh-CN" sz="2000"/>
              <a:t>#    &lt;LimitExcept GET POST OPTIONS&gt;</a:t>
            </a:r>
          </a:p>
          <a:p>
            <a:pPr>
              <a:lnSpc>
                <a:spcPct val="80000"/>
              </a:lnSpc>
              <a:buFont typeface="Wingdings" pitchFamily="2" charset="2"/>
              <a:buNone/>
            </a:pPr>
            <a:r>
              <a:rPr lang="en-US" altLang="zh-CN" sz="2000"/>
              <a:t>#        Order deny,allow</a:t>
            </a:r>
          </a:p>
          <a:p>
            <a:pPr>
              <a:lnSpc>
                <a:spcPct val="80000"/>
              </a:lnSpc>
              <a:buFont typeface="Wingdings" pitchFamily="2" charset="2"/>
              <a:buNone/>
            </a:pPr>
            <a:r>
              <a:rPr lang="en-US" altLang="zh-CN" sz="2000"/>
              <a:t>#        Deny from all</a:t>
            </a:r>
          </a:p>
          <a:p>
            <a:pPr>
              <a:lnSpc>
                <a:spcPct val="80000"/>
              </a:lnSpc>
              <a:buFont typeface="Wingdings" pitchFamily="2" charset="2"/>
              <a:buNone/>
            </a:pPr>
            <a:r>
              <a:rPr lang="en-US" altLang="zh-CN" sz="2000"/>
              <a:t>#    &lt;/LimitExcept&gt;#&lt;/Directory&gt;</a:t>
            </a:r>
          </a:p>
        </p:txBody>
      </p:sp>
      <p:sp>
        <p:nvSpPr>
          <p:cNvPr id="350210" name="Rectangle 2"/>
          <p:cNvSpPr>
            <a:spLocks noGrp="1" noChangeArrowheads="1"/>
          </p:cNvSpPr>
          <p:nvPr>
            <p:ph type="title"/>
          </p:nvPr>
        </p:nvSpPr>
        <p:spPr/>
        <p:txBody>
          <a:bodyPr/>
          <a:lstStyle/>
          <a:p>
            <a:endParaRPr lang="zh-CN" altLang="zh-CN"/>
          </a:p>
        </p:txBody>
      </p:sp>
    </p:spTree>
  </p:cSld>
  <p:clrMapOvr>
    <a:masterClrMapping/>
  </p:clrMapOvr>
  <p:transition spd="slow">
    <p:pull dir="rd"/>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5" name="Rectangle 3"/>
          <p:cNvSpPr>
            <a:spLocks noGrp="1" noChangeArrowheads="1"/>
          </p:cNvSpPr>
          <p:nvPr>
            <p:ph idx="1"/>
          </p:nvPr>
        </p:nvSpPr>
        <p:spPr/>
        <p:txBody>
          <a:bodyPr/>
          <a:lstStyle/>
          <a:p>
            <a:pPr>
              <a:buFont typeface="Wingdings" pitchFamily="2" charset="2"/>
              <a:buNone/>
            </a:pPr>
            <a:r>
              <a:rPr lang="en-US" altLang="zh-CN"/>
              <a:t>4</a:t>
            </a:r>
            <a:r>
              <a:rPr lang="zh-CN" altLang="en-US"/>
              <a:t>、凡是要建立个人</a:t>
            </a:r>
            <a:r>
              <a:rPr lang="en-US" altLang="zh-CN"/>
              <a:t>Web</a:t>
            </a:r>
            <a:r>
              <a:rPr lang="zh-CN" altLang="en-US"/>
              <a:t>站点的用户都必须在其用户目录中建立</a:t>
            </a:r>
            <a:r>
              <a:rPr lang="en-US" altLang="zh-CN"/>
              <a:t>public_html</a:t>
            </a:r>
            <a:r>
              <a:rPr lang="zh-CN" altLang="en-US"/>
              <a:t>子目录，并将相关的网页保存于此。</a:t>
            </a:r>
          </a:p>
          <a:p>
            <a:pPr>
              <a:buFont typeface="Wingdings" pitchFamily="2" charset="2"/>
              <a:buNone/>
            </a:pPr>
            <a:r>
              <a:rPr lang="en-US" altLang="zh-CN"/>
              <a:t>5</a:t>
            </a:r>
            <a:r>
              <a:rPr lang="zh-CN" altLang="en-US"/>
              <a:t>、修改用户主目录的权限，添加其他用户的执行权限。</a:t>
            </a:r>
          </a:p>
          <a:p>
            <a:pPr>
              <a:buFont typeface="Wingdings" pitchFamily="2" charset="2"/>
              <a:buNone/>
            </a:pPr>
            <a:r>
              <a:rPr lang="en-US" altLang="zh-CN"/>
              <a:t>6</a:t>
            </a:r>
            <a:r>
              <a:rPr lang="zh-CN" altLang="en-US"/>
              <a:t>、重新启动</a:t>
            </a:r>
            <a:r>
              <a:rPr lang="en-US" altLang="zh-CN"/>
              <a:t>httpd</a:t>
            </a:r>
            <a:r>
              <a:rPr lang="zh-CN" altLang="en-US"/>
              <a:t>守护进程，则可访问用户的个人</a:t>
            </a:r>
            <a:r>
              <a:rPr lang="en-US" altLang="zh-CN"/>
              <a:t>Web</a:t>
            </a:r>
            <a:r>
              <a:rPr lang="zh-CN" altLang="en-US"/>
              <a:t>站点。</a:t>
            </a:r>
          </a:p>
        </p:txBody>
      </p:sp>
      <p:sp>
        <p:nvSpPr>
          <p:cNvPr id="351234" name="Rectangle 2"/>
          <p:cNvSpPr>
            <a:spLocks noGrp="1" noChangeArrowheads="1"/>
          </p:cNvSpPr>
          <p:nvPr>
            <p:ph type="title"/>
          </p:nvPr>
        </p:nvSpPr>
        <p:spPr/>
        <p:txBody>
          <a:bodyPr/>
          <a:lstStyle/>
          <a:p>
            <a:endParaRPr lang="zh-CN" altLang="zh-CN"/>
          </a:p>
        </p:txBody>
      </p:sp>
    </p:spTree>
  </p:cSld>
  <p:clrMapOvr>
    <a:masterClrMapping/>
  </p:clrMapOvr>
  <p:transition spd="slow">
    <p:pull dir="rd"/>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1182688" y="2017713"/>
            <a:ext cx="7772400" cy="4579937"/>
          </a:xfrm>
        </p:spPr>
        <p:txBody>
          <a:bodyPr/>
          <a:lstStyle/>
          <a:p>
            <a:r>
              <a:rPr lang="zh-CN" altLang="en-US"/>
              <a:t>介绍了最流行的</a:t>
            </a:r>
            <a:r>
              <a:rPr lang="en-US" altLang="zh-CN"/>
              <a:t>Apache</a:t>
            </a:r>
            <a:r>
              <a:rPr lang="zh-CN" altLang="en-US"/>
              <a:t>服务器软件</a:t>
            </a:r>
          </a:p>
          <a:p>
            <a:pPr lvl="1"/>
            <a:r>
              <a:rPr lang="zh-CN" altLang="en-US"/>
              <a:t>安装</a:t>
            </a:r>
          </a:p>
          <a:p>
            <a:pPr lvl="1"/>
            <a:r>
              <a:rPr lang="zh-CN" altLang="en-US"/>
              <a:t>基本配置方法</a:t>
            </a:r>
          </a:p>
          <a:p>
            <a:pPr lvl="1"/>
            <a:r>
              <a:rPr lang="zh-CN" altLang="en-US"/>
              <a:t>创建基于</a:t>
            </a:r>
            <a:r>
              <a:rPr lang="en-US" altLang="zh-CN"/>
              <a:t>IP</a:t>
            </a:r>
            <a:r>
              <a:rPr lang="zh-CN" altLang="en-US"/>
              <a:t>地址的虚拟主机和基于域名的虚拟主机。</a:t>
            </a:r>
          </a:p>
          <a:p>
            <a:pPr lvl="1"/>
            <a:r>
              <a:rPr lang="zh-CN" altLang="en-US"/>
              <a:t>图形配置工具和配置文件</a:t>
            </a:r>
            <a:r>
              <a:rPr lang="en-US" altLang="zh-CN"/>
              <a:t>httpd.conf</a:t>
            </a:r>
            <a:r>
              <a:rPr lang="zh-CN" altLang="en-US"/>
              <a:t>两种方法 </a:t>
            </a:r>
          </a:p>
        </p:txBody>
      </p:sp>
      <p:sp>
        <p:nvSpPr>
          <p:cNvPr id="47106" name="Rectangle 2"/>
          <p:cNvSpPr>
            <a:spLocks noGrp="1" noChangeArrowheads="1"/>
          </p:cNvSpPr>
          <p:nvPr>
            <p:ph type="title"/>
          </p:nvPr>
        </p:nvSpPr>
        <p:spPr/>
        <p:txBody>
          <a:bodyPr/>
          <a:lstStyle/>
          <a:p>
            <a:r>
              <a:rPr lang="zh-CN" altLang="en-US"/>
              <a:t>小结</a:t>
            </a:r>
          </a:p>
        </p:txBody>
      </p:sp>
    </p:spTree>
  </p:cSld>
  <p:clrMapOvr>
    <a:masterClrMapping/>
  </p:clrMapOvr>
  <p:transition spd="slow">
    <p:pull dir="rd"/>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900113" y="2017713"/>
            <a:ext cx="7772400" cy="4579937"/>
          </a:xfrm>
        </p:spPr>
        <p:txBody>
          <a:bodyPr/>
          <a:lstStyle/>
          <a:p>
            <a:pPr marL="265113" indent="-265113">
              <a:buFont typeface="Wingdings" pitchFamily="2" charset="2"/>
              <a:buAutoNum type="arabicPeriod"/>
              <a:tabLst>
                <a:tab pos="265113" algn="l"/>
              </a:tabLst>
            </a:pPr>
            <a:r>
              <a:rPr lang="en-US" altLang="zh-CN" sz="2400"/>
              <a:t>HTTP</a:t>
            </a:r>
            <a:r>
              <a:rPr lang="zh-CN" altLang="en-US" sz="2400"/>
              <a:t>协议是什么的缩写？有什么作用？</a:t>
            </a:r>
          </a:p>
          <a:p>
            <a:pPr marL="265113" indent="-265113">
              <a:buFont typeface="Wingdings" pitchFamily="2" charset="2"/>
              <a:buAutoNum type="arabicPeriod"/>
              <a:tabLst>
                <a:tab pos="265113" algn="l"/>
              </a:tabLst>
            </a:pPr>
            <a:r>
              <a:rPr lang="zh-CN" altLang="en-US" sz="2400"/>
              <a:t>什么是</a:t>
            </a:r>
            <a:r>
              <a:rPr lang="en-US" altLang="zh-CN" sz="2400"/>
              <a:t>Web</a:t>
            </a:r>
            <a:r>
              <a:rPr lang="zh-CN" altLang="en-US" sz="2400"/>
              <a:t>服务？它与</a:t>
            </a:r>
            <a:r>
              <a:rPr lang="en-US" altLang="zh-CN" sz="2400"/>
              <a:t>HTTP</a:t>
            </a:r>
            <a:r>
              <a:rPr lang="zh-CN" altLang="en-US" sz="2400"/>
              <a:t>协议有什么关系？</a:t>
            </a:r>
          </a:p>
          <a:p>
            <a:pPr marL="265113" indent="-265113">
              <a:buFont typeface="Wingdings" pitchFamily="2" charset="2"/>
              <a:buAutoNum type="arabicPeriod"/>
              <a:tabLst>
                <a:tab pos="265113" algn="l"/>
              </a:tabLst>
            </a:pPr>
            <a:r>
              <a:rPr lang="en-US" altLang="zh-CN" sz="2400"/>
              <a:t>Apache</a:t>
            </a:r>
            <a:r>
              <a:rPr lang="zh-CN" altLang="en-US" sz="2400"/>
              <a:t>是开源软件吗？从哪里可以获得？</a:t>
            </a:r>
          </a:p>
          <a:p>
            <a:pPr marL="265113" indent="-265113">
              <a:buFont typeface="Wingdings" pitchFamily="2" charset="2"/>
              <a:buAutoNum type="arabicPeriod"/>
              <a:tabLst>
                <a:tab pos="265113" algn="l"/>
              </a:tabLst>
            </a:pPr>
            <a:r>
              <a:rPr lang="en-US" altLang="zh-CN" sz="2400"/>
              <a:t>Apache</a:t>
            </a:r>
            <a:r>
              <a:rPr lang="zh-CN" altLang="en-US" sz="2400"/>
              <a:t>服务器提供什么服务？它支持哪些软件平台？</a:t>
            </a:r>
          </a:p>
          <a:p>
            <a:pPr marL="265113" indent="-265113">
              <a:buFont typeface="Wingdings" pitchFamily="2" charset="2"/>
              <a:buAutoNum type="arabicPeriod"/>
              <a:tabLst>
                <a:tab pos="265113" algn="l"/>
              </a:tabLst>
            </a:pPr>
            <a:r>
              <a:rPr lang="en-US" altLang="zh-CN" sz="2400"/>
              <a:t>Apache</a:t>
            </a:r>
            <a:r>
              <a:rPr lang="zh-CN" altLang="en-US" sz="2400"/>
              <a:t>的配置文件是什么？该文件分为几个部分？</a:t>
            </a:r>
          </a:p>
          <a:p>
            <a:pPr marL="265113" indent="-265113">
              <a:buFont typeface="Wingdings" pitchFamily="2" charset="2"/>
              <a:buAutoNum type="arabicPeriod"/>
              <a:tabLst>
                <a:tab pos="265113" algn="l"/>
              </a:tabLst>
            </a:pPr>
            <a:r>
              <a:rPr lang="zh-CN" altLang="en-US" sz="2400"/>
              <a:t>如何配置基于</a:t>
            </a:r>
            <a:r>
              <a:rPr lang="en-US" altLang="zh-CN" sz="2400"/>
              <a:t>IP</a:t>
            </a:r>
            <a:r>
              <a:rPr lang="zh-CN" altLang="en-US" sz="2400"/>
              <a:t>的虚拟主机？</a:t>
            </a:r>
          </a:p>
          <a:p>
            <a:pPr marL="265113" indent="-265113">
              <a:buFont typeface="Wingdings" pitchFamily="2" charset="2"/>
              <a:buAutoNum type="arabicPeriod"/>
              <a:tabLst>
                <a:tab pos="265113" algn="l"/>
              </a:tabLst>
            </a:pPr>
            <a:r>
              <a:rPr lang="zh-CN" altLang="en-US" sz="2400"/>
              <a:t>如何配置基于域名的虚拟主机？</a:t>
            </a:r>
          </a:p>
          <a:p>
            <a:pPr marL="265113" indent="-265113">
              <a:buFont typeface="Wingdings" pitchFamily="2" charset="2"/>
              <a:buAutoNum type="arabicPeriod"/>
              <a:tabLst>
                <a:tab pos="265113" algn="l"/>
              </a:tabLst>
            </a:pPr>
            <a:r>
              <a:rPr lang="en-US" altLang="zh-CN" sz="2400"/>
              <a:t>&lt;Directory&gt;</a:t>
            </a:r>
            <a:r>
              <a:rPr lang="zh-CN" altLang="en-US" sz="2400"/>
              <a:t>指令块是如何控制目录的访问的？</a:t>
            </a:r>
          </a:p>
          <a:p>
            <a:pPr marL="265113" indent="-265113">
              <a:buFont typeface="Wingdings" pitchFamily="2" charset="2"/>
              <a:buAutoNum type="arabicPeriod"/>
              <a:tabLst>
                <a:tab pos="265113" algn="l"/>
              </a:tabLst>
            </a:pPr>
            <a:r>
              <a:rPr lang="zh-CN" altLang="en-US" sz="2400"/>
              <a:t>查找资料，自学</a:t>
            </a:r>
            <a:r>
              <a:rPr lang="en-US" altLang="zh-CN" sz="2400"/>
              <a:t>&lt;Location&gt;</a:t>
            </a:r>
            <a:r>
              <a:rPr lang="zh-CN" altLang="en-US" sz="2400"/>
              <a:t>指令块的使用方法。</a:t>
            </a:r>
          </a:p>
        </p:txBody>
      </p:sp>
      <p:sp>
        <p:nvSpPr>
          <p:cNvPr id="48130" name="Rectangle 2"/>
          <p:cNvSpPr>
            <a:spLocks noGrp="1" noChangeArrowheads="1"/>
          </p:cNvSpPr>
          <p:nvPr>
            <p:ph type="title"/>
          </p:nvPr>
        </p:nvSpPr>
        <p:spPr/>
        <p:txBody>
          <a:bodyPr/>
          <a:lstStyle/>
          <a:p>
            <a:r>
              <a:rPr lang="zh-CN" altLang="en-US"/>
              <a:t>习题</a:t>
            </a:r>
          </a:p>
        </p:txBody>
      </p:sp>
    </p:spTree>
  </p:cSld>
  <p:clrMapOvr>
    <a:masterClrMapping/>
  </p:clrMapOvr>
  <p:transition spd="slow">
    <p:pull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ChangeArrowheads="1"/>
          </p:cNvSpPr>
          <p:nvPr/>
        </p:nvSpPr>
        <p:spPr bwMode="auto">
          <a:xfrm>
            <a:off x="1403350" y="2551113"/>
            <a:ext cx="5832475" cy="792162"/>
          </a:xfrm>
          <a:prstGeom prst="rect">
            <a:avLst/>
          </a:prstGeom>
          <a:solidFill>
            <a:srgbClr val="CCECFF"/>
          </a:solidFill>
          <a:ln w="9525">
            <a:solidFill>
              <a:srgbClr val="333399"/>
            </a:solidFill>
            <a:miter lim="800000"/>
            <a:headEnd/>
            <a:tailEnd/>
          </a:ln>
          <a:effectLst/>
        </p:spPr>
        <p:txBody>
          <a:bodyPr wrap="none" anchor="ctr"/>
          <a:lstStyle/>
          <a:p>
            <a:endParaRPr lang="zh-CN" altLang="en-US"/>
          </a:p>
        </p:txBody>
      </p:sp>
      <p:sp>
        <p:nvSpPr>
          <p:cNvPr id="241668" name="Rectangle 4"/>
          <p:cNvSpPr>
            <a:spLocks noGrp="1" noChangeArrowheads="1"/>
          </p:cNvSpPr>
          <p:nvPr>
            <p:ph idx="1"/>
          </p:nvPr>
        </p:nvSpPr>
        <p:spPr>
          <a:xfrm>
            <a:off x="1182688" y="2219325"/>
            <a:ext cx="7772400" cy="1368425"/>
          </a:xfrm>
        </p:spPr>
        <p:txBody>
          <a:bodyPr/>
          <a:lstStyle/>
          <a:p>
            <a:r>
              <a:rPr lang="zh-CN" altLang="en-US" sz="2800"/>
              <a:t>使用 </a:t>
            </a:r>
            <a:r>
              <a:rPr lang="en-US" altLang="zh-CN" sz="2800"/>
              <a:t>HTTP </a:t>
            </a:r>
            <a:r>
              <a:rPr lang="zh-CN" altLang="en-US" sz="2800"/>
              <a:t>的 </a:t>
            </a:r>
            <a:r>
              <a:rPr lang="en-US" altLang="zh-CN" sz="2800"/>
              <a:t>URL </a:t>
            </a:r>
            <a:r>
              <a:rPr lang="zh-CN" altLang="en-US" sz="2800"/>
              <a:t>的一般形式</a:t>
            </a:r>
          </a:p>
          <a:p>
            <a:pPr>
              <a:spcBef>
                <a:spcPct val="50000"/>
              </a:spcBef>
              <a:buFont typeface="Wingdings" pitchFamily="2" charset="2"/>
              <a:buNone/>
            </a:pPr>
            <a:r>
              <a:rPr lang="zh-CN" altLang="en-US"/>
              <a:t>       </a:t>
            </a:r>
            <a:r>
              <a:rPr lang="en-US" altLang="zh-CN" sz="2800"/>
              <a:t>http://&lt;</a:t>
            </a:r>
            <a:r>
              <a:rPr lang="zh-CN" altLang="en-US" sz="2800"/>
              <a:t>主机</a:t>
            </a:r>
            <a:r>
              <a:rPr lang="en-US" altLang="zh-CN" sz="2800"/>
              <a:t>&gt;:&lt;</a:t>
            </a:r>
            <a:r>
              <a:rPr lang="zh-CN" altLang="en-US" sz="2800"/>
              <a:t>端口</a:t>
            </a:r>
            <a:r>
              <a:rPr lang="en-US" altLang="zh-CN" sz="2800"/>
              <a:t>&gt;/&lt;</a:t>
            </a:r>
            <a:r>
              <a:rPr lang="zh-CN" altLang="en-US" sz="2800"/>
              <a:t>路径</a:t>
            </a:r>
            <a:r>
              <a:rPr lang="en-US" altLang="zh-CN" sz="2800"/>
              <a:t>&gt;</a:t>
            </a:r>
            <a:r>
              <a:rPr lang="en-US" altLang="zh-CN"/>
              <a:t> </a:t>
            </a:r>
            <a:endParaRPr lang="en-US" altLang="zh-CN" sz="2800"/>
          </a:p>
        </p:txBody>
      </p:sp>
      <p:sp>
        <p:nvSpPr>
          <p:cNvPr id="241667" name="Rectangle 3"/>
          <p:cNvSpPr>
            <a:spLocks noGrp="1" noChangeArrowheads="1"/>
          </p:cNvSpPr>
          <p:nvPr>
            <p:ph type="title"/>
          </p:nvPr>
        </p:nvSpPr>
        <p:spPr/>
        <p:txBody>
          <a:bodyPr/>
          <a:lstStyle/>
          <a:p>
            <a:pPr algn="ctr"/>
            <a:r>
              <a:rPr lang="zh-CN" altLang="en-US"/>
              <a:t>使用 </a:t>
            </a:r>
            <a:r>
              <a:rPr lang="en-US" altLang="zh-CN"/>
              <a:t>HTTP </a:t>
            </a:r>
            <a:r>
              <a:rPr lang="zh-CN" altLang="en-US"/>
              <a:t>的 </a:t>
            </a:r>
            <a:r>
              <a:rPr lang="en-US" altLang="zh-CN"/>
              <a:t>URL</a:t>
            </a:r>
          </a:p>
        </p:txBody>
      </p:sp>
      <p:grpSp>
        <p:nvGrpSpPr>
          <p:cNvPr id="241669" name="Group 5"/>
          <p:cNvGrpSpPr>
            <a:grpSpLocks/>
          </p:cNvGrpSpPr>
          <p:nvPr/>
        </p:nvGrpSpPr>
        <p:grpSpPr bwMode="auto">
          <a:xfrm>
            <a:off x="827088" y="2924175"/>
            <a:ext cx="3798887" cy="1522413"/>
            <a:chOff x="340" y="1664"/>
            <a:chExt cx="2393" cy="959"/>
          </a:xfrm>
        </p:grpSpPr>
        <p:grpSp>
          <p:nvGrpSpPr>
            <p:cNvPr id="241670" name="Group 6"/>
            <p:cNvGrpSpPr>
              <a:grpSpLocks/>
            </p:cNvGrpSpPr>
            <p:nvPr/>
          </p:nvGrpSpPr>
          <p:grpSpPr bwMode="auto">
            <a:xfrm>
              <a:off x="1156" y="1664"/>
              <a:ext cx="457" cy="681"/>
              <a:chOff x="1156" y="1570"/>
              <a:chExt cx="335" cy="681"/>
            </a:xfrm>
          </p:grpSpPr>
          <p:sp>
            <p:nvSpPr>
              <p:cNvPr id="241671" name="Rectangle 7"/>
              <p:cNvSpPr>
                <a:spLocks noChangeArrowheads="1"/>
              </p:cNvSpPr>
              <p:nvPr/>
            </p:nvSpPr>
            <p:spPr bwMode="auto">
              <a:xfrm>
                <a:off x="1156" y="1570"/>
                <a:ext cx="335" cy="361"/>
              </a:xfrm>
              <a:prstGeom prst="rect">
                <a:avLst/>
              </a:prstGeom>
              <a:noFill/>
              <a:ln w="38100">
                <a:solidFill>
                  <a:schemeClr val="hlink"/>
                </a:solidFill>
                <a:miter lim="800000"/>
                <a:headEnd/>
                <a:tailEnd/>
              </a:ln>
              <a:effectLst/>
            </p:spPr>
            <p:txBody>
              <a:bodyPr wrap="none" anchor="ctr"/>
              <a:lstStyle/>
              <a:p>
                <a:endParaRPr lang="zh-CN" altLang="en-US"/>
              </a:p>
            </p:txBody>
          </p:sp>
          <p:sp>
            <p:nvSpPr>
              <p:cNvPr id="241672" name="Line 8"/>
              <p:cNvSpPr>
                <a:spLocks noChangeShapeType="1"/>
              </p:cNvSpPr>
              <p:nvPr/>
            </p:nvSpPr>
            <p:spPr bwMode="auto">
              <a:xfrm flipV="1">
                <a:off x="1338" y="1933"/>
                <a:ext cx="0" cy="318"/>
              </a:xfrm>
              <a:prstGeom prst="line">
                <a:avLst/>
              </a:prstGeom>
              <a:noFill/>
              <a:ln w="38100">
                <a:solidFill>
                  <a:schemeClr val="hlink"/>
                </a:solidFill>
                <a:round/>
                <a:headEnd/>
                <a:tailEnd type="triangle" w="med" len="med"/>
              </a:ln>
              <a:effectLst/>
            </p:spPr>
            <p:txBody>
              <a:bodyPr/>
              <a:lstStyle/>
              <a:p>
                <a:endParaRPr lang="zh-CN" altLang="en-US"/>
              </a:p>
            </p:txBody>
          </p:sp>
        </p:grpSp>
        <p:sp>
          <p:nvSpPr>
            <p:cNvPr id="241673" name="Text Box 9"/>
            <p:cNvSpPr txBox="1">
              <a:spLocks noChangeArrowheads="1"/>
            </p:cNvSpPr>
            <p:nvPr/>
          </p:nvSpPr>
          <p:spPr bwMode="auto">
            <a:xfrm>
              <a:off x="340" y="2296"/>
              <a:ext cx="2393" cy="327"/>
            </a:xfrm>
            <a:prstGeom prst="rect">
              <a:avLst/>
            </a:prstGeom>
            <a:noFill/>
            <a:ln w="9525">
              <a:noFill/>
              <a:miter lim="800000"/>
              <a:headEnd/>
              <a:tailEnd/>
            </a:ln>
            <a:effectLst/>
          </p:spPr>
          <p:txBody>
            <a:bodyPr wrap="none">
              <a:spAutoFit/>
            </a:bodyPr>
            <a:lstStyle/>
            <a:p>
              <a:r>
                <a:rPr lang="zh-CN" altLang="en-US" sz="2800">
                  <a:solidFill>
                    <a:srgbClr val="333399"/>
                  </a:solidFill>
                  <a:latin typeface="Arial" charset="0"/>
                  <a:ea typeface="黑体" pitchFamily="2" charset="-122"/>
                </a:rPr>
                <a:t>这表示使用 </a:t>
              </a:r>
              <a:r>
                <a:rPr lang="en-US" altLang="zh-CN" sz="2800">
                  <a:solidFill>
                    <a:srgbClr val="333399"/>
                  </a:solidFill>
                  <a:latin typeface="Arial" charset="0"/>
                  <a:ea typeface="黑体" pitchFamily="2" charset="-122"/>
                </a:rPr>
                <a:t>HTTP </a:t>
              </a:r>
              <a:r>
                <a:rPr lang="zh-CN" altLang="en-US" sz="2800">
                  <a:solidFill>
                    <a:srgbClr val="333399"/>
                  </a:solidFill>
                  <a:latin typeface="Arial" charset="0"/>
                  <a:ea typeface="黑体" pitchFamily="2" charset="-122"/>
                </a:rPr>
                <a:t>协议</a:t>
              </a:r>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16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ChangeArrowheads="1"/>
          </p:cNvSpPr>
          <p:nvPr/>
        </p:nvSpPr>
        <p:spPr bwMode="auto">
          <a:xfrm>
            <a:off x="1403350" y="2551113"/>
            <a:ext cx="5832475" cy="792162"/>
          </a:xfrm>
          <a:prstGeom prst="rect">
            <a:avLst/>
          </a:prstGeom>
          <a:solidFill>
            <a:srgbClr val="CCECFF"/>
          </a:solidFill>
          <a:ln w="9525">
            <a:solidFill>
              <a:srgbClr val="333399"/>
            </a:solidFill>
            <a:miter lim="800000"/>
            <a:headEnd/>
            <a:tailEnd/>
          </a:ln>
          <a:effectLst/>
        </p:spPr>
        <p:txBody>
          <a:bodyPr wrap="none" anchor="ctr"/>
          <a:lstStyle/>
          <a:p>
            <a:endParaRPr lang="zh-CN" altLang="en-US"/>
          </a:p>
        </p:txBody>
      </p:sp>
      <p:sp>
        <p:nvSpPr>
          <p:cNvPr id="243716" name="Rectangle 4"/>
          <p:cNvSpPr>
            <a:spLocks noGrp="1" noChangeArrowheads="1"/>
          </p:cNvSpPr>
          <p:nvPr>
            <p:ph idx="1"/>
          </p:nvPr>
        </p:nvSpPr>
        <p:spPr>
          <a:xfrm>
            <a:off x="1182688" y="2219325"/>
            <a:ext cx="7772400" cy="1368425"/>
          </a:xfrm>
        </p:spPr>
        <p:txBody>
          <a:bodyPr/>
          <a:lstStyle/>
          <a:p>
            <a:r>
              <a:rPr lang="zh-CN" altLang="en-US" sz="2800"/>
              <a:t>使用 </a:t>
            </a:r>
            <a:r>
              <a:rPr lang="en-US" altLang="zh-CN" sz="2800"/>
              <a:t>HTTP </a:t>
            </a:r>
            <a:r>
              <a:rPr lang="zh-CN" altLang="en-US" sz="2800"/>
              <a:t>的 </a:t>
            </a:r>
            <a:r>
              <a:rPr lang="en-US" altLang="zh-CN" sz="2800"/>
              <a:t>URL </a:t>
            </a:r>
            <a:r>
              <a:rPr lang="zh-CN" altLang="en-US" sz="2800"/>
              <a:t>的一般形式</a:t>
            </a:r>
          </a:p>
          <a:p>
            <a:pPr>
              <a:spcBef>
                <a:spcPct val="50000"/>
              </a:spcBef>
              <a:buFont typeface="Wingdings" pitchFamily="2" charset="2"/>
              <a:buNone/>
            </a:pPr>
            <a:r>
              <a:rPr lang="zh-CN" altLang="en-US"/>
              <a:t>       </a:t>
            </a:r>
            <a:r>
              <a:rPr lang="en-US" altLang="zh-CN" sz="2800"/>
              <a:t>http://&lt;</a:t>
            </a:r>
            <a:r>
              <a:rPr lang="zh-CN" altLang="en-US" sz="2800"/>
              <a:t>主机</a:t>
            </a:r>
            <a:r>
              <a:rPr lang="en-US" altLang="zh-CN" sz="2800"/>
              <a:t>&gt;:&lt;</a:t>
            </a:r>
            <a:r>
              <a:rPr lang="zh-CN" altLang="en-US" sz="2800"/>
              <a:t>端口</a:t>
            </a:r>
            <a:r>
              <a:rPr lang="en-US" altLang="zh-CN" sz="2800"/>
              <a:t>&gt;/&lt;</a:t>
            </a:r>
            <a:r>
              <a:rPr lang="zh-CN" altLang="en-US" sz="2800"/>
              <a:t>路径</a:t>
            </a:r>
            <a:r>
              <a:rPr lang="en-US" altLang="zh-CN" sz="2800"/>
              <a:t>&gt;</a:t>
            </a:r>
            <a:r>
              <a:rPr lang="en-US" altLang="zh-CN"/>
              <a:t> </a:t>
            </a:r>
            <a:endParaRPr lang="en-US" altLang="zh-CN" sz="2800"/>
          </a:p>
        </p:txBody>
      </p:sp>
      <p:sp>
        <p:nvSpPr>
          <p:cNvPr id="243715" name="Rectangle 3"/>
          <p:cNvSpPr>
            <a:spLocks noGrp="1" noChangeArrowheads="1"/>
          </p:cNvSpPr>
          <p:nvPr>
            <p:ph type="title"/>
          </p:nvPr>
        </p:nvSpPr>
        <p:spPr/>
        <p:txBody>
          <a:bodyPr/>
          <a:lstStyle/>
          <a:p>
            <a:pPr algn="ctr"/>
            <a:r>
              <a:rPr lang="zh-CN" altLang="en-US"/>
              <a:t>使用 </a:t>
            </a:r>
            <a:r>
              <a:rPr lang="en-US" altLang="zh-CN"/>
              <a:t>HTTP </a:t>
            </a:r>
            <a:r>
              <a:rPr lang="zh-CN" altLang="en-US"/>
              <a:t>的 </a:t>
            </a:r>
            <a:r>
              <a:rPr lang="en-US" altLang="zh-CN"/>
              <a:t>URL</a:t>
            </a:r>
          </a:p>
        </p:txBody>
      </p:sp>
      <p:grpSp>
        <p:nvGrpSpPr>
          <p:cNvPr id="243717" name="Group 5"/>
          <p:cNvGrpSpPr>
            <a:grpSpLocks/>
          </p:cNvGrpSpPr>
          <p:nvPr/>
        </p:nvGrpSpPr>
        <p:grpSpPr bwMode="auto">
          <a:xfrm>
            <a:off x="2830513" y="2995613"/>
            <a:ext cx="373062" cy="1081087"/>
            <a:chOff x="1156" y="1570"/>
            <a:chExt cx="335" cy="681"/>
          </a:xfrm>
        </p:grpSpPr>
        <p:sp>
          <p:nvSpPr>
            <p:cNvPr id="243718" name="Rectangle 6"/>
            <p:cNvSpPr>
              <a:spLocks noChangeArrowheads="1"/>
            </p:cNvSpPr>
            <p:nvPr/>
          </p:nvSpPr>
          <p:spPr bwMode="auto">
            <a:xfrm>
              <a:off x="1156" y="1570"/>
              <a:ext cx="335" cy="361"/>
            </a:xfrm>
            <a:prstGeom prst="rect">
              <a:avLst/>
            </a:prstGeom>
            <a:noFill/>
            <a:ln w="38100">
              <a:solidFill>
                <a:schemeClr val="hlink"/>
              </a:solidFill>
              <a:miter lim="800000"/>
              <a:headEnd/>
              <a:tailEnd/>
            </a:ln>
            <a:effectLst/>
          </p:spPr>
          <p:txBody>
            <a:bodyPr wrap="none" anchor="ctr"/>
            <a:lstStyle/>
            <a:p>
              <a:endParaRPr lang="zh-CN" altLang="en-US"/>
            </a:p>
          </p:txBody>
        </p:sp>
        <p:sp>
          <p:nvSpPr>
            <p:cNvPr id="243719" name="Line 7"/>
            <p:cNvSpPr>
              <a:spLocks noChangeShapeType="1"/>
            </p:cNvSpPr>
            <p:nvPr/>
          </p:nvSpPr>
          <p:spPr bwMode="auto">
            <a:xfrm flipV="1">
              <a:off x="1338" y="1933"/>
              <a:ext cx="0" cy="318"/>
            </a:xfrm>
            <a:prstGeom prst="line">
              <a:avLst/>
            </a:prstGeom>
            <a:noFill/>
            <a:ln w="38100">
              <a:solidFill>
                <a:schemeClr val="hlink"/>
              </a:solidFill>
              <a:round/>
              <a:headEnd/>
              <a:tailEnd type="triangle" w="med" len="med"/>
            </a:ln>
            <a:effectLst/>
          </p:spPr>
          <p:txBody>
            <a:bodyPr/>
            <a:lstStyle/>
            <a:p>
              <a:endParaRPr lang="zh-CN" altLang="en-US"/>
            </a:p>
          </p:txBody>
        </p:sp>
      </p:grpSp>
      <p:sp>
        <p:nvSpPr>
          <p:cNvPr id="243720" name="Text Box 8"/>
          <p:cNvSpPr txBox="1">
            <a:spLocks noChangeArrowheads="1"/>
          </p:cNvSpPr>
          <p:nvPr/>
        </p:nvSpPr>
        <p:spPr bwMode="auto">
          <a:xfrm>
            <a:off x="628650" y="4133850"/>
            <a:ext cx="4806950" cy="519113"/>
          </a:xfrm>
          <a:prstGeom prst="rect">
            <a:avLst/>
          </a:prstGeom>
          <a:noFill/>
          <a:ln w="9525">
            <a:noFill/>
            <a:miter lim="800000"/>
            <a:headEnd/>
            <a:tailEnd/>
          </a:ln>
          <a:effectLst/>
        </p:spPr>
        <p:txBody>
          <a:bodyPr wrap="none">
            <a:spAutoFit/>
          </a:bodyPr>
          <a:lstStyle/>
          <a:p>
            <a:r>
              <a:rPr lang="zh-CN" altLang="en-US" sz="2800">
                <a:solidFill>
                  <a:srgbClr val="333399"/>
                </a:solidFill>
                <a:ea typeface="黑体" pitchFamily="2" charset="-122"/>
              </a:rPr>
              <a:t>冒号和两个斜线是规定的格式</a:t>
            </a:r>
          </a:p>
        </p:txBody>
      </p:sp>
    </p:spTree>
  </p:cSld>
  <p:clrMapOvr>
    <a:masterClrMapping/>
  </p:clrMapOvr>
  <p:transition spd="slow">
    <p:pull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ChangeArrowheads="1"/>
          </p:cNvSpPr>
          <p:nvPr/>
        </p:nvSpPr>
        <p:spPr bwMode="auto">
          <a:xfrm>
            <a:off x="1403350" y="2551113"/>
            <a:ext cx="5832475" cy="792162"/>
          </a:xfrm>
          <a:prstGeom prst="rect">
            <a:avLst/>
          </a:prstGeom>
          <a:solidFill>
            <a:srgbClr val="CCECFF"/>
          </a:solidFill>
          <a:ln w="9525">
            <a:solidFill>
              <a:srgbClr val="333399"/>
            </a:solidFill>
            <a:miter lim="800000"/>
            <a:headEnd/>
            <a:tailEnd/>
          </a:ln>
          <a:effectLst/>
        </p:spPr>
        <p:txBody>
          <a:bodyPr wrap="none" anchor="ctr"/>
          <a:lstStyle/>
          <a:p>
            <a:endParaRPr lang="zh-CN" altLang="en-US"/>
          </a:p>
        </p:txBody>
      </p:sp>
      <p:sp>
        <p:nvSpPr>
          <p:cNvPr id="245764" name="Rectangle 4"/>
          <p:cNvSpPr>
            <a:spLocks noGrp="1" noChangeArrowheads="1"/>
          </p:cNvSpPr>
          <p:nvPr>
            <p:ph idx="1"/>
          </p:nvPr>
        </p:nvSpPr>
        <p:spPr>
          <a:xfrm>
            <a:off x="1182688" y="2219325"/>
            <a:ext cx="7772400" cy="1368425"/>
          </a:xfrm>
        </p:spPr>
        <p:txBody>
          <a:bodyPr/>
          <a:lstStyle/>
          <a:p>
            <a:r>
              <a:rPr lang="zh-CN" altLang="en-US" sz="2800"/>
              <a:t>使用 </a:t>
            </a:r>
            <a:r>
              <a:rPr lang="en-US" altLang="zh-CN" sz="2800"/>
              <a:t>HTTP </a:t>
            </a:r>
            <a:r>
              <a:rPr lang="zh-CN" altLang="en-US" sz="2800"/>
              <a:t>的 </a:t>
            </a:r>
            <a:r>
              <a:rPr lang="en-US" altLang="zh-CN" sz="2800"/>
              <a:t>URL </a:t>
            </a:r>
            <a:r>
              <a:rPr lang="zh-CN" altLang="en-US" sz="2800"/>
              <a:t>的一般形式</a:t>
            </a:r>
          </a:p>
          <a:p>
            <a:pPr>
              <a:spcBef>
                <a:spcPct val="50000"/>
              </a:spcBef>
              <a:buFont typeface="Wingdings" pitchFamily="2" charset="2"/>
              <a:buNone/>
            </a:pPr>
            <a:r>
              <a:rPr lang="zh-CN" altLang="en-US"/>
              <a:t>       </a:t>
            </a:r>
            <a:r>
              <a:rPr lang="en-US" altLang="zh-CN" sz="2800"/>
              <a:t>http://&lt;</a:t>
            </a:r>
            <a:r>
              <a:rPr lang="zh-CN" altLang="en-US" sz="2800"/>
              <a:t>主机</a:t>
            </a:r>
            <a:r>
              <a:rPr lang="en-US" altLang="zh-CN" sz="2800"/>
              <a:t>&gt;:&lt;</a:t>
            </a:r>
            <a:r>
              <a:rPr lang="zh-CN" altLang="en-US" sz="2800"/>
              <a:t>端口</a:t>
            </a:r>
            <a:r>
              <a:rPr lang="en-US" altLang="zh-CN" sz="2800"/>
              <a:t>&gt;/&lt;</a:t>
            </a:r>
            <a:r>
              <a:rPr lang="zh-CN" altLang="en-US" sz="2800"/>
              <a:t>路径</a:t>
            </a:r>
            <a:r>
              <a:rPr lang="en-US" altLang="zh-CN" sz="2800"/>
              <a:t>&gt;</a:t>
            </a:r>
            <a:r>
              <a:rPr lang="en-US" altLang="zh-CN"/>
              <a:t> </a:t>
            </a:r>
            <a:endParaRPr lang="en-US" altLang="zh-CN" sz="2800"/>
          </a:p>
        </p:txBody>
      </p:sp>
      <p:sp>
        <p:nvSpPr>
          <p:cNvPr id="245763" name="Rectangle 3"/>
          <p:cNvSpPr>
            <a:spLocks noGrp="1" noChangeArrowheads="1"/>
          </p:cNvSpPr>
          <p:nvPr>
            <p:ph type="title"/>
          </p:nvPr>
        </p:nvSpPr>
        <p:spPr/>
        <p:txBody>
          <a:bodyPr/>
          <a:lstStyle/>
          <a:p>
            <a:pPr algn="ctr"/>
            <a:r>
              <a:rPr lang="zh-CN" altLang="en-US"/>
              <a:t>使用 </a:t>
            </a:r>
            <a:r>
              <a:rPr lang="en-US" altLang="zh-CN"/>
              <a:t>HTTP </a:t>
            </a:r>
            <a:r>
              <a:rPr lang="zh-CN" altLang="en-US"/>
              <a:t>的 </a:t>
            </a:r>
            <a:r>
              <a:rPr lang="en-US" altLang="zh-CN"/>
              <a:t>URL</a:t>
            </a:r>
          </a:p>
        </p:txBody>
      </p:sp>
      <p:grpSp>
        <p:nvGrpSpPr>
          <p:cNvPr id="245765" name="Group 5"/>
          <p:cNvGrpSpPr>
            <a:grpSpLocks/>
          </p:cNvGrpSpPr>
          <p:nvPr/>
        </p:nvGrpSpPr>
        <p:grpSpPr bwMode="auto">
          <a:xfrm>
            <a:off x="3262313" y="2924175"/>
            <a:ext cx="1165225" cy="1081088"/>
            <a:chOff x="1156" y="1570"/>
            <a:chExt cx="335" cy="681"/>
          </a:xfrm>
        </p:grpSpPr>
        <p:sp>
          <p:nvSpPr>
            <p:cNvPr id="245766" name="Rectangle 6"/>
            <p:cNvSpPr>
              <a:spLocks noChangeArrowheads="1"/>
            </p:cNvSpPr>
            <p:nvPr/>
          </p:nvSpPr>
          <p:spPr bwMode="auto">
            <a:xfrm>
              <a:off x="1156" y="1570"/>
              <a:ext cx="335" cy="361"/>
            </a:xfrm>
            <a:prstGeom prst="rect">
              <a:avLst/>
            </a:prstGeom>
            <a:noFill/>
            <a:ln w="38100">
              <a:solidFill>
                <a:schemeClr val="hlink"/>
              </a:solidFill>
              <a:miter lim="800000"/>
              <a:headEnd/>
              <a:tailEnd/>
            </a:ln>
            <a:effectLst/>
          </p:spPr>
          <p:txBody>
            <a:bodyPr wrap="none" anchor="ctr"/>
            <a:lstStyle/>
            <a:p>
              <a:endParaRPr lang="zh-CN" altLang="en-US"/>
            </a:p>
          </p:txBody>
        </p:sp>
        <p:sp>
          <p:nvSpPr>
            <p:cNvPr id="245767" name="Line 7"/>
            <p:cNvSpPr>
              <a:spLocks noChangeShapeType="1"/>
            </p:cNvSpPr>
            <p:nvPr/>
          </p:nvSpPr>
          <p:spPr bwMode="auto">
            <a:xfrm flipV="1">
              <a:off x="1338" y="1933"/>
              <a:ext cx="0" cy="318"/>
            </a:xfrm>
            <a:prstGeom prst="line">
              <a:avLst/>
            </a:prstGeom>
            <a:noFill/>
            <a:ln w="38100">
              <a:solidFill>
                <a:schemeClr val="hlink"/>
              </a:solidFill>
              <a:round/>
              <a:headEnd/>
              <a:tailEnd type="triangle" w="med" len="med"/>
            </a:ln>
            <a:effectLst/>
          </p:spPr>
          <p:txBody>
            <a:bodyPr/>
            <a:lstStyle/>
            <a:p>
              <a:endParaRPr lang="zh-CN" altLang="en-US"/>
            </a:p>
          </p:txBody>
        </p:sp>
      </p:grpSp>
      <p:sp>
        <p:nvSpPr>
          <p:cNvPr id="245768" name="Text Box 8"/>
          <p:cNvSpPr txBox="1">
            <a:spLocks noChangeArrowheads="1"/>
          </p:cNvSpPr>
          <p:nvPr/>
        </p:nvSpPr>
        <p:spPr bwMode="auto">
          <a:xfrm>
            <a:off x="1974850" y="4005263"/>
            <a:ext cx="3028950" cy="519112"/>
          </a:xfrm>
          <a:prstGeom prst="rect">
            <a:avLst/>
          </a:prstGeom>
          <a:noFill/>
          <a:ln w="9525">
            <a:noFill/>
            <a:miter lim="800000"/>
            <a:headEnd/>
            <a:tailEnd/>
          </a:ln>
          <a:effectLst/>
        </p:spPr>
        <p:txBody>
          <a:bodyPr wrap="none">
            <a:spAutoFit/>
          </a:bodyPr>
          <a:lstStyle/>
          <a:p>
            <a:r>
              <a:rPr lang="zh-CN" altLang="en-US" sz="2800">
                <a:solidFill>
                  <a:srgbClr val="333399"/>
                </a:solidFill>
                <a:ea typeface="黑体" pitchFamily="2" charset="-122"/>
              </a:rPr>
              <a:t>这里写主机的域名</a:t>
            </a:r>
          </a:p>
        </p:txBody>
      </p:sp>
    </p:spTree>
  </p:cSld>
  <p:clrMapOvr>
    <a:masterClrMapping/>
  </p:clrMapOvr>
  <p:transition spd="slow">
    <p:pull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ChangeArrowheads="1"/>
          </p:cNvSpPr>
          <p:nvPr/>
        </p:nvSpPr>
        <p:spPr bwMode="auto">
          <a:xfrm>
            <a:off x="1403350" y="2551113"/>
            <a:ext cx="5832475" cy="792162"/>
          </a:xfrm>
          <a:prstGeom prst="rect">
            <a:avLst/>
          </a:prstGeom>
          <a:solidFill>
            <a:srgbClr val="CCECFF"/>
          </a:solidFill>
          <a:ln w="9525">
            <a:solidFill>
              <a:srgbClr val="333399"/>
            </a:solidFill>
            <a:miter lim="800000"/>
            <a:headEnd/>
            <a:tailEnd/>
          </a:ln>
          <a:effectLst/>
        </p:spPr>
        <p:txBody>
          <a:bodyPr wrap="none" anchor="ctr"/>
          <a:lstStyle/>
          <a:p>
            <a:endParaRPr lang="zh-CN" altLang="en-US"/>
          </a:p>
        </p:txBody>
      </p:sp>
      <p:sp>
        <p:nvSpPr>
          <p:cNvPr id="247812" name="Rectangle 4"/>
          <p:cNvSpPr>
            <a:spLocks noGrp="1" noChangeArrowheads="1"/>
          </p:cNvSpPr>
          <p:nvPr>
            <p:ph idx="1"/>
          </p:nvPr>
        </p:nvSpPr>
        <p:spPr>
          <a:xfrm>
            <a:off x="1182688" y="2219325"/>
            <a:ext cx="7772400" cy="1368425"/>
          </a:xfrm>
        </p:spPr>
        <p:txBody>
          <a:bodyPr/>
          <a:lstStyle/>
          <a:p>
            <a:r>
              <a:rPr lang="zh-CN" altLang="en-US" sz="2800"/>
              <a:t>使用 </a:t>
            </a:r>
            <a:r>
              <a:rPr lang="en-US" altLang="zh-CN" sz="2800"/>
              <a:t>HTTP </a:t>
            </a:r>
            <a:r>
              <a:rPr lang="zh-CN" altLang="en-US" sz="2800"/>
              <a:t>的 </a:t>
            </a:r>
            <a:r>
              <a:rPr lang="en-US" altLang="zh-CN" sz="2800"/>
              <a:t>URL </a:t>
            </a:r>
            <a:r>
              <a:rPr lang="zh-CN" altLang="en-US" sz="2800"/>
              <a:t>的一般形式</a:t>
            </a:r>
          </a:p>
          <a:p>
            <a:pPr>
              <a:spcBef>
                <a:spcPct val="50000"/>
              </a:spcBef>
              <a:buFont typeface="Wingdings" pitchFamily="2" charset="2"/>
              <a:buNone/>
            </a:pPr>
            <a:r>
              <a:rPr lang="zh-CN" altLang="en-US"/>
              <a:t>       </a:t>
            </a:r>
            <a:r>
              <a:rPr lang="en-US" altLang="zh-CN" sz="2800"/>
              <a:t>http://&lt;</a:t>
            </a:r>
            <a:r>
              <a:rPr lang="zh-CN" altLang="en-US" sz="2800"/>
              <a:t>主机</a:t>
            </a:r>
            <a:r>
              <a:rPr lang="en-US" altLang="zh-CN" sz="2800"/>
              <a:t>&gt;:&lt;</a:t>
            </a:r>
            <a:r>
              <a:rPr lang="zh-CN" altLang="en-US" sz="2800"/>
              <a:t>端口</a:t>
            </a:r>
            <a:r>
              <a:rPr lang="en-US" altLang="zh-CN" sz="2800"/>
              <a:t>&gt;/&lt;</a:t>
            </a:r>
            <a:r>
              <a:rPr lang="zh-CN" altLang="en-US" sz="2800"/>
              <a:t>路径</a:t>
            </a:r>
            <a:r>
              <a:rPr lang="en-US" altLang="zh-CN" sz="2800"/>
              <a:t>&gt;</a:t>
            </a:r>
            <a:r>
              <a:rPr lang="en-US" altLang="zh-CN"/>
              <a:t> </a:t>
            </a:r>
            <a:endParaRPr lang="en-US" altLang="zh-CN" sz="2800"/>
          </a:p>
        </p:txBody>
      </p:sp>
      <p:sp>
        <p:nvSpPr>
          <p:cNvPr id="247811" name="Rectangle 3"/>
          <p:cNvSpPr>
            <a:spLocks noGrp="1" noChangeArrowheads="1"/>
          </p:cNvSpPr>
          <p:nvPr>
            <p:ph type="title"/>
          </p:nvPr>
        </p:nvSpPr>
        <p:spPr/>
        <p:txBody>
          <a:bodyPr/>
          <a:lstStyle/>
          <a:p>
            <a:pPr algn="ctr"/>
            <a:r>
              <a:rPr lang="zh-CN" altLang="en-US"/>
              <a:t>使用 </a:t>
            </a:r>
            <a:r>
              <a:rPr lang="en-US" altLang="zh-CN"/>
              <a:t>HTTP </a:t>
            </a:r>
            <a:r>
              <a:rPr lang="zh-CN" altLang="en-US"/>
              <a:t>的 </a:t>
            </a:r>
            <a:r>
              <a:rPr lang="en-US" altLang="zh-CN"/>
              <a:t>URL</a:t>
            </a:r>
          </a:p>
        </p:txBody>
      </p:sp>
      <p:grpSp>
        <p:nvGrpSpPr>
          <p:cNvPr id="247813" name="Group 5"/>
          <p:cNvGrpSpPr>
            <a:grpSpLocks/>
          </p:cNvGrpSpPr>
          <p:nvPr/>
        </p:nvGrpSpPr>
        <p:grpSpPr bwMode="auto">
          <a:xfrm>
            <a:off x="4427538" y="2852738"/>
            <a:ext cx="1287462" cy="1081087"/>
            <a:chOff x="1156" y="1570"/>
            <a:chExt cx="335" cy="681"/>
          </a:xfrm>
        </p:grpSpPr>
        <p:sp>
          <p:nvSpPr>
            <p:cNvPr id="247814" name="Rectangle 6"/>
            <p:cNvSpPr>
              <a:spLocks noChangeArrowheads="1"/>
            </p:cNvSpPr>
            <p:nvPr/>
          </p:nvSpPr>
          <p:spPr bwMode="auto">
            <a:xfrm>
              <a:off x="1156" y="1570"/>
              <a:ext cx="335" cy="361"/>
            </a:xfrm>
            <a:prstGeom prst="rect">
              <a:avLst/>
            </a:prstGeom>
            <a:noFill/>
            <a:ln w="38100">
              <a:solidFill>
                <a:schemeClr val="hlink"/>
              </a:solidFill>
              <a:miter lim="800000"/>
              <a:headEnd/>
              <a:tailEnd/>
            </a:ln>
            <a:effectLst/>
          </p:spPr>
          <p:txBody>
            <a:bodyPr wrap="none" anchor="ctr"/>
            <a:lstStyle/>
            <a:p>
              <a:endParaRPr lang="zh-CN" altLang="en-US"/>
            </a:p>
          </p:txBody>
        </p:sp>
        <p:sp>
          <p:nvSpPr>
            <p:cNvPr id="247815" name="Line 7"/>
            <p:cNvSpPr>
              <a:spLocks noChangeShapeType="1"/>
            </p:cNvSpPr>
            <p:nvPr/>
          </p:nvSpPr>
          <p:spPr bwMode="auto">
            <a:xfrm flipV="1">
              <a:off x="1338" y="1933"/>
              <a:ext cx="0" cy="318"/>
            </a:xfrm>
            <a:prstGeom prst="line">
              <a:avLst/>
            </a:prstGeom>
            <a:noFill/>
            <a:ln w="38100">
              <a:solidFill>
                <a:schemeClr val="hlink"/>
              </a:solidFill>
              <a:round/>
              <a:headEnd/>
              <a:tailEnd type="triangle" w="med" len="med"/>
            </a:ln>
            <a:effectLst/>
          </p:spPr>
          <p:txBody>
            <a:bodyPr/>
            <a:lstStyle/>
            <a:p>
              <a:endParaRPr lang="zh-CN" altLang="en-US"/>
            </a:p>
          </p:txBody>
        </p:sp>
      </p:grpSp>
      <p:sp>
        <p:nvSpPr>
          <p:cNvPr id="247816" name="Text Box 8"/>
          <p:cNvSpPr txBox="1">
            <a:spLocks noChangeArrowheads="1"/>
          </p:cNvSpPr>
          <p:nvPr/>
        </p:nvSpPr>
        <p:spPr bwMode="auto">
          <a:xfrm>
            <a:off x="1979613" y="4076700"/>
            <a:ext cx="6267450" cy="519113"/>
          </a:xfrm>
          <a:prstGeom prst="rect">
            <a:avLst/>
          </a:prstGeom>
          <a:noFill/>
          <a:ln w="9525">
            <a:noFill/>
            <a:miter lim="800000"/>
            <a:headEnd/>
            <a:tailEnd/>
          </a:ln>
          <a:effectLst/>
        </p:spPr>
        <p:txBody>
          <a:bodyPr wrap="none">
            <a:spAutoFit/>
          </a:bodyPr>
          <a:lstStyle/>
          <a:p>
            <a:r>
              <a:rPr lang="en-US" altLang="zh-CN" sz="2800">
                <a:solidFill>
                  <a:srgbClr val="333399"/>
                </a:solidFill>
                <a:ea typeface="黑体" pitchFamily="2" charset="-122"/>
              </a:rPr>
              <a:t>HTTP </a:t>
            </a:r>
            <a:r>
              <a:rPr lang="zh-CN" altLang="en-US" sz="2800">
                <a:solidFill>
                  <a:srgbClr val="333399"/>
                </a:solidFill>
                <a:ea typeface="黑体" pitchFamily="2" charset="-122"/>
              </a:rPr>
              <a:t>的默认端口号是 </a:t>
            </a:r>
            <a:r>
              <a:rPr lang="en-US" altLang="zh-CN" sz="2800">
                <a:solidFill>
                  <a:srgbClr val="333399"/>
                </a:solidFill>
                <a:ea typeface="黑体" pitchFamily="2" charset="-122"/>
              </a:rPr>
              <a:t>80</a:t>
            </a:r>
            <a:r>
              <a:rPr lang="zh-CN" altLang="en-US" sz="2800">
                <a:solidFill>
                  <a:srgbClr val="333399"/>
                </a:solidFill>
                <a:ea typeface="黑体" pitchFamily="2" charset="-122"/>
              </a:rPr>
              <a:t>，通常可省略</a:t>
            </a:r>
          </a:p>
        </p:txBody>
      </p:sp>
    </p:spTree>
  </p:cSld>
  <p:clrMapOvr>
    <a:masterClrMapping/>
  </p:clrMapOvr>
  <p:transition spd="slow">
    <p:pull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ChangeArrowheads="1"/>
          </p:cNvSpPr>
          <p:nvPr/>
        </p:nvSpPr>
        <p:spPr bwMode="auto">
          <a:xfrm>
            <a:off x="1403350" y="2551113"/>
            <a:ext cx="5832475" cy="792162"/>
          </a:xfrm>
          <a:prstGeom prst="rect">
            <a:avLst/>
          </a:prstGeom>
          <a:solidFill>
            <a:srgbClr val="CCECFF"/>
          </a:solidFill>
          <a:ln w="9525">
            <a:solidFill>
              <a:srgbClr val="333399"/>
            </a:solidFill>
            <a:miter lim="800000"/>
            <a:headEnd/>
            <a:tailEnd/>
          </a:ln>
          <a:effectLst/>
        </p:spPr>
        <p:txBody>
          <a:bodyPr wrap="none" anchor="ctr"/>
          <a:lstStyle/>
          <a:p>
            <a:endParaRPr lang="zh-CN" altLang="en-US"/>
          </a:p>
        </p:txBody>
      </p:sp>
      <p:sp>
        <p:nvSpPr>
          <p:cNvPr id="249860" name="Rectangle 4"/>
          <p:cNvSpPr>
            <a:spLocks noGrp="1" noChangeArrowheads="1"/>
          </p:cNvSpPr>
          <p:nvPr>
            <p:ph idx="1"/>
          </p:nvPr>
        </p:nvSpPr>
        <p:spPr>
          <a:xfrm>
            <a:off x="1187450" y="1989138"/>
            <a:ext cx="7772400" cy="1368425"/>
          </a:xfrm>
        </p:spPr>
        <p:txBody>
          <a:bodyPr/>
          <a:lstStyle/>
          <a:p>
            <a:r>
              <a:rPr lang="zh-CN" altLang="en-US" sz="2800"/>
              <a:t>使用 </a:t>
            </a:r>
            <a:r>
              <a:rPr lang="en-US" altLang="zh-CN" sz="2800"/>
              <a:t>HTTP </a:t>
            </a:r>
            <a:r>
              <a:rPr lang="zh-CN" altLang="en-US" sz="2800"/>
              <a:t>的 </a:t>
            </a:r>
            <a:r>
              <a:rPr lang="en-US" altLang="zh-CN" sz="2800"/>
              <a:t>URL </a:t>
            </a:r>
            <a:r>
              <a:rPr lang="zh-CN" altLang="en-US" sz="2800"/>
              <a:t>的一般形式</a:t>
            </a:r>
          </a:p>
          <a:p>
            <a:pPr>
              <a:spcBef>
                <a:spcPct val="50000"/>
              </a:spcBef>
              <a:buFont typeface="Wingdings" pitchFamily="2" charset="2"/>
              <a:buNone/>
            </a:pPr>
            <a:r>
              <a:rPr lang="zh-CN" altLang="en-US"/>
              <a:t>       </a:t>
            </a:r>
            <a:r>
              <a:rPr lang="en-US" altLang="zh-CN" sz="2800"/>
              <a:t>http://&lt;</a:t>
            </a:r>
            <a:r>
              <a:rPr lang="zh-CN" altLang="en-US" sz="2800"/>
              <a:t>主机</a:t>
            </a:r>
            <a:r>
              <a:rPr lang="en-US" altLang="zh-CN" sz="2800"/>
              <a:t>&gt;:&lt;</a:t>
            </a:r>
            <a:r>
              <a:rPr lang="zh-CN" altLang="en-US" sz="2800"/>
              <a:t>端口</a:t>
            </a:r>
            <a:r>
              <a:rPr lang="en-US" altLang="zh-CN" sz="2800"/>
              <a:t>&gt;/&lt;</a:t>
            </a:r>
            <a:r>
              <a:rPr lang="zh-CN" altLang="en-US" sz="2800"/>
              <a:t>路径</a:t>
            </a:r>
            <a:r>
              <a:rPr lang="en-US" altLang="zh-CN" sz="2800"/>
              <a:t>&gt;</a:t>
            </a:r>
            <a:r>
              <a:rPr lang="en-US" altLang="zh-CN"/>
              <a:t> </a:t>
            </a:r>
            <a:endParaRPr lang="en-US" altLang="zh-CN" sz="2800"/>
          </a:p>
        </p:txBody>
      </p:sp>
      <p:sp>
        <p:nvSpPr>
          <p:cNvPr id="249859" name="Rectangle 3"/>
          <p:cNvSpPr>
            <a:spLocks noGrp="1" noChangeArrowheads="1"/>
          </p:cNvSpPr>
          <p:nvPr>
            <p:ph type="title"/>
          </p:nvPr>
        </p:nvSpPr>
        <p:spPr/>
        <p:txBody>
          <a:bodyPr/>
          <a:lstStyle/>
          <a:p>
            <a:pPr algn="ctr"/>
            <a:r>
              <a:rPr lang="zh-CN" altLang="en-US"/>
              <a:t>使用 </a:t>
            </a:r>
            <a:r>
              <a:rPr lang="en-US" altLang="zh-CN"/>
              <a:t>HTTP </a:t>
            </a:r>
            <a:r>
              <a:rPr lang="zh-CN" altLang="en-US"/>
              <a:t>的 </a:t>
            </a:r>
            <a:r>
              <a:rPr lang="en-US" altLang="zh-CN"/>
              <a:t>URL</a:t>
            </a:r>
          </a:p>
        </p:txBody>
      </p:sp>
      <p:grpSp>
        <p:nvGrpSpPr>
          <p:cNvPr id="249861" name="Group 5"/>
          <p:cNvGrpSpPr>
            <a:grpSpLocks/>
          </p:cNvGrpSpPr>
          <p:nvPr/>
        </p:nvGrpSpPr>
        <p:grpSpPr bwMode="auto">
          <a:xfrm>
            <a:off x="5876925" y="2708275"/>
            <a:ext cx="1143000" cy="1081088"/>
            <a:chOff x="1156" y="1570"/>
            <a:chExt cx="335" cy="681"/>
          </a:xfrm>
        </p:grpSpPr>
        <p:sp>
          <p:nvSpPr>
            <p:cNvPr id="249862" name="Rectangle 6"/>
            <p:cNvSpPr>
              <a:spLocks noChangeArrowheads="1"/>
            </p:cNvSpPr>
            <p:nvPr/>
          </p:nvSpPr>
          <p:spPr bwMode="auto">
            <a:xfrm>
              <a:off x="1156" y="1570"/>
              <a:ext cx="335" cy="361"/>
            </a:xfrm>
            <a:prstGeom prst="rect">
              <a:avLst/>
            </a:prstGeom>
            <a:noFill/>
            <a:ln w="38100">
              <a:solidFill>
                <a:schemeClr val="hlink"/>
              </a:solidFill>
              <a:miter lim="800000"/>
              <a:headEnd/>
              <a:tailEnd/>
            </a:ln>
            <a:effectLst/>
          </p:spPr>
          <p:txBody>
            <a:bodyPr wrap="none" anchor="ctr"/>
            <a:lstStyle/>
            <a:p>
              <a:endParaRPr lang="zh-CN" altLang="en-US"/>
            </a:p>
          </p:txBody>
        </p:sp>
        <p:sp>
          <p:nvSpPr>
            <p:cNvPr id="249863" name="Line 7"/>
            <p:cNvSpPr>
              <a:spLocks noChangeShapeType="1"/>
            </p:cNvSpPr>
            <p:nvPr/>
          </p:nvSpPr>
          <p:spPr bwMode="auto">
            <a:xfrm flipV="1">
              <a:off x="1338" y="1933"/>
              <a:ext cx="0" cy="318"/>
            </a:xfrm>
            <a:prstGeom prst="line">
              <a:avLst/>
            </a:prstGeom>
            <a:noFill/>
            <a:ln w="38100">
              <a:solidFill>
                <a:schemeClr val="hlink"/>
              </a:solidFill>
              <a:round/>
              <a:headEnd/>
              <a:tailEnd type="triangle" w="med" len="med"/>
            </a:ln>
            <a:effectLst/>
          </p:spPr>
          <p:txBody>
            <a:bodyPr/>
            <a:lstStyle/>
            <a:p>
              <a:endParaRPr lang="zh-CN" altLang="en-US"/>
            </a:p>
          </p:txBody>
        </p:sp>
      </p:grpSp>
      <p:sp>
        <p:nvSpPr>
          <p:cNvPr id="249864" name="Text Box 8"/>
          <p:cNvSpPr txBox="1">
            <a:spLocks noChangeArrowheads="1"/>
          </p:cNvSpPr>
          <p:nvPr/>
        </p:nvSpPr>
        <p:spPr bwMode="auto">
          <a:xfrm>
            <a:off x="2124075" y="4076700"/>
            <a:ext cx="6840538" cy="946150"/>
          </a:xfrm>
          <a:prstGeom prst="rect">
            <a:avLst/>
          </a:prstGeom>
          <a:noFill/>
          <a:ln w="9525">
            <a:noFill/>
            <a:miter lim="800000"/>
            <a:headEnd/>
            <a:tailEnd/>
          </a:ln>
          <a:effectLst/>
        </p:spPr>
        <p:txBody>
          <a:bodyPr>
            <a:spAutoFit/>
          </a:bodyPr>
          <a:lstStyle/>
          <a:p>
            <a:r>
              <a:rPr lang="zh-CN" altLang="en-US" sz="2800">
                <a:solidFill>
                  <a:srgbClr val="333399"/>
                </a:solidFill>
                <a:latin typeface="Arial" charset="0"/>
                <a:ea typeface="黑体" pitchFamily="2" charset="-122"/>
              </a:rPr>
              <a:t>若再省略文件的</a:t>
            </a:r>
            <a:r>
              <a:rPr lang="en-US" altLang="zh-CN" sz="2800">
                <a:solidFill>
                  <a:srgbClr val="333399"/>
                </a:solidFill>
                <a:latin typeface="Arial" charset="0"/>
                <a:ea typeface="黑体" pitchFamily="2" charset="-122"/>
              </a:rPr>
              <a:t>&lt;</a:t>
            </a:r>
            <a:r>
              <a:rPr lang="zh-CN" altLang="en-US" sz="2800">
                <a:solidFill>
                  <a:srgbClr val="333399"/>
                </a:solidFill>
                <a:latin typeface="Arial" charset="0"/>
                <a:ea typeface="黑体" pitchFamily="2" charset="-122"/>
              </a:rPr>
              <a:t>路径</a:t>
            </a:r>
            <a:r>
              <a:rPr lang="en-US" altLang="zh-CN" sz="2800">
                <a:solidFill>
                  <a:srgbClr val="333399"/>
                </a:solidFill>
                <a:latin typeface="Arial" charset="0"/>
                <a:ea typeface="黑体" pitchFamily="2" charset="-122"/>
              </a:rPr>
              <a:t>&gt;</a:t>
            </a:r>
            <a:r>
              <a:rPr lang="zh-CN" altLang="en-US" sz="2800">
                <a:solidFill>
                  <a:srgbClr val="333399"/>
                </a:solidFill>
                <a:latin typeface="Arial" charset="0"/>
                <a:ea typeface="黑体" pitchFamily="2" charset="-122"/>
              </a:rPr>
              <a:t>项，则 </a:t>
            </a:r>
            <a:r>
              <a:rPr lang="en-US" altLang="zh-CN" sz="2800">
                <a:solidFill>
                  <a:srgbClr val="333399"/>
                </a:solidFill>
                <a:latin typeface="Arial" charset="0"/>
                <a:ea typeface="黑体" pitchFamily="2" charset="-122"/>
              </a:rPr>
              <a:t>URL </a:t>
            </a:r>
            <a:r>
              <a:rPr lang="zh-CN" altLang="en-US" sz="2800">
                <a:solidFill>
                  <a:srgbClr val="333399"/>
                </a:solidFill>
                <a:latin typeface="Arial" charset="0"/>
                <a:ea typeface="黑体" pitchFamily="2" charset="-122"/>
              </a:rPr>
              <a:t>就指到因特网上的某个</a:t>
            </a:r>
            <a:r>
              <a:rPr lang="zh-CN" altLang="en-US" sz="2800">
                <a:solidFill>
                  <a:schemeClr val="hlink"/>
                </a:solidFill>
                <a:latin typeface="Arial" charset="0"/>
                <a:ea typeface="黑体" pitchFamily="2" charset="-122"/>
              </a:rPr>
              <a:t>主页</a:t>
            </a:r>
            <a:r>
              <a:rPr lang="en-US" altLang="zh-CN" sz="2800">
                <a:solidFill>
                  <a:srgbClr val="333399"/>
                </a:solidFill>
                <a:latin typeface="Arial" charset="0"/>
                <a:ea typeface="黑体" pitchFamily="2" charset="-122"/>
              </a:rPr>
              <a:t>(home page)</a:t>
            </a:r>
            <a:r>
              <a:rPr lang="zh-CN" altLang="en-US" sz="2800">
                <a:solidFill>
                  <a:srgbClr val="333399"/>
                </a:solidFill>
                <a:latin typeface="Arial" charset="0"/>
                <a:ea typeface="黑体" pitchFamily="2" charset="-122"/>
              </a:rPr>
              <a:t>。 </a:t>
            </a:r>
          </a:p>
        </p:txBody>
      </p:sp>
    </p:spTree>
  </p:cSld>
  <p:clrMapOvr>
    <a:masterClrMapping/>
  </p:clrMapOvr>
  <p:transition spd="slow">
    <p:pull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1150938" y="-3175"/>
            <a:ext cx="7793037" cy="695325"/>
          </a:xfrm>
        </p:spPr>
        <p:txBody>
          <a:bodyPr/>
          <a:lstStyle/>
          <a:p>
            <a:pPr algn="ctr">
              <a:lnSpc>
                <a:spcPct val="80000"/>
              </a:lnSpc>
            </a:pPr>
            <a:r>
              <a:rPr lang="zh-CN" altLang="en-US" sz="4000"/>
              <a:t>万维网的工作过程 </a:t>
            </a:r>
          </a:p>
        </p:txBody>
      </p:sp>
      <p:graphicFrame>
        <p:nvGraphicFramePr>
          <p:cNvPr id="253955" name="Object 3"/>
          <p:cNvGraphicFramePr>
            <a:graphicFrameLocks noChangeAspect="1"/>
          </p:cNvGraphicFramePr>
          <p:nvPr/>
        </p:nvGraphicFramePr>
        <p:xfrm>
          <a:off x="2524125" y="2608263"/>
          <a:ext cx="3844925" cy="1692275"/>
        </p:xfrm>
        <a:graphic>
          <a:graphicData uri="http://schemas.openxmlformats.org/presentationml/2006/ole">
            <p:oleObj spid="_x0000_s253955" name="VISIO" r:id="rId4" imgW="1689840" imgH="964440" progId="Visio.Drawing.6">
              <p:embed/>
            </p:oleObj>
          </a:graphicData>
        </a:graphic>
      </p:graphicFrame>
      <p:pic>
        <p:nvPicPr>
          <p:cNvPr id="253956" name="Picture 4"/>
          <p:cNvPicPr>
            <a:picLocks noChangeArrowheads="1"/>
          </p:cNvPicPr>
          <p:nvPr/>
        </p:nvPicPr>
        <p:blipFill>
          <a:blip r:embed="rId5"/>
          <a:srcRect/>
          <a:stretch>
            <a:fillRect/>
          </a:stretch>
        </p:blipFill>
        <p:spPr bwMode="auto">
          <a:xfrm>
            <a:off x="6157913" y="1122363"/>
            <a:ext cx="1665287" cy="2416175"/>
          </a:xfrm>
          <a:prstGeom prst="rect">
            <a:avLst/>
          </a:prstGeom>
          <a:noFill/>
          <a:ln w="9525">
            <a:noFill/>
            <a:miter lim="800000"/>
            <a:headEnd/>
            <a:tailEnd/>
          </a:ln>
          <a:effectLst/>
        </p:spPr>
      </p:pic>
      <p:sp>
        <p:nvSpPr>
          <p:cNvPr id="253957" name="Freeform 5"/>
          <p:cNvSpPr>
            <a:spLocks/>
          </p:cNvSpPr>
          <p:nvPr/>
        </p:nvSpPr>
        <p:spPr bwMode="auto">
          <a:xfrm>
            <a:off x="3614738" y="2935288"/>
            <a:ext cx="449262" cy="266700"/>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sp>
        <p:nvSpPr>
          <p:cNvPr id="253958" name="Freeform 6"/>
          <p:cNvSpPr>
            <a:spLocks/>
          </p:cNvSpPr>
          <p:nvPr/>
        </p:nvSpPr>
        <p:spPr bwMode="auto">
          <a:xfrm>
            <a:off x="4672013" y="2865438"/>
            <a:ext cx="315912" cy="196850"/>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sp>
        <p:nvSpPr>
          <p:cNvPr id="253959" name="Freeform 7"/>
          <p:cNvSpPr>
            <a:spLocks/>
          </p:cNvSpPr>
          <p:nvPr/>
        </p:nvSpPr>
        <p:spPr bwMode="auto">
          <a:xfrm>
            <a:off x="5916613" y="2965450"/>
            <a:ext cx="1016000" cy="744538"/>
          </a:xfrm>
          <a:custGeom>
            <a:avLst/>
            <a:gdLst/>
            <a:ahLst/>
            <a:cxnLst>
              <a:cxn ang="0">
                <a:pos x="567" y="0"/>
              </a:cxn>
              <a:cxn ang="0">
                <a:pos x="530" y="168"/>
              </a:cxn>
              <a:cxn ang="0">
                <a:pos x="428" y="280"/>
              </a:cxn>
              <a:cxn ang="0">
                <a:pos x="314" y="328"/>
              </a:cxn>
              <a:cxn ang="0">
                <a:pos x="0" y="371"/>
              </a:cxn>
            </a:cxnLst>
            <a:rect l="0" t="0" r="r" b="b"/>
            <a:pathLst>
              <a:path w="567" h="371">
                <a:moveTo>
                  <a:pt x="567" y="0"/>
                </a:moveTo>
                <a:cubicBezTo>
                  <a:pt x="561" y="28"/>
                  <a:pt x="553" y="122"/>
                  <a:pt x="530" y="168"/>
                </a:cubicBezTo>
                <a:cubicBezTo>
                  <a:pt x="516" y="193"/>
                  <a:pt x="460" y="266"/>
                  <a:pt x="428" y="280"/>
                </a:cubicBezTo>
                <a:cubicBezTo>
                  <a:pt x="395" y="294"/>
                  <a:pt x="356" y="316"/>
                  <a:pt x="314" y="328"/>
                </a:cubicBezTo>
                <a:cubicBezTo>
                  <a:pt x="241" y="341"/>
                  <a:pt x="52" y="364"/>
                  <a:pt x="0" y="371"/>
                </a:cubicBezTo>
              </a:path>
            </a:pathLst>
          </a:custGeom>
          <a:noFill/>
          <a:ln w="38100" cmpd="sng">
            <a:solidFill>
              <a:srgbClr val="333399"/>
            </a:solidFill>
            <a:round/>
            <a:headEnd/>
            <a:tailEnd/>
          </a:ln>
          <a:effectLst/>
        </p:spPr>
        <p:txBody>
          <a:bodyPr wrap="none" anchor="ctr"/>
          <a:lstStyle/>
          <a:p>
            <a:endParaRPr lang="zh-CN" altLang="en-US"/>
          </a:p>
        </p:txBody>
      </p:sp>
      <p:sp>
        <p:nvSpPr>
          <p:cNvPr id="253960" name="Freeform 8"/>
          <p:cNvSpPr>
            <a:spLocks/>
          </p:cNvSpPr>
          <p:nvPr/>
        </p:nvSpPr>
        <p:spPr bwMode="auto">
          <a:xfrm>
            <a:off x="1908175" y="2614613"/>
            <a:ext cx="1047750" cy="1081087"/>
          </a:xfrm>
          <a:custGeom>
            <a:avLst/>
            <a:gdLst/>
            <a:ahLst/>
            <a:cxnLst>
              <a:cxn ang="0">
                <a:pos x="7" y="0"/>
              </a:cxn>
              <a:cxn ang="0">
                <a:pos x="15" y="424"/>
              </a:cxn>
              <a:cxn ang="0">
                <a:pos x="100" y="545"/>
              </a:cxn>
              <a:cxn ang="0">
                <a:pos x="154" y="571"/>
              </a:cxn>
              <a:cxn ang="0">
                <a:pos x="190" y="591"/>
              </a:cxn>
              <a:cxn ang="0">
                <a:pos x="351" y="633"/>
              </a:cxn>
              <a:cxn ang="0">
                <a:pos x="583" y="664"/>
              </a:cxn>
              <a:cxn ang="0">
                <a:pos x="759" y="664"/>
              </a:cxn>
            </a:cxnLst>
            <a:rect l="0" t="0" r="r" b="b"/>
            <a:pathLst>
              <a:path w="759" h="664">
                <a:moveTo>
                  <a:pt x="7" y="0"/>
                </a:moveTo>
                <a:cubicBezTo>
                  <a:pt x="8" y="71"/>
                  <a:pt x="0" y="333"/>
                  <a:pt x="15" y="424"/>
                </a:cubicBezTo>
                <a:cubicBezTo>
                  <a:pt x="30" y="515"/>
                  <a:pt x="77" y="520"/>
                  <a:pt x="100" y="545"/>
                </a:cubicBezTo>
                <a:lnTo>
                  <a:pt x="154" y="571"/>
                </a:lnTo>
                <a:lnTo>
                  <a:pt x="190" y="591"/>
                </a:lnTo>
                <a:lnTo>
                  <a:pt x="351" y="633"/>
                </a:lnTo>
                <a:lnTo>
                  <a:pt x="583" y="664"/>
                </a:lnTo>
                <a:lnTo>
                  <a:pt x="759" y="664"/>
                </a:lnTo>
              </a:path>
            </a:pathLst>
          </a:custGeom>
          <a:noFill/>
          <a:ln w="38100" cap="rnd" cmpd="sng">
            <a:solidFill>
              <a:srgbClr val="333399"/>
            </a:solidFill>
            <a:prstDash val="solid"/>
            <a:round/>
            <a:headEnd type="none" w="med" len="med"/>
            <a:tailEnd type="none" w="med" len="med"/>
          </a:ln>
          <a:effectLst/>
        </p:spPr>
        <p:txBody>
          <a:bodyPr/>
          <a:lstStyle/>
          <a:p>
            <a:endParaRPr lang="zh-CN" altLang="en-US"/>
          </a:p>
        </p:txBody>
      </p:sp>
      <p:sp>
        <p:nvSpPr>
          <p:cNvPr id="253961" name="Rectangle 9"/>
          <p:cNvSpPr>
            <a:spLocks noChangeArrowheads="1"/>
          </p:cNvSpPr>
          <p:nvPr/>
        </p:nvSpPr>
        <p:spPr bwMode="auto">
          <a:xfrm>
            <a:off x="3998913" y="3548063"/>
            <a:ext cx="942975" cy="395287"/>
          </a:xfrm>
          <a:prstGeom prst="rect">
            <a:avLst/>
          </a:prstGeom>
          <a:noFill/>
          <a:ln w="12700">
            <a:noFill/>
            <a:miter lim="800000"/>
            <a:headEnd/>
            <a:tailEnd/>
          </a:ln>
          <a:effectLst/>
        </p:spPr>
        <p:txBody>
          <a:bodyPr wrap="none" lIns="90488" tIns="44450" rIns="90488" bIns="44450">
            <a:spAutoFit/>
          </a:bodyPr>
          <a:lstStyle/>
          <a:p>
            <a:pPr eaLnBrk="0" hangingPunct="0"/>
            <a:r>
              <a:rPr kumimoji="1" lang="zh-CN" altLang="en-US" sz="2000">
                <a:solidFill>
                  <a:srgbClr val="333399"/>
                </a:solidFill>
                <a:latin typeface="Arial" charset="0"/>
                <a:ea typeface="黑体" pitchFamily="2" charset="-122"/>
              </a:rPr>
              <a:t>因特网</a:t>
            </a:r>
          </a:p>
        </p:txBody>
      </p:sp>
      <p:sp>
        <p:nvSpPr>
          <p:cNvPr id="253962" name="Rectangle 10"/>
          <p:cNvSpPr>
            <a:spLocks noChangeArrowheads="1"/>
          </p:cNvSpPr>
          <p:nvPr/>
        </p:nvSpPr>
        <p:spPr bwMode="auto">
          <a:xfrm>
            <a:off x="5738813" y="620713"/>
            <a:ext cx="3081337" cy="673100"/>
          </a:xfrm>
          <a:prstGeom prst="rect">
            <a:avLst/>
          </a:prstGeom>
          <a:noFill/>
          <a:ln w="12700">
            <a:noFill/>
            <a:miter lim="800000"/>
            <a:headEnd/>
            <a:tailEnd/>
          </a:ln>
          <a:effectLst/>
        </p:spPr>
        <p:txBody>
          <a:bodyPr wrap="none" lIns="90488" tIns="44450" rIns="90488" bIns="44450">
            <a:spAutoFit/>
          </a:bodyPr>
          <a:lstStyle/>
          <a:p>
            <a:pPr algn="ctr" eaLnBrk="0" hangingPunct="0">
              <a:lnSpc>
                <a:spcPct val="80000"/>
              </a:lnSpc>
            </a:pPr>
            <a:r>
              <a:rPr kumimoji="1" lang="zh-CN" altLang="en-US" sz="2400">
                <a:solidFill>
                  <a:srgbClr val="333399"/>
                </a:solidFill>
                <a:latin typeface="Arial" charset="0"/>
                <a:ea typeface="黑体" pitchFamily="2" charset="-122"/>
              </a:rPr>
              <a:t>服务器</a:t>
            </a:r>
          </a:p>
          <a:p>
            <a:pPr algn="ctr" eaLnBrk="0" hangingPunct="0">
              <a:lnSpc>
                <a:spcPct val="80000"/>
              </a:lnSpc>
            </a:pPr>
            <a:r>
              <a:rPr kumimoji="1" lang="en-US" altLang="zh-CN" sz="2400">
                <a:solidFill>
                  <a:srgbClr val="333399"/>
                </a:solidFill>
                <a:latin typeface="Arial" charset="0"/>
                <a:ea typeface="黑体" pitchFamily="2" charset="-122"/>
              </a:rPr>
              <a:t>www.tsinghua.edu.cn</a:t>
            </a:r>
          </a:p>
        </p:txBody>
      </p:sp>
      <p:sp>
        <p:nvSpPr>
          <p:cNvPr id="253963" name="Rectangle 11"/>
          <p:cNvSpPr>
            <a:spLocks noChangeArrowheads="1"/>
          </p:cNvSpPr>
          <p:nvPr/>
        </p:nvSpPr>
        <p:spPr bwMode="auto">
          <a:xfrm>
            <a:off x="3132138" y="836613"/>
            <a:ext cx="2620962" cy="454025"/>
          </a:xfrm>
          <a:prstGeom prst="rect">
            <a:avLst/>
          </a:prstGeom>
          <a:noFill/>
          <a:ln w="19050">
            <a:noFill/>
            <a:miter lim="800000"/>
            <a:headEnd/>
            <a:tailEnd/>
          </a:ln>
          <a:effectLst/>
        </p:spPr>
        <p:txBody>
          <a:bodyPr wrap="none" lIns="90488" tIns="44450" rIns="90488" bIns="44450">
            <a:spAutoFit/>
          </a:bodyPr>
          <a:lstStyle/>
          <a:p>
            <a:pPr eaLnBrk="0" hangingPunct="0"/>
            <a:r>
              <a:rPr kumimoji="1" lang="zh-CN" altLang="zh-CN" sz="2400">
                <a:solidFill>
                  <a:srgbClr val="333399"/>
                </a:solidFill>
                <a:latin typeface="Arial" charset="0"/>
                <a:ea typeface="黑体" pitchFamily="2" charset="-122"/>
              </a:rPr>
              <a:t>链接到</a:t>
            </a:r>
            <a:r>
              <a:rPr kumimoji="1" lang="en-US" altLang="zh-CN" sz="2400">
                <a:solidFill>
                  <a:srgbClr val="333399"/>
                </a:solidFill>
                <a:latin typeface="Arial" charset="0"/>
                <a:ea typeface="黑体" pitchFamily="2" charset="-122"/>
              </a:rPr>
              <a:t>URL</a:t>
            </a:r>
            <a:r>
              <a:rPr kumimoji="1" lang="zh-CN" altLang="en-US" sz="2400">
                <a:solidFill>
                  <a:srgbClr val="333399"/>
                </a:solidFill>
                <a:latin typeface="Arial" charset="0"/>
                <a:ea typeface="黑体" pitchFamily="2" charset="-122"/>
              </a:rPr>
              <a:t>的超链</a:t>
            </a:r>
          </a:p>
        </p:txBody>
      </p:sp>
      <p:sp>
        <p:nvSpPr>
          <p:cNvPr id="253964" name="Rectangle 12"/>
          <p:cNvSpPr>
            <a:spLocks noChangeArrowheads="1"/>
          </p:cNvSpPr>
          <p:nvPr/>
        </p:nvSpPr>
        <p:spPr bwMode="auto">
          <a:xfrm>
            <a:off x="3073400" y="3021013"/>
            <a:ext cx="2835275" cy="393700"/>
          </a:xfrm>
          <a:prstGeom prst="rect">
            <a:avLst/>
          </a:prstGeom>
          <a:solidFill>
            <a:schemeClr val="bg1"/>
          </a:solidFill>
          <a:ln w="19050">
            <a:noFill/>
            <a:miter lim="800000"/>
            <a:headEnd/>
            <a:tailEnd/>
          </a:ln>
          <a:effectLst/>
        </p:spPr>
        <p:txBody>
          <a:bodyPr wrap="none" lIns="90488" tIns="44450" rIns="90488" bIns="44450">
            <a:spAutoFit/>
          </a:bodyPr>
          <a:lstStyle/>
          <a:p>
            <a:pPr eaLnBrk="0" hangingPunct="0"/>
            <a:r>
              <a:rPr kumimoji="1" lang="en-US" altLang="zh-CN" sz="2000">
                <a:solidFill>
                  <a:srgbClr val="333399"/>
                </a:solidFill>
                <a:latin typeface="Arial" charset="0"/>
                <a:ea typeface="黑体" pitchFamily="2" charset="-122"/>
              </a:rPr>
              <a:t>HTTP </a:t>
            </a:r>
            <a:r>
              <a:rPr kumimoji="1" lang="zh-CN" altLang="en-US" sz="2000">
                <a:solidFill>
                  <a:srgbClr val="333399"/>
                </a:solidFill>
                <a:latin typeface="Arial" charset="0"/>
                <a:ea typeface="黑体" pitchFamily="2" charset="-122"/>
              </a:rPr>
              <a:t>使用此 </a:t>
            </a:r>
            <a:r>
              <a:rPr kumimoji="1" lang="en-US" altLang="zh-CN" sz="2000">
                <a:solidFill>
                  <a:srgbClr val="333399"/>
                </a:solidFill>
                <a:latin typeface="Arial" charset="0"/>
                <a:ea typeface="黑体" pitchFamily="2" charset="-122"/>
              </a:rPr>
              <a:t>TCP </a:t>
            </a:r>
            <a:r>
              <a:rPr kumimoji="1" lang="zh-CN" altLang="en-US" sz="2000">
                <a:solidFill>
                  <a:srgbClr val="333399"/>
                </a:solidFill>
                <a:latin typeface="Arial" charset="0"/>
                <a:ea typeface="黑体" pitchFamily="2" charset="-122"/>
              </a:rPr>
              <a:t>连接</a:t>
            </a:r>
          </a:p>
        </p:txBody>
      </p:sp>
      <p:sp>
        <p:nvSpPr>
          <p:cNvPr id="253965" name="Rectangle 13"/>
          <p:cNvSpPr>
            <a:spLocks noChangeArrowheads="1"/>
          </p:cNvSpPr>
          <p:nvPr/>
        </p:nvSpPr>
        <p:spPr bwMode="auto">
          <a:xfrm>
            <a:off x="2673350" y="1757363"/>
            <a:ext cx="944563" cy="638175"/>
          </a:xfrm>
          <a:prstGeom prst="rect">
            <a:avLst/>
          </a:prstGeom>
          <a:noFill/>
          <a:ln w="19050">
            <a:noFill/>
            <a:miter lim="800000"/>
            <a:headEnd/>
            <a:tailEnd/>
          </a:ln>
          <a:effectLst/>
        </p:spPr>
        <p:txBody>
          <a:bodyPr wrap="none" lIns="90488" tIns="44450" rIns="90488" bIns="44450">
            <a:spAutoFit/>
          </a:bodyPr>
          <a:lstStyle/>
          <a:p>
            <a:pPr eaLnBrk="0" hangingPunct="0">
              <a:lnSpc>
                <a:spcPct val="90000"/>
              </a:lnSpc>
            </a:pPr>
            <a:r>
              <a:rPr kumimoji="1" lang="zh-CN" altLang="en-US" sz="2000">
                <a:solidFill>
                  <a:srgbClr val="333399"/>
                </a:solidFill>
                <a:latin typeface="Arial" charset="0"/>
                <a:ea typeface="黑体" pitchFamily="2" charset="-122"/>
              </a:rPr>
              <a:t>浏览器</a:t>
            </a:r>
          </a:p>
          <a:p>
            <a:pPr eaLnBrk="0" hangingPunct="0">
              <a:lnSpc>
                <a:spcPct val="90000"/>
              </a:lnSpc>
            </a:pPr>
            <a:r>
              <a:rPr kumimoji="1" lang="zh-CN" altLang="en-US" sz="2000">
                <a:solidFill>
                  <a:srgbClr val="333399"/>
                </a:solidFill>
                <a:latin typeface="Arial" charset="0"/>
                <a:ea typeface="黑体" pitchFamily="2" charset="-122"/>
              </a:rPr>
              <a:t> 程序</a:t>
            </a:r>
          </a:p>
        </p:txBody>
      </p:sp>
      <p:sp>
        <p:nvSpPr>
          <p:cNvPr id="253966" name="Rectangle 14"/>
          <p:cNvSpPr>
            <a:spLocks noChangeArrowheads="1"/>
          </p:cNvSpPr>
          <p:nvPr/>
        </p:nvSpPr>
        <p:spPr bwMode="auto">
          <a:xfrm>
            <a:off x="5051425" y="1757363"/>
            <a:ext cx="941388" cy="638175"/>
          </a:xfrm>
          <a:prstGeom prst="rect">
            <a:avLst/>
          </a:prstGeom>
          <a:noFill/>
          <a:ln w="19050">
            <a:noFill/>
            <a:miter lim="800000"/>
            <a:headEnd/>
            <a:tailEnd/>
          </a:ln>
          <a:effectLst/>
        </p:spPr>
        <p:txBody>
          <a:bodyPr wrap="none" lIns="90488" tIns="44450" rIns="90488" bIns="44450">
            <a:spAutoFit/>
          </a:bodyPr>
          <a:lstStyle/>
          <a:p>
            <a:pPr eaLnBrk="0" hangingPunct="0">
              <a:lnSpc>
                <a:spcPct val="90000"/>
              </a:lnSpc>
            </a:pPr>
            <a:r>
              <a:rPr kumimoji="1" lang="zh-CN" altLang="en-US" sz="2000">
                <a:solidFill>
                  <a:srgbClr val="333399"/>
                </a:solidFill>
                <a:latin typeface="Arial" charset="0"/>
                <a:ea typeface="黑体" pitchFamily="2" charset="-122"/>
              </a:rPr>
              <a:t>服务器</a:t>
            </a:r>
          </a:p>
          <a:p>
            <a:pPr eaLnBrk="0" hangingPunct="0">
              <a:lnSpc>
                <a:spcPct val="90000"/>
              </a:lnSpc>
            </a:pPr>
            <a:r>
              <a:rPr kumimoji="1" lang="zh-CN" altLang="en-US" sz="2000">
                <a:solidFill>
                  <a:srgbClr val="333399"/>
                </a:solidFill>
                <a:latin typeface="Arial" charset="0"/>
                <a:ea typeface="黑体" pitchFamily="2" charset="-122"/>
              </a:rPr>
              <a:t> 程序</a:t>
            </a:r>
          </a:p>
        </p:txBody>
      </p:sp>
      <p:sp>
        <p:nvSpPr>
          <p:cNvPr id="253967" name="Rectangle 15"/>
          <p:cNvSpPr>
            <a:spLocks noChangeArrowheads="1"/>
          </p:cNvSpPr>
          <p:nvPr/>
        </p:nvSpPr>
        <p:spPr bwMode="auto">
          <a:xfrm>
            <a:off x="3946525" y="2130425"/>
            <a:ext cx="844550" cy="393700"/>
          </a:xfrm>
          <a:prstGeom prst="rect">
            <a:avLst/>
          </a:prstGeom>
          <a:noFill/>
          <a:ln w="19050">
            <a:noFill/>
            <a:miter lim="800000"/>
            <a:headEnd/>
            <a:tailEnd/>
          </a:ln>
          <a:effectLst/>
        </p:spPr>
        <p:txBody>
          <a:bodyPr wrap="none" lIns="90488" tIns="44450" rIns="90488" bIns="44450">
            <a:spAutoFit/>
          </a:bodyPr>
          <a:lstStyle/>
          <a:p>
            <a:pPr eaLnBrk="0" hangingPunct="0"/>
            <a:r>
              <a:rPr kumimoji="1" lang="en-US" altLang="zh-CN" sz="2000">
                <a:solidFill>
                  <a:srgbClr val="333399"/>
                </a:solidFill>
                <a:latin typeface="Arial" charset="0"/>
                <a:ea typeface="黑体" pitchFamily="2" charset="-122"/>
              </a:rPr>
              <a:t>HTTP</a:t>
            </a:r>
          </a:p>
        </p:txBody>
      </p:sp>
      <p:sp>
        <p:nvSpPr>
          <p:cNvPr id="253968" name="Rectangle 16"/>
          <p:cNvSpPr>
            <a:spLocks noChangeArrowheads="1"/>
          </p:cNvSpPr>
          <p:nvPr/>
        </p:nvSpPr>
        <p:spPr bwMode="auto">
          <a:xfrm>
            <a:off x="1403350" y="1052513"/>
            <a:ext cx="790575" cy="454025"/>
          </a:xfrm>
          <a:prstGeom prst="rect">
            <a:avLst/>
          </a:prstGeom>
          <a:noFill/>
          <a:ln w="12700">
            <a:noFill/>
            <a:miter lim="800000"/>
            <a:headEnd/>
            <a:tailEnd/>
          </a:ln>
          <a:effectLst/>
        </p:spPr>
        <p:txBody>
          <a:bodyPr wrap="none" lIns="90488" tIns="44450" rIns="90488" bIns="44450">
            <a:spAutoFit/>
          </a:bodyPr>
          <a:lstStyle/>
          <a:p>
            <a:pPr eaLnBrk="0" hangingPunct="0"/>
            <a:r>
              <a:rPr kumimoji="1" lang="zh-CN" altLang="en-US" sz="2400">
                <a:solidFill>
                  <a:srgbClr val="333399"/>
                </a:solidFill>
                <a:latin typeface="Arial" charset="0"/>
                <a:ea typeface="黑体" pitchFamily="2" charset="-122"/>
              </a:rPr>
              <a:t>客户</a:t>
            </a:r>
          </a:p>
        </p:txBody>
      </p:sp>
      <p:pic>
        <p:nvPicPr>
          <p:cNvPr id="253969" name="Picture 17"/>
          <p:cNvPicPr>
            <a:picLocks noChangeArrowheads="1"/>
          </p:cNvPicPr>
          <p:nvPr/>
        </p:nvPicPr>
        <p:blipFill>
          <a:blip r:embed="rId6"/>
          <a:srcRect/>
          <a:stretch>
            <a:fillRect/>
          </a:stretch>
        </p:blipFill>
        <p:spPr bwMode="auto">
          <a:xfrm>
            <a:off x="1144588" y="1503363"/>
            <a:ext cx="1431925" cy="1433512"/>
          </a:xfrm>
          <a:prstGeom prst="rect">
            <a:avLst/>
          </a:prstGeom>
          <a:noFill/>
          <a:ln w="9525">
            <a:noFill/>
            <a:miter lim="800000"/>
            <a:headEnd/>
            <a:tailEnd/>
          </a:ln>
          <a:effectLst/>
        </p:spPr>
      </p:pic>
      <p:sp>
        <p:nvSpPr>
          <p:cNvPr id="253970" name="Freeform 18"/>
          <p:cNvSpPr>
            <a:spLocks/>
          </p:cNvSpPr>
          <p:nvPr/>
        </p:nvSpPr>
        <p:spPr bwMode="auto">
          <a:xfrm>
            <a:off x="1484313" y="1735138"/>
            <a:ext cx="741362" cy="555625"/>
          </a:xfrm>
          <a:custGeom>
            <a:avLst/>
            <a:gdLst/>
            <a:ahLst/>
            <a:cxnLst>
              <a:cxn ang="0">
                <a:pos x="17" y="0"/>
              </a:cxn>
              <a:cxn ang="0">
                <a:pos x="462" y="0"/>
              </a:cxn>
              <a:cxn ang="0">
                <a:pos x="443" y="321"/>
              </a:cxn>
              <a:cxn ang="0">
                <a:pos x="0" y="304"/>
              </a:cxn>
              <a:cxn ang="0">
                <a:pos x="17" y="0"/>
              </a:cxn>
            </a:cxnLst>
            <a:rect l="0" t="0" r="r" b="b"/>
            <a:pathLst>
              <a:path w="463" h="322">
                <a:moveTo>
                  <a:pt x="17" y="0"/>
                </a:moveTo>
                <a:lnTo>
                  <a:pt x="462" y="0"/>
                </a:lnTo>
                <a:lnTo>
                  <a:pt x="443" y="321"/>
                </a:lnTo>
                <a:lnTo>
                  <a:pt x="0" y="304"/>
                </a:lnTo>
                <a:lnTo>
                  <a:pt x="17" y="0"/>
                </a:lnTo>
              </a:path>
            </a:pathLst>
          </a:custGeom>
          <a:noFill/>
          <a:ln w="12700" cap="rnd" cmpd="sng">
            <a:noFill/>
            <a:prstDash val="solid"/>
            <a:round/>
            <a:headEnd type="none" w="med" len="med"/>
            <a:tailEnd type="none" w="med" len="med"/>
          </a:ln>
          <a:effectLst/>
        </p:spPr>
        <p:txBody>
          <a:bodyPr/>
          <a:lstStyle/>
          <a:p>
            <a:endParaRPr lang="zh-CN" altLang="en-US"/>
          </a:p>
        </p:txBody>
      </p:sp>
      <p:sp>
        <p:nvSpPr>
          <p:cNvPr id="253971" name="Rectangle 19"/>
          <p:cNvSpPr>
            <a:spLocks noChangeArrowheads="1"/>
          </p:cNvSpPr>
          <p:nvPr/>
        </p:nvSpPr>
        <p:spPr bwMode="auto">
          <a:xfrm>
            <a:off x="1412875" y="1628775"/>
            <a:ext cx="892175" cy="512763"/>
          </a:xfrm>
          <a:prstGeom prst="rect">
            <a:avLst/>
          </a:prstGeom>
          <a:noFill/>
          <a:ln w="19050">
            <a:noFill/>
            <a:miter lim="800000"/>
            <a:headEnd/>
            <a:tailEnd/>
          </a:ln>
          <a:effectLst/>
        </p:spPr>
        <p:txBody>
          <a:bodyPr wrap="none" lIns="90488" tIns="44450" rIns="90488" bIns="44450">
            <a:spAutoFit/>
          </a:bodyPr>
          <a:lstStyle/>
          <a:p>
            <a:pPr eaLnBrk="0" hangingPunct="0"/>
            <a:r>
              <a:rPr kumimoji="1" lang="zh-CN" altLang="en-US" sz="1400">
                <a:solidFill>
                  <a:srgbClr val="333399"/>
                </a:solidFill>
                <a:latin typeface="Arial" charset="0"/>
                <a:ea typeface="黑体" pitchFamily="2" charset="-122"/>
              </a:rPr>
              <a:t>清华大学</a:t>
            </a:r>
          </a:p>
          <a:p>
            <a:pPr eaLnBrk="0" hangingPunct="0"/>
            <a:r>
              <a:rPr kumimoji="1" lang="zh-CN" altLang="en-US" sz="1400">
                <a:solidFill>
                  <a:srgbClr val="333399"/>
                </a:solidFill>
                <a:latin typeface="Arial" charset="0"/>
                <a:ea typeface="黑体" pitchFamily="2" charset="-122"/>
              </a:rPr>
              <a:t>院系设置</a:t>
            </a:r>
          </a:p>
        </p:txBody>
      </p:sp>
      <p:sp>
        <p:nvSpPr>
          <p:cNvPr id="253972" name="Line 20"/>
          <p:cNvSpPr>
            <a:spLocks noChangeShapeType="1"/>
          </p:cNvSpPr>
          <p:nvPr/>
        </p:nvSpPr>
        <p:spPr bwMode="auto">
          <a:xfrm>
            <a:off x="1549400" y="2093913"/>
            <a:ext cx="585788" cy="0"/>
          </a:xfrm>
          <a:prstGeom prst="line">
            <a:avLst/>
          </a:prstGeom>
          <a:noFill/>
          <a:ln w="19050">
            <a:solidFill>
              <a:schemeClr val="tx1"/>
            </a:solidFill>
            <a:round/>
            <a:headEnd/>
            <a:tailEnd/>
          </a:ln>
          <a:effectLst/>
        </p:spPr>
        <p:txBody>
          <a:bodyPr wrap="none" anchor="ctr"/>
          <a:lstStyle/>
          <a:p>
            <a:endParaRPr lang="zh-CN" altLang="en-US"/>
          </a:p>
        </p:txBody>
      </p:sp>
      <p:sp>
        <p:nvSpPr>
          <p:cNvPr id="253973" name="Oval 21"/>
          <p:cNvSpPr>
            <a:spLocks noChangeArrowheads="1"/>
          </p:cNvSpPr>
          <p:nvPr/>
        </p:nvSpPr>
        <p:spPr bwMode="auto">
          <a:xfrm>
            <a:off x="1824038" y="2432050"/>
            <a:ext cx="593725" cy="252413"/>
          </a:xfrm>
          <a:prstGeom prst="ellipse">
            <a:avLst/>
          </a:prstGeom>
          <a:solidFill>
            <a:srgbClr val="FFFF99"/>
          </a:solidFill>
          <a:ln w="9525">
            <a:solidFill>
              <a:schemeClr val="tx1"/>
            </a:solidFill>
            <a:round/>
            <a:headEnd/>
            <a:tailEnd/>
          </a:ln>
          <a:effectLst/>
        </p:spPr>
        <p:txBody>
          <a:bodyPr wrap="none" anchor="ctr"/>
          <a:lstStyle/>
          <a:p>
            <a:endParaRPr lang="zh-CN" altLang="en-US"/>
          </a:p>
        </p:txBody>
      </p:sp>
      <p:sp>
        <p:nvSpPr>
          <p:cNvPr id="253974" name="Line 22"/>
          <p:cNvSpPr>
            <a:spLocks noChangeShapeType="1"/>
          </p:cNvSpPr>
          <p:nvPr/>
        </p:nvSpPr>
        <p:spPr bwMode="auto">
          <a:xfrm>
            <a:off x="5815013" y="2262188"/>
            <a:ext cx="509587" cy="254000"/>
          </a:xfrm>
          <a:prstGeom prst="line">
            <a:avLst/>
          </a:prstGeom>
          <a:noFill/>
          <a:ln w="28575">
            <a:solidFill>
              <a:srgbClr val="333399"/>
            </a:solidFill>
            <a:round/>
            <a:headEnd/>
            <a:tailEnd type="triangle" w="sm" len="lg"/>
          </a:ln>
          <a:effectLst/>
        </p:spPr>
        <p:txBody>
          <a:bodyPr wrap="none" anchor="ctr"/>
          <a:lstStyle/>
          <a:p>
            <a:endParaRPr lang="zh-CN" altLang="en-US"/>
          </a:p>
        </p:txBody>
      </p:sp>
      <p:sp>
        <p:nvSpPr>
          <p:cNvPr id="253975" name="Line 23"/>
          <p:cNvSpPr>
            <a:spLocks noChangeShapeType="1"/>
          </p:cNvSpPr>
          <p:nvPr/>
        </p:nvSpPr>
        <p:spPr bwMode="auto">
          <a:xfrm flipH="1">
            <a:off x="2333625" y="2178050"/>
            <a:ext cx="509588" cy="338138"/>
          </a:xfrm>
          <a:prstGeom prst="line">
            <a:avLst/>
          </a:prstGeom>
          <a:noFill/>
          <a:ln w="28575">
            <a:solidFill>
              <a:srgbClr val="333399"/>
            </a:solidFill>
            <a:round/>
            <a:headEnd/>
            <a:tailEnd type="triangle" w="sm" len="lg"/>
          </a:ln>
          <a:effectLst/>
        </p:spPr>
        <p:txBody>
          <a:bodyPr wrap="none" anchor="ctr"/>
          <a:lstStyle/>
          <a:p>
            <a:endParaRPr lang="zh-CN" altLang="en-US"/>
          </a:p>
        </p:txBody>
      </p:sp>
      <p:sp>
        <p:nvSpPr>
          <p:cNvPr id="253976" name="Oval 24"/>
          <p:cNvSpPr>
            <a:spLocks noChangeArrowheads="1"/>
          </p:cNvSpPr>
          <p:nvPr/>
        </p:nvSpPr>
        <p:spPr bwMode="auto">
          <a:xfrm>
            <a:off x="6238875" y="2432050"/>
            <a:ext cx="595313" cy="252413"/>
          </a:xfrm>
          <a:prstGeom prst="ellipse">
            <a:avLst/>
          </a:prstGeom>
          <a:solidFill>
            <a:srgbClr val="FFFF99"/>
          </a:solidFill>
          <a:ln w="9525">
            <a:solidFill>
              <a:schemeClr val="tx1"/>
            </a:solidFill>
            <a:round/>
            <a:headEnd/>
            <a:tailEnd/>
          </a:ln>
          <a:effectLst/>
        </p:spPr>
        <p:txBody>
          <a:bodyPr wrap="none" anchor="ctr"/>
          <a:lstStyle/>
          <a:p>
            <a:endParaRPr lang="zh-CN" altLang="en-US"/>
          </a:p>
        </p:txBody>
      </p:sp>
      <p:sp>
        <p:nvSpPr>
          <p:cNvPr id="253977" name="Freeform 25"/>
          <p:cNvSpPr>
            <a:spLocks/>
          </p:cNvSpPr>
          <p:nvPr/>
        </p:nvSpPr>
        <p:spPr bwMode="auto">
          <a:xfrm>
            <a:off x="2163763" y="2622550"/>
            <a:ext cx="4330700" cy="820738"/>
          </a:xfrm>
          <a:custGeom>
            <a:avLst/>
            <a:gdLst/>
            <a:ahLst/>
            <a:cxnLst>
              <a:cxn ang="0">
                <a:pos x="0" y="0"/>
              </a:cxn>
              <a:cxn ang="0">
                <a:pos x="0" y="608"/>
              </a:cxn>
              <a:cxn ang="0">
                <a:pos x="6" y="651"/>
              </a:cxn>
              <a:cxn ang="0">
                <a:pos x="24" y="699"/>
              </a:cxn>
              <a:cxn ang="0">
                <a:pos x="66" y="750"/>
              </a:cxn>
              <a:cxn ang="0">
                <a:pos x="144" y="793"/>
              </a:cxn>
              <a:cxn ang="0">
                <a:pos x="282" y="830"/>
              </a:cxn>
              <a:cxn ang="0">
                <a:pos x="432" y="852"/>
              </a:cxn>
              <a:cxn ang="0">
                <a:pos x="816" y="852"/>
              </a:cxn>
              <a:cxn ang="0">
                <a:pos x="2135" y="852"/>
              </a:cxn>
              <a:cxn ang="0">
                <a:pos x="2250" y="837"/>
              </a:cxn>
              <a:cxn ang="0">
                <a:pos x="2315" y="815"/>
              </a:cxn>
              <a:cxn ang="0">
                <a:pos x="2394" y="757"/>
              </a:cxn>
              <a:cxn ang="0">
                <a:pos x="2436" y="680"/>
              </a:cxn>
              <a:cxn ang="0">
                <a:pos x="2448" y="615"/>
              </a:cxn>
              <a:cxn ang="0">
                <a:pos x="2448" y="18"/>
              </a:cxn>
            </a:cxnLst>
            <a:rect l="0" t="0" r="r" b="b"/>
            <a:pathLst>
              <a:path w="2448" h="852">
                <a:moveTo>
                  <a:pt x="0" y="0"/>
                </a:moveTo>
                <a:lnTo>
                  <a:pt x="0" y="608"/>
                </a:lnTo>
                <a:lnTo>
                  <a:pt x="6" y="651"/>
                </a:lnTo>
                <a:lnTo>
                  <a:pt x="24" y="699"/>
                </a:lnTo>
                <a:lnTo>
                  <a:pt x="66" y="750"/>
                </a:lnTo>
                <a:lnTo>
                  <a:pt x="144" y="793"/>
                </a:lnTo>
                <a:lnTo>
                  <a:pt x="282" y="830"/>
                </a:lnTo>
                <a:lnTo>
                  <a:pt x="432" y="852"/>
                </a:lnTo>
                <a:lnTo>
                  <a:pt x="816" y="852"/>
                </a:lnTo>
                <a:lnTo>
                  <a:pt x="2135" y="852"/>
                </a:lnTo>
                <a:lnTo>
                  <a:pt x="2250" y="837"/>
                </a:lnTo>
                <a:lnTo>
                  <a:pt x="2315" y="815"/>
                </a:lnTo>
                <a:lnTo>
                  <a:pt x="2394" y="757"/>
                </a:lnTo>
                <a:lnTo>
                  <a:pt x="2436" y="680"/>
                </a:lnTo>
                <a:lnTo>
                  <a:pt x="2448" y="615"/>
                </a:lnTo>
                <a:lnTo>
                  <a:pt x="2448" y="18"/>
                </a:lnTo>
              </a:path>
            </a:pathLst>
          </a:custGeom>
          <a:noFill/>
          <a:ln w="38100" cap="flat" cmpd="sng">
            <a:solidFill>
              <a:srgbClr val="333399"/>
            </a:solidFill>
            <a:prstDash val="sysDot"/>
            <a:round/>
            <a:headEnd type="triangle" w="sm" len="lg"/>
            <a:tailEnd type="triangle" w="sm" len="lg"/>
          </a:ln>
          <a:effectLst/>
        </p:spPr>
        <p:txBody>
          <a:bodyPr wrap="none" anchor="ctr"/>
          <a:lstStyle/>
          <a:p>
            <a:endParaRPr lang="zh-CN" altLang="en-US"/>
          </a:p>
        </p:txBody>
      </p:sp>
      <p:sp>
        <p:nvSpPr>
          <p:cNvPr id="253978" name="Line 26"/>
          <p:cNvSpPr>
            <a:spLocks noChangeShapeType="1"/>
          </p:cNvSpPr>
          <p:nvPr/>
        </p:nvSpPr>
        <p:spPr bwMode="auto">
          <a:xfrm flipV="1">
            <a:off x="2417763" y="2571750"/>
            <a:ext cx="3906837" cy="0"/>
          </a:xfrm>
          <a:prstGeom prst="line">
            <a:avLst/>
          </a:prstGeom>
          <a:noFill/>
          <a:ln w="76200">
            <a:solidFill>
              <a:srgbClr val="333399"/>
            </a:solidFill>
            <a:round/>
            <a:headEnd type="triangle" w="sm" len="lg"/>
            <a:tailEnd type="triangle" w="sm" len="lg"/>
          </a:ln>
          <a:effectLst/>
        </p:spPr>
        <p:txBody>
          <a:bodyPr wrap="none" anchor="ctr"/>
          <a:lstStyle/>
          <a:p>
            <a:endParaRPr lang="zh-CN" altLang="en-US"/>
          </a:p>
        </p:txBody>
      </p:sp>
      <p:sp>
        <p:nvSpPr>
          <p:cNvPr id="253979" name="Line 27"/>
          <p:cNvSpPr>
            <a:spLocks noChangeShapeType="1"/>
          </p:cNvSpPr>
          <p:nvPr/>
        </p:nvSpPr>
        <p:spPr bwMode="auto">
          <a:xfrm rot="16200000" flipH="1">
            <a:off x="6726238" y="2624138"/>
            <a:ext cx="288925" cy="193675"/>
          </a:xfrm>
          <a:prstGeom prst="line">
            <a:avLst/>
          </a:prstGeom>
          <a:noFill/>
          <a:ln w="28575">
            <a:solidFill>
              <a:schemeClr val="tx1"/>
            </a:solidFill>
            <a:round/>
            <a:headEnd/>
            <a:tailEnd type="triangle" w="sm" len="med"/>
          </a:ln>
          <a:effectLst/>
        </p:spPr>
        <p:txBody>
          <a:bodyPr wrap="none" anchor="ctr"/>
          <a:lstStyle/>
          <a:p>
            <a:endParaRPr lang="zh-CN" altLang="en-US"/>
          </a:p>
        </p:txBody>
      </p:sp>
      <p:sp>
        <p:nvSpPr>
          <p:cNvPr id="253980" name="Freeform 28"/>
          <p:cNvSpPr>
            <a:spLocks/>
          </p:cNvSpPr>
          <p:nvPr/>
        </p:nvSpPr>
        <p:spPr bwMode="auto">
          <a:xfrm>
            <a:off x="1871663" y="1250950"/>
            <a:ext cx="4962525" cy="666750"/>
          </a:xfrm>
          <a:custGeom>
            <a:avLst/>
            <a:gdLst/>
            <a:ahLst/>
            <a:cxnLst>
              <a:cxn ang="0">
                <a:pos x="0" y="332"/>
              </a:cxn>
              <a:cxn ang="0">
                <a:pos x="336" y="140"/>
              </a:cxn>
              <a:cxn ang="0">
                <a:pos x="753" y="38"/>
              </a:cxn>
              <a:cxn ang="0">
                <a:pos x="1287" y="2"/>
              </a:cxn>
              <a:cxn ang="0">
                <a:pos x="1756" y="50"/>
              </a:cxn>
              <a:cxn ang="0">
                <a:pos x="2191" y="129"/>
              </a:cxn>
              <a:cxn ang="0">
                <a:pos x="2454" y="212"/>
              </a:cxn>
            </a:cxnLst>
            <a:rect l="0" t="0" r="r" b="b"/>
            <a:pathLst>
              <a:path w="2454" h="332">
                <a:moveTo>
                  <a:pt x="0" y="332"/>
                </a:moveTo>
                <a:cubicBezTo>
                  <a:pt x="56" y="300"/>
                  <a:pt x="211" y="189"/>
                  <a:pt x="336" y="140"/>
                </a:cubicBezTo>
                <a:cubicBezTo>
                  <a:pt x="461" y="91"/>
                  <a:pt x="595" y="61"/>
                  <a:pt x="753" y="38"/>
                </a:cubicBezTo>
                <a:cubicBezTo>
                  <a:pt x="911" y="15"/>
                  <a:pt x="1120" y="0"/>
                  <a:pt x="1287" y="2"/>
                </a:cubicBezTo>
                <a:cubicBezTo>
                  <a:pt x="1454" y="4"/>
                  <a:pt x="1606" y="28"/>
                  <a:pt x="1756" y="50"/>
                </a:cubicBezTo>
                <a:cubicBezTo>
                  <a:pt x="1907" y="71"/>
                  <a:pt x="2075" y="102"/>
                  <a:pt x="2191" y="129"/>
                </a:cubicBezTo>
                <a:cubicBezTo>
                  <a:pt x="2307" y="156"/>
                  <a:pt x="2400" y="194"/>
                  <a:pt x="2454" y="212"/>
                </a:cubicBezTo>
              </a:path>
            </a:pathLst>
          </a:custGeom>
          <a:noFill/>
          <a:ln w="76200" cmpd="sng">
            <a:solidFill>
              <a:schemeClr val="hlink"/>
            </a:solidFill>
            <a:round/>
            <a:headEnd type="none" w="med" len="med"/>
            <a:tailEnd type="triangle" w="med" len="lg"/>
          </a:ln>
          <a:effectLst/>
        </p:spPr>
        <p:txBody>
          <a:bodyPr wrap="none" anchor="ctr"/>
          <a:lstStyle/>
          <a:p>
            <a:endParaRPr lang="zh-CN" altLang="en-US"/>
          </a:p>
        </p:txBody>
      </p:sp>
      <p:sp>
        <p:nvSpPr>
          <p:cNvPr id="253981" name="Line 29"/>
          <p:cNvSpPr>
            <a:spLocks noChangeShapeType="1"/>
          </p:cNvSpPr>
          <p:nvPr/>
        </p:nvSpPr>
        <p:spPr bwMode="auto">
          <a:xfrm>
            <a:off x="1824038" y="3829050"/>
            <a:ext cx="0" cy="2986088"/>
          </a:xfrm>
          <a:prstGeom prst="line">
            <a:avLst/>
          </a:prstGeom>
          <a:noFill/>
          <a:ln w="28575">
            <a:solidFill>
              <a:srgbClr val="333399"/>
            </a:solidFill>
            <a:round/>
            <a:headEnd/>
            <a:tailEnd/>
          </a:ln>
          <a:effectLst/>
        </p:spPr>
        <p:txBody>
          <a:bodyPr/>
          <a:lstStyle/>
          <a:p>
            <a:endParaRPr lang="zh-CN" altLang="en-US"/>
          </a:p>
        </p:txBody>
      </p:sp>
      <p:sp>
        <p:nvSpPr>
          <p:cNvPr id="253982" name="Line 30"/>
          <p:cNvSpPr>
            <a:spLocks noChangeShapeType="1"/>
          </p:cNvSpPr>
          <p:nvPr/>
        </p:nvSpPr>
        <p:spPr bwMode="auto">
          <a:xfrm>
            <a:off x="6967538" y="3829050"/>
            <a:ext cx="0" cy="2986088"/>
          </a:xfrm>
          <a:prstGeom prst="line">
            <a:avLst/>
          </a:prstGeom>
          <a:noFill/>
          <a:ln w="28575">
            <a:solidFill>
              <a:srgbClr val="333399"/>
            </a:solidFill>
            <a:round/>
            <a:headEnd/>
            <a:tailEnd/>
          </a:ln>
          <a:effectLst/>
        </p:spPr>
        <p:txBody>
          <a:bodyPr/>
          <a:lstStyle/>
          <a:p>
            <a:endParaRPr lang="zh-CN" altLang="en-US"/>
          </a:p>
        </p:txBody>
      </p:sp>
      <p:grpSp>
        <p:nvGrpSpPr>
          <p:cNvPr id="253983" name="Group 31"/>
          <p:cNvGrpSpPr>
            <a:grpSpLocks/>
          </p:cNvGrpSpPr>
          <p:nvPr/>
        </p:nvGrpSpPr>
        <p:grpSpPr bwMode="auto">
          <a:xfrm>
            <a:off x="1824038" y="4292600"/>
            <a:ext cx="5143500" cy="396875"/>
            <a:chOff x="1149" y="2704"/>
            <a:chExt cx="3240" cy="250"/>
          </a:xfrm>
        </p:grpSpPr>
        <p:sp>
          <p:nvSpPr>
            <p:cNvPr id="253984" name="Line 32"/>
            <p:cNvSpPr>
              <a:spLocks noChangeShapeType="1"/>
            </p:cNvSpPr>
            <p:nvPr/>
          </p:nvSpPr>
          <p:spPr bwMode="auto">
            <a:xfrm>
              <a:off x="1149" y="2836"/>
              <a:ext cx="3240" cy="0"/>
            </a:xfrm>
            <a:prstGeom prst="line">
              <a:avLst/>
            </a:prstGeom>
            <a:noFill/>
            <a:ln w="38100">
              <a:solidFill>
                <a:srgbClr val="333399"/>
              </a:solidFill>
              <a:prstDash val="sysDot"/>
              <a:round/>
              <a:headEnd type="triangle" w="med" len="lg"/>
              <a:tailEnd type="triangle" w="med" len="lg"/>
            </a:ln>
            <a:effectLst/>
          </p:spPr>
          <p:txBody>
            <a:bodyPr/>
            <a:lstStyle/>
            <a:p>
              <a:endParaRPr lang="zh-CN" altLang="en-US"/>
            </a:p>
          </p:txBody>
        </p:sp>
        <p:sp>
          <p:nvSpPr>
            <p:cNvPr id="253985" name="Text Box 33"/>
            <p:cNvSpPr txBox="1">
              <a:spLocks noChangeArrowheads="1"/>
            </p:cNvSpPr>
            <p:nvPr/>
          </p:nvSpPr>
          <p:spPr bwMode="auto">
            <a:xfrm>
              <a:off x="2176" y="2704"/>
              <a:ext cx="1165" cy="250"/>
            </a:xfrm>
            <a:prstGeom prst="rect">
              <a:avLst/>
            </a:prstGeom>
            <a:solidFill>
              <a:schemeClr val="bg1"/>
            </a:solidFill>
            <a:ln w="9525">
              <a:noFill/>
              <a:miter lim="800000"/>
              <a:headEnd/>
              <a:tailEnd/>
            </a:ln>
            <a:effectLst/>
          </p:spPr>
          <p:txBody>
            <a:bodyPr wrap="none">
              <a:spAutoFit/>
            </a:bodyPr>
            <a:lstStyle/>
            <a:p>
              <a:r>
                <a:rPr kumimoji="1" lang="zh-CN" altLang="en-US" sz="2000">
                  <a:solidFill>
                    <a:srgbClr val="333399"/>
                  </a:solidFill>
                  <a:latin typeface="Arial" charset="0"/>
                  <a:ea typeface="黑体" pitchFamily="2" charset="-122"/>
                </a:rPr>
                <a:t>建立 </a:t>
              </a:r>
              <a:r>
                <a:rPr kumimoji="1" lang="en-US" altLang="zh-CN" sz="2000">
                  <a:solidFill>
                    <a:srgbClr val="333399"/>
                  </a:solidFill>
                  <a:latin typeface="Arial" charset="0"/>
                  <a:ea typeface="黑体" pitchFamily="2" charset="-122"/>
                </a:rPr>
                <a:t>TCP </a:t>
              </a:r>
              <a:r>
                <a:rPr kumimoji="1" lang="zh-CN" altLang="en-US" sz="2000">
                  <a:solidFill>
                    <a:srgbClr val="333399"/>
                  </a:solidFill>
                  <a:latin typeface="Arial" charset="0"/>
                  <a:ea typeface="黑体" pitchFamily="2" charset="-122"/>
                </a:rPr>
                <a:t>连接</a:t>
              </a:r>
            </a:p>
          </p:txBody>
        </p:sp>
      </p:grpSp>
      <p:grpSp>
        <p:nvGrpSpPr>
          <p:cNvPr id="253986" name="Group 34"/>
          <p:cNvGrpSpPr>
            <a:grpSpLocks/>
          </p:cNvGrpSpPr>
          <p:nvPr/>
        </p:nvGrpSpPr>
        <p:grpSpPr bwMode="auto">
          <a:xfrm>
            <a:off x="1824038" y="6165850"/>
            <a:ext cx="5143500" cy="395288"/>
            <a:chOff x="1149" y="3884"/>
            <a:chExt cx="3240" cy="249"/>
          </a:xfrm>
        </p:grpSpPr>
        <p:sp>
          <p:nvSpPr>
            <p:cNvPr id="253987" name="Line 35"/>
            <p:cNvSpPr>
              <a:spLocks noChangeShapeType="1"/>
            </p:cNvSpPr>
            <p:nvPr/>
          </p:nvSpPr>
          <p:spPr bwMode="auto">
            <a:xfrm>
              <a:off x="1149" y="4012"/>
              <a:ext cx="3240" cy="0"/>
            </a:xfrm>
            <a:prstGeom prst="line">
              <a:avLst/>
            </a:prstGeom>
            <a:noFill/>
            <a:ln w="38100">
              <a:solidFill>
                <a:srgbClr val="333399"/>
              </a:solidFill>
              <a:prstDash val="sysDot"/>
              <a:round/>
              <a:headEnd type="triangle" w="med" len="lg"/>
              <a:tailEnd type="triangle" w="med" len="lg"/>
            </a:ln>
            <a:effectLst/>
          </p:spPr>
          <p:txBody>
            <a:bodyPr/>
            <a:lstStyle/>
            <a:p>
              <a:endParaRPr lang="zh-CN" altLang="en-US"/>
            </a:p>
          </p:txBody>
        </p:sp>
        <p:sp>
          <p:nvSpPr>
            <p:cNvPr id="253988" name="Text Box 36"/>
            <p:cNvSpPr txBox="1">
              <a:spLocks noChangeArrowheads="1"/>
            </p:cNvSpPr>
            <p:nvPr/>
          </p:nvSpPr>
          <p:spPr bwMode="auto">
            <a:xfrm>
              <a:off x="2176" y="3884"/>
              <a:ext cx="1165" cy="249"/>
            </a:xfrm>
            <a:prstGeom prst="rect">
              <a:avLst/>
            </a:prstGeom>
            <a:solidFill>
              <a:schemeClr val="bg1"/>
            </a:solidFill>
            <a:ln w="9525">
              <a:noFill/>
              <a:miter lim="800000"/>
              <a:headEnd/>
              <a:tailEnd/>
            </a:ln>
            <a:effectLst/>
          </p:spPr>
          <p:txBody>
            <a:bodyPr wrap="none">
              <a:spAutoFit/>
            </a:bodyPr>
            <a:lstStyle/>
            <a:p>
              <a:r>
                <a:rPr kumimoji="1" lang="zh-CN" altLang="en-US" sz="2000">
                  <a:solidFill>
                    <a:srgbClr val="333399"/>
                  </a:solidFill>
                  <a:latin typeface="Arial" charset="0"/>
                  <a:ea typeface="黑体" pitchFamily="2" charset="-122"/>
                </a:rPr>
                <a:t>释放 </a:t>
              </a:r>
              <a:r>
                <a:rPr kumimoji="1" lang="en-US" altLang="zh-CN" sz="2000">
                  <a:solidFill>
                    <a:srgbClr val="333399"/>
                  </a:solidFill>
                  <a:latin typeface="Arial" charset="0"/>
                  <a:ea typeface="黑体" pitchFamily="2" charset="-122"/>
                </a:rPr>
                <a:t>TCP </a:t>
              </a:r>
              <a:r>
                <a:rPr kumimoji="1" lang="zh-CN" altLang="en-US" sz="2000">
                  <a:solidFill>
                    <a:srgbClr val="333399"/>
                  </a:solidFill>
                  <a:latin typeface="Arial" charset="0"/>
                  <a:ea typeface="黑体" pitchFamily="2" charset="-122"/>
                </a:rPr>
                <a:t>连接</a:t>
              </a:r>
            </a:p>
          </p:txBody>
        </p:sp>
      </p:grpSp>
      <p:sp>
        <p:nvSpPr>
          <p:cNvPr id="253989" name="Line 37"/>
          <p:cNvSpPr>
            <a:spLocks noChangeShapeType="1"/>
          </p:cNvSpPr>
          <p:nvPr/>
        </p:nvSpPr>
        <p:spPr bwMode="auto">
          <a:xfrm>
            <a:off x="7210425" y="2995613"/>
            <a:ext cx="517525" cy="160337"/>
          </a:xfrm>
          <a:prstGeom prst="line">
            <a:avLst/>
          </a:prstGeom>
          <a:noFill/>
          <a:ln w="28575">
            <a:solidFill>
              <a:srgbClr val="333399"/>
            </a:solidFill>
            <a:round/>
            <a:headEnd/>
            <a:tailEnd type="triangle" w="sm" len="med"/>
          </a:ln>
          <a:effectLst/>
        </p:spPr>
        <p:txBody>
          <a:bodyPr/>
          <a:lstStyle/>
          <a:p>
            <a:endParaRPr lang="zh-CN" altLang="en-US"/>
          </a:p>
        </p:txBody>
      </p:sp>
      <p:sp>
        <p:nvSpPr>
          <p:cNvPr id="253990" name="Text Box 38"/>
          <p:cNvSpPr txBox="1">
            <a:spLocks noChangeArrowheads="1"/>
          </p:cNvSpPr>
          <p:nvPr/>
        </p:nvSpPr>
        <p:spPr bwMode="auto">
          <a:xfrm>
            <a:off x="7496175" y="2225675"/>
            <a:ext cx="1125538" cy="1708150"/>
          </a:xfrm>
          <a:prstGeom prst="rect">
            <a:avLst/>
          </a:prstGeom>
          <a:noFill/>
          <a:ln w="9525">
            <a:noFill/>
            <a:miter lim="800000"/>
            <a:headEnd/>
            <a:tailEnd/>
          </a:ln>
          <a:effectLst/>
        </p:spPr>
        <p:txBody>
          <a:bodyPr wrap="none">
            <a:spAutoFit/>
          </a:bodyPr>
          <a:lstStyle/>
          <a:p>
            <a:r>
              <a:rPr kumimoji="1" lang="en-US" altLang="zh-CN" sz="10600">
                <a:solidFill>
                  <a:srgbClr val="333399"/>
                </a:solidFill>
                <a:latin typeface="Arial" charset="0"/>
                <a:ea typeface="黑体" pitchFamily="2" charset="-122"/>
                <a:sym typeface="Wingdings" pitchFamily="2" charset="2"/>
              </a:rPr>
              <a:t></a:t>
            </a:r>
            <a:endParaRPr kumimoji="1" lang="en-US" altLang="zh-CN" sz="10600">
              <a:solidFill>
                <a:srgbClr val="333399"/>
              </a:solidFill>
              <a:latin typeface="Arial" charset="0"/>
              <a:ea typeface="黑体" pitchFamily="2" charset="-122"/>
            </a:endParaRPr>
          </a:p>
        </p:txBody>
      </p:sp>
      <p:sp>
        <p:nvSpPr>
          <p:cNvPr id="253991" name="AutoShape 39"/>
          <p:cNvSpPr>
            <a:spLocks noChangeArrowheads="1"/>
          </p:cNvSpPr>
          <p:nvPr/>
        </p:nvSpPr>
        <p:spPr bwMode="auto">
          <a:xfrm>
            <a:off x="6675438" y="2805113"/>
            <a:ext cx="595312" cy="252412"/>
          </a:xfrm>
          <a:prstGeom prst="can">
            <a:avLst>
              <a:gd name="adj" fmla="val 39583"/>
            </a:avLst>
          </a:prstGeom>
          <a:solidFill>
            <a:srgbClr val="99FF99"/>
          </a:solidFill>
          <a:ln w="9525">
            <a:solidFill>
              <a:schemeClr val="tx1"/>
            </a:solidFill>
            <a:round/>
            <a:headEnd/>
            <a:tailEnd/>
          </a:ln>
          <a:effectLst/>
        </p:spPr>
        <p:txBody>
          <a:bodyPr wrap="none" anchor="ctr"/>
          <a:lstStyle/>
          <a:p>
            <a:endParaRPr lang="zh-CN" altLang="en-US"/>
          </a:p>
        </p:txBody>
      </p:sp>
      <p:sp>
        <p:nvSpPr>
          <p:cNvPr id="253992" name="Rectangle 40"/>
          <p:cNvSpPr>
            <a:spLocks noChangeArrowheads="1"/>
          </p:cNvSpPr>
          <p:nvPr/>
        </p:nvSpPr>
        <p:spPr bwMode="auto">
          <a:xfrm>
            <a:off x="5705475" y="5851525"/>
            <a:ext cx="776288" cy="176213"/>
          </a:xfrm>
          <a:prstGeom prst="rect">
            <a:avLst/>
          </a:prstGeom>
          <a:solidFill>
            <a:schemeClr val="bg1"/>
          </a:solidFill>
          <a:ln w="9525">
            <a:noFill/>
            <a:miter lim="800000"/>
            <a:headEnd/>
            <a:tailEnd/>
          </a:ln>
          <a:effectLst/>
        </p:spPr>
        <p:txBody>
          <a:bodyPr wrap="none" anchor="ctr"/>
          <a:lstStyle/>
          <a:p>
            <a:endParaRPr lang="zh-CN" altLang="en-US"/>
          </a:p>
        </p:txBody>
      </p:sp>
      <p:grpSp>
        <p:nvGrpSpPr>
          <p:cNvPr id="253993" name="Group 41"/>
          <p:cNvGrpSpPr>
            <a:grpSpLocks/>
          </p:cNvGrpSpPr>
          <p:nvPr/>
        </p:nvGrpSpPr>
        <p:grpSpPr bwMode="auto">
          <a:xfrm>
            <a:off x="1851025" y="4868863"/>
            <a:ext cx="6105525" cy="1708150"/>
            <a:chOff x="1166" y="3067"/>
            <a:chExt cx="3846" cy="1076"/>
          </a:xfrm>
        </p:grpSpPr>
        <p:grpSp>
          <p:nvGrpSpPr>
            <p:cNvPr id="253994" name="Group 42"/>
            <p:cNvGrpSpPr>
              <a:grpSpLocks/>
            </p:cNvGrpSpPr>
            <p:nvPr/>
          </p:nvGrpSpPr>
          <p:grpSpPr bwMode="auto">
            <a:xfrm>
              <a:off x="1166" y="3299"/>
              <a:ext cx="3846" cy="479"/>
              <a:chOff x="1166" y="3299"/>
              <a:chExt cx="3846" cy="479"/>
            </a:xfrm>
          </p:grpSpPr>
          <p:grpSp>
            <p:nvGrpSpPr>
              <p:cNvPr id="253995" name="Group 43"/>
              <p:cNvGrpSpPr>
                <a:grpSpLocks/>
              </p:cNvGrpSpPr>
              <p:nvPr/>
            </p:nvGrpSpPr>
            <p:grpSpPr bwMode="auto">
              <a:xfrm>
                <a:off x="1166" y="3475"/>
                <a:ext cx="3240" cy="303"/>
                <a:chOff x="1149" y="3475"/>
                <a:chExt cx="3240" cy="303"/>
              </a:xfrm>
            </p:grpSpPr>
            <p:sp>
              <p:nvSpPr>
                <p:cNvPr id="253996" name="Line 44"/>
                <p:cNvSpPr>
                  <a:spLocks noChangeShapeType="1"/>
                </p:cNvSpPr>
                <p:nvPr/>
              </p:nvSpPr>
              <p:spPr bwMode="auto">
                <a:xfrm flipH="1">
                  <a:off x="1149" y="3626"/>
                  <a:ext cx="3240" cy="0"/>
                </a:xfrm>
                <a:prstGeom prst="line">
                  <a:avLst/>
                </a:prstGeom>
                <a:noFill/>
                <a:ln w="38100">
                  <a:solidFill>
                    <a:schemeClr val="hlink"/>
                  </a:solidFill>
                  <a:prstDash val="dash"/>
                  <a:round/>
                  <a:headEnd/>
                  <a:tailEnd type="triangle" w="med" len="lg"/>
                </a:ln>
                <a:effectLst/>
              </p:spPr>
              <p:txBody>
                <a:bodyPr/>
                <a:lstStyle/>
                <a:p>
                  <a:endParaRPr lang="zh-CN" altLang="en-US"/>
                </a:p>
              </p:txBody>
            </p:sp>
            <p:grpSp>
              <p:nvGrpSpPr>
                <p:cNvPr id="253997" name="Group 45"/>
                <p:cNvGrpSpPr>
                  <a:grpSpLocks/>
                </p:cNvGrpSpPr>
                <p:nvPr/>
              </p:nvGrpSpPr>
              <p:grpSpPr bwMode="auto">
                <a:xfrm flipH="1">
                  <a:off x="1944" y="3475"/>
                  <a:ext cx="1650" cy="303"/>
                  <a:chOff x="1152" y="1824"/>
                  <a:chExt cx="1296" cy="240"/>
                </a:xfrm>
              </p:grpSpPr>
              <p:sp>
                <p:nvSpPr>
                  <p:cNvPr id="253998" name="AutoShape 46"/>
                  <p:cNvSpPr>
                    <a:spLocks noChangeArrowheads="1"/>
                  </p:cNvSpPr>
                  <p:nvPr/>
                </p:nvSpPr>
                <p:spPr bwMode="auto">
                  <a:xfrm>
                    <a:off x="2160" y="1872"/>
                    <a:ext cx="288" cy="144"/>
                  </a:xfrm>
                  <a:prstGeom prst="rightArrow">
                    <a:avLst>
                      <a:gd name="adj1" fmla="val 50000"/>
                      <a:gd name="adj2" fmla="val 50000"/>
                    </a:avLst>
                  </a:prstGeom>
                  <a:solidFill>
                    <a:srgbClr val="FFCCFF"/>
                  </a:solidFill>
                  <a:ln w="9525">
                    <a:solidFill>
                      <a:schemeClr val="tx1"/>
                    </a:solidFill>
                    <a:miter lim="800000"/>
                    <a:headEnd/>
                    <a:tailEnd/>
                  </a:ln>
                  <a:effectLst/>
                </p:spPr>
                <p:txBody>
                  <a:bodyPr wrap="none" anchor="ctr"/>
                  <a:lstStyle/>
                  <a:p>
                    <a:endParaRPr lang="zh-CN" altLang="en-US"/>
                  </a:p>
                </p:txBody>
              </p:sp>
              <p:sp>
                <p:nvSpPr>
                  <p:cNvPr id="253999" name="Rectangle 47"/>
                  <p:cNvSpPr>
                    <a:spLocks noChangeArrowheads="1"/>
                  </p:cNvSpPr>
                  <p:nvPr/>
                </p:nvSpPr>
                <p:spPr bwMode="auto">
                  <a:xfrm>
                    <a:off x="1152" y="1824"/>
                    <a:ext cx="1008" cy="240"/>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2000">
                        <a:solidFill>
                          <a:srgbClr val="333399"/>
                        </a:solidFill>
                        <a:latin typeface="Arial" charset="0"/>
                        <a:ea typeface="黑体" pitchFamily="2" charset="-122"/>
                      </a:rPr>
                      <a:t>HTTP </a:t>
                    </a:r>
                    <a:r>
                      <a:rPr kumimoji="1" lang="zh-CN" altLang="en-US" sz="2000">
                        <a:solidFill>
                          <a:srgbClr val="333399"/>
                        </a:solidFill>
                        <a:latin typeface="Arial" charset="0"/>
                        <a:ea typeface="黑体" pitchFamily="2" charset="-122"/>
                      </a:rPr>
                      <a:t>响应报文</a:t>
                    </a:r>
                  </a:p>
                </p:txBody>
              </p:sp>
            </p:grpSp>
          </p:grpSp>
          <p:sp>
            <p:nvSpPr>
              <p:cNvPr id="254000" name="Text Box 48"/>
              <p:cNvSpPr txBox="1">
                <a:spLocks noChangeArrowheads="1"/>
              </p:cNvSpPr>
              <p:nvPr/>
            </p:nvSpPr>
            <p:spPr bwMode="auto">
              <a:xfrm>
                <a:off x="4012" y="3299"/>
                <a:ext cx="1000" cy="327"/>
              </a:xfrm>
              <a:prstGeom prst="rect">
                <a:avLst/>
              </a:prstGeom>
              <a:noFill/>
              <a:ln w="9525">
                <a:noFill/>
                <a:miter lim="800000"/>
                <a:headEnd/>
                <a:tailEnd/>
              </a:ln>
              <a:effectLst/>
            </p:spPr>
            <p:txBody>
              <a:bodyPr wrap="none">
                <a:spAutoFit/>
              </a:bodyPr>
              <a:lstStyle/>
              <a:p>
                <a:r>
                  <a:rPr kumimoji="1" lang="en-US" altLang="zh-CN" sz="2800">
                    <a:solidFill>
                      <a:srgbClr val="333399"/>
                    </a:solidFill>
                    <a:latin typeface="Arial" charset="0"/>
                    <a:ea typeface="黑体" pitchFamily="2" charset="-122"/>
                    <a:sym typeface="Wingdings" pitchFamily="2" charset="2"/>
                  </a:rPr>
                  <a:t></a:t>
                </a:r>
                <a:r>
                  <a:rPr kumimoji="1" lang="en-US" altLang="zh-CN" sz="2000">
                    <a:solidFill>
                      <a:srgbClr val="333399"/>
                    </a:solidFill>
                    <a:latin typeface="Arial" charset="0"/>
                    <a:ea typeface="黑体" pitchFamily="2" charset="-122"/>
                  </a:rPr>
                  <a:t> </a:t>
                </a:r>
                <a:r>
                  <a:rPr kumimoji="1" lang="zh-CN" altLang="en-US" sz="2000">
                    <a:solidFill>
                      <a:srgbClr val="333399"/>
                    </a:solidFill>
                    <a:latin typeface="Arial" charset="0"/>
                    <a:ea typeface="黑体" pitchFamily="2" charset="-122"/>
                  </a:rPr>
                  <a:t>响应文档</a:t>
                </a:r>
              </a:p>
            </p:txBody>
          </p:sp>
        </p:grpSp>
        <p:sp>
          <p:nvSpPr>
            <p:cNvPr id="254001" name="Text Box 49"/>
            <p:cNvSpPr txBox="1">
              <a:spLocks noChangeArrowheads="1"/>
            </p:cNvSpPr>
            <p:nvPr/>
          </p:nvSpPr>
          <p:spPr bwMode="auto">
            <a:xfrm>
              <a:off x="3469" y="3067"/>
              <a:ext cx="709" cy="1076"/>
            </a:xfrm>
            <a:prstGeom prst="rect">
              <a:avLst/>
            </a:prstGeom>
            <a:noFill/>
            <a:ln w="9525">
              <a:noFill/>
              <a:miter lim="800000"/>
              <a:headEnd/>
              <a:tailEnd/>
            </a:ln>
            <a:effectLst/>
          </p:spPr>
          <p:txBody>
            <a:bodyPr wrap="none">
              <a:spAutoFit/>
            </a:bodyPr>
            <a:lstStyle/>
            <a:p>
              <a:r>
                <a:rPr kumimoji="1" lang="en-US" altLang="zh-CN" sz="10600">
                  <a:solidFill>
                    <a:srgbClr val="333399"/>
                  </a:solidFill>
                  <a:latin typeface="Arial" charset="0"/>
                  <a:ea typeface="黑体" pitchFamily="2" charset="-122"/>
                  <a:sym typeface="Wingdings" pitchFamily="2" charset="2"/>
                </a:rPr>
                <a:t></a:t>
              </a:r>
              <a:endParaRPr kumimoji="1" lang="en-US" altLang="zh-CN" sz="10600">
                <a:solidFill>
                  <a:srgbClr val="333399"/>
                </a:solidFill>
                <a:latin typeface="Arial" charset="0"/>
                <a:ea typeface="黑体" pitchFamily="2" charset="-122"/>
              </a:endParaRPr>
            </a:p>
          </p:txBody>
        </p:sp>
      </p:grpSp>
      <p:grpSp>
        <p:nvGrpSpPr>
          <p:cNvPr id="254002" name="Group 50"/>
          <p:cNvGrpSpPr>
            <a:grpSpLocks/>
          </p:cNvGrpSpPr>
          <p:nvPr/>
        </p:nvGrpSpPr>
        <p:grpSpPr bwMode="auto">
          <a:xfrm>
            <a:off x="1824038" y="4611688"/>
            <a:ext cx="5143500" cy="738187"/>
            <a:chOff x="1149" y="2905"/>
            <a:chExt cx="3240" cy="465"/>
          </a:xfrm>
        </p:grpSpPr>
        <p:sp>
          <p:nvSpPr>
            <p:cNvPr id="254003" name="Line 51"/>
            <p:cNvSpPr>
              <a:spLocks noChangeShapeType="1"/>
            </p:cNvSpPr>
            <p:nvPr/>
          </p:nvSpPr>
          <p:spPr bwMode="auto">
            <a:xfrm>
              <a:off x="1149" y="3218"/>
              <a:ext cx="3240" cy="0"/>
            </a:xfrm>
            <a:prstGeom prst="line">
              <a:avLst/>
            </a:prstGeom>
            <a:noFill/>
            <a:ln w="38100">
              <a:solidFill>
                <a:srgbClr val="333399"/>
              </a:solidFill>
              <a:prstDash val="dash"/>
              <a:round/>
              <a:headEnd/>
              <a:tailEnd type="triangle" w="med" len="lg"/>
            </a:ln>
            <a:effectLst/>
          </p:spPr>
          <p:txBody>
            <a:bodyPr/>
            <a:lstStyle/>
            <a:p>
              <a:endParaRPr lang="zh-CN" altLang="en-US"/>
            </a:p>
          </p:txBody>
        </p:sp>
        <p:grpSp>
          <p:nvGrpSpPr>
            <p:cNvPr id="254004" name="Group 52"/>
            <p:cNvGrpSpPr>
              <a:grpSpLocks/>
            </p:cNvGrpSpPr>
            <p:nvPr/>
          </p:nvGrpSpPr>
          <p:grpSpPr bwMode="auto">
            <a:xfrm>
              <a:off x="2188" y="3067"/>
              <a:ext cx="1651" cy="303"/>
              <a:chOff x="1152" y="1824"/>
              <a:chExt cx="1296" cy="240"/>
            </a:xfrm>
          </p:grpSpPr>
          <p:sp>
            <p:nvSpPr>
              <p:cNvPr id="254005" name="AutoShape 53"/>
              <p:cNvSpPr>
                <a:spLocks noChangeArrowheads="1"/>
              </p:cNvSpPr>
              <p:nvPr/>
            </p:nvSpPr>
            <p:spPr bwMode="auto">
              <a:xfrm>
                <a:off x="2160" y="1872"/>
                <a:ext cx="288" cy="144"/>
              </a:xfrm>
              <a:prstGeom prst="rightArrow">
                <a:avLst>
                  <a:gd name="adj1" fmla="val 50000"/>
                  <a:gd name="adj2" fmla="val 50000"/>
                </a:avLst>
              </a:prstGeom>
              <a:solidFill>
                <a:srgbClr val="FFFF99"/>
              </a:solidFill>
              <a:ln w="9525">
                <a:solidFill>
                  <a:schemeClr val="tx1"/>
                </a:solidFill>
                <a:miter lim="800000"/>
                <a:headEnd/>
                <a:tailEnd/>
              </a:ln>
              <a:effectLst/>
            </p:spPr>
            <p:txBody>
              <a:bodyPr wrap="none" anchor="ctr"/>
              <a:lstStyle/>
              <a:p>
                <a:endParaRPr lang="zh-CN" altLang="en-US"/>
              </a:p>
            </p:txBody>
          </p:sp>
          <p:sp>
            <p:nvSpPr>
              <p:cNvPr id="254006" name="Rectangle 54"/>
              <p:cNvSpPr>
                <a:spLocks noChangeArrowheads="1"/>
              </p:cNvSpPr>
              <p:nvPr/>
            </p:nvSpPr>
            <p:spPr bwMode="auto">
              <a:xfrm>
                <a:off x="1152" y="1824"/>
                <a:ext cx="1008" cy="240"/>
              </a:xfrm>
              <a:prstGeom prst="rect">
                <a:avLst/>
              </a:prstGeom>
              <a:solidFill>
                <a:srgbClr val="FFFF99"/>
              </a:solidFill>
              <a:ln w="9525">
                <a:solidFill>
                  <a:schemeClr val="tx1"/>
                </a:solidFill>
                <a:miter lim="800000"/>
                <a:headEnd/>
                <a:tailEnd/>
              </a:ln>
              <a:effectLst/>
            </p:spPr>
            <p:txBody>
              <a:bodyPr wrap="none" anchor="ctr"/>
              <a:lstStyle/>
              <a:p>
                <a:pPr algn="ctr"/>
                <a:r>
                  <a:rPr kumimoji="1" lang="en-US" altLang="zh-CN" sz="2000">
                    <a:solidFill>
                      <a:srgbClr val="333399"/>
                    </a:solidFill>
                    <a:latin typeface="Arial" charset="0"/>
                    <a:ea typeface="黑体" pitchFamily="2" charset="-122"/>
                  </a:rPr>
                  <a:t>HTTP </a:t>
                </a:r>
                <a:r>
                  <a:rPr kumimoji="1" lang="zh-CN" altLang="en-US" sz="2000">
                    <a:solidFill>
                      <a:srgbClr val="333399"/>
                    </a:solidFill>
                    <a:latin typeface="Arial" charset="0"/>
                    <a:ea typeface="黑体" pitchFamily="2" charset="-122"/>
                  </a:rPr>
                  <a:t>请求报文</a:t>
                </a:r>
              </a:p>
            </p:txBody>
          </p:sp>
        </p:grpSp>
        <p:sp>
          <p:nvSpPr>
            <p:cNvPr id="254007" name="Text Box 55"/>
            <p:cNvSpPr txBox="1">
              <a:spLocks noChangeArrowheads="1"/>
            </p:cNvSpPr>
            <p:nvPr/>
          </p:nvSpPr>
          <p:spPr bwMode="auto">
            <a:xfrm>
              <a:off x="1149" y="2905"/>
              <a:ext cx="1000" cy="327"/>
            </a:xfrm>
            <a:prstGeom prst="rect">
              <a:avLst/>
            </a:prstGeom>
            <a:noFill/>
            <a:ln w="9525">
              <a:noFill/>
              <a:miter lim="800000"/>
              <a:headEnd/>
              <a:tailEnd/>
            </a:ln>
            <a:effectLst/>
          </p:spPr>
          <p:txBody>
            <a:bodyPr wrap="none">
              <a:spAutoFit/>
            </a:bodyPr>
            <a:lstStyle/>
            <a:p>
              <a:r>
                <a:rPr kumimoji="1" lang="en-US" altLang="zh-CN" sz="2800">
                  <a:solidFill>
                    <a:srgbClr val="333399"/>
                  </a:solidFill>
                  <a:latin typeface="Arial" charset="0"/>
                  <a:ea typeface="黑体" pitchFamily="2" charset="-122"/>
                  <a:sym typeface="Wingdings" pitchFamily="2" charset="2"/>
                </a:rPr>
                <a:t></a:t>
              </a:r>
              <a:r>
                <a:rPr kumimoji="1" lang="en-US" altLang="zh-CN" sz="2000">
                  <a:solidFill>
                    <a:srgbClr val="333399"/>
                  </a:solidFill>
                  <a:latin typeface="Arial" charset="0"/>
                  <a:ea typeface="黑体" pitchFamily="2" charset="-122"/>
                </a:rPr>
                <a:t> </a:t>
              </a:r>
              <a:r>
                <a:rPr kumimoji="1" lang="zh-CN" altLang="en-US" sz="2000">
                  <a:solidFill>
                    <a:srgbClr val="333399"/>
                  </a:solidFill>
                  <a:latin typeface="Arial" charset="0"/>
                  <a:ea typeface="黑体" pitchFamily="2" charset="-122"/>
                </a:rPr>
                <a:t>请求文档</a:t>
              </a:r>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5398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39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3983"/>
                                        </p:tgtEl>
                                        <p:attrNameLst>
                                          <p:attrName>style.visibility</p:attrName>
                                        </p:attrNameLst>
                                      </p:cBhvr>
                                      <p:to>
                                        <p:strVal val="visible"/>
                                      </p:to>
                                    </p:set>
                                  </p:childTnLst>
                                </p:cTn>
                              </p:par>
                            </p:childTnLst>
                          </p:cTn>
                        </p:par>
                        <p:par>
                          <p:cTn id="11" fill="hold">
                            <p:stCondLst>
                              <p:cond delay="0"/>
                            </p:stCondLst>
                            <p:childTnLst>
                              <p:par>
                                <p:cTn id="12" presetID="35" presetClass="emph" presetSubtype="0" repeatCount="3000" fill="hold" nodeType="afterEffect">
                                  <p:stCondLst>
                                    <p:cond delay="500"/>
                                  </p:stCondLst>
                                  <p:childTnLst>
                                    <p:anim calcmode="discrete" valueType="str">
                                      <p:cBhvr>
                                        <p:cTn id="13" dur="1000" fill="hold"/>
                                        <p:tgtEl>
                                          <p:spTgt spid="253983"/>
                                        </p:tgtEl>
                                        <p:attrNameLst>
                                          <p:attrName>style.visibility</p:attrName>
                                        </p:attrNameLst>
                                      </p:cBhvr>
                                      <p:tavLst>
                                        <p:tav tm="0">
                                          <p:val>
                                            <p:strVal val="hidden"/>
                                          </p:val>
                                        </p:tav>
                                        <p:tav tm="50000">
                                          <p:val>
                                            <p:strVal val="visible"/>
                                          </p:val>
                                        </p:tav>
                                      </p:tavLst>
                                    </p:anim>
                                  </p:childTnLst>
                                </p:cTn>
                              </p:par>
                            </p:childTnLst>
                          </p:cTn>
                        </p:par>
                        <p:par>
                          <p:cTn id="14" fill="hold">
                            <p:stCondLst>
                              <p:cond delay="3500"/>
                            </p:stCondLst>
                            <p:childTnLst>
                              <p:par>
                                <p:cTn id="15" presetID="22" presetClass="entr" presetSubtype="8" fill="hold" nodeType="afterEffect">
                                  <p:stCondLst>
                                    <p:cond delay="500"/>
                                  </p:stCondLst>
                                  <p:childTnLst>
                                    <p:set>
                                      <p:cBhvr>
                                        <p:cTn id="16" dur="1" fill="hold">
                                          <p:stCondLst>
                                            <p:cond delay="0"/>
                                          </p:stCondLst>
                                        </p:cTn>
                                        <p:tgtEl>
                                          <p:spTgt spid="254002"/>
                                        </p:tgtEl>
                                        <p:attrNameLst>
                                          <p:attrName>style.visibility</p:attrName>
                                        </p:attrNameLst>
                                      </p:cBhvr>
                                      <p:to>
                                        <p:strVal val="visible"/>
                                      </p:to>
                                    </p:set>
                                    <p:animEffect transition="in" filter="wipe(left)">
                                      <p:cBhvr>
                                        <p:cTn id="17" dur="1000"/>
                                        <p:tgtEl>
                                          <p:spTgt spid="254002"/>
                                        </p:tgtEl>
                                      </p:cBhvr>
                                    </p:animEffect>
                                  </p:childTnLst>
                                </p:cTn>
                              </p:par>
                            </p:childTnLst>
                          </p:cTn>
                        </p:par>
                        <p:par>
                          <p:cTn id="18" fill="hold">
                            <p:stCondLst>
                              <p:cond delay="5000"/>
                            </p:stCondLst>
                            <p:childTnLst>
                              <p:par>
                                <p:cTn id="19" presetID="22" presetClass="entr" presetSubtype="2" fill="hold" nodeType="afterEffect">
                                  <p:stCondLst>
                                    <p:cond delay="500"/>
                                  </p:stCondLst>
                                  <p:childTnLst>
                                    <p:set>
                                      <p:cBhvr>
                                        <p:cTn id="20" dur="1" fill="hold">
                                          <p:stCondLst>
                                            <p:cond delay="0"/>
                                          </p:stCondLst>
                                        </p:cTn>
                                        <p:tgtEl>
                                          <p:spTgt spid="253993"/>
                                        </p:tgtEl>
                                        <p:attrNameLst>
                                          <p:attrName>style.visibility</p:attrName>
                                        </p:attrNameLst>
                                      </p:cBhvr>
                                      <p:to>
                                        <p:strVal val="visible"/>
                                      </p:to>
                                    </p:set>
                                    <p:animEffect transition="in" filter="wipe(right)">
                                      <p:cBhvr>
                                        <p:cTn id="21" dur="1000"/>
                                        <p:tgtEl>
                                          <p:spTgt spid="253993"/>
                                        </p:tgtEl>
                                      </p:cBhvr>
                                    </p:animEffect>
                                  </p:childTnLst>
                                </p:cTn>
                              </p:par>
                            </p:childTnLst>
                          </p:cTn>
                        </p:par>
                        <p:par>
                          <p:cTn id="22" fill="hold">
                            <p:stCondLst>
                              <p:cond delay="6500"/>
                            </p:stCondLst>
                            <p:childTnLst>
                              <p:par>
                                <p:cTn id="23" presetID="1" presetClass="entr" presetSubtype="0" fill="hold" nodeType="afterEffect">
                                  <p:stCondLst>
                                    <p:cond delay="500"/>
                                  </p:stCondLst>
                                  <p:childTnLst>
                                    <p:set>
                                      <p:cBhvr>
                                        <p:cTn id="24" dur="1" fill="hold">
                                          <p:stCondLst>
                                            <p:cond delay="0"/>
                                          </p:stCondLst>
                                        </p:cTn>
                                        <p:tgtEl>
                                          <p:spTgt spid="253986"/>
                                        </p:tgtEl>
                                        <p:attrNameLst>
                                          <p:attrName>style.visibility</p:attrName>
                                        </p:attrNameLst>
                                      </p:cBhvr>
                                      <p:to>
                                        <p:strVal val="visible"/>
                                      </p:to>
                                    </p:set>
                                  </p:childTnLst>
                                </p:cTn>
                              </p:par>
                            </p:childTnLst>
                          </p:cTn>
                        </p:par>
                        <p:par>
                          <p:cTn id="25" fill="hold">
                            <p:stCondLst>
                              <p:cond delay="7000"/>
                            </p:stCondLst>
                            <p:childTnLst>
                              <p:par>
                                <p:cTn id="26" presetID="35" presetClass="emph" presetSubtype="0" repeatCount="3000" fill="hold" nodeType="afterEffect">
                                  <p:stCondLst>
                                    <p:cond delay="500"/>
                                  </p:stCondLst>
                                  <p:childTnLst>
                                    <p:anim calcmode="discrete" valueType="str">
                                      <p:cBhvr>
                                        <p:cTn id="27" dur="1000" fill="hold"/>
                                        <p:tgtEl>
                                          <p:spTgt spid="25398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81" grpId="0" animBg="1"/>
      <p:bldP spid="25398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本章内容</a:t>
            </a:r>
            <a:endParaRPr lang="zh-CN" altLang="en-US" dirty="0"/>
          </a:p>
        </p:txBody>
      </p:sp>
      <p:sp>
        <p:nvSpPr>
          <p:cNvPr id="5" name="文本占位符 4"/>
          <p:cNvSpPr>
            <a:spLocks noGrp="1"/>
          </p:cNvSpPr>
          <p:nvPr>
            <p:ph type="body" idx="1"/>
          </p:nvPr>
        </p:nvSpPr>
        <p:spPr>
          <a:xfrm>
            <a:off x="3922713" y="2931712"/>
            <a:ext cx="4572000" cy="2997618"/>
          </a:xfrm>
        </p:spPr>
        <p:txBody>
          <a:bodyPr>
            <a:normAutofit/>
          </a:bodyPr>
          <a:lstStyle/>
          <a:p>
            <a:pPr>
              <a:buFont typeface="Arial" pitchFamily="34" charset="0"/>
              <a:buChar char="•"/>
            </a:pPr>
            <a:r>
              <a:rPr lang="en-US" altLang="zh-CN" dirty="0" smtClean="0"/>
              <a:t>Web</a:t>
            </a:r>
            <a:r>
              <a:rPr lang="zh-CN" altLang="en-US" dirty="0" smtClean="0"/>
              <a:t>服务基本概念</a:t>
            </a:r>
          </a:p>
          <a:p>
            <a:pPr>
              <a:buFont typeface="Arial" pitchFamily="34" charset="0"/>
              <a:buChar char="•"/>
            </a:pPr>
            <a:r>
              <a:rPr lang="en-US" altLang="zh-CN" dirty="0" smtClean="0"/>
              <a:t>Apache</a:t>
            </a:r>
            <a:r>
              <a:rPr lang="zh-CN" altLang="en-US" dirty="0" smtClean="0"/>
              <a:t>服务器</a:t>
            </a:r>
          </a:p>
          <a:p>
            <a:pPr>
              <a:buFont typeface="Arial" pitchFamily="34" charset="0"/>
              <a:buChar char="•"/>
            </a:pPr>
            <a:r>
              <a:rPr lang="en-US" altLang="zh-CN" dirty="0" smtClean="0"/>
              <a:t>Apache</a:t>
            </a:r>
            <a:r>
              <a:rPr lang="zh-CN" altLang="en-US" dirty="0" smtClean="0"/>
              <a:t>图形配置</a:t>
            </a:r>
            <a:r>
              <a:rPr lang="zh-CN" altLang="en-US" dirty="0" smtClean="0"/>
              <a:t>工具</a:t>
            </a:r>
            <a:endParaRPr lang="en-US" altLang="zh-CN" dirty="0" smtClean="0"/>
          </a:p>
          <a:p>
            <a:pPr>
              <a:buFont typeface="Arial" pitchFamily="34" charset="0"/>
              <a:buChar char="•"/>
            </a:pPr>
            <a:r>
              <a:rPr lang="en-US" altLang="zh-CN" dirty="0" smtClean="0"/>
              <a:t>Apache</a:t>
            </a:r>
            <a:r>
              <a:rPr lang="zh-CN" altLang="en-US" dirty="0" smtClean="0"/>
              <a:t>的配置文件</a:t>
            </a:r>
          </a:p>
          <a:p>
            <a:endParaRPr lang="zh-CN" altLang="en-US" dirty="0"/>
          </a:p>
        </p:txBody>
      </p:sp>
    </p:spTree>
  </p:cSld>
  <p:clrMapOvr>
    <a:masterClrMapping/>
  </p:clrMapOvr>
  <p:transition spd="slow">
    <p:pull dir="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3" name="Rectangle 3"/>
          <p:cNvSpPr>
            <a:spLocks noGrp="1" noChangeArrowheads="1"/>
          </p:cNvSpPr>
          <p:nvPr>
            <p:ph type="body" idx="4294967295"/>
          </p:nvPr>
        </p:nvSpPr>
        <p:spPr>
          <a:xfrm>
            <a:off x="681038" y="1000125"/>
            <a:ext cx="8034366" cy="5357833"/>
          </a:xfrm>
          <a:noFill/>
          <a:ln>
            <a:solidFill>
              <a:srgbClr val="333399"/>
            </a:solidFill>
          </a:ln>
        </p:spPr>
        <p:txBody>
          <a:bodyPr>
            <a:normAutofit fontScale="92500"/>
          </a:bodyPr>
          <a:lstStyle/>
          <a:p>
            <a:pPr>
              <a:buFont typeface="Wingdings" pitchFamily="2" charset="2"/>
              <a:buNone/>
            </a:pPr>
            <a:r>
              <a:rPr lang="en-US" altLang="zh-CN" sz="2800" dirty="0"/>
              <a:t>(1) </a:t>
            </a:r>
            <a:r>
              <a:rPr lang="zh-CN" altLang="en-US" sz="2800" dirty="0"/>
              <a:t>浏览器分析超链指向页面的 </a:t>
            </a:r>
            <a:r>
              <a:rPr lang="en-US" altLang="zh-CN" sz="2800" dirty="0"/>
              <a:t>URL</a:t>
            </a:r>
            <a:r>
              <a:rPr lang="zh-CN" altLang="en-US" sz="2800" dirty="0"/>
              <a:t>。</a:t>
            </a:r>
          </a:p>
          <a:p>
            <a:pPr>
              <a:buFont typeface="Wingdings" pitchFamily="2" charset="2"/>
              <a:buNone/>
            </a:pPr>
            <a:r>
              <a:rPr lang="en-US" altLang="zh-CN" sz="2800" dirty="0"/>
              <a:t>(2) </a:t>
            </a:r>
            <a:r>
              <a:rPr lang="zh-CN" altLang="en-US" sz="2800" dirty="0"/>
              <a:t>浏览器向 </a:t>
            </a:r>
            <a:r>
              <a:rPr lang="en-US" altLang="zh-CN" sz="2800" dirty="0"/>
              <a:t>DNS </a:t>
            </a:r>
            <a:r>
              <a:rPr lang="zh-CN" altLang="en-US" sz="2800" dirty="0"/>
              <a:t>请求解析 </a:t>
            </a:r>
            <a:r>
              <a:rPr lang="en-US" altLang="zh-CN" sz="2800" dirty="0"/>
              <a:t>www.tsinghua.edu.cn </a:t>
            </a:r>
            <a:r>
              <a:rPr lang="zh-CN" altLang="en-US" sz="2800" dirty="0"/>
              <a:t>的 </a:t>
            </a:r>
            <a:r>
              <a:rPr lang="en-US" altLang="zh-CN" sz="2800" dirty="0"/>
              <a:t>IP </a:t>
            </a:r>
            <a:r>
              <a:rPr lang="zh-CN" altLang="en-US" sz="2800" dirty="0"/>
              <a:t>地址。</a:t>
            </a:r>
          </a:p>
          <a:p>
            <a:pPr>
              <a:buFont typeface="Wingdings" pitchFamily="2" charset="2"/>
              <a:buNone/>
            </a:pPr>
            <a:r>
              <a:rPr lang="en-US" altLang="zh-CN" sz="2800" dirty="0"/>
              <a:t>(3) </a:t>
            </a:r>
            <a:r>
              <a:rPr lang="zh-CN" altLang="en-US" sz="2800" dirty="0"/>
              <a:t>域名系统 </a:t>
            </a:r>
            <a:r>
              <a:rPr lang="en-US" altLang="zh-CN" sz="2800" dirty="0"/>
              <a:t>DNS </a:t>
            </a:r>
            <a:r>
              <a:rPr lang="zh-CN" altLang="en-US" sz="2800" dirty="0"/>
              <a:t>解析出清华大学服务器的 </a:t>
            </a:r>
            <a:r>
              <a:rPr lang="en-US" altLang="zh-CN" sz="2800" dirty="0"/>
              <a:t>IP </a:t>
            </a:r>
            <a:r>
              <a:rPr lang="zh-CN" altLang="en-US" sz="2800" dirty="0"/>
              <a:t>地址。</a:t>
            </a:r>
          </a:p>
          <a:p>
            <a:pPr>
              <a:buFont typeface="Wingdings" pitchFamily="2" charset="2"/>
              <a:buNone/>
            </a:pPr>
            <a:r>
              <a:rPr lang="en-US" altLang="zh-CN" sz="2800" dirty="0"/>
              <a:t>(4) </a:t>
            </a:r>
            <a:r>
              <a:rPr lang="zh-CN" altLang="en-US" sz="2800" dirty="0"/>
              <a:t>浏览器与服务器建立 </a:t>
            </a:r>
            <a:r>
              <a:rPr lang="en-US" altLang="zh-CN" sz="2800" dirty="0"/>
              <a:t>TCP </a:t>
            </a:r>
            <a:r>
              <a:rPr lang="zh-CN" altLang="en-US" sz="2800" dirty="0"/>
              <a:t>连接</a:t>
            </a:r>
          </a:p>
          <a:p>
            <a:pPr>
              <a:buFont typeface="Wingdings" pitchFamily="2" charset="2"/>
              <a:buNone/>
            </a:pPr>
            <a:r>
              <a:rPr lang="en-US" altLang="zh-CN" sz="2800" dirty="0"/>
              <a:t>(5) </a:t>
            </a:r>
            <a:r>
              <a:rPr lang="zh-CN" altLang="en-US" sz="2800" dirty="0"/>
              <a:t>浏览器发出取文件命令：</a:t>
            </a:r>
          </a:p>
          <a:p>
            <a:pPr>
              <a:buFont typeface="Wingdings" pitchFamily="2" charset="2"/>
              <a:buNone/>
            </a:pPr>
            <a:r>
              <a:rPr lang="zh-CN" altLang="en-US" sz="2800" dirty="0"/>
              <a:t>      </a:t>
            </a:r>
            <a:r>
              <a:rPr lang="en-US" altLang="zh-CN" sz="2800" dirty="0"/>
              <a:t>GET /</a:t>
            </a:r>
            <a:r>
              <a:rPr lang="en-US" altLang="zh-CN" sz="2800" dirty="0" err="1"/>
              <a:t>chn</a:t>
            </a:r>
            <a:r>
              <a:rPr lang="en-US" altLang="zh-CN" sz="2800" dirty="0"/>
              <a:t>/</a:t>
            </a:r>
            <a:r>
              <a:rPr lang="en-US" altLang="zh-CN" sz="2800" dirty="0" err="1"/>
              <a:t>yxsz</a:t>
            </a:r>
            <a:r>
              <a:rPr lang="en-US" altLang="zh-CN" sz="2800" dirty="0"/>
              <a:t>/index.htm</a:t>
            </a:r>
            <a:r>
              <a:rPr lang="zh-CN" altLang="en-US" sz="2800" dirty="0"/>
              <a:t>。</a:t>
            </a:r>
          </a:p>
          <a:p>
            <a:pPr>
              <a:buFont typeface="Wingdings" pitchFamily="2" charset="2"/>
              <a:buNone/>
            </a:pPr>
            <a:r>
              <a:rPr lang="en-US" altLang="zh-CN" sz="2800" dirty="0"/>
              <a:t>(6) </a:t>
            </a:r>
            <a:r>
              <a:rPr lang="zh-CN" altLang="en-US" sz="2800" dirty="0"/>
              <a:t>服务器给出响应，把文件 </a:t>
            </a:r>
            <a:r>
              <a:rPr lang="en-US" altLang="zh-CN" sz="2800" dirty="0"/>
              <a:t>index.htm </a:t>
            </a:r>
            <a:r>
              <a:rPr lang="zh-CN" altLang="en-US" sz="2800" dirty="0"/>
              <a:t>发给浏览器。</a:t>
            </a:r>
          </a:p>
          <a:p>
            <a:pPr>
              <a:buFont typeface="Wingdings" pitchFamily="2" charset="2"/>
              <a:buNone/>
            </a:pPr>
            <a:r>
              <a:rPr lang="en-US" altLang="zh-CN" sz="2800" dirty="0"/>
              <a:t>(7) TCP </a:t>
            </a:r>
            <a:r>
              <a:rPr lang="zh-CN" altLang="en-US" sz="2800" dirty="0"/>
              <a:t>连接释放。</a:t>
            </a:r>
          </a:p>
          <a:p>
            <a:pPr>
              <a:buFont typeface="Wingdings" pitchFamily="2" charset="2"/>
              <a:buNone/>
            </a:pPr>
            <a:r>
              <a:rPr lang="en-US" altLang="zh-CN" sz="2800" dirty="0"/>
              <a:t>(8) </a:t>
            </a:r>
            <a:r>
              <a:rPr lang="zh-CN" altLang="en-US" sz="2800" dirty="0"/>
              <a:t>浏览器显示</a:t>
            </a:r>
            <a:r>
              <a:rPr lang="zh-CN" altLang="en-US" sz="2800" dirty="0">
                <a:latin typeface="Arial"/>
              </a:rPr>
              <a:t>“</a:t>
            </a:r>
            <a:r>
              <a:rPr lang="zh-CN" altLang="en-US" sz="2800" dirty="0"/>
              <a:t>清华大学院系设置</a:t>
            </a:r>
            <a:r>
              <a:rPr lang="zh-CN" altLang="en-US" sz="2800" dirty="0">
                <a:latin typeface="Arial"/>
              </a:rPr>
              <a:t>”</a:t>
            </a:r>
            <a:r>
              <a:rPr lang="zh-CN" altLang="en-US" sz="2800" dirty="0"/>
              <a:t>文件 </a:t>
            </a:r>
            <a:r>
              <a:rPr lang="en-US" altLang="zh-CN" sz="2800" dirty="0"/>
              <a:t>index.htm </a:t>
            </a:r>
            <a:r>
              <a:rPr lang="zh-CN" altLang="en-US" sz="2800" dirty="0"/>
              <a:t>中的所有文本。</a:t>
            </a:r>
          </a:p>
        </p:txBody>
      </p:sp>
      <p:sp>
        <p:nvSpPr>
          <p:cNvPr id="256002" name="Rectangle 2"/>
          <p:cNvSpPr>
            <a:spLocks noGrp="1" noChangeArrowheads="1"/>
          </p:cNvSpPr>
          <p:nvPr>
            <p:ph type="title" idx="4294967295"/>
          </p:nvPr>
        </p:nvSpPr>
        <p:spPr>
          <a:xfrm>
            <a:off x="450850" y="212725"/>
            <a:ext cx="8693150" cy="695325"/>
          </a:xfrm>
        </p:spPr>
        <p:txBody>
          <a:bodyPr>
            <a:normAutofit fontScale="90000"/>
          </a:bodyPr>
          <a:lstStyle/>
          <a:p>
            <a:pPr algn="ctr"/>
            <a:r>
              <a:rPr lang="zh-CN" altLang="en-US"/>
              <a:t>用户点击鼠标后所发生的事件 </a:t>
            </a:r>
          </a:p>
        </p:txBody>
      </p:sp>
    </p:spTree>
  </p:cSld>
  <p:clrMapOvr>
    <a:masterClrMapping/>
  </p:clrMapOvr>
  <p:transition spd="slow">
    <p:pull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p:cNvSpPr>
            <a:spLocks noGrp="1" noChangeArrowheads="1"/>
          </p:cNvSpPr>
          <p:nvPr>
            <p:ph idx="1"/>
          </p:nvPr>
        </p:nvSpPr>
        <p:spPr>
          <a:xfrm>
            <a:off x="1042988" y="1906588"/>
            <a:ext cx="7772400" cy="4114800"/>
          </a:xfrm>
        </p:spPr>
        <p:txBody>
          <a:bodyPr/>
          <a:lstStyle/>
          <a:p>
            <a:pPr>
              <a:spcAft>
                <a:spcPct val="20000"/>
              </a:spcAft>
            </a:pPr>
            <a:r>
              <a:rPr lang="zh-CN" altLang="en-US" sz="2800">
                <a:solidFill>
                  <a:schemeClr val="hlink"/>
                </a:solidFill>
              </a:rPr>
              <a:t>代理服务器</a:t>
            </a:r>
            <a:r>
              <a:rPr lang="en-US" altLang="zh-CN" sz="2800"/>
              <a:t>(proxy server)</a:t>
            </a:r>
            <a:r>
              <a:rPr lang="zh-CN" altLang="en-US" sz="2800"/>
              <a:t>又称为万维网高速缓存</a:t>
            </a:r>
            <a:r>
              <a:rPr lang="en-US" altLang="zh-CN" sz="2800"/>
              <a:t>(Web cache)</a:t>
            </a:r>
            <a:r>
              <a:rPr lang="zh-CN" altLang="en-US" sz="2800"/>
              <a:t>，它代表浏览器发出 </a:t>
            </a:r>
            <a:r>
              <a:rPr lang="en-US" altLang="zh-CN" sz="2800"/>
              <a:t>HTTP </a:t>
            </a:r>
            <a:r>
              <a:rPr lang="zh-CN" altLang="en-US" sz="2800"/>
              <a:t>请求。</a:t>
            </a:r>
          </a:p>
          <a:p>
            <a:pPr>
              <a:spcAft>
                <a:spcPct val="20000"/>
              </a:spcAft>
            </a:pPr>
            <a:r>
              <a:rPr lang="zh-CN" altLang="en-US" sz="2800"/>
              <a:t>万维网高速缓存把最近的一些请求和响应暂存在本地磁盘中。</a:t>
            </a:r>
          </a:p>
          <a:p>
            <a:pPr>
              <a:spcAft>
                <a:spcPct val="20000"/>
              </a:spcAft>
            </a:pPr>
            <a:r>
              <a:rPr lang="zh-CN" altLang="en-US" sz="2800"/>
              <a:t>当与暂时存放的请求相同的新请求到达时，万维网高速缓存就把暂存的响应发送出去，而不需要按 </a:t>
            </a:r>
            <a:r>
              <a:rPr lang="en-US" altLang="zh-CN" sz="2800"/>
              <a:t>URL </a:t>
            </a:r>
            <a:r>
              <a:rPr lang="zh-CN" altLang="en-US" sz="2800"/>
              <a:t>的地址再去因特网访问该资源。 </a:t>
            </a:r>
            <a:r>
              <a:rPr lang="zh-CN" altLang="en-US" sz="2400"/>
              <a:t> </a:t>
            </a:r>
          </a:p>
        </p:txBody>
      </p:sp>
      <p:sp>
        <p:nvSpPr>
          <p:cNvPr id="263170" name="Rectangle 2"/>
          <p:cNvSpPr>
            <a:spLocks noGrp="1" noChangeArrowheads="1"/>
          </p:cNvSpPr>
          <p:nvPr>
            <p:ph type="title"/>
          </p:nvPr>
        </p:nvSpPr>
        <p:spPr>
          <a:xfrm>
            <a:off x="1150938" y="214313"/>
            <a:ext cx="6734175" cy="1462087"/>
          </a:xfrm>
        </p:spPr>
        <p:txBody>
          <a:bodyPr/>
          <a:lstStyle/>
          <a:p>
            <a:pPr algn="ctr"/>
            <a:r>
              <a:rPr lang="zh-CN" altLang="en-US"/>
              <a:t>代理服务器</a:t>
            </a:r>
            <a:br>
              <a:rPr lang="zh-CN" altLang="en-US"/>
            </a:br>
            <a:r>
              <a:rPr lang="en-US" altLang="zh-CN" sz="4000"/>
              <a:t>(proxy server)</a:t>
            </a:r>
            <a:r>
              <a:rPr lang="en-US" altLang="zh-CN"/>
              <a:t> </a:t>
            </a:r>
          </a:p>
        </p:txBody>
      </p:sp>
    </p:spTree>
  </p:cSld>
  <p:clrMapOvr>
    <a:masterClrMapping/>
  </p:clrMapOvr>
  <p:transition spd="slow">
    <p:pull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idx="4294967295"/>
          </p:nvPr>
        </p:nvSpPr>
        <p:spPr>
          <a:xfrm>
            <a:off x="1978025" y="788988"/>
            <a:ext cx="7165975" cy="768350"/>
          </a:xfrm>
        </p:spPr>
        <p:txBody>
          <a:bodyPr>
            <a:normAutofit fontScale="90000"/>
          </a:bodyPr>
          <a:lstStyle/>
          <a:p>
            <a:pPr algn="ctr"/>
            <a:r>
              <a:rPr lang="zh-CN" altLang="en-US"/>
              <a:t>使用高速缓存可减少</a:t>
            </a:r>
            <a:br>
              <a:rPr lang="zh-CN" altLang="en-US"/>
            </a:br>
            <a:r>
              <a:rPr lang="zh-CN" altLang="en-US"/>
              <a:t>访问因特网服务器的时延 </a:t>
            </a:r>
          </a:p>
        </p:txBody>
      </p:sp>
      <p:grpSp>
        <p:nvGrpSpPr>
          <p:cNvPr id="265219" name="Group 3"/>
          <p:cNvGrpSpPr>
            <a:grpSpLocks/>
          </p:cNvGrpSpPr>
          <p:nvPr/>
        </p:nvGrpSpPr>
        <p:grpSpPr bwMode="auto">
          <a:xfrm>
            <a:off x="107950" y="3000375"/>
            <a:ext cx="3597275" cy="2803525"/>
            <a:chOff x="912" y="768"/>
            <a:chExt cx="2400" cy="1584"/>
          </a:xfrm>
        </p:grpSpPr>
        <p:sp>
          <p:nvSpPr>
            <p:cNvPr id="265220" name="Oval 4"/>
            <p:cNvSpPr>
              <a:spLocks noChangeArrowheads="1"/>
            </p:cNvSpPr>
            <p:nvPr/>
          </p:nvSpPr>
          <p:spPr bwMode="auto">
            <a:xfrm>
              <a:off x="1751" y="799"/>
              <a:ext cx="1026" cy="628"/>
            </a:xfrm>
            <a:prstGeom prst="ellipse">
              <a:avLst/>
            </a:prstGeom>
            <a:solidFill>
              <a:srgbClr val="000000"/>
            </a:solidFill>
            <a:ln w="9525">
              <a:noFill/>
              <a:round/>
              <a:headEnd/>
              <a:tailEnd/>
            </a:ln>
          </p:spPr>
          <p:txBody>
            <a:bodyPr/>
            <a:lstStyle/>
            <a:p>
              <a:endParaRPr lang="zh-CN" altLang="en-US"/>
            </a:p>
          </p:txBody>
        </p:sp>
        <p:sp>
          <p:nvSpPr>
            <p:cNvPr id="265221" name="Oval 5"/>
            <p:cNvSpPr>
              <a:spLocks noChangeArrowheads="1"/>
            </p:cNvSpPr>
            <p:nvPr/>
          </p:nvSpPr>
          <p:spPr bwMode="auto">
            <a:xfrm>
              <a:off x="1172" y="972"/>
              <a:ext cx="781" cy="627"/>
            </a:xfrm>
            <a:prstGeom prst="ellipse">
              <a:avLst/>
            </a:prstGeom>
            <a:solidFill>
              <a:srgbClr val="000000"/>
            </a:solidFill>
            <a:ln w="9525">
              <a:noFill/>
              <a:round/>
              <a:headEnd/>
              <a:tailEnd/>
            </a:ln>
          </p:spPr>
          <p:txBody>
            <a:bodyPr/>
            <a:lstStyle/>
            <a:p>
              <a:endParaRPr lang="zh-CN" altLang="en-US"/>
            </a:p>
          </p:txBody>
        </p:sp>
        <p:sp>
          <p:nvSpPr>
            <p:cNvPr id="265222" name="Oval 6"/>
            <p:cNvSpPr>
              <a:spLocks noChangeArrowheads="1"/>
            </p:cNvSpPr>
            <p:nvPr/>
          </p:nvSpPr>
          <p:spPr bwMode="auto">
            <a:xfrm>
              <a:off x="926" y="1364"/>
              <a:ext cx="521" cy="502"/>
            </a:xfrm>
            <a:prstGeom prst="ellipse">
              <a:avLst/>
            </a:prstGeom>
            <a:solidFill>
              <a:srgbClr val="000000"/>
            </a:solidFill>
            <a:ln w="9525">
              <a:noFill/>
              <a:round/>
              <a:headEnd/>
              <a:tailEnd/>
            </a:ln>
          </p:spPr>
          <p:txBody>
            <a:bodyPr/>
            <a:lstStyle/>
            <a:p>
              <a:endParaRPr lang="zh-CN" altLang="en-US"/>
            </a:p>
          </p:txBody>
        </p:sp>
        <p:sp>
          <p:nvSpPr>
            <p:cNvPr id="265223" name="Oval 7"/>
            <p:cNvSpPr>
              <a:spLocks noChangeArrowheads="1"/>
            </p:cNvSpPr>
            <p:nvPr/>
          </p:nvSpPr>
          <p:spPr bwMode="auto">
            <a:xfrm>
              <a:off x="1085" y="1599"/>
              <a:ext cx="796" cy="549"/>
            </a:xfrm>
            <a:prstGeom prst="ellipse">
              <a:avLst/>
            </a:prstGeom>
            <a:solidFill>
              <a:srgbClr val="000000"/>
            </a:solidFill>
            <a:ln w="9525">
              <a:noFill/>
              <a:round/>
              <a:headEnd/>
              <a:tailEnd/>
            </a:ln>
          </p:spPr>
          <p:txBody>
            <a:bodyPr/>
            <a:lstStyle/>
            <a:p>
              <a:endParaRPr lang="zh-CN" altLang="en-US"/>
            </a:p>
          </p:txBody>
        </p:sp>
        <p:sp>
          <p:nvSpPr>
            <p:cNvPr id="265224" name="Oval 8"/>
            <p:cNvSpPr>
              <a:spLocks noChangeArrowheads="1"/>
            </p:cNvSpPr>
            <p:nvPr/>
          </p:nvSpPr>
          <p:spPr bwMode="auto">
            <a:xfrm>
              <a:off x="1664" y="1693"/>
              <a:ext cx="1200" cy="659"/>
            </a:xfrm>
            <a:prstGeom prst="ellipse">
              <a:avLst/>
            </a:prstGeom>
            <a:solidFill>
              <a:srgbClr val="000000"/>
            </a:solidFill>
            <a:ln w="9525">
              <a:noFill/>
              <a:round/>
              <a:headEnd/>
              <a:tailEnd/>
            </a:ln>
          </p:spPr>
          <p:txBody>
            <a:bodyPr/>
            <a:lstStyle/>
            <a:p>
              <a:endParaRPr lang="zh-CN" altLang="en-US"/>
            </a:p>
          </p:txBody>
        </p:sp>
        <p:sp>
          <p:nvSpPr>
            <p:cNvPr id="265225" name="Oval 9"/>
            <p:cNvSpPr>
              <a:spLocks noChangeArrowheads="1"/>
            </p:cNvSpPr>
            <p:nvPr/>
          </p:nvSpPr>
          <p:spPr bwMode="auto">
            <a:xfrm>
              <a:off x="2445" y="988"/>
              <a:ext cx="751" cy="486"/>
            </a:xfrm>
            <a:prstGeom prst="ellipse">
              <a:avLst/>
            </a:prstGeom>
            <a:solidFill>
              <a:srgbClr val="000000"/>
            </a:solidFill>
            <a:ln w="9525">
              <a:noFill/>
              <a:round/>
              <a:headEnd/>
              <a:tailEnd/>
            </a:ln>
          </p:spPr>
          <p:txBody>
            <a:bodyPr/>
            <a:lstStyle/>
            <a:p>
              <a:endParaRPr lang="zh-CN" altLang="en-US"/>
            </a:p>
          </p:txBody>
        </p:sp>
        <p:sp>
          <p:nvSpPr>
            <p:cNvPr id="265226" name="Oval 10"/>
            <p:cNvSpPr>
              <a:spLocks noChangeArrowheads="1"/>
            </p:cNvSpPr>
            <p:nvPr/>
          </p:nvSpPr>
          <p:spPr bwMode="auto">
            <a:xfrm>
              <a:off x="2560" y="1317"/>
              <a:ext cx="752" cy="486"/>
            </a:xfrm>
            <a:prstGeom prst="ellipse">
              <a:avLst/>
            </a:prstGeom>
            <a:solidFill>
              <a:srgbClr val="000000"/>
            </a:solidFill>
            <a:ln w="9525">
              <a:noFill/>
              <a:round/>
              <a:headEnd/>
              <a:tailEnd/>
            </a:ln>
          </p:spPr>
          <p:txBody>
            <a:bodyPr/>
            <a:lstStyle/>
            <a:p>
              <a:endParaRPr lang="zh-CN" altLang="en-US"/>
            </a:p>
          </p:txBody>
        </p:sp>
        <p:sp>
          <p:nvSpPr>
            <p:cNvPr id="265227" name="Oval 11"/>
            <p:cNvSpPr>
              <a:spLocks noChangeArrowheads="1"/>
            </p:cNvSpPr>
            <p:nvPr/>
          </p:nvSpPr>
          <p:spPr bwMode="auto">
            <a:xfrm>
              <a:off x="2488" y="1427"/>
              <a:ext cx="752" cy="815"/>
            </a:xfrm>
            <a:prstGeom prst="ellipse">
              <a:avLst/>
            </a:prstGeom>
            <a:solidFill>
              <a:srgbClr val="000000"/>
            </a:solidFill>
            <a:ln w="9525">
              <a:noFill/>
              <a:round/>
              <a:headEnd/>
              <a:tailEnd/>
            </a:ln>
          </p:spPr>
          <p:txBody>
            <a:bodyPr/>
            <a:lstStyle/>
            <a:p>
              <a:endParaRPr lang="zh-CN" altLang="en-US"/>
            </a:p>
          </p:txBody>
        </p:sp>
        <p:sp>
          <p:nvSpPr>
            <p:cNvPr id="265228" name="Oval 12"/>
            <p:cNvSpPr>
              <a:spLocks noChangeArrowheads="1"/>
            </p:cNvSpPr>
            <p:nvPr/>
          </p:nvSpPr>
          <p:spPr bwMode="auto">
            <a:xfrm>
              <a:off x="1360" y="1176"/>
              <a:ext cx="1547" cy="815"/>
            </a:xfrm>
            <a:prstGeom prst="ellipse">
              <a:avLst/>
            </a:prstGeom>
            <a:solidFill>
              <a:srgbClr val="000000"/>
            </a:solidFill>
            <a:ln w="9525">
              <a:noFill/>
              <a:round/>
              <a:headEnd/>
              <a:tailEnd/>
            </a:ln>
          </p:spPr>
          <p:txBody>
            <a:bodyPr/>
            <a:lstStyle/>
            <a:p>
              <a:endParaRPr lang="zh-CN" altLang="en-US"/>
            </a:p>
          </p:txBody>
        </p:sp>
        <p:grpSp>
          <p:nvGrpSpPr>
            <p:cNvPr id="265229" name="Group 13"/>
            <p:cNvGrpSpPr>
              <a:grpSpLocks/>
            </p:cNvGrpSpPr>
            <p:nvPr/>
          </p:nvGrpSpPr>
          <p:grpSpPr bwMode="auto">
            <a:xfrm>
              <a:off x="912" y="768"/>
              <a:ext cx="2386" cy="1553"/>
              <a:chOff x="912" y="768"/>
              <a:chExt cx="2386" cy="1553"/>
            </a:xfrm>
          </p:grpSpPr>
          <p:sp>
            <p:nvSpPr>
              <p:cNvPr id="265230" name="Oval 14"/>
              <p:cNvSpPr>
                <a:spLocks noChangeArrowheads="1"/>
              </p:cNvSpPr>
              <p:nvPr/>
            </p:nvSpPr>
            <p:spPr bwMode="auto">
              <a:xfrm>
                <a:off x="1736" y="768"/>
                <a:ext cx="1027" cy="627"/>
              </a:xfrm>
              <a:prstGeom prst="ellipse">
                <a:avLst/>
              </a:prstGeom>
              <a:solidFill>
                <a:srgbClr val="DDDDDD"/>
              </a:solidFill>
              <a:ln w="9525">
                <a:noFill/>
                <a:round/>
                <a:headEnd/>
                <a:tailEnd/>
              </a:ln>
            </p:spPr>
            <p:txBody>
              <a:bodyPr/>
              <a:lstStyle/>
              <a:p>
                <a:endParaRPr lang="zh-CN" altLang="en-US"/>
              </a:p>
            </p:txBody>
          </p:sp>
          <p:sp>
            <p:nvSpPr>
              <p:cNvPr id="265231" name="Oval 15"/>
              <p:cNvSpPr>
                <a:spLocks noChangeArrowheads="1"/>
              </p:cNvSpPr>
              <p:nvPr/>
            </p:nvSpPr>
            <p:spPr bwMode="auto">
              <a:xfrm>
                <a:off x="1158" y="941"/>
                <a:ext cx="781" cy="627"/>
              </a:xfrm>
              <a:prstGeom prst="ellipse">
                <a:avLst/>
              </a:prstGeom>
              <a:solidFill>
                <a:srgbClr val="DDDDDD"/>
              </a:solidFill>
              <a:ln w="9525">
                <a:noFill/>
                <a:round/>
                <a:headEnd/>
                <a:tailEnd/>
              </a:ln>
            </p:spPr>
            <p:txBody>
              <a:bodyPr/>
              <a:lstStyle/>
              <a:p>
                <a:endParaRPr lang="zh-CN" altLang="en-US"/>
              </a:p>
            </p:txBody>
          </p:sp>
          <p:sp>
            <p:nvSpPr>
              <p:cNvPr id="265232" name="Oval 16"/>
              <p:cNvSpPr>
                <a:spLocks noChangeArrowheads="1"/>
              </p:cNvSpPr>
              <p:nvPr/>
            </p:nvSpPr>
            <p:spPr bwMode="auto">
              <a:xfrm>
                <a:off x="912" y="1333"/>
                <a:ext cx="520" cy="501"/>
              </a:xfrm>
              <a:prstGeom prst="ellipse">
                <a:avLst/>
              </a:prstGeom>
              <a:solidFill>
                <a:srgbClr val="DDDDDD"/>
              </a:solidFill>
              <a:ln w="9525">
                <a:noFill/>
                <a:round/>
                <a:headEnd/>
                <a:tailEnd/>
              </a:ln>
            </p:spPr>
            <p:txBody>
              <a:bodyPr/>
              <a:lstStyle/>
              <a:p>
                <a:endParaRPr lang="zh-CN" altLang="en-US"/>
              </a:p>
            </p:txBody>
          </p:sp>
          <p:sp>
            <p:nvSpPr>
              <p:cNvPr id="265233" name="Oval 17"/>
              <p:cNvSpPr>
                <a:spLocks noChangeArrowheads="1"/>
              </p:cNvSpPr>
              <p:nvPr/>
            </p:nvSpPr>
            <p:spPr bwMode="auto">
              <a:xfrm>
                <a:off x="1071" y="1568"/>
                <a:ext cx="795" cy="549"/>
              </a:xfrm>
              <a:prstGeom prst="ellipse">
                <a:avLst/>
              </a:prstGeom>
              <a:solidFill>
                <a:srgbClr val="DDDDDD"/>
              </a:solidFill>
              <a:ln w="9525">
                <a:noFill/>
                <a:round/>
                <a:headEnd/>
                <a:tailEnd/>
              </a:ln>
            </p:spPr>
            <p:txBody>
              <a:bodyPr/>
              <a:lstStyle/>
              <a:p>
                <a:endParaRPr lang="zh-CN" altLang="en-US"/>
              </a:p>
            </p:txBody>
          </p:sp>
          <p:sp>
            <p:nvSpPr>
              <p:cNvPr id="265234" name="Oval 18"/>
              <p:cNvSpPr>
                <a:spLocks noChangeArrowheads="1"/>
              </p:cNvSpPr>
              <p:nvPr/>
            </p:nvSpPr>
            <p:spPr bwMode="auto">
              <a:xfrm>
                <a:off x="1649" y="1662"/>
                <a:ext cx="1200" cy="659"/>
              </a:xfrm>
              <a:prstGeom prst="ellipse">
                <a:avLst/>
              </a:prstGeom>
              <a:solidFill>
                <a:srgbClr val="DDDDDD"/>
              </a:solidFill>
              <a:ln w="9525">
                <a:noFill/>
                <a:round/>
                <a:headEnd/>
                <a:tailEnd/>
              </a:ln>
            </p:spPr>
            <p:txBody>
              <a:bodyPr/>
              <a:lstStyle/>
              <a:p>
                <a:endParaRPr lang="zh-CN" altLang="en-US"/>
              </a:p>
            </p:txBody>
          </p:sp>
          <p:sp>
            <p:nvSpPr>
              <p:cNvPr id="265235" name="Oval 19"/>
              <p:cNvSpPr>
                <a:spLocks noChangeArrowheads="1"/>
              </p:cNvSpPr>
              <p:nvPr/>
            </p:nvSpPr>
            <p:spPr bwMode="auto">
              <a:xfrm>
                <a:off x="2430" y="956"/>
                <a:ext cx="752" cy="486"/>
              </a:xfrm>
              <a:prstGeom prst="ellipse">
                <a:avLst/>
              </a:prstGeom>
              <a:solidFill>
                <a:srgbClr val="DDDDDD"/>
              </a:solidFill>
              <a:ln w="9525">
                <a:noFill/>
                <a:round/>
                <a:headEnd/>
                <a:tailEnd/>
              </a:ln>
            </p:spPr>
            <p:txBody>
              <a:bodyPr/>
              <a:lstStyle/>
              <a:p>
                <a:endParaRPr lang="zh-CN" altLang="en-US"/>
              </a:p>
            </p:txBody>
          </p:sp>
          <p:sp>
            <p:nvSpPr>
              <p:cNvPr id="265236" name="Oval 20"/>
              <p:cNvSpPr>
                <a:spLocks noChangeArrowheads="1"/>
              </p:cNvSpPr>
              <p:nvPr/>
            </p:nvSpPr>
            <p:spPr bwMode="auto">
              <a:xfrm>
                <a:off x="2546" y="1286"/>
                <a:ext cx="752" cy="486"/>
              </a:xfrm>
              <a:prstGeom prst="ellipse">
                <a:avLst/>
              </a:prstGeom>
              <a:solidFill>
                <a:srgbClr val="DDDDDD"/>
              </a:solidFill>
              <a:ln w="9525">
                <a:noFill/>
                <a:round/>
                <a:headEnd/>
                <a:tailEnd/>
              </a:ln>
            </p:spPr>
            <p:txBody>
              <a:bodyPr/>
              <a:lstStyle/>
              <a:p>
                <a:endParaRPr lang="zh-CN" altLang="en-US"/>
              </a:p>
            </p:txBody>
          </p:sp>
          <p:sp>
            <p:nvSpPr>
              <p:cNvPr id="265237" name="Oval 21"/>
              <p:cNvSpPr>
                <a:spLocks noChangeArrowheads="1"/>
              </p:cNvSpPr>
              <p:nvPr/>
            </p:nvSpPr>
            <p:spPr bwMode="auto">
              <a:xfrm>
                <a:off x="2473" y="1395"/>
                <a:ext cx="752" cy="816"/>
              </a:xfrm>
              <a:prstGeom prst="ellipse">
                <a:avLst/>
              </a:prstGeom>
              <a:solidFill>
                <a:srgbClr val="DDDDDD"/>
              </a:solidFill>
              <a:ln w="9525">
                <a:noFill/>
                <a:round/>
                <a:headEnd/>
                <a:tailEnd/>
              </a:ln>
            </p:spPr>
            <p:txBody>
              <a:bodyPr/>
              <a:lstStyle/>
              <a:p>
                <a:endParaRPr lang="zh-CN" altLang="en-US"/>
              </a:p>
            </p:txBody>
          </p:sp>
          <p:sp>
            <p:nvSpPr>
              <p:cNvPr id="265238" name="Oval 22"/>
              <p:cNvSpPr>
                <a:spLocks noChangeArrowheads="1"/>
              </p:cNvSpPr>
              <p:nvPr/>
            </p:nvSpPr>
            <p:spPr bwMode="auto">
              <a:xfrm>
                <a:off x="1346" y="1144"/>
                <a:ext cx="1547" cy="816"/>
              </a:xfrm>
              <a:prstGeom prst="ellipse">
                <a:avLst/>
              </a:prstGeom>
              <a:solidFill>
                <a:srgbClr val="DDDDDD"/>
              </a:solidFill>
              <a:ln w="9525">
                <a:noFill/>
                <a:round/>
                <a:headEnd/>
                <a:tailEnd/>
              </a:ln>
            </p:spPr>
            <p:txBody>
              <a:bodyPr/>
              <a:lstStyle/>
              <a:p>
                <a:endParaRPr lang="zh-CN" altLang="en-US"/>
              </a:p>
            </p:txBody>
          </p:sp>
        </p:grpSp>
      </p:grpSp>
      <p:graphicFrame>
        <p:nvGraphicFramePr>
          <p:cNvPr id="265239" name="Object 23"/>
          <p:cNvGraphicFramePr>
            <a:graphicFrameLocks noChangeAspect="1"/>
          </p:cNvGraphicFramePr>
          <p:nvPr/>
        </p:nvGraphicFramePr>
        <p:xfrm>
          <a:off x="6657975" y="3805238"/>
          <a:ext cx="1841500" cy="1257300"/>
        </p:xfrm>
        <a:graphic>
          <a:graphicData uri="http://schemas.openxmlformats.org/presentationml/2006/ole">
            <p:oleObj spid="_x0000_s265239" name="VISIO" r:id="rId4" imgW="1689840" imgH="964440" progId="Visio.Drawing.6">
              <p:embed/>
            </p:oleObj>
          </a:graphicData>
        </a:graphic>
      </p:graphicFrame>
      <p:sp>
        <p:nvSpPr>
          <p:cNvPr id="265240" name="Line 24"/>
          <p:cNvSpPr>
            <a:spLocks noChangeShapeType="1"/>
          </p:cNvSpPr>
          <p:nvPr/>
        </p:nvSpPr>
        <p:spPr bwMode="auto">
          <a:xfrm>
            <a:off x="3735388" y="4419600"/>
            <a:ext cx="2628900" cy="0"/>
          </a:xfrm>
          <a:prstGeom prst="line">
            <a:avLst/>
          </a:prstGeom>
          <a:noFill/>
          <a:ln w="38100">
            <a:solidFill>
              <a:srgbClr val="333399"/>
            </a:solidFill>
            <a:round/>
            <a:headEnd/>
            <a:tailEnd/>
          </a:ln>
          <a:effectLst/>
        </p:spPr>
        <p:txBody>
          <a:bodyPr/>
          <a:lstStyle/>
          <a:p>
            <a:endParaRPr lang="zh-CN" altLang="en-US"/>
          </a:p>
        </p:txBody>
      </p:sp>
      <p:sp>
        <p:nvSpPr>
          <p:cNvPr id="265241" name="Line 25"/>
          <p:cNvSpPr>
            <a:spLocks noChangeShapeType="1"/>
          </p:cNvSpPr>
          <p:nvPr/>
        </p:nvSpPr>
        <p:spPr bwMode="auto">
          <a:xfrm>
            <a:off x="7797800" y="4976813"/>
            <a:ext cx="676275" cy="593725"/>
          </a:xfrm>
          <a:prstGeom prst="line">
            <a:avLst/>
          </a:prstGeom>
          <a:noFill/>
          <a:ln w="28575">
            <a:solidFill>
              <a:srgbClr val="333399"/>
            </a:solidFill>
            <a:round/>
            <a:headEnd/>
            <a:tailEnd/>
          </a:ln>
        </p:spPr>
        <p:txBody>
          <a:bodyPr/>
          <a:lstStyle/>
          <a:p>
            <a:endParaRPr lang="zh-CN" altLang="en-US"/>
          </a:p>
        </p:txBody>
      </p:sp>
      <p:sp>
        <p:nvSpPr>
          <p:cNvPr id="265242" name="Line 26"/>
          <p:cNvSpPr>
            <a:spLocks noChangeShapeType="1"/>
          </p:cNvSpPr>
          <p:nvPr/>
        </p:nvSpPr>
        <p:spPr bwMode="auto">
          <a:xfrm>
            <a:off x="8188325" y="4672013"/>
            <a:ext cx="542925" cy="125412"/>
          </a:xfrm>
          <a:prstGeom prst="line">
            <a:avLst/>
          </a:prstGeom>
          <a:noFill/>
          <a:ln w="28575">
            <a:solidFill>
              <a:srgbClr val="333399"/>
            </a:solidFill>
            <a:round/>
            <a:headEnd/>
            <a:tailEnd/>
          </a:ln>
        </p:spPr>
        <p:txBody>
          <a:bodyPr/>
          <a:lstStyle/>
          <a:p>
            <a:endParaRPr lang="zh-CN" altLang="en-US"/>
          </a:p>
        </p:txBody>
      </p:sp>
      <p:sp>
        <p:nvSpPr>
          <p:cNvPr id="265243" name="Line 27"/>
          <p:cNvSpPr>
            <a:spLocks noChangeShapeType="1"/>
          </p:cNvSpPr>
          <p:nvPr/>
        </p:nvSpPr>
        <p:spPr bwMode="auto">
          <a:xfrm flipV="1">
            <a:off x="8218488" y="3927475"/>
            <a:ext cx="512762" cy="168275"/>
          </a:xfrm>
          <a:prstGeom prst="line">
            <a:avLst/>
          </a:prstGeom>
          <a:noFill/>
          <a:ln w="28575">
            <a:solidFill>
              <a:srgbClr val="333399"/>
            </a:solidFill>
            <a:round/>
            <a:headEnd/>
            <a:tailEnd/>
          </a:ln>
        </p:spPr>
        <p:txBody>
          <a:bodyPr/>
          <a:lstStyle/>
          <a:p>
            <a:endParaRPr lang="zh-CN" altLang="en-US"/>
          </a:p>
        </p:txBody>
      </p:sp>
      <p:sp>
        <p:nvSpPr>
          <p:cNvPr id="265244" name="Line 28"/>
          <p:cNvSpPr>
            <a:spLocks noChangeShapeType="1"/>
          </p:cNvSpPr>
          <p:nvPr/>
        </p:nvSpPr>
        <p:spPr bwMode="auto">
          <a:xfrm flipV="1">
            <a:off x="7766050" y="3251200"/>
            <a:ext cx="708025" cy="650875"/>
          </a:xfrm>
          <a:prstGeom prst="line">
            <a:avLst/>
          </a:prstGeom>
          <a:noFill/>
          <a:ln w="28575">
            <a:solidFill>
              <a:srgbClr val="333399"/>
            </a:solidFill>
            <a:round/>
            <a:headEnd/>
            <a:tailEnd/>
          </a:ln>
        </p:spPr>
        <p:txBody>
          <a:bodyPr/>
          <a:lstStyle/>
          <a:p>
            <a:endParaRPr lang="zh-CN" altLang="en-US"/>
          </a:p>
        </p:txBody>
      </p:sp>
      <p:grpSp>
        <p:nvGrpSpPr>
          <p:cNvPr id="265245" name="Group 29"/>
          <p:cNvGrpSpPr>
            <a:grpSpLocks/>
          </p:cNvGrpSpPr>
          <p:nvPr/>
        </p:nvGrpSpPr>
        <p:grpSpPr bwMode="auto">
          <a:xfrm>
            <a:off x="8591550" y="3552825"/>
            <a:ext cx="409575" cy="722313"/>
            <a:chOff x="4486" y="2730"/>
            <a:chExt cx="217" cy="339"/>
          </a:xfrm>
        </p:grpSpPr>
        <p:grpSp>
          <p:nvGrpSpPr>
            <p:cNvPr id="265246" name="Group 30"/>
            <p:cNvGrpSpPr>
              <a:grpSpLocks/>
            </p:cNvGrpSpPr>
            <p:nvPr/>
          </p:nvGrpSpPr>
          <p:grpSpPr bwMode="auto">
            <a:xfrm>
              <a:off x="4491" y="2736"/>
              <a:ext cx="212" cy="333"/>
              <a:chOff x="4491" y="2736"/>
              <a:chExt cx="212" cy="333"/>
            </a:xfrm>
          </p:grpSpPr>
          <p:sp>
            <p:nvSpPr>
              <p:cNvPr id="265247" name="Freeform 31"/>
              <p:cNvSpPr>
                <a:spLocks/>
              </p:cNvSpPr>
              <p:nvPr/>
            </p:nvSpPr>
            <p:spPr bwMode="auto">
              <a:xfrm>
                <a:off x="4557" y="2736"/>
                <a:ext cx="146" cy="333"/>
              </a:xfrm>
              <a:custGeom>
                <a:avLst/>
                <a:gdLst/>
                <a:ahLst/>
                <a:cxnLst>
                  <a:cxn ang="0">
                    <a:pos x="50" y="333"/>
                  </a:cxn>
                  <a:cxn ang="0">
                    <a:pos x="0" y="51"/>
                  </a:cxn>
                  <a:cxn ang="0">
                    <a:pos x="146" y="0"/>
                  </a:cxn>
                  <a:cxn ang="0">
                    <a:pos x="146" y="270"/>
                  </a:cxn>
                  <a:cxn ang="0">
                    <a:pos x="50" y="333"/>
                  </a:cxn>
                </a:cxnLst>
                <a:rect l="0" t="0" r="r" b="b"/>
                <a:pathLst>
                  <a:path w="146" h="333">
                    <a:moveTo>
                      <a:pt x="50" y="333"/>
                    </a:moveTo>
                    <a:lnTo>
                      <a:pt x="0" y="51"/>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65248" name="Freeform 32"/>
              <p:cNvSpPr>
                <a:spLocks/>
              </p:cNvSpPr>
              <p:nvPr/>
            </p:nvSpPr>
            <p:spPr bwMode="auto">
              <a:xfrm>
                <a:off x="4557" y="2736"/>
                <a:ext cx="146" cy="333"/>
              </a:xfrm>
              <a:custGeom>
                <a:avLst/>
                <a:gdLst/>
                <a:ahLst/>
                <a:cxnLst>
                  <a:cxn ang="0">
                    <a:pos x="50" y="333"/>
                  </a:cxn>
                  <a:cxn ang="0">
                    <a:pos x="0" y="51"/>
                  </a:cxn>
                  <a:cxn ang="0">
                    <a:pos x="146" y="0"/>
                  </a:cxn>
                  <a:cxn ang="0">
                    <a:pos x="146" y="270"/>
                  </a:cxn>
                  <a:cxn ang="0">
                    <a:pos x="50" y="333"/>
                  </a:cxn>
                </a:cxnLst>
                <a:rect l="0" t="0" r="r" b="b"/>
                <a:pathLst>
                  <a:path w="146" h="333">
                    <a:moveTo>
                      <a:pt x="50" y="333"/>
                    </a:moveTo>
                    <a:lnTo>
                      <a:pt x="0" y="51"/>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65249" name="Freeform 33"/>
              <p:cNvSpPr>
                <a:spLocks/>
              </p:cNvSpPr>
              <p:nvPr/>
            </p:nvSpPr>
            <p:spPr bwMode="auto">
              <a:xfrm>
                <a:off x="4491" y="2736"/>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65250" name="Freeform 34"/>
              <p:cNvSpPr>
                <a:spLocks/>
              </p:cNvSpPr>
              <p:nvPr/>
            </p:nvSpPr>
            <p:spPr bwMode="auto">
              <a:xfrm>
                <a:off x="4491" y="2736"/>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65251" name="Rectangle 35"/>
              <p:cNvSpPr>
                <a:spLocks noChangeArrowheads="1"/>
              </p:cNvSpPr>
              <p:nvPr/>
            </p:nvSpPr>
            <p:spPr bwMode="auto">
              <a:xfrm>
                <a:off x="4491" y="2799"/>
                <a:ext cx="116" cy="270"/>
              </a:xfrm>
              <a:prstGeom prst="rect">
                <a:avLst/>
              </a:prstGeom>
              <a:solidFill>
                <a:srgbClr val="000000"/>
              </a:solidFill>
              <a:ln w="9525">
                <a:noFill/>
                <a:miter lim="800000"/>
                <a:headEnd/>
                <a:tailEnd/>
              </a:ln>
            </p:spPr>
            <p:txBody>
              <a:bodyPr/>
              <a:lstStyle/>
              <a:p>
                <a:endParaRPr lang="zh-CN" altLang="en-US"/>
              </a:p>
            </p:txBody>
          </p:sp>
          <p:sp>
            <p:nvSpPr>
              <p:cNvPr id="265252" name="Rectangle 36"/>
              <p:cNvSpPr>
                <a:spLocks noChangeArrowheads="1"/>
              </p:cNvSpPr>
              <p:nvPr/>
            </p:nvSpPr>
            <p:spPr bwMode="auto">
              <a:xfrm>
                <a:off x="4496" y="2812"/>
                <a:ext cx="66" cy="44"/>
              </a:xfrm>
              <a:prstGeom prst="rect">
                <a:avLst/>
              </a:prstGeom>
              <a:solidFill>
                <a:srgbClr val="000000"/>
              </a:solidFill>
              <a:ln w="9525">
                <a:noFill/>
                <a:miter lim="800000"/>
                <a:headEnd/>
                <a:tailEnd/>
              </a:ln>
            </p:spPr>
            <p:txBody>
              <a:bodyPr/>
              <a:lstStyle/>
              <a:p>
                <a:endParaRPr lang="zh-CN" altLang="en-US"/>
              </a:p>
            </p:txBody>
          </p:sp>
          <p:sp>
            <p:nvSpPr>
              <p:cNvPr id="265253" name="Line 37"/>
              <p:cNvSpPr>
                <a:spLocks noChangeShapeType="1"/>
              </p:cNvSpPr>
              <p:nvPr/>
            </p:nvSpPr>
            <p:spPr bwMode="auto">
              <a:xfrm>
                <a:off x="4501" y="2837"/>
                <a:ext cx="51" cy="1"/>
              </a:xfrm>
              <a:prstGeom prst="line">
                <a:avLst/>
              </a:prstGeom>
              <a:noFill/>
              <a:ln w="15875">
                <a:solidFill>
                  <a:srgbClr val="000000"/>
                </a:solidFill>
                <a:round/>
                <a:headEnd/>
                <a:tailEnd/>
              </a:ln>
            </p:spPr>
            <p:txBody>
              <a:bodyPr/>
              <a:lstStyle/>
              <a:p>
                <a:endParaRPr lang="zh-CN" altLang="en-US"/>
              </a:p>
            </p:txBody>
          </p:sp>
          <p:sp>
            <p:nvSpPr>
              <p:cNvPr id="265254" name="Line 38"/>
              <p:cNvSpPr>
                <a:spLocks noChangeShapeType="1"/>
              </p:cNvSpPr>
              <p:nvPr/>
            </p:nvSpPr>
            <p:spPr bwMode="auto">
              <a:xfrm flipH="1">
                <a:off x="4491" y="3013"/>
                <a:ext cx="116" cy="1"/>
              </a:xfrm>
              <a:prstGeom prst="line">
                <a:avLst/>
              </a:prstGeom>
              <a:noFill/>
              <a:ln w="15875">
                <a:solidFill>
                  <a:srgbClr val="000000"/>
                </a:solidFill>
                <a:round/>
                <a:headEnd/>
                <a:tailEnd/>
              </a:ln>
            </p:spPr>
            <p:txBody>
              <a:bodyPr/>
              <a:lstStyle/>
              <a:p>
                <a:endParaRPr lang="zh-CN" altLang="en-US"/>
              </a:p>
            </p:txBody>
          </p:sp>
          <p:sp>
            <p:nvSpPr>
              <p:cNvPr id="265255" name="Line 39"/>
              <p:cNvSpPr>
                <a:spLocks noChangeShapeType="1"/>
              </p:cNvSpPr>
              <p:nvPr/>
            </p:nvSpPr>
            <p:spPr bwMode="auto">
              <a:xfrm flipH="1">
                <a:off x="4491" y="2900"/>
                <a:ext cx="116" cy="1"/>
              </a:xfrm>
              <a:prstGeom prst="line">
                <a:avLst/>
              </a:prstGeom>
              <a:noFill/>
              <a:ln w="15875">
                <a:solidFill>
                  <a:srgbClr val="000000"/>
                </a:solidFill>
                <a:round/>
                <a:headEnd/>
                <a:tailEnd/>
              </a:ln>
            </p:spPr>
            <p:txBody>
              <a:bodyPr/>
              <a:lstStyle/>
              <a:p>
                <a:endParaRPr lang="zh-CN" altLang="en-US"/>
              </a:p>
            </p:txBody>
          </p:sp>
        </p:grpSp>
        <p:grpSp>
          <p:nvGrpSpPr>
            <p:cNvPr id="265256" name="Group 40"/>
            <p:cNvGrpSpPr>
              <a:grpSpLocks/>
            </p:cNvGrpSpPr>
            <p:nvPr/>
          </p:nvGrpSpPr>
          <p:grpSpPr bwMode="auto">
            <a:xfrm>
              <a:off x="4486" y="2730"/>
              <a:ext cx="212" cy="333"/>
              <a:chOff x="4486" y="2730"/>
              <a:chExt cx="212" cy="333"/>
            </a:xfrm>
          </p:grpSpPr>
          <p:sp>
            <p:nvSpPr>
              <p:cNvPr id="265257" name="Freeform 41"/>
              <p:cNvSpPr>
                <a:spLocks/>
              </p:cNvSpPr>
              <p:nvPr/>
            </p:nvSpPr>
            <p:spPr bwMode="auto">
              <a:xfrm>
                <a:off x="4552" y="2730"/>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A5A585"/>
              </a:solidFill>
              <a:ln w="9525">
                <a:noFill/>
                <a:round/>
                <a:headEnd/>
                <a:tailEnd/>
              </a:ln>
            </p:spPr>
            <p:txBody>
              <a:bodyPr/>
              <a:lstStyle/>
              <a:p>
                <a:endParaRPr lang="zh-CN" altLang="en-US"/>
              </a:p>
            </p:txBody>
          </p:sp>
          <p:sp>
            <p:nvSpPr>
              <p:cNvPr id="265258" name="Freeform 42"/>
              <p:cNvSpPr>
                <a:spLocks/>
              </p:cNvSpPr>
              <p:nvPr/>
            </p:nvSpPr>
            <p:spPr bwMode="auto">
              <a:xfrm>
                <a:off x="4552" y="2730"/>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A5A585"/>
              </a:solidFill>
              <a:ln w="9525">
                <a:noFill/>
                <a:round/>
                <a:headEnd/>
                <a:tailEnd/>
              </a:ln>
            </p:spPr>
            <p:txBody>
              <a:bodyPr/>
              <a:lstStyle/>
              <a:p>
                <a:endParaRPr lang="zh-CN" altLang="en-US"/>
              </a:p>
            </p:txBody>
          </p:sp>
          <p:sp>
            <p:nvSpPr>
              <p:cNvPr id="265259" name="Freeform 43"/>
              <p:cNvSpPr>
                <a:spLocks/>
              </p:cNvSpPr>
              <p:nvPr/>
            </p:nvSpPr>
            <p:spPr bwMode="auto">
              <a:xfrm>
                <a:off x="4486" y="2730"/>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C9C9B6"/>
              </a:solidFill>
              <a:ln w="9525">
                <a:noFill/>
                <a:round/>
                <a:headEnd/>
                <a:tailEnd/>
              </a:ln>
            </p:spPr>
            <p:txBody>
              <a:bodyPr/>
              <a:lstStyle/>
              <a:p>
                <a:endParaRPr lang="zh-CN" altLang="en-US"/>
              </a:p>
            </p:txBody>
          </p:sp>
          <p:sp>
            <p:nvSpPr>
              <p:cNvPr id="265260" name="Freeform 44"/>
              <p:cNvSpPr>
                <a:spLocks/>
              </p:cNvSpPr>
              <p:nvPr/>
            </p:nvSpPr>
            <p:spPr bwMode="auto">
              <a:xfrm>
                <a:off x="4486" y="2730"/>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C9C9B6"/>
              </a:solidFill>
              <a:ln w="9525">
                <a:noFill/>
                <a:round/>
                <a:headEnd/>
                <a:tailEnd/>
              </a:ln>
            </p:spPr>
            <p:txBody>
              <a:bodyPr/>
              <a:lstStyle/>
              <a:p>
                <a:endParaRPr lang="zh-CN" altLang="en-US"/>
              </a:p>
            </p:txBody>
          </p:sp>
          <p:sp>
            <p:nvSpPr>
              <p:cNvPr id="265261" name="Rectangle 45"/>
              <p:cNvSpPr>
                <a:spLocks noChangeArrowheads="1"/>
              </p:cNvSpPr>
              <p:nvPr/>
            </p:nvSpPr>
            <p:spPr bwMode="auto">
              <a:xfrm>
                <a:off x="4486" y="2793"/>
                <a:ext cx="116" cy="270"/>
              </a:xfrm>
              <a:prstGeom prst="rect">
                <a:avLst/>
              </a:prstGeom>
              <a:solidFill>
                <a:srgbClr val="B7B79D"/>
              </a:solidFill>
              <a:ln w="9525">
                <a:noFill/>
                <a:miter lim="800000"/>
                <a:headEnd/>
                <a:tailEnd/>
              </a:ln>
            </p:spPr>
            <p:txBody>
              <a:bodyPr/>
              <a:lstStyle/>
              <a:p>
                <a:endParaRPr lang="zh-CN" altLang="en-US"/>
              </a:p>
            </p:txBody>
          </p:sp>
          <p:sp>
            <p:nvSpPr>
              <p:cNvPr id="265262" name="Rectangle 46"/>
              <p:cNvSpPr>
                <a:spLocks noChangeArrowheads="1"/>
              </p:cNvSpPr>
              <p:nvPr/>
            </p:nvSpPr>
            <p:spPr bwMode="auto">
              <a:xfrm>
                <a:off x="4491" y="2806"/>
                <a:ext cx="66" cy="43"/>
              </a:xfrm>
              <a:prstGeom prst="rect">
                <a:avLst/>
              </a:prstGeom>
              <a:solidFill>
                <a:srgbClr val="7A7A5A"/>
              </a:solidFill>
              <a:ln w="9525">
                <a:noFill/>
                <a:miter lim="800000"/>
                <a:headEnd/>
                <a:tailEnd/>
              </a:ln>
            </p:spPr>
            <p:txBody>
              <a:bodyPr/>
              <a:lstStyle/>
              <a:p>
                <a:endParaRPr lang="zh-CN" altLang="en-US"/>
              </a:p>
            </p:txBody>
          </p:sp>
          <p:sp>
            <p:nvSpPr>
              <p:cNvPr id="265263" name="Line 47"/>
              <p:cNvSpPr>
                <a:spLocks noChangeShapeType="1"/>
              </p:cNvSpPr>
              <p:nvPr/>
            </p:nvSpPr>
            <p:spPr bwMode="auto">
              <a:xfrm>
                <a:off x="4501" y="2824"/>
                <a:ext cx="41" cy="1"/>
              </a:xfrm>
              <a:prstGeom prst="line">
                <a:avLst/>
              </a:prstGeom>
              <a:noFill/>
              <a:ln w="7938">
                <a:solidFill>
                  <a:srgbClr val="313124"/>
                </a:solidFill>
                <a:round/>
                <a:headEnd/>
                <a:tailEnd/>
              </a:ln>
            </p:spPr>
            <p:txBody>
              <a:bodyPr/>
              <a:lstStyle/>
              <a:p>
                <a:endParaRPr lang="zh-CN" altLang="en-US"/>
              </a:p>
            </p:txBody>
          </p:sp>
          <p:sp>
            <p:nvSpPr>
              <p:cNvPr id="265264" name="Line 48"/>
              <p:cNvSpPr>
                <a:spLocks noChangeShapeType="1"/>
              </p:cNvSpPr>
              <p:nvPr/>
            </p:nvSpPr>
            <p:spPr bwMode="auto">
              <a:xfrm flipH="1">
                <a:off x="4491" y="3006"/>
                <a:ext cx="106" cy="1"/>
              </a:xfrm>
              <a:prstGeom prst="line">
                <a:avLst/>
              </a:prstGeom>
              <a:noFill/>
              <a:ln w="7938">
                <a:solidFill>
                  <a:srgbClr val="313124"/>
                </a:solidFill>
                <a:round/>
                <a:headEnd/>
                <a:tailEnd/>
              </a:ln>
            </p:spPr>
            <p:txBody>
              <a:bodyPr/>
              <a:lstStyle/>
              <a:p>
                <a:endParaRPr lang="zh-CN" altLang="en-US"/>
              </a:p>
            </p:txBody>
          </p:sp>
          <p:sp>
            <p:nvSpPr>
              <p:cNvPr id="265265" name="Line 49"/>
              <p:cNvSpPr>
                <a:spLocks noChangeShapeType="1"/>
              </p:cNvSpPr>
              <p:nvPr/>
            </p:nvSpPr>
            <p:spPr bwMode="auto">
              <a:xfrm flipH="1">
                <a:off x="4491" y="2893"/>
                <a:ext cx="106" cy="1"/>
              </a:xfrm>
              <a:prstGeom prst="line">
                <a:avLst/>
              </a:prstGeom>
              <a:noFill/>
              <a:ln w="7938">
                <a:solidFill>
                  <a:srgbClr val="313124"/>
                </a:solidFill>
                <a:round/>
                <a:headEnd/>
                <a:tailEnd/>
              </a:ln>
            </p:spPr>
            <p:txBody>
              <a:bodyPr/>
              <a:lstStyle/>
              <a:p>
                <a:endParaRPr lang="zh-CN" altLang="en-US"/>
              </a:p>
            </p:txBody>
          </p:sp>
        </p:grpSp>
      </p:grpSp>
      <p:grpSp>
        <p:nvGrpSpPr>
          <p:cNvPr id="265266" name="Group 50"/>
          <p:cNvGrpSpPr>
            <a:grpSpLocks/>
          </p:cNvGrpSpPr>
          <p:nvPr/>
        </p:nvGrpSpPr>
        <p:grpSpPr bwMode="auto">
          <a:xfrm>
            <a:off x="8591550" y="4491038"/>
            <a:ext cx="409575" cy="722312"/>
            <a:chOff x="4486" y="3170"/>
            <a:chExt cx="217" cy="339"/>
          </a:xfrm>
        </p:grpSpPr>
        <p:grpSp>
          <p:nvGrpSpPr>
            <p:cNvPr id="265267" name="Group 51"/>
            <p:cNvGrpSpPr>
              <a:grpSpLocks/>
            </p:cNvGrpSpPr>
            <p:nvPr/>
          </p:nvGrpSpPr>
          <p:grpSpPr bwMode="auto">
            <a:xfrm>
              <a:off x="4491" y="3176"/>
              <a:ext cx="212" cy="333"/>
              <a:chOff x="4491" y="3176"/>
              <a:chExt cx="212" cy="333"/>
            </a:xfrm>
          </p:grpSpPr>
          <p:sp>
            <p:nvSpPr>
              <p:cNvPr id="265268" name="Freeform 52"/>
              <p:cNvSpPr>
                <a:spLocks/>
              </p:cNvSpPr>
              <p:nvPr/>
            </p:nvSpPr>
            <p:spPr bwMode="auto">
              <a:xfrm>
                <a:off x="4557" y="3176"/>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65269" name="Freeform 53"/>
              <p:cNvSpPr>
                <a:spLocks/>
              </p:cNvSpPr>
              <p:nvPr/>
            </p:nvSpPr>
            <p:spPr bwMode="auto">
              <a:xfrm>
                <a:off x="4557" y="3176"/>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65270" name="Freeform 54"/>
              <p:cNvSpPr>
                <a:spLocks/>
              </p:cNvSpPr>
              <p:nvPr/>
            </p:nvSpPr>
            <p:spPr bwMode="auto">
              <a:xfrm>
                <a:off x="4491" y="3176"/>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65271" name="Freeform 55"/>
              <p:cNvSpPr>
                <a:spLocks/>
              </p:cNvSpPr>
              <p:nvPr/>
            </p:nvSpPr>
            <p:spPr bwMode="auto">
              <a:xfrm>
                <a:off x="4491" y="3176"/>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65272" name="Rectangle 56"/>
              <p:cNvSpPr>
                <a:spLocks noChangeArrowheads="1"/>
              </p:cNvSpPr>
              <p:nvPr/>
            </p:nvSpPr>
            <p:spPr bwMode="auto">
              <a:xfrm>
                <a:off x="4491" y="3239"/>
                <a:ext cx="116" cy="270"/>
              </a:xfrm>
              <a:prstGeom prst="rect">
                <a:avLst/>
              </a:prstGeom>
              <a:solidFill>
                <a:srgbClr val="000000"/>
              </a:solidFill>
              <a:ln w="9525">
                <a:noFill/>
                <a:miter lim="800000"/>
                <a:headEnd/>
                <a:tailEnd/>
              </a:ln>
            </p:spPr>
            <p:txBody>
              <a:bodyPr/>
              <a:lstStyle/>
              <a:p>
                <a:endParaRPr lang="zh-CN" altLang="en-US"/>
              </a:p>
            </p:txBody>
          </p:sp>
          <p:sp>
            <p:nvSpPr>
              <p:cNvPr id="265273" name="Rectangle 57"/>
              <p:cNvSpPr>
                <a:spLocks noChangeArrowheads="1"/>
              </p:cNvSpPr>
              <p:nvPr/>
            </p:nvSpPr>
            <p:spPr bwMode="auto">
              <a:xfrm>
                <a:off x="4496" y="3251"/>
                <a:ext cx="66" cy="44"/>
              </a:xfrm>
              <a:prstGeom prst="rect">
                <a:avLst/>
              </a:prstGeom>
              <a:solidFill>
                <a:srgbClr val="000000"/>
              </a:solidFill>
              <a:ln w="9525">
                <a:noFill/>
                <a:miter lim="800000"/>
                <a:headEnd/>
                <a:tailEnd/>
              </a:ln>
            </p:spPr>
            <p:txBody>
              <a:bodyPr/>
              <a:lstStyle/>
              <a:p>
                <a:endParaRPr lang="zh-CN" altLang="en-US"/>
              </a:p>
            </p:txBody>
          </p:sp>
          <p:sp>
            <p:nvSpPr>
              <p:cNvPr id="265274" name="Line 58"/>
              <p:cNvSpPr>
                <a:spLocks noChangeShapeType="1"/>
              </p:cNvSpPr>
              <p:nvPr/>
            </p:nvSpPr>
            <p:spPr bwMode="auto">
              <a:xfrm>
                <a:off x="4501" y="3276"/>
                <a:ext cx="51" cy="1"/>
              </a:xfrm>
              <a:prstGeom prst="line">
                <a:avLst/>
              </a:prstGeom>
              <a:noFill/>
              <a:ln w="15875">
                <a:solidFill>
                  <a:srgbClr val="000000"/>
                </a:solidFill>
                <a:round/>
                <a:headEnd/>
                <a:tailEnd/>
              </a:ln>
            </p:spPr>
            <p:txBody>
              <a:bodyPr/>
              <a:lstStyle/>
              <a:p>
                <a:endParaRPr lang="zh-CN" altLang="en-US"/>
              </a:p>
            </p:txBody>
          </p:sp>
          <p:sp>
            <p:nvSpPr>
              <p:cNvPr id="265275" name="Line 59"/>
              <p:cNvSpPr>
                <a:spLocks noChangeShapeType="1"/>
              </p:cNvSpPr>
              <p:nvPr/>
            </p:nvSpPr>
            <p:spPr bwMode="auto">
              <a:xfrm flipH="1">
                <a:off x="4491" y="3452"/>
                <a:ext cx="116" cy="1"/>
              </a:xfrm>
              <a:prstGeom prst="line">
                <a:avLst/>
              </a:prstGeom>
              <a:noFill/>
              <a:ln w="15875">
                <a:solidFill>
                  <a:srgbClr val="000000"/>
                </a:solidFill>
                <a:round/>
                <a:headEnd/>
                <a:tailEnd/>
              </a:ln>
            </p:spPr>
            <p:txBody>
              <a:bodyPr/>
              <a:lstStyle/>
              <a:p>
                <a:endParaRPr lang="zh-CN" altLang="en-US"/>
              </a:p>
            </p:txBody>
          </p:sp>
          <p:sp>
            <p:nvSpPr>
              <p:cNvPr id="265276" name="Line 60"/>
              <p:cNvSpPr>
                <a:spLocks noChangeShapeType="1"/>
              </p:cNvSpPr>
              <p:nvPr/>
            </p:nvSpPr>
            <p:spPr bwMode="auto">
              <a:xfrm flipH="1">
                <a:off x="4491" y="3339"/>
                <a:ext cx="116" cy="1"/>
              </a:xfrm>
              <a:prstGeom prst="line">
                <a:avLst/>
              </a:prstGeom>
              <a:noFill/>
              <a:ln w="15875">
                <a:solidFill>
                  <a:srgbClr val="000000"/>
                </a:solidFill>
                <a:round/>
                <a:headEnd/>
                <a:tailEnd/>
              </a:ln>
            </p:spPr>
            <p:txBody>
              <a:bodyPr/>
              <a:lstStyle/>
              <a:p>
                <a:endParaRPr lang="zh-CN" altLang="en-US"/>
              </a:p>
            </p:txBody>
          </p:sp>
        </p:grpSp>
        <p:grpSp>
          <p:nvGrpSpPr>
            <p:cNvPr id="265277" name="Group 61"/>
            <p:cNvGrpSpPr>
              <a:grpSpLocks/>
            </p:cNvGrpSpPr>
            <p:nvPr/>
          </p:nvGrpSpPr>
          <p:grpSpPr bwMode="auto">
            <a:xfrm>
              <a:off x="4486" y="3170"/>
              <a:ext cx="212" cy="332"/>
              <a:chOff x="4486" y="3170"/>
              <a:chExt cx="212" cy="332"/>
            </a:xfrm>
          </p:grpSpPr>
          <p:sp>
            <p:nvSpPr>
              <p:cNvPr id="265278" name="Freeform 62"/>
              <p:cNvSpPr>
                <a:spLocks/>
              </p:cNvSpPr>
              <p:nvPr/>
            </p:nvSpPr>
            <p:spPr bwMode="auto">
              <a:xfrm>
                <a:off x="4552" y="3170"/>
                <a:ext cx="146" cy="332"/>
              </a:xfrm>
              <a:custGeom>
                <a:avLst/>
                <a:gdLst/>
                <a:ahLst/>
                <a:cxnLst>
                  <a:cxn ang="0">
                    <a:pos x="50" y="332"/>
                  </a:cxn>
                  <a:cxn ang="0">
                    <a:pos x="0" y="50"/>
                  </a:cxn>
                  <a:cxn ang="0">
                    <a:pos x="146" y="0"/>
                  </a:cxn>
                  <a:cxn ang="0">
                    <a:pos x="146" y="269"/>
                  </a:cxn>
                  <a:cxn ang="0">
                    <a:pos x="50" y="332"/>
                  </a:cxn>
                </a:cxnLst>
                <a:rect l="0" t="0" r="r" b="b"/>
                <a:pathLst>
                  <a:path w="146" h="332">
                    <a:moveTo>
                      <a:pt x="50" y="332"/>
                    </a:moveTo>
                    <a:lnTo>
                      <a:pt x="0" y="50"/>
                    </a:lnTo>
                    <a:lnTo>
                      <a:pt x="146" y="0"/>
                    </a:lnTo>
                    <a:lnTo>
                      <a:pt x="146" y="269"/>
                    </a:lnTo>
                    <a:lnTo>
                      <a:pt x="50" y="332"/>
                    </a:lnTo>
                    <a:close/>
                  </a:path>
                </a:pathLst>
              </a:custGeom>
              <a:solidFill>
                <a:srgbClr val="A5A585"/>
              </a:solidFill>
              <a:ln w="9525">
                <a:noFill/>
                <a:round/>
                <a:headEnd/>
                <a:tailEnd/>
              </a:ln>
            </p:spPr>
            <p:txBody>
              <a:bodyPr/>
              <a:lstStyle/>
              <a:p>
                <a:endParaRPr lang="zh-CN" altLang="en-US"/>
              </a:p>
            </p:txBody>
          </p:sp>
          <p:sp>
            <p:nvSpPr>
              <p:cNvPr id="265279" name="Freeform 63"/>
              <p:cNvSpPr>
                <a:spLocks/>
              </p:cNvSpPr>
              <p:nvPr/>
            </p:nvSpPr>
            <p:spPr bwMode="auto">
              <a:xfrm>
                <a:off x="4552" y="3170"/>
                <a:ext cx="146" cy="332"/>
              </a:xfrm>
              <a:custGeom>
                <a:avLst/>
                <a:gdLst/>
                <a:ahLst/>
                <a:cxnLst>
                  <a:cxn ang="0">
                    <a:pos x="50" y="332"/>
                  </a:cxn>
                  <a:cxn ang="0">
                    <a:pos x="0" y="50"/>
                  </a:cxn>
                  <a:cxn ang="0">
                    <a:pos x="146" y="0"/>
                  </a:cxn>
                  <a:cxn ang="0">
                    <a:pos x="146" y="269"/>
                  </a:cxn>
                  <a:cxn ang="0">
                    <a:pos x="50" y="332"/>
                  </a:cxn>
                </a:cxnLst>
                <a:rect l="0" t="0" r="r" b="b"/>
                <a:pathLst>
                  <a:path w="146" h="332">
                    <a:moveTo>
                      <a:pt x="50" y="332"/>
                    </a:moveTo>
                    <a:lnTo>
                      <a:pt x="0" y="50"/>
                    </a:lnTo>
                    <a:lnTo>
                      <a:pt x="146" y="0"/>
                    </a:lnTo>
                    <a:lnTo>
                      <a:pt x="146" y="269"/>
                    </a:lnTo>
                    <a:lnTo>
                      <a:pt x="50" y="332"/>
                    </a:lnTo>
                    <a:close/>
                  </a:path>
                </a:pathLst>
              </a:custGeom>
              <a:solidFill>
                <a:srgbClr val="A5A585"/>
              </a:solidFill>
              <a:ln w="9525">
                <a:noFill/>
                <a:round/>
                <a:headEnd/>
                <a:tailEnd/>
              </a:ln>
            </p:spPr>
            <p:txBody>
              <a:bodyPr/>
              <a:lstStyle/>
              <a:p>
                <a:endParaRPr lang="zh-CN" altLang="en-US"/>
              </a:p>
            </p:txBody>
          </p:sp>
          <p:sp>
            <p:nvSpPr>
              <p:cNvPr id="265280" name="Freeform 64"/>
              <p:cNvSpPr>
                <a:spLocks/>
              </p:cNvSpPr>
              <p:nvPr/>
            </p:nvSpPr>
            <p:spPr bwMode="auto">
              <a:xfrm>
                <a:off x="4486" y="3170"/>
                <a:ext cx="212" cy="62"/>
              </a:xfrm>
              <a:custGeom>
                <a:avLst/>
                <a:gdLst/>
                <a:ahLst/>
                <a:cxnLst>
                  <a:cxn ang="0">
                    <a:pos x="0" y="62"/>
                  </a:cxn>
                  <a:cxn ang="0">
                    <a:pos x="91" y="0"/>
                  </a:cxn>
                  <a:cxn ang="0">
                    <a:pos x="212" y="0"/>
                  </a:cxn>
                  <a:cxn ang="0">
                    <a:pos x="116" y="62"/>
                  </a:cxn>
                  <a:cxn ang="0">
                    <a:pos x="0" y="62"/>
                  </a:cxn>
                </a:cxnLst>
                <a:rect l="0" t="0" r="r" b="b"/>
                <a:pathLst>
                  <a:path w="212" h="62">
                    <a:moveTo>
                      <a:pt x="0" y="62"/>
                    </a:moveTo>
                    <a:lnTo>
                      <a:pt x="91" y="0"/>
                    </a:lnTo>
                    <a:lnTo>
                      <a:pt x="212" y="0"/>
                    </a:lnTo>
                    <a:lnTo>
                      <a:pt x="116" y="62"/>
                    </a:lnTo>
                    <a:lnTo>
                      <a:pt x="0" y="62"/>
                    </a:lnTo>
                    <a:close/>
                  </a:path>
                </a:pathLst>
              </a:custGeom>
              <a:solidFill>
                <a:srgbClr val="C9C9B6"/>
              </a:solidFill>
              <a:ln w="9525">
                <a:noFill/>
                <a:round/>
                <a:headEnd/>
                <a:tailEnd/>
              </a:ln>
            </p:spPr>
            <p:txBody>
              <a:bodyPr/>
              <a:lstStyle/>
              <a:p>
                <a:endParaRPr lang="zh-CN" altLang="en-US"/>
              </a:p>
            </p:txBody>
          </p:sp>
          <p:sp>
            <p:nvSpPr>
              <p:cNvPr id="265281" name="Freeform 65"/>
              <p:cNvSpPr>
                <a:spLocks/>
              </p:cNvSpPr>
              <p:nvPr/>
            </p:nvSpPr>
            <p:spPr bwMode="auto">
              <a:xfrm>
                <a:off x="4486" y="3170"/>
                <a:ext cx="212" cy="62"/>
              </a:xfrm>
              <a:custGeom>
                <a:avLst/>
                <a:gdLst/>
                <a:ahLst/>
                <a:cxnLst>
                  <a:cxn ang="0">
                    <a:pos x="0" y="62"/>
                  </a:cxn>
                  <a:cxn ang="0">
                    <a:pos x="91" y="0"/>
                  </a:cxn>
                  <a:cxn ang="0">
                    <a:pos x="212" y="0"/>
                  </a:cxn>
                  <a:cxn ang="0">
                    <a:pos x="116" y="62"/>
                  </a:cxn>
                  <a:cxn ang="0">
                    <a:pos x="0" y="62"/>
                  </a:cxn>
                </a:cxnLst>
                <a:rect l="0" t="0" r="r" b="b"/>
                <a:pathLst>
                  <a:path w="212" h="62">
                    <a:moveTo>
                      <a:pt x="0" y="62"/>
                    </a:moveTo>
                    <a:lnTo>
                      <a:pt x="91" y="0"/>
                    </a:lnTo>
                    <a:lnTo>
                      <a:pt x="212" y="0"/>
                    </a:lnTo>
                    <a:lnTo>
                      <a:pt x="116" y="62"/>
                    </a:lnTo>
                    <a:lnTo>
                      <a:pt x="0" y="62"/>
                    </a:lnTo>
                    <a:close/>
                  </a:path>
                </a:pathLst>
              </a:custGeom>
              <a:solidFill>
                <a:srgbClr val="C9C9B6"/>
              </a:solidFill>
              <a:ln w="9525">
                <a:noFill/>
                <a:round/>
                <a:headEnd/>
                <a:tailEnd/>
              </a:ln>
            </p:spPr>
            <p:txBody>
              <a:bodyPr/>
              <a:lstStyle/>
              <a:p>
                <a:endParaRPr lang="zh-CN" altLang="en-US"/>
              </a:p>
            </p:txBody>
          </p:sp>
          <p:sp>
            <p:nvSpPr>
              <p:cNvPr id="265282" name="Rectangle 66"/>
              <p:cNvSpPr>
                <a:spLocks noChangeArrowheads="1"/>
              </p:cNvSpPr>
              <p:nvPr/>
            </p:nvSpPr>
            <p:spPr bwMode="auto">
              <a:xfrm>
                <a:off x="4486" y="3232"/>
                <a:ext cx="116" cy="270"/>
              </a:xfrm>
              <a:prstGeom prst="rect">
                <a:avLst/>
              </a:prstGeom>
              <a:solidFill>
                <a:srgbClr val="B7B79D"/>
              </a:solidFill>
              <a:ln w="9525">
                <a:noFill/>
                <a:miter lim="800000"/>
                <a:headEnd/>
                <a:tailEnd/>
              </a:ln>
            </p:spPr>
            <p:txBody>
              <a:bodyPr/>
              <a:lstStyle/>
              <a:p>
                <a:endParaRPr lang="zh-CN" altLang="en-US"/>
              </a:p>
            </p:txBody>
          </p:sp>
          <p:sp>
            <p:nvSpPr>
              <p:cNvPr id="265283" name="Rectangle 67"/>
              <p:cNvSpPr>
                <a:spLocks noChangeArrowheads="1"/>
              </p:cNvSpPr>
              <p:nvPr/>
            </p:nvSpPr>
            <p:spPr bwMode="auto">
              <a:xfrm>
                <a:off x="4491" y="3245"/>
                <a:ext cx="66" cy="44"/>
              </a:xfrm>
              <a:prstGeom prst="rect">
                <a:avLst/>
              </a:prstGeom>
              <a:solidFill>
                <a:srgbClr val="7A7A5A"/>
              </a:solidFill>
              <a:ln w="9525">
                <a:noFill/>
                <a:miter lim="800000"/>
                <a:headEnd/>
                <a:tailEnd/>
              </a:ln>
            </p:spPr>
            <p:txBody>
              <a:bodyPr/>
              <a:lstStyle/>
              <a:p>
                <a:endParaRPr lang="zh-CN" altLang="en-US"/>
              </a:p>
            </p:txBody>
          </p:sp>
          <p:sp>
            <p:nvSpPr>
              <p:cNvPr id="265284" name="Line 68"/>
              <p:cNvSpPr>
                <a:spLocks noChangeShapeType="1"/>
              </p:cNvSpPr>
              <p:nvPr/>
            </p:nvSpPr>
            <p:spPr bwMode="auto">
              <a:xfrm>
                <a:off x="4501" y="3264"/>
                <a:ext cx="41" cy="1"/>
              </a:xfrm>
              <a:prstGeom prst="line">
                <a:avLst/>
              </a:prstGeom>
              <a:noFill/>
              <a:ln w="7938">
                <a:solidFill>
                  <a:srgbClr val="313124"/>
                </a:solidFill>
                <a:round/>
                <a:headEnd/>
                <a:tailEnd/>
              </a:ln>
            </p:spPr>
            <p:txBody>
              <a:bodyPr/>
              <a:lstStyle/>
              <a:p>
                <a:endParaRPr lang="zh-CN" altLang="en-US"/>
              </a:p>
            </p:txBody>
          </p:sp>
          <p:sp>
            <p:nvSpPr>
              <p:cNvPr id="265285" name="Line 69"/>
              <p:cNvSpPr>
                <a:spLocks noChangeShapeType="1"/>
              </p:cNvSpPr>
              <p:nvPr/>
            </p:nvSpPr>
            <p:spPr bwMode="auto">
              <a:xfrm flipH="1">
                <a:off x="4491" y="3446"/>
                <a:ext cx="106" cy="1"/>
              </a:xfrm>
              <a:prstGeom prst="line">
                <a:avLst/>
              </a:prstGeom>
              <a:noFill/>
              <a:ln w="7938">
                <a:solidFill>
                  <a:srgbClr val="313124"/>
                </a:solidFill>
                <a:round/>
                <a:headEnd/>
                <a:tailEnd/>
              </a:ln>
            </p:spPr>
            <p:txBody>
              <a:bodyPr/>
              <a:lstStyle/>
              <a:p>
                <a:endParaRPr lang="zh-CN" altLang="en-US"/>
              </a:p>
            </p:txBody>
          </p:sp>
          <p:sp>
            <p:nvSpPr>
              <p:cNvPr id="265286" name="Line 70"/>
              <p:cNvSpPr>
                <a:spLocks noChangeShapeType="1"/>
              </p:cNvSpPr>
              <p:nvPr/>
            </p:nvSpPr>
            <p:spPr bwMode="auto">
              <a:xfrm flipH="1">
                <a:off x="4491" y="3333"/>
                <a:ext cx="106" cy="1"/>
              </a:xfrm>
              <a:prstGeom prst="line">
                <a:avLst/>
              </a:prstGeom>
              <a:noFill/>
              <a:ln w="7938">
                <a:solidFill>
                  <a:srgbClr val="313124"/>
                </a:solidFill>
                <a:round/>
                <a:headEnd/>
                <a:tailEnd/>
              </a:ln>
            </p:spPr>
            <p:txBody>
              <a:bodyPr/>
              <a:lstStyle/>
              <a:p>
                <a:endParaRPr lang="zh-CN" altLang="en-US"/>
              </a:p>
            </p:txBody>
          </p:sp>
        </p:grpSp>
      </p:grpSp>
      <p:grpSp>
        <p:nvGrpSpPr>
          <p:cNvPr id="265287" name="Group 71"/>
          <p:cNvGrpSpPr>
            <a:grpSpLocks/>
          </p:cNvGrpSpPr>
          <p:nvPr/>
        </p:nvGrpSpPr>
        <p:grpSpPr bwMode="auto">
          <a:xfrm>
            <a:off x="8162925" y="5226050"/>
            <a:ext cx="409575" cy="723900"/>
            <a:chOff x="4260" y="3515"/>
            <a:chExt cx="216" cy="339"/>
          </a:xfrm>
        </p:grpSpPr>
        <p:grpSp>
          <p:nvGrpSpPr>
            <p:cNvPr id="265288" name="Group 72"/>
            <p:cNvGrpSpPr>
              <a:grpSpLocks/>
            </p:cNvGrpSpPr>
            <p:nvPr/>
          </p:nvGrpSpPr>
          <p:grpSpPr bwMode="auto">
            <a:xfrm>
              <a:off x="4265" y="3521"/>
              <a:ext cx="211" cy="333"/>
              <a:chOff x="4265" y="3521"/>
              <a:chExt cx="211" cy="333"/>
            </a:xfrm>
          </p:grpSpPr>
          <p:sp>
            <p:nvSpPr>
              <p:cNvPr id="265289" name="Freeform 73"/>
              <p:cNvSpPr>
                <a:spLocks/>
              </p:cNvSpPr>
              <p:nvPr/>
            </p:nvSpPr>
            <p:spPr bwMode="auto">
              <a:xfrm>
                <a:off x="4330" y="3521"/>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65290" name="Freeform 74"/>
              <p:cNvSpPr>
                <a:spLocks/>
              </p:cNvSpPr>
              <p:nvPr/>
            </p:nvSpPr>
            <p:spPr bwMode="auto">
              <a:xfrm>
                <a:off x="4330" y="3521"/>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65291" name="Freeform 75"/>
              <p:cNvSpPr>
                <a:spLocks/>
              </p:cNvSpPr>
              <p:nvPr/>
            </p:nvSpPr>
            <p:spPr bwMode="auto">
              <a:xfrm>
                <a:off x="4265" y="3521"/>
                <a:ext cx="211" cy="63"/>
              </a:xfrm>
              <a:custGeom>
                <a:avLst/>
                <a:gdLst/>
                <a:ahLst/>
                <a:cxnLst>
                  <a:cxn ang="0">
                    <a:pos x="0" y="63"/>
                  </a:cxn>
                  <a:cxn ang="0">
                    <a:pos x="90" y="0"/>
                  </a:cxn>
                  <a:cxn ang="0">
                    <a:pos x="211" y="0"/>
                  </a:cxn>
                  <a:cxn ang="0">
                    <a:pos x="115" y="63"/>
                  </a:cxn>
                  <a:cxn ang="0">
                    <a:pos x="0" y="63"/>
                  </a:cxn>
                </a:cxnLst>
                <a:rect l="0" t="0" r="r" b="b"/>
                <a:pathLst>
                  <a:path w="211" h="63">
                    <a:moveTo>
                      <a:pt x="0" y="63"/>
                    </a:moveTo>
                    <a:lnTo>
                      <a:pt x="90" y="0"/>
                    </a:lnTo>
                    <a:lnTo>
                      <a:pt x="211" y="0"/>
                    </a:lnTo>
                    <a:lnTo>
                      <a:pt x="115" y="63"/>
                    </a:lnTo>
                    <a:lnTo>
                      <a:pt x="0" y="63"/>
                    </a:lnTo>
                    <a:close/>
                  </a:path>
                </a:pathLst>
              </a:custGeom>
              <a:solidFill>
                <a:srgbClr val="000000"/>
              </a:solidFill>
              <a:ln w="9525">
                <a:noFill/>
                <a:round/>
                <a:headEnd/>
                <a:tailEnd/>
              </a:ln>
            </p:spPr>
            <p:txBody>
              <a:bodyPr/>
              <a:lstStyle/>
              <a:p>
                <a:endParaRPr lang="zh-CN" altLang="en-US"/>
              </a:p>
            </p:txBody>
          </p:sp>
          <p:sp>
            <p:nvSpPr>
              <p:cNvPr id="265292" name="Freeform 76"/>
              <p:cNvSpPr>
                <a:spLocks/>
              </p:cNvSpPr>
              <p:nvPr/>
            </p:nvSpPr>
            <p:spPr bwMode="auto">
              <a:xfrm>
                <a:off x="4265" y="3521"/>
                <a:ext cx="211" cy="63"/>
              </a:xfrm>
              <a:custGeom>
                <a:avLst/>
                <a:gdLst/>
                <a:ahLst/>
                <a:cxnLst>
                  <a:cxn ang="0">
                    <a:pos x="0" y="63"/>
                  </a:cxn>
                  <a:cxn ang="0">
                    <a:pos x="90" y="0"/>
                  </a:cxn>
                  <a:cxn ang="0">
                    <a:pos x="211" y="0"/>
                  </a:cxn>
                  <a:cxn ang="0">
                    <a:pos x="115" y="63"/>
                  </a:cxn>
                  <a:cxn ang="0">
                    <a:pos x="0" y="63"/>
                  </a:cxn>
                </a:cxnLst>
                <a:rect l="0" t="0" r="r" b="b"/>
                <a:pathLst>
                  <a:path w="211" h="63">
                    <a:moveTo>
                      <a:pt x="0" y="63"/>
                    </a:moveTo>
                    <a:lnTo>
                      <a:pt x="90" y="0"/>
                    </a:lnTo>
                    <a:lnTo>
                      <a:pt x="211" y="0"/>
                    </a:lnTo>
                    <a:lnTo>
                      <a:pt x="115" y="63"/>
                    </a:lnTo>
                    <a:lnTo>
                      <a:pt x="0" y="63"/>
                    </a:lnTo>
                    <a:close/>
                  </a:path>
                </a:pathLst>
              </a:custGeom>
              <a:solidFill>
                <a:srgbClr val="000000"/>
              </a:solidFill>
              <a:ln w="9525">
                <a:noFill/>
                <a:round/>
                <a:headEnd/>
                <a:tailEnd/>
              </a:ln>
            </p:spPr>
            <p:txBody>
              <a:bodyPr/>
              <a:lstStyle/>
              <a:p>
                <a:endParaRPr lang="zh-CN" altLang="en-US"/>
              </a:p>
            </p:txBody>
          </p:sp>
          <p:sp>
            <p:nvSpPr>
              <p:cNvPr id="265293" name="Rectangle 77"/>
              <p:cNvSpPr>
                <a:spLocks noChangeArrowheads="1"/>
              </p:cNvSpPr>
              <p:nvPr/>
            </p:nvSpPr>
            <p:spPr bwMode="auto">
              <a:xfrm>
                <a:off x="4265" y="3584"/>
                <a:ext cx="115" cy="270"/>
              </a:xfrm>
              <a:prstGeom prst="rect">
                <a:avLst/>
              </a:prstGeom>
              <a:solidFill>
                <a:srgbClr val="000000"/>
              </a:solidFill>
              <a:ln w="9525">
                <a:noFill/>
                <a:miter lim="800000"/>
                <a:headEnd/>
                <a:tailEnd/>
              </a:ln>
            </p:spPr>
            <p:txBody>
              <a:bodyPr/>
              <a:lstStyle/>
              <a:p>
                <a:endParaRPr lang="zh-CN" altLang="en-US"/>
              </a:p>
            </p:txBody>
          </p:sp>
          <p:sp>
            <p:nvSpPr>
              <p:cNvPr id="265294" name="Rectangle 78"/>
              <p:cNvSpPr>
                <a:spLocks noChangeArrowheads="1"/>
              </p:cNvSpPr>
              <p:nvPr/>
            </p:nvSpPr>
            <p:spPr bwMode="auto">
              <a:xfrm>
                <a:off x="4270" y="3596"/>
                <a:ext cx="65" cy="44"/>
              </a:xfrm>
              <a:prstGeom prst="rect">
                <a:avLst/>
              </a:prstGeom>
              <a:solidFill>
                <a:srgbClr val="000000"/>
              </a:solidFill>
              <a:ln w="9525">
                <a:noFill/>
                <a:miter lim="800000"/>
                <a:headEnd/>
                <a:tailEnd/>
              </a:ln>
            </p:spPr>
            <p:txBody>
              <a:bodyPr/>
              <a:lstStyle/>
              <a:p>
                <a:endParaRPr lang="zh-CN" altLang="en-US"/>
              </a:p>
            </p:txBody>
          </p:sp>
          <p:sp>
            <p:nvSpPr>
              <p:cNvPr id="265295" name="Line 79"/>
              <p:cNvSpPr>
                <a:spLocks noChangeShapeType="1"/>
              </p:cNvSpPr>
              <p:nvPr/>
            </p:nvSpPr>
            <p:spPr bwMode="auto">
              <a:xfrm>
                <a:off x="4275" y="3622"/>
                <a:ext cx="50" cy="1"/>
              </a:xfrm>
              <a:prstGeom prst="line">
                <a:avLst/>
              </a:prstGeom>
              <a:noFill/>
              <a:ln w="15875">
                <a:solidFill>
                  <a:srgbClr val="000000"/>
                </a:solidFill>
                <a:round/>
                <a:headEnd/>
                <a:tailEnd/>
              </a:ln>
            </p:spPr>
            <p:txBody>
              <a:bodyPr/>
              <a:lstStyle/>
              <a:p>
                <a:endParaRPr lang="zh-CN" altLang="en-US"/>
              </a:p>
            </p:txBody>
          </p:sp>
          <p:sp>
            <p:nvSpPr>
              <p:cNvPr id="265296" name="Line 80"/>
              <p:cNvSpPr>
                <a:spLocks noChangeShapeType="1"/>
              </p:cNvSpPr>
              <p:nvPr/>
            </p:nvSpPr>
            <p:spPr bwMode="auto">
              <a:xfrm flipH="1">
                <a:off x="4265" y="3797"/>
                <a:ext cx="115" cy="1"/>
              </a:xfrm>
              <a:prstGeom prst="line">
                <a:avLst/>
              </a:prstGeom>
              <a:noFill/>
              <a:ln w="15875">
                <a:solidFill>
                  <a:srgbClr val="000000"/>
                </a:solidFill>
                <a:round/>
                <a:headEnd/>
                <a:tailEnd/>
              </a:ln>
            </p:spPr>
            <p:txBody>
              <a:bodyPr/>
              <a:lstStyle/>
              <a:p>
                <a:endParaRPr lang="zh-CN" altLang="en-US"/>
              </a:p>
            </p:txBody>
          </p:sp>
          <p:sp>
            <p:nvSpPr>
              <p:cNvPr id="265297" name="Line 81"/>
              <p:cNvSpPr>
                <a:spLocks noChangeShapeType="1"/>
              </p:cNvSpPr>
              <p:nvPr/>
            </p:nvSpPr>
            <p:spPr bwMode="auto">
              <a:xfrm flipH="1">
                <a:off x="4265" y="3684"/>
                <a:ext cx="115" cy="1"/>
              </a:xfrm>
              <a:prstGeom prst="line">
                <a:avLst/>
              </a:prstGeom>
              <a:noFill/>
              <a:ln w="15875">
                <a:solidFill>
                  <a:srgbClr val="000000"/>
                </a:solidFill>
                <a:round/>
                <a:headEnd/>
                <a:tailEnd/>
              </a:ln>
            </p:spPr>
            <p:txBody>
              <a:bodyPr/>
              <a:lstStyle/>
              <a:p>
                <a:endParaRPr lang="zh-CN" altLang="en-US"/>
              </a:p>
            </p:txBody>
          </p:sp>
        </p:grpSp>
        <p:grpSp>
          <p:nvGrpSpPr>
            <p:cNvPr id="265298" name="Group 82"/>
            <p:cNvGrpSpPr>
              <a:grpSpLocks/>
            </p:cNvGrpSpPr>
            <p:nvPr/>
          </p:nvGrpSpPr>
          <p:grpSpPr bwMode="auto">
            <a:xfrm>
              <a:off x="4260" y="3515"/>
              <a:ext cx="211" cy="332"/>
              <a:chOff x="4260" y="3515"/>
              <a:chExt cx="211" cy="332"/>
            </a:xfrm>
          </p:grpSpPr>
          <p:sp>
            <p:nvSpPr>
              <p:cNvPr id="265299" name="Freeform 83"/>
              <p:cNvSpPr>
                <a:spLocks/>
              </p:cNvSpPr>
              <p:nvPr/>
            </p:nvSpPr>
            <p:spPr bwMode="auto">
              <a:xfrm>
                <a:off x="4325" y="3515"/>
                <a:ext cx="146" cy="332"/>
              </a:xfrm>
              <a:custGeom>
                <a:avLst/>
                <a:gdLst/>
                <a:ahLst/>
                <a:cxnLst>
                  <a:cxn ang="0">
                    <a:pos x="50" y="332"/>
                  </a:cxn>
                  <a:cxn ang="0">
                    <a:pos x="0" y="50"/>
                  </a:cxn>
                  <a:cxn ang="0">
                    <a:pos x="146" y="0"/>
                  </a:cxn>
                  <a:cxn ang="0">
                    <a:pos x="146" y="270"/>
                  </a:cxn>
                  <a:cxn ang="0">
                    <a:pos x="50" y="332"/>
                  </a:cxn>
                </a:cxnLst>
                <a:rect l="0" t="0" r="r" b="b"/>
                <a:pathLst>
                  <a:path w="146" h="332">
                    <a:moveTo>
                      <a:pt x="50" y="332"/>
                    </a:moveTo>
                    <a:lnTo>
                      <a:pt x="0" y="50"/>
                    </a:lnTo>
                    <a:lnTo>
                      <a:pt x="146" y="0"/>
                    </a:lnTo>
                    <a:lnTo>
                      <a:pt x="146" y="270"/>
                    </a:lnTo>
                    <a:lnTo>
                      <a:pt x="50" y="332"/>
                    </a:lnTo>
                    <a:close/>
                  </a:path>
                </a:pathLst>
              </a:custGeom>
              <a:solidFill>
                <a:srgbClr val="A5A585"/>
              </a:solidFill>
              <a:ln w="9525">
                <a:noFill/>
                <a:round/>
                <a:headEnd/>
                <a:tailEnd/>
              </a:ln>
            </p:spPr>
            <p:txBody>
              <a:bodyPr/>
              <a:lstStyle/>
              <a:p>
                <a:endParaRPr lang="zh-CN" altLang="en-US"/>
              </a:p>
            </p:txBody>
          </p:sp>
          <p:sp>
            <p:nvSpPr>
              <p:cNvPr id="265300" name="Freeform 84"/>
              <p:cNvSpPr>
                <a:spLocks/>
              </p:cNvSpPr>
              <p:nvPr/>
            </p:nvSpPr>
            <p:spPr bwMode="auto">
              <a:xfrm>
                <a:off x="4325" y="3515"/>
                <a:ext cx="146" cy="332"/>
              </a:xfrm>
              <a:custGeom>
                <a:avLst/>
                <a:gdLst/>
                <a:ahLst/>
                <a:cxnLst>
                  <a:cxn ang="0">
                    <a:pos x="50" y="332"/>
                  </a:cxn>
                  <a:cxn ang="0">
                    <a:pos x="0" y="50"/>
                  </a:cxn>
                  <a:cxn ang="0">
                    <a:pos x="146" y="0"/>
                  </a:cxn>
                  <a:cxn ang="0">
                    <a:pos x="146" y="270"/>
                  </a:cxn>
                  <a:cxn ang="0">
                    <a:pos x="50" y="332"/>
                  </a:cxn>
                </a:cxnLst>
                <a:rect l="0" t="0" r="r" b="b"/>
                <a:pathLst>
                  <a:path w="146" h="332">
                    <a:moveTo>
                      <a:pt x="50" y="332"/>
                    </a:moveTo>
                    <a:lnTo>
                      <a:pt x="0" y="50"/>
                    </a:lnTo>
                    <a:lnTo>
                      <a:pt x="146" y="0"/>
                    </a:lnTo>
                    <a:lnTo>
                      <a:pt x="146" y="270"/>
                    </a:lnTo>
                    <a:lnTo>
                      <a:pt x="50" y="332"/>
                    </a:lnTo>
                    <a:close/>
                  </a:path>
                </a:pathLst>
              </a:custGeom>
              <a:solidFill>
                <a:srgbClr val="A5A585"/>
              </a:solidFill>
              <a:ln w="9525">
                <a:noFill/>
                <a:round/>
                <a:headEnd/>
                <a:tailEnd/>
              </a:ln>
            </p:spPr>
            <p:txBody>
              <a:bodyPr/>
              <a:lstStyle/>
              <a:p>
                <a:endParaRPr lang="zh-CN" altLang="en-US"/>
              </a:p>
            </p:txBody>
          </p:sp>
          <p:sp>
            <p:nvSpPr>
              <p:cNvPr id="265301" name="Freeform 85"/>
              <p:cNvSpPr>
                <a:spLocks/>
              </p:cNvSpPr>
              <p:nvPr/>
            </p:nvSpPr>
            <p:spPr bwMode="auto">
              <a:xfrm>
                <a:off x="4260" y="3515"/>
                <a:ext cx="211" cy="63"/>
              </a:xfrm>
              <a:custGeom>
                <a:avLst/>
                <a:gdLst/>
                <a:ahLst/>
                <a:cxnLst>
                  <a:cxn ang="0">
                    <a:pos x="0" y="63"/>
                  </a:cxn>
                  <a:cxn ang="0">
                    <a:pos x="90" y="0"/>
                  </a:cxn>
                  <a:cxn ang="0">
                    <a:pos x="211" y="0"/>
                  </a:cxn>
                  <a:cxn ang="0">
                    <a:pos x="115" y="63"/>
                  </a:cxn>
                  <a:cxn ang="0">
                    <a:pos x="0" y="63"/>
                  </a:cxn>
                </a:cxnLst>
                <a:rect l="0" t="0" r="r" b="b"/>
                <a:pathLst>
                  <a:path w="211" h="63">
                    <a:moveTo>
                      <a:pt x="0" y="63"/>
                    </a:moveTo>
                    <a:lnTo>
                      <a:pt x="90" y="0"/>
                    </a:lnTo>
                    <a:lnTo>
                      <a:pt x="211" y="0"/>
                    </a:lnTo>
                    <a:lnTo>
                      <a:pt x="115" y="63"/>
                    </a:lnTo>
                    <a:lnTo>
                      <a:pt x="0" y="63"/>
                    </a:lnTo>
                    <a:close/>
                  </a:path>
                </a:pathLst>
              </a:custGeom>
              <a:solidFill>
                <a:srgbClr val="C9C9B6"/>
              </a:solidFill>
              <a:ln w="9525">
                <a:noFill/>
                <a:round/>
                <a:headEnd/>
                <a:tailEnd/>
              </a:ln>
            </p:spPr>
            <p:txBody>
              <a:bodyPr/>
              <a:lstStyle/>
              <a:p>
                <a:endParaRPr lang="zh-CN" altLang="en-US"/>
              </a:p>
            </p:txBody>
          </p:sp>
          <p:sp>
            <p:nvSpPr>
              <p:cNvPr id="265302" name="Freeform 86"/>
              <p:cNvSpPr>
                <a:spLocks/>
              </p:cNvSpPr>
              <p:nvPr/>
            </p:nvSpPr>
            <p:spPr bwMode="auto">
              <a:xfrm>
                <a:off x="4260" y="3515"/>
                <a:ext cx="211" cy="63"/>
              </a:xfrm>
              <a:custGeom>
                <a:avLst/>
                <a:gdLst/>
                <a:ahLst/>
                <a:cxnLst>
                  <a:cxn ang="0">
                    <a:pos x="0" y="63"/>
                  </a:cxn>
                  <a:cxn ang="0">
                    <a:pos x="90" y="0"/>
                  </a:cxn>
                  <a:cxn ang="0">
                    <a:pos x="211" y="0"/>
                  </a:cxn>
                  <a:cxn ang="0">
                    <a:pos x="115" y="63"/>
                  </a:cxn>
                  <a:cxn ang="0">
                    <a:pos x="0" y="63"/>
                  </a:cxn>
                </a:cxnLst>
                <a:rect l="0" t="0" r="r" b="b"/>
                <a:pathLst>
                  <a:path w="211" h="63">
                    <a:moveTo>
                      <a:pt x="0" y="63"/>
                    </a:moveTo>
                    <a:lnTo>
                      <a:pt x="90" y="0"/>
                    </a:lnTo>
                    <a:lnTo>
                      <a:pt x="211" y="0"/>
                    </a:lnTo>
                    <a:lnTo>
                      <a:pt x="115" y="63"/>
                    </a:lnTo>
                    <a:lnTo>
                      <a:pt x="0" y="63"/>
                    </a:lnTo>
                    <a:close/>
                  </a:path>
                </a:pathLst>
              </a:custGeom>
              <a:solidFill>
                <a:srgbClr val="C9C9B6"/>
              </a:solidFill>
              <a:ln w="9525">
                <a:noFill/>
                <a:round/>
                <a:headEnd/>
                <a:tailEnd/>
              </a:ln>
            </p:spPr>
            <p:txBody>
              <a:bodyPr/>
              <a:lstStyle/>
              <a:p>
                <a:endParaRPr lang="zh-CN" altLang="en-US"/>
              </a:p>
            </p:txBody>
          </p:sp>
          <p:sp>
            <p:nvSpPr>
              <p:cNvPr id="265303" name="Rectangle 87"/>
              <p:cNvSpPr>
                <a:spLocks noChangeArrowheads="1"/>
              </p:cNvSpPr>
              <p:nvPr/>
            </p:nvSpPr>
            <p:spPr bwMode="auto">
              <a:xfrm>
                <a:off x="4260" y="3578"/>
                <a:ext cx="115" cy="269"/>
              </a:xfrm>
              <a:prstGeom prst="rect">
                <a:avLst/>
              </a:prstGeom>
              <a:solidFill>
                <a:srgbClr val="B7B79D"/>
              </a:solidFill>
              <a:ln w="9525">
                <a:noFill/>
                <a:miter lim="800000"/>
                <a:headEnd/>
                <a:tailEnd/>
              </a:ln>
            </p:spPr>
            <p:txBody>
              <a:bodyPr/>
              <a:lstStyle/>
              <a:p>
                <a:endParaRPr lang="zh-CN" altLang="en-US"/>
              </a:p>
            </p:txBody>
          </p:sp>
          <p:sp>
            <p:nvSpPr>
              <p:cNvPr id="265304" name="Rectangle 88"/>
              <p:cNvSpPr>
                <a:spLocks noChangeArrowheads="1"/>
              </p:cNvSpPr>
              <p:nvPr/>
            </p:nvSpPr>
            <p:spPr bwMode="auto">
              <a:xfrm>
                <a:off x="4265" y="3590"/>
                <a:ext cx="65" cy="44"/>
              </a:xfrm>
              <a:prstGeom prst="rect">
                <a:avLst/>
              </a:prstGeom>
              <a:solidFill>
                <a:srgbClr val="7A7A5A"/>
              </a:solidFill>
              <a:ln w="9525">
                <a:noFill/>
                <a:miter lim="800000"/>
                <a:headEnd/>
                <a:tailEnd/>
              </a:ln>
            </p:spPr>
            <p:txBody>
              <a:bodyPr/>
              <a:lstStyle/>
              <a:p>
                <a:endParaRPr lang="zh-CN" altLang="en-US"/>
              </a:p>
            </p:txBody>
          </p:sp>
          <p:sp>
            <p:nvSpPr>
              <p:cNvPr id="265305" name="Line 89"/>
              <p:cNvSpPr>
                <a:spLocks noChangeShapeType="1"/>
              </p:cNvSpPr>
              <p:nvPr/>
            </p:nvSpPr>
            <p:spPr bwMode="auto">
              <a:xfrm>
                <a:off x="4275" y="3609"/>
                <a:ext cx="40" cy="1"/>
              </a:xfrm>
              <a:prstGeom prst="line">
                <a:avLst/>
              </a:prstGeom>
              <a:noFill/>
              <a:ln w="7938">
                <a:solidFill>
                  <a:srgbClr val="313124"/>
                </a:solidFill>
                <a:round/>
                <a:headEnd/>
                <a:tailEnd/>
              </a:ln>
            </p:spPr>
            <p:txBody>
              <a:bodyPr/>
              <a:lstStyle/>
              <a:p>
                <a:endParaRPr lang="zh-CN" altLang="en-US"/>
              </a:p>
            </p:txBody>
          </p:sp>
          <p:sp>
            <p:nvSpPr>
              <p:cNvPr id="265306" name="Line 90"/>
              <p:cNvSpPr>
                <a:spLocks noChangeShapeType="1"/>
              </p:cNvSpPr>
              <p:nvPr/>
            </p:nvSpPr>
            <p:spPr bwMode="auto">
              <a:xfrm flipH="1">
                <a:off x="4265" y="3791"/>
                <a:ext cx="105" cy="1"/>
              </a:xfrm>
              <a:prstGeom prst="line">
                <a:avLst/>
              </a:prstGeom>
              <a:noFill/>
              <a:ln w="7938">
                <a:solidFill>
                  <a:srgbClr val="313124"/>
                </a:solidFill>
                <a:round/>
                <a:headEnd/>
                <a:tailEnd/>
              </a:ln>
            </p:spPr>
            <p:txBody>
              <a:bodyPr/>
              <a:lstStyle/>
              <a:p>
                <a:endParaRPr lang="zh-CN" altLang="en-US"/>
              </a:p>
            </p:txBody>
          </p:sp>
          <p:sp>
            <p:nvSpPr>
              <p:cNvPr id="265307" name="Line 91"/>
              <p:cNvSpPr>
                <a:spLocks noChangeShapeType="1"/>
              </p:cNvSpPr>
              <p:nvPr/>
            </p:nvSpPr>
            <p:spPr bwMode="auto">
              <a:xfrm flipH="1">
                <a:off x="4265" y="3678"/>
                <a:ext cx="105" cy="1"/>
              </a:xfrm>
              <a:prstGeom prst="line">
                <a:avLst/>
              </a:prstGeom>
              <a:noFill/>
              <a:ln w="7938">
                <a:solidFill>
                  <a:srgbClr val="313124"/>
                </a:solidFill>
                <a:round/>
                <a:headEnd/>
                <a:tailEnd/>
              </a:ln>
            </p:spPr>
            <p:txBody>
              <a:bodyPr/>
              <a:lstStyle/>
              <a:p>
                <a:endParaRPr lang="zh-CN" altLang="en-US"/>
              </a:p>
            </p:txBody>
          </p:sp>
        </p:grpSp>
      </p:grpSp>
      <p:sp>
        <p:nvSpPr>
          <p:cNvPr id="265308" name="Rectangle 92"/>
          <p:cNvSpPr>
            <a:spLocks noChangeArrowheads="1"/>
          </p:cNvSpPr>
          <p:nvPr/>
        </p:nvSpPr>
        <p:spPr bwMode="auto">
          <a:xfrm>
            <a:off x="2043113" y="2963863"/>
            <a:ext cx="33337" cy="2836862"/>
          </a:xfrm>
          <a:prstGeom prst="rect">
            <a:avLst/>
          </a:prstGeom>
          <a:solidFill>
            <a:srgbClr val="000000"/>
          </a:solidFill>
          <a:ln w="38100">
            <a:solidFill>
              <a:srgbClr val="333399"/>
            </a:solidFill>
            <a:miter lim="800000"/>
            <a:headEnd/>
            <a:tailEnd/>
          </a:ln>
        </p:spPr>
        <p:txBody>
          <a:bodyPr/>
          <a:lstStyle/>
          <a:p>
            <a:endParaRPr lang="zh-CN" altLang="en-US"/>
          </a:p>
        </p:txBody>
      </p:sp>
      <p:sp>
        <p:nvSpPr>
          <p:cNvPr id="265309" name="Line 93"/>
          <p:cNvSpPr>
            <a:spLocks noChangeShapeType="1"/>
          </p:cNvSpPr>
          <p:nvPr/>
        </p:nvSpPr>
        <p:spPr bwMode="auto">
          <a:xfrm>
            <a:off x="1220788" y="3387725"/>
            <a:ext cx="855662" cy="3175"/>
          </a:xfrm>
          <a:prstGeom prst="line">
            <a:avLst/>
          </a:prstGeom>
          <a:noFill/>
          <a:ln w="28575">
            <a:solidFill>
              <a:srgbClr val="333399"/>
            </a:solidFill>
            <a:round/>
            <a:headEnd/>
            <a:tailEnd/>
          </a:ln>
        </p:spPr>
        <p:txBody>
          <a:bodyPr/>
          <a:lstStyle/>
          <a:p>
            <a:endParaRPr lang="zh-CN" altLang="en-US"/>
          </a:p>
        </p:txBody>
      </p:sp>
      <p:sp>
        <p:nvSpPr>
          <p:cNvPr id="265310" name="Line 94"/>
          <p:cNvSpPr>
            <a:spLocks noChangeShapeType="1"/>
          </p:cNvSpPr>
          <p:nvPr/>
        </p:nvSpPr>
        <p:spPr bwMode="auto">
          <a:xfrm>
            <a:off x="1476375" y="4162425"/>
            <a:ext cx="600075" cy="1588"/>
          </a:xfrm>
          <a:prstGeom prst="line">
            <a:avLst/>
          </a:prstGeom>
          <a:noFill/>
          <a:ln w="28575">
            <a:solidFill>
              <a:srgbClr val="333399"/>
            </a:solidFill>
            <a:round/>
            <a:headEnd/>
            <a:tailEnd/>
          </a:ln>
        </p:spPr>
        <p:txBody>
          <a:bodyPr/>
          <a:lstStyle/>
          <a:p>
            <a:endParaRPr lang="zh-CN" altLang="en-US"/>
          </a:p>
        </p:txBody>
      </p:sp>
      <p:sp>
        <p:nvSpPr>
          <p:cNvPr id="265311" name="Line 95"/>
          <p:cNvSpPr>
            <a:spLocks noChangeShapeType="1"/>
          </p:cNvSpPr>
          <p:nvPr/>
        </p:nvSpPr>
        <p:spPr bwMode="auto">
          <a:xfrm>
            <a:off x="773113" y="4700588"/>
            <a:ext cx="1285875" cy="4762"/>
          </a:xfrm>
          <a:prstGeom prst="line">
            <a:avLst/>
          </a:prstGeom>
          <a:noFill/>
          <a:ln w="28575">
            <a:solidFill>
              <a:srgbClr val="333399"/>
            </a:solidFill>
            <a:round/>
            <a:headEnd/>
            <a:tailEnd/>
          </a:ln>
        </p:spPr>
        <p:txBody>
          <a:bodyPr/>
          <a:lstStyle/>
          <a:p>
            <a:endParaRPr lang="zh-CN" altLang="en-US"/>
          </a:p>
        </p:txBody>
      </p:sp>
      <p:sp>
        <p:nvSpPr>
          <p:cNvPr id="265312" name="Line 96"/>
          <p:cNvSpPr>
            <a:spLocks noChangeShapeType="1"/>
          </p:cNvSpPr>
          <p:nvPr/>
        </p:nvSpPr>
        <p:spPr bwMode="auto">
          <a:xfrm>
            <a:off x="1306513" y="5418138"/>
            <a:ext cx="771525" cy="3175"/>
          </a:xfrm>
          <a:prstGeom prst="line">
            <a:avLst/>
          </a:prstGeom>
          <a:noFill/>
          <a:ln w="28575">
            <a:solidFill>
              <a:srgbClr val="333399"/>
            </a:solidFill>
            <a:round/>
            <a:headEnd/>
            <a:tailEnd/>
          </a:ln>
        </p:spPr>
        <p:txBody>
          <a:bodyPr/>
          <a:lstStyle/>
          <a:p>
            <a:endParaRPr lang="zh-CN" altLang="en-US"/>
          </a:p>
        </p:txBody>
      </p:sp>
      <p:sp>
        <p:nvSpPr>
          <p:cNvPr id="265313" name="Line 97"/>
          <p:cNvSpPr>
            <a:spLocks noChangeShapeType="1"/>
          </p:cNvSpPr>
          <p:nvPr/>
        </p:nvSpPr>
        <p:spPr bwMode="auto">
          <a:xfrm>
            <a:off x="2058988" y="4411663"/>
            <a:ext cx="1455737" cy="3175"/>
          </a:xfrm>
          <a:prstGeom prst="line">
            <a:avLst/>
          </a:prstGeom>
          <a:noFill/>
          <a:ln w="9525">
            <a:solidFill>
              <a:srgbClr val="000000"/>
            </a:solidFill>
            <a:round/>
            <a:headEnd/>
            <a:tailEnd/>
          </a:ln>
        </p:spPr>
        <p:txBody>
          <a:bodyPr/>
          <a:lstStyle/>
          <a:p>
            <a:endParaRPr lang="zh-CN" altLang="en-US"/>
          </a:p>
        </p:txBody>
      </p:sp>
      <p:grpSp>
        <p:nvGrpSpPr>
          <p:cNvPr id="265314" name="Group 98"/>
          <p:cNvGrpSpPr>
            <a:grpSpLocks/>
          </p:cNvGrpSpPr>
          <p:nvPr/>
        </p:nvGrpSpPr>
        <p:grpSpPr bwMode="auto">
          <a:xfrm>
            <a:off x="3360738" y="4198938"/>
            <a:ext cx="582612" cy="409575"/>
            <a:chOff x="2154" y="3033"/>
            <a:chExt cx="309" cy="192"/>
          </a:xfrm>
        </p:grpSpPr>
        <p:sp>
          <p:nvSpPr>
            <p:cNvPr id="265315" name="Oval 99"/>
            <p:cNvSpPr>
              <a:spLocks noChangeArrowheads="1"/>
            </p:cNvSpPr>
            <p:nvPr/>
          </p:nvSpPr>
          <p:spPr bwMode="auto">
            <a:xfrm>
              <a:off x="2155" y="3113"/>
              <a:ext cx="308" cy="112"/>
            </a:xfrm>
            <a:prstGeom prst="ellipse">
              <a:avLst/>
            </a:prstGeom>
            <a:solidFill>
              <a:srgbClr val="0078AA"/>
            </a:solidFill>
            <a:ln w="3175">
              <a:solidFill>
                <a:srgbClr val="AAE6FF"/>
              </a:solidFill>
              <a:round/>
              <a:headEnd/>
              <a:tailEnd/>
            </a:ln>
          </p:spPr>
          <p:txBody>
            <a:bodyPr/>
            <a:lstStyle/>
            <a:p>
              <a:endParaRPr lang="zh-CN" altLang="en-US"/>
            </a:p>
          </p:txBody>
        </p:sp>
        <p:sp>
          <p:nvSpPr>
            <p:cNvPr id="265316" name="Rectangle 100"/>
            <p:cNvSpPr>
              <a:spLocks noChangeArrowheads="1"/>
            </p:cNvSpPr>
            <p:nvPr/>
          </p:nvSpPr>
          <p:spPr bwMode="auto">
            <a:xfrm>
              <a:off x="2154" y="3090"/>
              <a:ext cx="308" cy="80"/>
            </a:xfrm>
            <a:prstGeom prst="rect">
              <a:avLst/>
            </a:prstGeom>
            <a:solidFill>
              <a:srgbClr val="0078AA"/>
            </a:solidFill>
            <a:ln w="9525">
              <a:noFill/>
              <a:miter lim="800000"/>
              <a:headEnd/>
              <a:tailEnd/>
            </a:ln>
          </p:spPr>
          <p:txBody>
            <a:bodyPr/>
            <a:lstStyle/>
            <a:p>
              <a:endParaRPr lang="zh-CN" altLang="en-US"/>
            </a:p>
          </p:txBody>
        </p:sp>
        <p:sp>
          <p:nvSpPr>
            <p:cNvPr id="265317" name="Rectangle 101"/>
            <p:cNvSpPr>
              <a:spLocks noChangeArrowheads="1"/>
            </p:cNvSpPr>
            <p:nvPr/>
          </p:nvSpPr>
          <p:spPr bwMode="auto">
            <a:xfrm>
              <a:off x="2154" y="3090"/>
              <a:ext cx="308" cy="80"/>
            </a:xfrm>
            <a:prstGeom prst="rect">
              <a:avLst/>
            </a:prstGeom>
            <a:solidFill>
              <a:srgbClr val="0078AA"/>
            </a:solidFill>
            <a:ln w="9525">
              <a:noFill/>
              <a:miter lim="800000"/>
              <a:headEnd/>
              <a:tailEnd/>
            </a:ln>
          </p:spPr>
          <p:txBody>
            <a:bodyPr/>
            <a:lstStyle/>
            <a:p>
              <a:endParaRPr lang="zh-CN" altLang="en-US"/>
            </a:p>
          </p:txBody>
        </p:sp>
        <p:sp>
          <p:nvSpPr>
            <p:cNvPr id="265318" name="Oval 102"/>
            <p:cNvSpPr>
              <a:spLocks noChangeArrowheads="1"/>
            </p:cNvSpPr>
            <p:nvPr/>
          </p:nvSpPr>
          <p:spPr bwMode="auto">
            <a:xfrm>
              <a:off x="2155" y="3033"/>
              <a:ext cx="308" cy="112"/>
            </a:xfrm>
            <a:prstGeom prst="ellipse">
              <a:avLst/>
            </a:prstGeom>
            <a:solidFill>
              <a:srgbClr val="00B4FF"/>
            </a:solidFill>
            <a:ln w="3175">
              <a:solidFill>
                <a:srgbClr val="AAE6FF"/>
              </a:solidFill>
              <a:round/>
              <a:headEnd/>
              <a:tailEnd/>
            </a:ln>
          </p:spPr>
          <p:txBody>
            <a:bodyPr/>
            <a:lstStyle/>
            <a:p>
              <a:endParaRPr lang="zh-CN" altLang="en-US"/>
            </a:p>
          </p:txBody>
        </p:sp>
        <p:grpSp>
          <p:nvGrpSpPr>
            <p:cNvPr id="265319" name="Group 103"/>
            <p:cNvGrpSpPr>
              <a:grpSpLocks/>
            </p:cNvGrpSpPr>
            <p:nvPr/>
          </p:nvGrpSpPr>
          <p:grpSpPr bwMode="auto">
            <a:xfrm>
              <a:off x="2201" y="3046"/>
              <a:ext cx="214" cy="86"/>
              <a:chOff x="2201" y="3046"/>
              <a:chExt cx="214" cy="86"/>
            </a:xfrm>
          </p:grpSpPr>
          <p:grpSp>
            <p:nvGrpSpPr>
              <p:cNvPr id="265320" name="Group 104"/>
              <p:cNvGrpSpPr>
                <a:grpSpLocks/>
              </p:cNvGrpSpPr>
              <p:nvPr/>
            </p:nvGrpSpPr>
            <p:grpSpPr bwMode="auto">
              <a:xfrm>
                <a:off x="2201" y="3046"/>
                <a:ext cx="212" cy="84"/>
                <a:chOff x="2201" y="3046"/>
                <a:chExt cx="212" cy="84"/>
              </a:xfrm>
            </p:grpSpPr>
            <p:sp>
              <p:nvSpPr>
                <p:cNvPr id="265321" name="Freeform 105"/>
                <p:cNvSpPr>
                  <a:spLocks/>
                </p:cNvSpPr>
                <p:nvPr/>
              </p:nvSpPr>
              <p:spPr bwMode="auto">
                <a:xfrm>
                  <a:off x="2312" y="3048"/>
                  <a:ext cx="101" cy="36"/>
                </a:xfrm>
                <a:custGeom>
                  <a:avLst/>
                  <a:gdLst/>
                  <a:ahLst/>
                  <a:cxnLst>
                    <a:cxn ang="0">
                      <a:pos x="0" y="28"/>
                    </a:cxn>
                    <a:cxn ang="0">
                      <a:pos x="22" y="36"/>
                    </a:cxn>
                    <a:cxn ang="0">
                      <a:pos x="77" y="12"/>
                    </a:cxn>
                    <a:cxn ang="0">
                      <a:pos x="101" y="20"/>
                    </a:cxn>
                    <a:cxn ang="0">
                      <a:pos x="88" y="0"/>
                    </a:cxn>
                    <a:cxn ang="0">
                      <a:pos x="24" y="0"/>
                    </a:cxn>
                    <a:cxn ang="0">
                      <a:pos x="50" y="6"/>
                    </a:cxn>
                    <a:cxn ang="0">
                      <a:pos x="0" y="28"/>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round/>
                  <a:headEnd/>
                  <a:tailEnd/>
                </a:ln>
              </p:spPr>
              <p:txBody>
                <a:bodyPr/>
                <a:lstStyle/>
                <a:p>
                  <a:endParaRPr lang="zh-CN" altLang="en-US"/>
                </a:p>
              </p:txBody>
            </p:sp>
            <p:sp>
              <p:nvSpPr>
                <p:cNvPr id="265322" name="Freeform 106"/>
                <p:cNvSpPr>
                  <a:spLocks/>
                </p:cNvSpPr>
                <p:nvPr/>
              </p:nvSpPr>
              <p:spPr bwMode="auto">
                <a:xfrm>
                  <a:off x="2312" y="3048"/>
                  <a:ext cx="101" cy="36"/>
                </a:xfrm>
                <a:custGeom>
                  <a:avLst/>
                  <a:gdLst/>
                  <a:ahLst/>
                  <a:cxnLst>
                    <a:cxn ang="0">
                      <a:pos x="0" y="28"/>
                    </a:cxn>
                    <a:cxn ang="0">
                      <a:pos x="22" y="36"/>
                    </a:cxn>
                    <a:cxn ang="0">
                      <a:pos x="77" y="12"/>
                    </a:cxn>
                    <a:cxn ang="0">
                      <a:pos x="101" y="20"/>
                    </a:cxn>
                    <a:cxn ang="0">
                      <a:pos x="88" y="0"/>
                    </a:cxn>
                    <a:cxn ang="0">
                      <a:pos x="24" y="0"/>
                    </a:cxn>
                    <a:cxn ang="0">
                      <a:pos x="50" y="6"/>
                    </a:cxn>
                    <a:cxn ang="0">
                      <a:pos x="0" y="28"/>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round/>
                  <a:headEnd/>
                  <a:tailEnd/>
                </a:ln>
              </p:spPr>
              <p:txBody>
                <a:bodyPr/>
                <a:lstStyle/>
                <a:p>
                  <a:endParaRPr lang="zh-CN" altLang="en-US"/>
                </a:p>
              </p:txBody>
            </p:sp>
            <p:sp>
              <p:nvSpPr>
                <p:cNvPr id="265323" name="Freeform 107"/>
                <p:cNvSpPr>
                  <a:spLocks/>
                </p:cNvSpPr>
                <p:nvPr/>
              </p:nvSpPr>
              <p:spPr bwMode="auto">
                <a:xfrm>
                  <a:off x="2201" y="3090"/>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round/>
                  <a:headEnd/>
                  <a:tailEnd/>
                </a:ln>
              </p:spPr>
              <p:txBody>
                <a:bodyPr/>
                <a:lstStyle/>
                <a:p>
                  <a:endParaRPr lang="zh-CN" altLang="en-US"/>
                </a:p>
              </p:txBody>
            </p:sp>
            <p:sp>
              <p:nvSpPr>
                <p:cNvPr id="265324" name="Freeform 108"/>
                <p:cNvSpPr>
                  <a:spLocks/>
                </p:cNvSpPr>
                <p:nvPr/>
              </p:nvSpPr>
              <p:spPr bwMode="auto">
                <a:xfrm>
                  <a:off x="2201" y="3090"/>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round/>
                  <a:headEnd/>
                  <a:tailEnd/>
                </a:ln>
              </p:spPr>
              <p:txBody>
                <a:bodyPr/>
                <a:lstStyle/>
                <a:p>
                  <a:endParaRPr lang="zh-CN" altLang="en-US"/>
                </a:p>
              </p:txBody>
            </p:sp>
            <p:sp>
              <p:nvSpPr>
                <p:cNvPr id="265325" name="Freeform 109"/>
                <p:cNvSpPr>
                  <a:spLocks/>
                </p:cNvSpPr>
                <p:nvPr/>
              </p:nvSpPr>
              <p:spPr bwMode="auto">
                <a:xfrm>
                  <a:off x="2206" y="3046"/>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round/>
                  <a:headEnd/>
                  <a:tailEnd/>
                </a:ln>
              </p:spPr>
              <p:txBody>
                <a:bodyPr/>
                <a:lstStyle/>
                <a:p>
                  <a:endParaRPr lang="zh-CN" altLang="en-US"/>
                </a:p>
              </p:txBody>
            </p:sp>
            <p:sp>
              <p:nvSpPr>
                <p:cNvPr id="265326" name="Freeform 110"/>
                <p:cNvSpPr>
                  <a:spLocks/>
                </p:cNvSpPr>
                <p:nvPr/>
              </p:nvSpPr>
              <p:spPr bwMode="auto">
                <a:xfrm>
                  <a:off x="2206" y="3046"/>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round/>
                  <a:headEnd/>
                  <a:tailEnd/>
                </a:ln>
              </p:spPr>
              <p:txBody>
                <a:bodyPr/>
                <a:lstStyle/>
                <a:p>
                  <a:endParaRPr lang="zh-CN" altLang="en-US"/>
                </a:p>
              </p:txBody>
            </p:sp>
            <p:sp>
              <p:nvSpPr>
                <p:cNvPr id="265327" name="Freeform 111"/>
                <p:cNvSpPr>
                  <a:spLocks/>
                </p:cNvSpPr>
                <p:nvPr/>
              </p:nvSpPr>
              <p:spPr bwMode="auto">
                <a:xfrm>
                  <a:off x="2308" y="3094"/>
                  <a:ext cx="101" cy="36"/>
                </a:xfrm>
                <a:custGeom>
                  <a:avLst/>
                  <a:gdLst/>
                  <a:ahLst/>
                  <a:cxnLst>
                    <a:cxn ang="0">
                      <a:pos x="101" y="28"/>
                    </a:cxn>
                    <a:cxn ang="0">
                      <a:pos x="79" y="36"/>
                    </a:cxn>
                    <a:cxn ang="0">
                      <a:pos x="26" y="12"/>
                    </a:cxn>
                    <a:cxn ang="0">
                      <a:pos x="0" y="20"/>
                    </a:cxn>
                    <a:cxn ang="0">
                      <a:pos x="13" y="0"/>
                    </a:cxn>
                    <a:cxn ang="0">
                      <a:pos x="79" y="0"/>
                    </a:cxn>
                    <a:cxn ang="0">
                      <a:pos x="51" y="6"/>
                    </a:cxn>
                    <a:cxn ang="0">
                      <a:pos x="101" y="28"/>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round/>
                  <a:headEnd/>
                  <a:tailEnd/>
                </a:ln>
              </p:spPr>
              <p:txBody>
                <a:bodyPr/>
                <a:lstStyle/>
                <a:p>
                  <a:endParaRPr lang="zh-CN" altLang="en-US"/>
                </a:p>
              </p:txBody>
            </p:sp>
            <p:sp>
              <p:nvSpPr>
                <p:cNvPr id="265328" name="Freeform 112"/>
                <p:cNvSpPr>
                  <a:spLocks/>
                </p:cNvSpPr>
                <p:nvPr/>
              </p:nvSpPr>
              <p:spPr bwMode="auto">
                <a:xfrm>
                  <a:off x="2308" y="3094"/>
                  <a:ext cx="101" cy="36"/>
                </a:xfrm>
                <a:custGeom>
                  <a:avLst/>
                  <a:gdLst/>
                  <a:ahLst/>
                  <a:cxnLst>
                    <a:cxn ang="0">
                      <a:pos x="101" y="28"/>
                    </a:cxn>
                    <a:cxn ang="0">
                      <a:pos x="79" y="36"/>
                    </a:cxn>
                    <a:cxn ang="0">
                      <a:pos x="26" y="12"/>
                    </a:cxn>
                    <a:cxn ang="0">
                      <a:pos x="0" y="20"/>
                    </a:cxn>
                    <a:cxn ang="0">
                      <a:pos x="13" y="0"/>
                    </a:cxn>
                    <a:cxn ang="0">
                      <a:pos x="79" y="0"/>
                    </a:cxn>
                    <a:cxn ang="0">
                      <a:pos x="51" y="6"/>
                    </a:cxn>
                    <a:cxn ang="0">
                      <a:pos x="101" y="28"/>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round/>
                  <a:headEnd/>
                  <a:tailEnd/>
                </a:ln>
              </p:spPr>
              <p:txBody>
                <a:bodyPr/>
                <a:lstStyle/>
                <a:p>
                  <a:endParaRPr lang="zh-CN" altLang="en-US"/>
                </a:p>
              </p:txBody>
            </p:sp>
          </p:grpSp>
          <p:grpSp>
            <p:nvGrpSpPr>
              <p:cNvPr id="265329" name="Group 113"/>
              <p:cNvGrpSpPr>
                <a:grpSpLocks/>
              </p:cNvGrpSpPr>
              <p:nvPr/>
            </p:nvGrpSpPr>
            <p:grpSpPr bwMode="auto">
              <a:xfrm>
                <a:off x="2203" y="3048"/>
                <a:ext cx="212" cy="84"/>
                <a:chOff x="2203" y="3048"/>
                <a:chExt cx="212" cy="84"/>
              </a:xfrm>
            </p:grpSpPr>
            <p:sp>
              <p:nvSpPr>
                <p:cNvPr id="265330" name="Freeform 114"/>
                <p:cNvSpPr>
                  <a:spLocks/>
                </p:cNvSpPr>
                <p:nvPr/>
              </p:nvSpPr>
              <p:spPr bwMode="auto">
                <a:xfrm>
                  <a:off x="2313" y="3050"/>
                  <a:ext cx="102" cy="36"/>
                </a:xfrm>
                <a:custGeom>
                  <a:avLst/>
                  <a:gdLst/>
                  <a:ahLst/>
                  <a:cxnLst>
                    <a:cxn ang="0">
                      <a:pos x="0" y="28"/>
                    </a:cxn>
                    <a:cxn ang="0">
                      <a:pos x="23" y="36"/>
                    </a:cxn>
                    <a:cxn ang="0">
                      <a:pos x="77" y="12"/>
                    </a:cxn>
                    <a:cxn ang="0">
                      <a:pos x="102" y="20"/>
                    </a:cxn>
                    <a:cxn ang="0">
                      <a:pos x="89" y="0"/>
                    </a:cxn>
                    <a:cxn ang="0">
                      <a:pos x="25" y="0"/>
                    </a:cxn>
                    <a:cxn ang="0">
                      <a:pos x="51" y="6"/>
                    </a:cxn>
                    <a:cxn ang="0">
                      <a:pos x="0" y="28"/>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round/>
                  <a:headEnd/>
                  <a:tailEnd/>
                </a:ln>
              </p:spPr>
              <p:txBody>
                <a:bodyPr/>
                <a:lstStyle/>
                <a:p>
                  <a:endParaRPr lang="zh-CN" altLang="en-US"/>
                </a:p>
              </p:txBody>
            </p:sp>
            <p:sp>
              <p:nvSpPr>
                <p:cNvPr id="265331" name="Freeform 115"/>
                <p:cNvSpPr>
                  <a:spLocks/>
                </p:cNvSpPr>
                <p:nvPr/>
              </p:nvSpPr>
              <p:spPr bwMode="auto">
                <a:xfrm>
                  <a:off x="2313" y="3050"/>
                  <a:ext cx="102" cy="36"/>
                </a:xfrm>
                <a:custGeom>
                  <a:avLst/>
                  <a:gdLst/>
                  <a:ahLst/>
                  <a:cxnLst>
                    <a:cxn ang="0">
                      <a:pos x="0" y="28"/>
                    </a:cxn>
                    <a:cxn ang="0">
                      <a:pos x="23" y="36"/>
                    </a:cxn>
                    <a:cxn ang="0">
                      <a:pos x="77" y="12"/>
                    </a:cxn>
                    <a:cxn ang="0">
                      <a:pos x="102" y="20"/>
                    </a:cxn>
                    <a:cxn ang="0">
                      <a:pos x="89" y="0"/>
                    </a:cxn>
                    <a:cxn ang="0">
                      <a:pos x="25" y="0"/>
                    </a:cxn>
                    <a:cxn ang="0">
                      <a:pos x="51" y="6"/>
                    </a:cxn>
                    <a:cxn ang="0">
                      <a:pos x="0" y="28"/>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round/>
                  <a:headEnd/>
                  <a:tailEnd/>
                </a:ln>
              </p:spPr>
              <p:txBody>
                <a:bodyPr/>
                <a:lstStyle/>
                <a:p>
                  <a:endParaRPr lang="zh-CN" altLang="en-US"/>
                </a:p>
              </p:txBody>
            </p:sp>
            <p:sp>
              <p:nvSpPr>
                <p:cNvPr id="265332" name="Freeform 116"/>
                <p:cNvSpPr>
                  <a:spLocks/>
                </p:cNvSpPr>
                <p:nvPr/>
              </p:nvSpPr>
              <p:spPr bwMode="auto">
                <a:xfrm>
                  <a:off x="2203" y="3092"/>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round/>
                  <a:headEnd/>
                  <a:tailEnd/>
                </a:ln>
              </p:spPr>
              <p:txBody>
                <a:bodyPr/>
                <a:lstStyle/>
                <a:p>
                  <a:endParaRPr lang="zh-CN" altLang="en-US"/>
                </a:p>
              </p:txBody>
            </p:sp>
            <p:sp>
              <p:nvSpPr>
                <p:cNvPr id="265333" name="Freeform 117"/>
                <p:cNvSpPr>
                  <a:spLocks/>
                </p:cNvSpPr>
                <p:nvPr/>
              </p:nvSpPr>
              <p:spPr bwMode="auto">
                <a:xfrm>
                  <a:off x="2203" y="3092"/>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round/>
                  <a:headEnd/>
                  <a:tailEnd/>
                </a:ln>
              </p:spPr>
              <p:txBody>
                <a:bodyPr/>
                <a:lstStyle/>
                <a:p>
                  <a:endParaRPr lang="zh-CN" altLang="en-US"/>
                </a:p>
              </p:txBody>
            </p:sp>
            <p:sp>
              <p:nvSpPr>
                <p:cNvPr id="265334" name="Freeform 118"/>
                <p:cNvSpPr>
                  <a:spLocks/>
                </p:cNvSpPr>
                <p:nvPr/>
              </p:nvSpPr>
              <p:spPr bwMode="auto">
                <a:xfrm>
                  <a:off x="2208" y="3048"/>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round/>
                  <a:headEnd/>
                  <a:tailEnd/>
                </a:ln>
              </p:spPr>
              <p:txBody>
                <a:bodyPr/>
                <a:lstStyle/>
                <a:p>
                  <a:endParaRPr lang="zh-CN" altLang="en-US"/>
                </a:p>
              </p:txBody>
            </p:sp>
            <p:sp>
              <p:nvSpPr>
                <p:cNvPr id="265335" name="Freeform 119"/>
                <p:cNvSpPr>
                  <a:spLocks/>
                </p:cNvSpPr>
                <p:nvPr/>
              </p:nvSpPr>
              <p:spPr bwMode="auto">
                <a:xfrm>
                  <a:off x="2208" y="3048"/>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round/>
                  <a:headEnd/>
                  <a:tailEnd/>
                </a:ln>
              </p:spPr>
              <p:txBody>
                <a:bodyPr/>
                <a:lstStyle/>
                <a:p>
                  <a:endParaRPr lang="zh-CN" altLang="en-US"/>
                </a:p>
              </p:txBody>
            </p:sp>
            <p:sp>
              <p:nvSpPr>
                <p:cNvPr id="265336" name="Freeform 120"/>
                <p:cNvSpPr>
                  <a:spLocks/>
                </p:cNvSpPr>
                <p:nvPr/>
              </p:nvSpPr>
              <p:spPr bwMode="auto">
                <a:xfrm>
                  <a:off x="2310" y="3096"/>
                  <a:ext cx="101" cy="36"/>
                </a:xfrm>
                <a:custGeom>
                  <a:avLst/>
                  <a:gdLst/>
                  <a:ahLst/>
                  <a:cxnLst>
                    <a:cxn ang="0">
                      <a:pos x="101" y="28"/>
                    </a:cxn>
                    <a:cxn ang="0">
                      <a:pos x="79" y="36"/>
                    </a:cxn>
                    <a:cxn ang="0">
                      <a:pos x="26" y="12"/>
                    </a:cxn>
                    <a:cxn ang="0">
                      <a:pos x="0" y="20"/>
                    </a:cxn>
                    <a:cxn ang="0">
                      <a:pos x="13" y="0"/>
                    </a:cxn>
                    <a:cxn ang="0">
                      <a:pos x="79" y="0"/>
                    </a:cxn>
                    <a:cxn ang="0">
                      <a:pos x="50" y="6"/>
                    </a:cxn>
                    <a:cxn ang="0">
                      <a:pos x="101" y="28"/>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round/>
                  <a:headEnd/>
                  <a:tailEnd/>
                </a:ln>
              </p:spPr>
              <p:txBody>
                <a:bodyPr/>
                <a:lstStyle/>
                <a:p>
                  <a:endParaRPr lang="zh-CN" altLang="en-US"/>
                </a:p>
              </p:txBody>
            </p:sp>
            <p:sp>
              <p:nvSpPr>
                <p:cNvPr id="265337" name="Freeform 121"/>
                <p:cNvSpPr>
                  <a:spLocks/>
                </p:cNvSpPr>
                <p:nvPr/>
              </p:nvSpPr>
              <p:spPr bwMode="auto">
                <a:xfrm>
                  <a:off x="2310" y="3096"/>
                  <a:ext cx="101" cy="36"/>
                </a:xfrm>
                <a:custGeom>
                  <a:avLst/>
                  <a:gdLst/>
                  <a:ahLst/>
                  <a:cxnLst>
                    <a:cxn ang="0">
                      <a:pos x="101" y="28"/>
                    </a:cxn>
                    <a:cxn ang="0">
                      <a:pos x="79" y="36"/>
                    </a:cxn>
                    <a:cxn ang="0">
                      <a:pos x="26" y="12"/>
                    </a:cxn>
                    <a:cxn ang="0">
                      <a:pos x="0" y="20"/>
                    </a:cxn>
                    <a:cxn ang="0">
                      <a:pos x="13" y="0"/>
                    </a:cxn>
                    <a:cxn ang="0">
                      <a:pos x="79" y="0"/>
                    </a:cxn>
                    <a:cxn ang="0">
                      <a:pos x="50" y="6"/>
                    </a:cxn>
                    <a:cxn ang="0">
                      <a:pos x="101" y="28"/>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round/>
                  <a:headEnd/>
                  <a:tailEnd/>
                </a:ln>
              </p:spPr>
              <p:txBody>
                <a:bodyPr/>
                <a:lstStyle/>
                <a:p>
                  <a:endParaRPr lang="zh-CN" altLang="en-US"/>
                </a:p>
              </p:txBody>
            </p:sp>
          </p:grpSp>
        </p:grpSp>
        <p:sp>
          <p:nvSpPr>
            <p:cNvPr id="265338" name="Line 122"/>
            <p:cNvSpPr>
              <a:spLocks noChangeShapeType="1"/>
            </p:cNvSpPr>
            <p:nvPr/>
          </p:nvSpPr>
          <p:spPr bwMode="auto">
            <a:xfrm>
              <a:off x="2154" y="3088"/>
              <a:ext cx="1" cy="80"/>
            </a:xfrm>
            <a:prstGeom prst="line">
              <a:avLst/>
            </a:prstGeom>
            <a:noFill/>
            <a:ln w="3175">
              <a:solidFill>
                <a:srgbClr val="AAE6FF"/>
              </a:solidFill>
              <a:round/>
              <a:headEnd/>
              <a:tailEnd/>
            </a:ln>
          </p:spPr>
          <p:txBody>
            <a:bodyPr/>
            <a:lstStyle/>
            <a:p>
              <a:endParaRPr lang="zh-CN" altLang="en-US"/>
            </a:p>
          </p:txBody>
        </p:sp>
        <p:sp>
          <p:nvSpPr>
            <p:cNvPr id="265339" name="Line 123"/>
            <p:cNvSpPr>
              <a:spLocks noChangeShapeType="1"/>
            </p:cNvSpPr>
            <p:nvPr/>
          </p:nvSpPr>
          <p:spPr bwMode="auto">
            <a:xfrm>
              <a:off x="2462" y="3088"/>
              <a:ext cx="1" cy="80"/>
            </a:xfrm>
            <a:prstGeom prst="line">
              <a:avLst/>
            </a:prstGeom>
            <a:noFill/>
            <a:ln w="3175">
              <a:solidFill>
                <a:srgbClr val="AAE6FF"/>
              </a:solidFill>
              <a:round/>
              <a:headEnd/>
              <a:tailEnd/>
            </a:ln>
          </p:spPr>
          <p:txBody>
            <a:bodyPr/>
            <a:lstStyle/>
            <a:p>
              <a:endParaRPr lang="zh-CN" altLang="en-US"/>
            </a:p>
          </p:txBody>
        </p:sp>
      </p:grpSp>
      <p:grpSp>
        <p:nvGrpSpPr>
          <p:cNvPr id="265340" name="Group 124"/>
          <p:cNvGrpSpPr>
            <a:grpSpLocks/>
          </p:cNvGrpSpPr>
          <p:nvPr/>
        </p:nvGrpSpPr>
        <p:grpSpPr bwMode="auto">
          <a:xfrm>
            <a:off x="1033463" y="2874963"/>
            <a:ext cx="536575" cy="563562"/>
            <a:chOff x="921" y="2412"/>
            <a:chExt cx="284" cy="265"/>
          </a:xfrm>
        </p:grpSpPr>
        <p:grpSp>
          <p:nvGrpSpPr>
            <p:cNvPr id="265341" name="Group 125"/>
            <p:cNvGrpSpPr>
              <a:grpSpLocks/>
            </p:cNvGrpSpPr>
            <p:nvPr/>
          </p:nvGrpSpPr>
          <p:grpSpPr bwMode="auto">
            <a:xfrm>
              <a:off x="928" y="2417"/>
              <a:ext cx="277" cy="260"/>
              <a:chOff x="928" y="2417"/>
              <a:chExt cx="277" cy="260"/>
            </a:xfrm>
          </p:grpSpPr>
          <p:sp>
            <p:nvSpPr>
              <p:cNvPr id="265342" name="Freeform 126"/>
              <p:cNvSpPr>
                <a:spLocks/>
              </p:cNvSpPr>
              <p:nvPr/>
            </p:nvSpPr>
            <p:spPr bwMode="auto">
              <a:xfrm>
                <a:off x="935" y="2552"/>
                <a:ext cx="262" cy="25"/>
              </a:xfrm>
              <a:custGeom>
                <a:avLst/>
                <a:gdLst/>
                <a:ahLst/>
                <a:cxnLst>
                  <a:cxn ang="0">
                    <a:pos x="0" y="25"/>
                  </a:cxn>
                  <a:cxn ang="0">
                    <a:pos x="31" y="0"/>
                  </a:cxn>
                  <a:cxn ang="0">
                    <a:pos x="231" y="0"/>
                  </a:cxn>
                  <a:cxn ang="0">
                    <a:pos x="262" y="25"/>
                  </a:cxn>
                  <a:cxn ang="0">
                    <a:pos x="0" y="25"/>
                  </a:cxn>
                </a:cxnLst>
                <a:rect l="0" t="0" r="r" b="b"/>
                <a:pathLst>
                  <a:path w="262" h="25">
                    <a:moveTo>
                      <a:pt x="0" y="25"/>
                    </a:moveTo>
                    <a:lnTo>
                      <a:pt x="31" y="0"/>
                    </a:lnTo>
                    <a:lnTo>
                      <a:pt x="231" y="0"/>
                    </a:lnTo>
                    <a:lnTo>
                      <a:pt x="262" y="25"/>
                    </a:lnTo>
                    <a:lnTo>
                      <a:pt x="0" y="25"/>
                    </a:lnTo>
                    <a:close/>
                  </a:path>
                </a:pathLst>
              </a:custGeom>
              <a:solidFill>
                <a:srgbClr val="000000"/>
              </a:solidFill>
              <a:ln w="9525">
                <a:noFill/>
                <a:round/>
                <a:headEnd/>
                <a:tailEnd/>
              </a:ln>
            </p:spPr>
            <p:txBody>
              <a:bodyPr/>
              <a:lstStyle/>
              <a:p>
                <a:endParaRPr lang="zh-CN" altLang="en-US"/>
              </a:p>
            </p:txBody>
          </p:sp>
          <p:sp>
            <p:nvSpPr>
              <p:cNvPr id="265343" name="Freeform 127"/>
              <p:cNvSpPr>
                <a:spLocks/>
              </p:cNvSpPr>
              <p:nvPr/>
            </p:nvSpPr>
            <p:spPr bwMode="auto">
              <a:xfrm>
                <a:off x="935" y="2552"/>
                <a:ext cx="262" cy="25"/>
              </a:xfrm>
              <a:custGeom>
                <a:avLst/>
                <a:gdLst/>
                <a:ahLst/>
                <a:cxnLst>
                  <a:cxn ang="0">
                    <a:pos x="0" y="25"/>
                  </a:cxn>
                  <a:cxn ang="0">
                    <a:pos x="31" y="0"/>
                  </a:cxn>
                  <a:cxn ang="0">
                    <a:pos x="231" y="0"/>
                  </a:cxn>
                  <a:cxn ang="0">
                    <a:pos x="262" y="25"/>
                  </a:cxn>
                  <a:cxn ang="0">
                    <a:pos x="0" y="25"/>
                  </a:cxn>
                </a:cxnLst>
                <a:rect l="0" t="0" r="r" b="b"/>
                <a:pathLst>
                  <a:path w="262" h="25">
                    <a:moveTo>
                      <a:pt x="0" y="25"/>
                    </a:moveTo>
                    <a:lnTo>
                      <a:pt x="31" y="0"/>
                    </a:lnTo>
                    <a:lnTo>
                      <a:pt x="231" y="0"/>
                    </a:lnTo>
                    <a:lnTo>
                      <a:pt x="262" y="25"/>
                    </a:lnTo>
                    <a:lnTo>
                      <a:pt x="0" y="25"/>
                    </a:lnTo>
                    <a:close/>
                  </a:path>
                </a:pathLst>
              </a:custGeom>
              <a:solidFill>
                <a:srgbClr val="000000"/>
              </a:solidFill>
              <a:ln w="9525">
                <a:noFill/>
                <a:round/>
                <a:headEnd/>
                <a:tailEnd/>
              </a:ln>
            </p:spPr>
            <p:txBody>
              <a:bodyPr/>
              <a:lstStyle/>
              <a:p>
                <a:endParaRPr lang="zh-CN" altLang="en-US"/>
              </a:p>
            </p:txBody>
          </p:sp>
          <p:sp>
            <p:nvSpPr>
              <p:cNvPr id="265344" name="Freeform 128"/>
              <p:cNvSpPr>
                <a:spLocks/>
              </p:cNvSpPr>
              <p:nvPr/>
            </p:nvSpPr>
            <p:spPr bwMode="auto">
              <a:xfrm>
                <a:off x="974" y="2417"/>
                <a:ext cx="185" cy="17"/>
              </a:xfrm>
              <a:custGeom>
                <a:avLst/>
                <a:gdLst/>
                <a:ahLst/>
                <a:cxnLst>
                  <a:cxn ang="0">
                    <a:pos x="0" y="17"/>
                  </a:cxn>
                  <a:cxn ang="0">
                    <a:pos x="23" y="0"/>
                  </a:cxn>
                  <a:cxn ang="0">
                    <a:pos x="163" y="0"/>
                  </a:cxn>
                  <a:cxn ang="0">
                    <a:pos x="185" y="17"/>
                  </a:cxn>
                  <a:cxn ang="0">
                    <a:pos x="0" y="17"/>
                  </a:cxn>
                </a:cxnLst>
                <a:rect l="0" t="0" r="r" b="b"/>
                <a:pathLst>
                  <a:path w="185" h="17">
                    <a:moveTo>
                      <a:pt x="0" y="17"/>
                    </a:moveTo>
                    <a:lnTo>
                      <a:pt x="23" y="0"/>
                    </a:lnTo>
                    <a:lnTo>
                      <a:pt x="163" y="0"/>
                    </a:lnTo>
                    <a:lnTo>
                      <a:pt x="185" y="17"/>
                    </a:lnTo>
                    <a:lnTo>
                      <a:pt x="0" y="17"/>
                    </a:lnTo>
                    <a:close/>
                  </a:path>
                </a:pathLst>
              </a:custGeom>
              <a:solidFill>
                <a:srgbClr val="000000"/>
              </a:solidFill>
              <a:ln w="9525">
                <a:noFill/>
                <a:round/>
                <a:headEnd/>
                <a:tailEnd/>
              </a:ln>
            </p:spPr>
            <p:txBody>
              <a:bodyPr/>
              <a:lstStyle/>
              <a:p>
                <a:endParaRPr lang="zh-CN" altLang="en-US"/>
              </a:p>
            </p:txBody>
          </p:sp>
          <p:sp>
            <p:nvSpPr>
              <p:cNvPr id="265345" name="Freeform 129"/>
              <p:cNvSpPr>
                <a:spLocks/>
              </p:cNvSpPr>
              <p:nvPr/>
            </p:nvSpPr>
            <p:spPr bwMode="auto">
              <a:xfrm>
                <a:off x="974" y="2417"/>
                <a:ext cx="185" cy="17"/>
              </a:xfrm>
              <a:custGeom>
                <a:avLst/>
                <a:gdLst/>
                <a:ahLst/>
                <a:cxnLst>
                  <a:cxn ang="0">
                    <a:pos x="0" y="17"/>
                  </a:cxn>
                  <a:cxn ang="0">
                    <a:pos x="23" y="0"/>
                  </a:cxn>
                  <a:cxn ang="0">
                    <a:pos x="163" y="0"/>
                  </a:cxn>
                  <a:cxn ang="0">
                    <a:pos x="185" y="17"/>
                  </a:cxn>
                  <a:cxn ang="0">
                    <a:pos x="0" y="17"/>
                  </a:cxn>
                </a:cxnLst>
                <a:rect l="0" t="0" r="r" b="b"/>
                <a:pathLst>
                  <a:path w="185" h="17">
                    <a:moveTo>
                      <a:pt x="0" y="17"/>
                    </a:moveTo>
                    <a:lnTo>
                      <a:pt x="23" y="0"/>
                    </a:lnTo>
                    <a:lnTo>
                      <a:pt x="163" y="0"/>
                    </a:lnTo>
                    <a:lnTo>
                      <a:pt x="185" y="17"/>
                    </a:lnTo>
                    <a:lnTo>
                      <a:pt x="0" y="17"/>
                    </a:lnTo>
                    <a:close/>
                  </a:path>
                </a:pathLst>
              </a:custGeom>
              <a:solidFill>
                <a:srgbClr val="000000"/>
              </a:solidFill>
              <a:ln w="9525">
                <a:noFill/>
                <a:round/>
                <a:headEnd/>
                <a:tailEnd/>
              </a:ln>
            </p:spPr>
            <p:txBody>
              <a:bodyPr/>
              <a:lstStyle/>
              <a:p>
                <a:endParaRPr lang="zh-CN" altLang="en-US"/>
              </a:p>
            </p:txBody>
          </p:sp>
          <p:sp>
            <p:nvSpPr>
              <p:cNvPr id="265346" name="Rectangle 130"/>
              <p:cNvSpPr>
                <a:spLocks noChangeArrowheads="1"/>
              </p:cNvSpPr>
              <p:nvPr/>
            </p:nvSpPr>
            <p:spPr bwMode="auto">
              <a:xfrm>
                <a:off x="974" y="2434"/>
                <a:ext cx="185" cy="132"/>
              </a:xfrm>
              <a:prstGeom prst="rect">
                <a:avLst/>
              </a:prstGeom>
              <a:solidFill>
                <a:srgbClr val="000000"/>
              </a:solidFill>
              <a:ln w="9525">
                <a:noFill/>
                <a:miter lim="800000"/>
                <a:headEnd/>
                <a:tailEnd/>
              </a:ln>
            </p:spPr>
            <p:txBody>
              <a:bodyPr/>
              <a:lstStyle/>
              <a:p>
                <a:endParaRPr lang="zh-CN" altLang="en-US"/>
              </a:p>
            </p:txBody>
          </p:sp>
          <p:sp>
            <p:nvSpPr>
              <p:cNvPr id="265347" name="Rectangle 131"/>
              <p:cNvSpPr>
                <a:spLocks noChangeArrowheads="1"/>
              </p:cNvSpPr>
              <p:nvPr/>
            </p:nvSpPr>
            <p:spPr bwMode="auto">
              <a:xfrm>
                <a:off x="937" y="2576"/>
                <a:ext cx="260" cy="59"/>
              </a:xfrm>
              <a:prstGeom prst="rect">
                <a:avLst/>
              </a:prstGeom>
              <a:solidFill>
                <a:srgbClr val="000000"/>
              </a:solidFill>
              <a:ln w="9525">
                <a:noFill/>
                <a:miter lim="800000"/>
                <a:headEnd/>
                <a:tailEnd/>
              </a:ln>
            </p:spPr>
            <p:txBody>
              <a:bodyPr/>
              <a:lstStyle/>
              <a:p>
                <a:endParaRPr lang="zh-CN" altLang="en-US"/>
              </a:p>
            </p:txBody>
          </p:sp>
          <p:sp>
            <p:nvSpPr>
              <p:cNvPr id="265348" name="Rectangle 132"/>
              <p:cNvSpPr>
                <a:spLocks noChangeArrowheads="1"/>
              </p:cNvSpPr>
              <p:nvPr/>
            </p:nvSpPr>
            <p:spPr bwMode="auto">
              <a:xfrm>
                <a:off x="992" y="2450"/>
                <a:ext cx="150" cy="102"/>
              </a:xfrm>
              <a:prstGeom prst="rect">
                <a:avLst/>
              </a:prstGeom>
              <a:solidFill>
                <a:srgbClr val="000000"/>
              </a:solidFill>
              <a:ln w="9525">
                <a:noFill/>
                <a:miter lim="800000"/>
                <a:headEnd/>
                <a:tailEnd/>
              </a:ln>
            </p:spPr>
            <p:txBody>
              <a:bodyPr/>
              <a:lstStyle/>
              <a:p>
                <a:endParaRPr lang="zh-CN" altLang="en-US"/>
              </a:p>
            </p:txBody>
          </p:sp>
          <p:sp>
            <p:nvSpPr>
              <p:cNvPr id="265349" name="Line 133"/>
              <p:cNvSpPr>
                <a:spLocks noChangeShapeType="1"/>
              </p:cNvSpPr>
              <p:nvPr/>
            </p:nvSpPr>
            <p:spPr bwMode="auto">
              <a:xfrm flipH="1">
                <a:off x="1115" y="2598"/>
                <a:ext cx="61" cy="1"/>
              </a:xfrm>
              <a:prstGeom prst="line">
                <a:avLst/>
              </a:prstGeom>
              <a:noFill/>
              <a:ln w="7938">
                <a:solidFill>
                  <a:srgbClr val="000000"/>
                </a:solidFill>
                <a:round/>
                <a:headEnd/>
                <a:tailEnd/>
              </a:ln>
            </p:spPr>
            <p:txBody>
              <a:bodyPr/>
              <a:lstStyle/>
              <a:p>
                <a:endParaRPr lang="zh-CN" altLang="en-US"/>
              </a:p>
            </p:txBody>
          </p:sp>
          <p:grpSp>
            <p:nvGrpSpPr>
              <p:cNvPr id="265350" name="Group 134"/>
              <p:cNvGrpSpPr>
                <a:grpSpLocks/>
              </p:cNvGrpSpPr>
              <p:nvPr/>
            </p:nvGrpSpPr>
            <p:grpSpPr bwMode="auto">
              <a:xfrm>
                <a:off x="928" y="2639"/>
                <a:ext cx="277" cy="38"/>
                <a:chOff x="928" y="2639"/>
                <a:chExt cx="277" cy="38"/>
              </a:xfrm>
            </p:grpSpPr>
            <p:sp>
              <p:nvSpPr>
                <p:cNvPr id="265351" name="Freeform 135"/>
                <p:cNvSpPr>
                  <a:spLocks/>
                </p:cNvSpPr>
                <p:nvPr/>
              </p:nvSpPr>
              <p:spPr bwMode="auto">
                <a:xfrm>
                  <a:off x="928" y="2639"/>
                  <a:ext cx="277" cy="29"/>
                </a:xfrm>
                <a:custGeom>
                  <a:avLst/>
                  <a:gdLst/>
                  <a:ahLst/>
                  <a:cxnLst>
                    <a:cxn ang="0">
                      <a:pos x="0" y="29"/>
                    </a:cxn>
                    <a:cxn ang="0">
                      <a:pos x="33" y="0"/>
                    </a:cxn>
                    <a:cxn ang="0">
                      <a:pos x="245" y="0"/>
                    </a:cxn>
                    <a:cxn ang="0">
                      <a:pos x="277" y="29"/>
                    </a:cxn>
                    <a:cxn ang="0">
                      <a:pos x="0" y="29"/>
                    </a:cxn>
                  </a:cxnLst>
                  <a:rect l="0" t="0" r="r" b="b"/>
                  <a:pathLst>
                    <a:path w="277" h="29">
                      <a:moveTo>
                        <a:pt x="0" y="29"/>
                      </a:moveTo>
                      <a:lnTo>
                        <a:pt x="33" y="0"/>
                      </a:lnTo>
                      <a:lnTo>
                        <a:pt x="245" y="0"/>
                      </a:lnTo>
                      <a:lnTo>
                        <a:pt x="277" y="29"/>
                      </a:lnTo>
                      <a:lnTo>
                        <a:pt x="0" y="29"/>
                      </a:lnTo>
                      <a:close/>
                    </a:path>
                  </a:pathLst>
                </a:custGeom>
                <a:solidFill>
                  <a:srgbClr val="000000"/>
                </a:solidFill>
                <a:ln w="9525">
                  <a:noFill/>
                  <a:round/>
                  <a:headEnd/>
                  <a:tailEnd/>
                </a:ln>
              </p:spPr>
              <p:txBody>
                <a:bodyPr/>
                <a:lstStyle/>
                <a:p>
                  <a:endParaRPr lang="zh-CN" altLang="en-US"/>
                </a:p>
              </p:txBody>
            </p:sp>
            <p:sp>
              <p:nvSpPr>
                <p:cNvPr id="265352" name="Freeform 136"/>
                <p:cNvSpPr>
                  <a:spLocks/>
                </p:cNvSpPr>
                <p:nvPr/>
              </p:nvSpPr>
              <p:spPr bwMode="auto">
                <a:xfrm>
                  <a:off x="928" y="2639"/>
                  <a:ext cx="277" cy="29"/>
                </a:xfrm>
                <a:custGeom>
                  <a:avLst/>
                  <a:gdLst/>
                  <a:ahLst/>
                  <a:cxnLst>
                    <a:cxn ang="0">
                      <a:pos x="0" y="29"/>
                    </a:cxn>
                    <a:cxn ang="0">
                      <a:pos x="33" y="0"/>
                    </a:cxn>
                    <a:cxn ang="0">
                      <a:pos x="245" y="0"/>
                    </a:cxn>
                    <a:cxn ang="0">
                      <a:pos x="277" y="29"/>
                    </a:cxn>
                    <a:cxn ang="0">
                      <a:pos x="0" y="29"/>
                    </a:cxn>
                  </a:cxnLst>
                  <a:rect l="0" t="0" r="r" b="b"/>
                  <a:pathLst>
                    <a:path w="277" h="29">
                      <a:moveTo>
                        <a:pt x="0" y="29"/>
                      </a:moveTo>
                      <a:lnTo>
                        <a:pt x="33" y="0"/>
                      </a:lnTo>
                      <a:lnTo>
                        <a:pt x="245" y="0"/>
                      </a:lnTo>
                      <a:lnTo>
                        <a:pt x="277" y="29"/>
                      </a:lnTo>
                      <a:lnTo>
                        <a:pt x="0" y="29"/>
                      </a:lnTo>
                      <a:close/>
                    </a:path>
                  </a:pathLst>
                </a:custGeom>
                <a:solidFill>
                  <a:srgbClr val="000000"/>
                </a:solidFill>
                <a:ln w="9525">
                  <a:noFill/>
                  <a:round/>
                  <a:headEnd/>
                  <a:tailEnd/>
                </a:ln>
              </p:spPr>
              <p:txBody>
                <a:bodyPr/>
                <a:lstStyle/>
                <a:p>
                  <a:endParaRPr lang="zh-CN" altLang="en-US"/>
                </a:p>
              </p:txBody>
            </p:sp>
            <p:sp>
              <p:nvSpPr>
                <p:cNvPr id="265353" name="Rectangle 137"/>
                <p:cNvSpPr>
                  <a:spLocks noChangeArrowheads="1"/>
                </p:cNvSpPr>
                <p:nvPr/>
              </p:nvSpPr>
              <p:spPr bwMode="auto">
                <a:xfrm>
                  <a:off x="930" y="2666"/>
                  <a:ext cx="274" cy="11"/>
                </a:xfrm>
                <a:prstGeom prst="rect">
                  <a:avLst/>
                </a:prstGeom>
                <a:solidFill>
                  <a:srgbClr val="000000"/>
                </a:solidFill>
                <a:ln w="9525">
                  <a:noFill/>
                  <a:miter lim="800000"/>
                  <a:headEnd/>
                  <a:tailEnd/>
                </a:ln>
              </p:spPr>
              <p:txBody>
                <a:bodyPr/>
                <a:lstStyle/>
                <a:p>
                  <a:endParaRPr lang="zh-CN" altLang="en-US"/>
                </a:p>
              </p:txBody>
            </p:sp>
          </p:grpSp>
        </p:grpSp>
        <p:grpSp>
          <p:nvGrpSpPr>
            <p:cNvPr id="265354" name="Group 138"/>
            <p:cNvGrpSpPr>
              <a:grpSpLocks/>
            </p:cNvGrpSpPr>
            <p:nvPr/>
          </p:nvGrpSpPr>
          <p:grpSpPr bwMode="auto">
            <a:xfrm>
              <a:off x="921" y="2412"/>
              <a:ext cx="277" cy="261"/>
              <a:chOff x="921" y="2412"/>
              <a:chExt cx="277" cy="261"/>
            </a:xfrm>
          </p:grpSpPr>
          <p:sp>
            <p:nvSpPr>
              <p:cNvPr id="265355" name="Freeform 139"/>
              <p:cNvSpPr>
                <a:spLocks/>
              </p:cNvSpPr>
              <p:nvPr/>
            </p:nvSpPr>
            <p:spPr bwMode="auto">
              <a:xfrm>
                <a:off x="928" y="2547"/>
                <a:ext cx="262" cy="26"/>
              </a:xfrm>
              <a:custGeom>
                <a:avLst/>
                <a:gdLst/>
                <a:ahLst/>
                <a:cxnLst>
                  <a:cxn ang="0">
                    <a:pos x="0" y="26"/>
                  </a:cxn>
                  <a:cxn ang="0">
                    <a:pos x="31" y="0"/>
                  </a:cxn>
                  <a:cxn ang="0">
                    <a:pos x="231" y="0"/>
                  </a:cxn>
                  <a:cxn ang="0">
                    <a:pos x="262" y="26"/>
                  </a:cxn>
                  <a:cxn ang="0">
                    <a:pos x="0" y="26"/>
                  </a:cxn>
                </a:cxnLst>
                <a:rect l="0" t="0" r="r" b="b"/>
                <a:pathLst>
                  <a:path w="262" h="26">
                    <a:moveTo>
                      <a:pt x="0" y="26"/>
                    </a:moveTo>
                    <a:lnTo>
                      <a:pt x="31" y="0"/>
                    </a:lnTo>
                    <a:lnTo>
                      <a:pt x="231" y="0"/>
                    </a:lnTo>
                    <a:lnTo>
                      <a:pt x="262" y="26"/>
                    </a:lnTo>
                    <a:lnTo>
                      <a:pt x="0" y="26"/>
                    </a:lnTo>
                    <a:close/>
                  </a:path>
                </a:pathLst>
              </a:custGeom>
              <a:solidFill>
                <a:srgbClr val="C9C9B6"/>
              </a:solidFill>
              <a:ln w="9525">
                <a:noFill/>
                <a:round/>
                <a:headEnd/>
                <a:tailEnd/>
              </a:ln>
            </p:spPr>
            <p:txBody>
              <a:bodyPr/>
              <a:lstStyle/>
              <a:p>
                <a:endParaRPr lang="zh-CN" altLang="en-US"/>
              </a:p>
            </p:txBody>
          </p:sp>
          <p:sp>
            <p:nvSpPr>
              <p:cNvPr id="265356" name="Freeform 140"/>
              <p:cNvSpPr>
                <a:spLocks/>
              </p:cNvSpPr>
              <p:nvPr/>
            </p:nvSpPr>
            <p:spPr bwMode="auto">
              <a:xfrm>
                <a:off x="928" y="2547"/>
                <a:ext cx="262" cy="26"/>
              </a:xfrm>
              <a:custGeom>
                <a:avLst/>
                <a:gdLst/>
                <a:ahLst/>
                <a:cxnLst>
                  <a:cxn ang="0">
                    <a:pos x="0" y="26"/>
                  </a:cxn>
                  <a:cxn ang="0">
                    <a:pos x="31" y="0"/>
                  </a:cxn>
                  <a:cxn ang="0">
                    <a:pos x="231" y="0"/>
                  </a:cxn>
                  <a:cxn ang="0">
                    <a:pos x="262" y="26"/>
                  </a:cxn>
                  <a:cxn ang="0">
                    <a:pos x="0" y="26"/>
                  </a:cxn>
                </a:cxnLst>
                <a:rect l="0" t="0" r="r" b="b"/>
                <a:pathLst>
                  <a:path w="262" h="26">
                    <a:moveTo>
                      <a:pt x="0" y="26"/>
                    </a:moveTo>
                    <a:lnTo>
                      <a:pt x="31" y="0"/>
                    </a:lnTo>
                    <a:lnTo>
                      <a:pt x="231" y="0"/>
                    </a:lnTo>
                    <a:lnTo>
                      <a:pt x="262" y="26"/>
                    </a:lnTo>
                    <a:lnTo>
                      <a:pt x="0" y="26"/>
                    </a:lnTo>
                    <a:close/>
                  </a:path>
                </a:pathLst>
              </a:custGeom>
              <a:solidFill>
                <a:srgbClr val="C9C9B6"/>
              </a:solidFill>
              <a:ln w="9525">
                <a:noFill/>
                <a:round/>
                <a:headEnd/>
                <a:tailEnd/>
              </a:ln>
            </p:spPr>
            <p:txBody>
              <a:bodyPr/>
              <a:lstStyle/>
              <a:p>
                <a:endParaRPr lang="zh-CN" altLang="en-US"/>
              </a:p>
            </p:txBody>
          </p:sp>
          <p:sp>
            <p:nvSpPr>
              <p:cNvPr id="265357" name="Freeform 141"/>
              <p:cNvSpPr>
                <a:spLocks/>
              </p:cNvSpPr>
              <p:nvPr/>
            </p:nvSpPr>
            <p:spPr bwMode="auto">
              <a:xfrm>
                <a:off x="968" y="2412"/>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265358" name="Freeform 142"/>
              <p:cNvSpPr>
                <a:spLocks/>
              </p:cNvSpPr>
              <p:nvPr/>
            </p:nvSpPr>
            <p:spPr bwMode="auto">
              <a:xfrm>
                <a:off x="968" y="2412"/>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265359" name="Rectangle 143"/>
              <p:cNvSpPr>
                <a:spLocks noChangeArrowheads="1"/>
              </p:cNvSpPr>
              <p:nvPr/>
            </p:nvSpPr>
            <p:spPr bwMode="auto">
              <a:xfrm>
                <a:off x="968" y="2429"/>
                <a:ext cx="184" cy="132"/>
              </a:xfrm>
              <a:prstGeom prst="rect">
                <a:avLst/>
              </a:prstGeom>
              <a:solidFill>
                <a:srgbClr val="B7B79D"/>
              </a:solidFill>
              <a:ln w="9525">
                <a:noFill/>
                <a:miter lim="800000"/>
                <a:headEnd/>
                <a:tailEnd/>
              </a:ln>
            </p:spPr>
            <p:txBody>
              <a:bodyPr/>
              <a:lstStyle/>
              <a:p>
                <a:endParaRPr lang="zh-CN" altLang="en-US"/>
              </a:p>
            </p:txBody>
          </p:sp>
          <p:sp>
            <p:nvSpPr>
              <p:cNvPr id="265360" name="Rectangle 144"/>
              <p:cNvSpPr>
                <a:spLocks noChangeArrowheads="1"/>
              </p:cNvSpPr>
              <p:nvPr/>
            </p:nvSpPr>
            <p:spPr bwMode="auto">
              <a:xfrm>
                <a:off x="930" y="2571"/>
                <a:ext cx="260" cy="59"/>
              </a:xfrm>
              <a:prstGeom prst="rect">
                <a:avLst/>
              </a:prstGeom>
              <a:solidFill>
                <a:srgbClr val="B7B79D"/>
              </a:solidFill>
              <a:ln w="9525">
                <a:noFill/>
                <a:miter lim="800000"/>
                <a:headEnd/>
                <a:tailEnd/>
              </a:ln>
            </p:spPr>
            <p:txBody>
              <a:bodyPr/>
              <a:lstStyle/>
              <a:p>
                <a:endParaRPr lang="zh-CN" altLang="en-US"/>
              </a:p>
            </p:txBody>
          </p:sp>
          <p:sp>
            <p:nvSpPr>
              <p:cNvPr id="265361" name="Rectangle 145"/>
              <p:cNvSpPr>
                <a:spLocks noChangeArrowheads="1"/>
              </p:cNvSpPr>
              <p:nvPr/>
            </p:nvSpPr>
            <p:spPr bwMode="auto">
              <a:xfrm>
                <a:off x="985" y="2445"/>
                <a:ext cx="150" cy="102"/>
              </a:xfrm>
              <a:prstGeom prst="rect">
                <a:avLst/>
              </a:prstGeom>
              <a:solidFill>
                <a:srgbClr val="FFFFFF"/>
              </a:solidFill>
              <a:ln w="9525">
                <a:noFill/>
                <a:miter lim="800000"/>
                <a:headEnd/>
                <a:tailEnd/>
              </a:ln>
            </p:spPr>
            <p:txBody>
              <a:bodyPr/>
              <a:lstStyle/>
              <a:p>
                <a:endParaRPr lang="zh-CN" altLang="en-US"/>
              </a:p>
            </p:txBody>
          </p:sp>
          <p:sp>
            <p:nvSpPr>
              <p:cNvPr id="265362" name="Line 146"/>
              <p:cNvSpPr>
                <a:spLocks noChangeShapeType="1"/>
              </p:cNvSpPr>
              <p:nvPr/>
            </p:nvSpPr>
            <p:spPr bwMode="auto">
              <a:xfrm flipH="1">
                <a:off x="1108" y="2593"/>
                <a:ext cx="61" cy="1"/>
              </a:xfrm>
              <a:prstGeom prst="line">
                <a:avLst/>
              </a:prstGeom>
              <a:noFill/>
              <a:ln w="7938">
                <a:solidFill>
                  <a:srgbClr val="000000"/>
                </a:solidFill>
                <a:round/>
                <a:headEnd/>
                <a:tailEnd/>
              </a:ln>
            </p:spPr>
            <p:txBody>
              <a:bodyPr/>
              <a:lstStyle/>
              <a:p>
                <a:endParaRPr lang="zh-CN" altLang="en-US"/>
              </a:p>
            </p:txBody>
          </p:sp>
          <p:grpSp>
            <p:nvGrpSpPr>
              <p:cNvPr id="265363" name="Group 147"/>
              <p:cNvGrpSpPr>
                <a:grpSpLocks/>
              </p:cNvGrpSpPr>
              <p:nvPr/>
            </p:nvGrpSpPr>
            <p:grpSpPr bwMode="auto">
              <a:xfrm>
                <a:off x="921" y="2635"/>
                <a:ext cx="277" cy="38"/>
                <a:chOff x="921" y="2635"/>
                <a:chExt cx="277" cy="38"/>
              </a:xfrm>
            </p:grpSpPr>
            <p:sp>
              <p:nvSpPr>
                <p:cNvPr id="265364" name="Freeform 148"/>
                <p:cNvSpPr>
                  <a:spLocks/>
                </p:cNvSpPr>
                <p:nvPr/>
              </p:nvSpPr>
              <p:spPr bwMode="auto">
                <a:xfrm>
                  <a:off x="921" y="2635"/>
                  <a:ext cx="277" cy="28"/>
                </a:xfrm>
                <a:custGeom>
                  <a:avLst/>
                  <a:gdLst/>
                  <a:ahLst/>
                  <a:cxnLst>
                    <a:cxn ang="0">
                      <a:pos x="0" y="28"/>
                    </a:cxn>
                    <a:cxn ang="0">
                      <a:pos x="33" y="0"/>
                    </a:cxn>
                    <a:cxn ang="0">
                      <a:pos x="245" y="0"/>
                    </a:cxn>
                    <a:cxn ang="0">
                      <a:pos x="277" y="28"/>
                    </a:cxn>
                    <a:cxn ang="0">
                      <a:pos x="0" y="28"/>
                    </a:cxn>
                  </a:cxnLst>
                  <a:rect l="0" t="0" r="r" b="b"/>
                  <a:pathLst>
                    <a:path w="277" h="28">
                      <a:moveTo>
                        <a:pt x="0" y="28"/>
                      </a:moveTo>
                      <a:lnTo>
                        <a:pt x="33" y="0"/>
                      </a:lnTo>
                      <a:lnTo>
                        <a:pt x="245" y="0"/>
                      </a:lnTo>
                      <a:lnTo>
                        <a:pt x="277" y="28"/>
                      </a:lnTo>
                      <a:lnTo>
                        <a:pt x="0" y="28"/>
                      </a:lnTo>
                      <a:close/>
                    </a:path>
                  </a:pathLst>
                </a:custGeom>
                <a:solidFill>
                  <a:srgbClr val="C9C9B6"/>
                </a:solidFill>
                <a:ln w="9525">
                  <a:noFill/>
                  <a:round/>
                  <a:headEnd/>
                  <a:tailEnd/>
                </a:ln>
              </p:spPr>
              <p:txBody>
                <a:bodyPr/>
                <a:lstStyle/>
                <a:p>
                  <a:endParaRPr lang="zh-CN" altLang="en-US"/>
                </a:p>
              </p:txBody>
            </p:sp>
            <p:sp>
              <p:nvSpPr>
                <p:cNvPr id="265365" name="Freeform 149"/>
                <p:cNvSpPr>
                  <a:spLocks/>
                </p:cNvSpPr>
                <p:nvPr/>
              </p:nvSpPr>
              <p:spPr bwMode="auto">
                <a:xfrm>
                  <a:off x="921" y="2635"/>
                  <a:ext cx="277" cy="28"/>
                </a:xfrm>
                <a:custGeom>
                  <a:avLst/>
                  <a:gdLst/>
                  <a:ahLst/>
                  <a:cxnLst>
                    <a:cxn ang="0">
                      <a:pos x="0" y="28"/>
                    </a:cxn>
                    <a:cxn ang="0">
                      <a:pos x="33" y="0"/>
                    </a:cxn>
                    <a:cxn ang="0">
                      <a:pos x="245" y="0"/>
                    </a:cxn>
                    <a:cxn ang="0">
                      <a:pos x="277" y="28"/>
                    </a:cxn>
                    <a:cxn ang="0">
                      <a:pos x="0" y="28"/>
                    </a:cxn>
                  </a:cxnLst>
                  <a:rect l="0" t="0" r="r" b="b"/>
                  <a:pathLst>
                    <a:path w="277" h="28">
                      <a:moveTo>
                        <a:pt x="0" y="28"/>
                      </a:moveTo>
                      <a:lnTo>
                        <a:pt x="33" y="0"/>
                      </a:lnTo>
                      <a:lnTo>
                        <a:pt x="245" y="0"/>
                      </a:lnTo>
                      <a:lnTo>
                        <a:pt x="277" y="28"/>
                      </a:lnTo>
                      <a:lnTo>
                        <a:pt x="0" y="28"/>
                      </a:lnTo>
                      <a:close/>
                    </a:path>
                  </a:pathLst>
                </a:custGeom>
                <a:solidFill>
                  <a:srgbClr val="C9C9B6"/>
                </a:solidFill>
                <a:ln w="9525">
                  <a:noFill/>
                  <a:round/>
                  <a:headEnd/>
                  <a:tailEnd/>
                </a:ln>
              </p:spPr>
              <p:txBody>
                <a:bodyPr/>
                <a:lstStyle/>
                <a:p>
                  <a:endParaRPr lang="zh-CN" altLang="en-US"/>
                </a:p>
              </p:txBody>
            </p:sp>
            <p:sp>
              <p:nvSpPr>
                <p:cNvPr id="265366" name="Rectangle 150"/>
                <p:cNvSpPr>
                  <a:spLocks noChangeArrowheads="1"/>
                </p:cNvSpPr>
                <p:nvPr/>
              </p:nvSpPr>
              <p:spPr bwMode="auto">
                <a:xfrm>
                  <a:off x="923" y="2662"/>
                  <a:ext cx="274" cy="11"/>
                </a:xfrm>
                <a:prstGeom prst="rect">
                  <a:avLst/>
                </a:prstGeom>
                <a:solidFill>
                  <a:srgbClr val="BAB79D"/>
                </a:solidFill>
                <a:ln w="9525">
                  <a:noFill/>
                  <a:miter lim="800000"/>
                  <a:headEnd/>
                  <a:tailEnd/>
                </a:ln>
              </p:spPr>
              <p:txBody>
                <a:bodyPr/>
                <a:lstStyle/>
                <a:p>
                  <a:endParaRPr lang="zh-CN" altLang="en-US"/>
                </a:p>
              </p:txBody>
            </p:sp>
          </p:grpSp>
        </p:grpSp>
      </p:grpSp>
      <p:grpSp>
        <p:nvGrpSpPr>
          <p:cNvPr id="265367" name="Group 151"/>
          <p:cNvGrpSpPr>
            <a:grpSpLocks/>
          </p:cNvGrpSpPr>
          <p:nvPr/>
        </p:nvGrpSpPr>
        <p:grpSpPr bwMode="auto">
          <a:xfrm>
            <a:off x="1135063" y="3676650"/>
            <a:ext cx="531812" cy="566738"/>
            <a:chOff x="997" y="2775"/>
            <a:chExt cx="282" cy="265"/>
          </a:xfrm>
        </p:grpSpPr>
        <p:grpSp>
          <p:nvGrpSpPr>
            <p:cNvPr id="265368" name="Group 152"/>
            <p:cNvGrpSpPr>
              <a:grpSpLocks/>
            </p:cNvGrpSpPr>
            <p:nvPr/>
          </p:nvGrpSpPr>
          <p:grpSpPr bwMode="auto">
            <a:xfrm>
              <a:off x="1004" y="2779"/>
              <a:ext cx="275" cy="261"/>
              <a:chOff x="1004" y="2779"/>
              <a:chExt cx="275" cy="261"/>
            </a:xfrm>
          </p:grpSpPr>
          <p:sp>
            <p:nvSpPr>
              <p:cNvPr id="265369" name="Freeform 153"/>
              <p:cNvSpPr>
                <a:spLocks/>
              </p:cNvSpPr>
              <p:nvPr/>
            </p:nvSpPr>
            <p:spPr bwMode="auto">
              <a:xfrm>
                <a:off x="1011" y="2914"/>
                <a:ext cx="260" cy="26"/>
              </a:xfrm>
              <a:custGeom>
                <a:avLst/>
                <a:gdLst/>
                <a:ahLst/>
                <a:cxnLst>
                  <a:cxn ang="0">
                    <a:pos x="0" y="26"/>
                  </a:cxn>
                  <a:cxn ang="0">
                    <a:pos x="30" y="0"/>
                  </a:cxn>
                  <a:cxn ang="0">
                    <a:pos x="229" y="0"/>
                  </a:cxn>
                  <a:cxn ang="0">
                    <a:pos x="260" y="26"/>
                  </a:cxn>
                  <a:cxn ang="0">
                    <a:pos x="0" y="26"/>
                  </a:cxn>
                </a:cxnLst>
                <a:rect l="0" t="0" r="r" b="b"/>
                <a:pathLst>
                  <a:path w="260" h="26">
                    <a:moveTo>
                      <a:pt x="0" y="26"/>
                    </a:moveTo>
                    <a:lnTo>
                      <a:pt x="30" y="0"/>
                    </a:lnTo>
                    <a:lnTo>
                      <a:pt x="229" y="0"/>
                    </a:lnTo>
                    <a:lnTo>
                      <a:pt x="260" y="26"/>
                    </a:lnTo>
                    <a:lnTo>
                      <a:pt x="0" y="26"/>
                    </a:lnTo>
                    <a:close/>
                  </a:path>
                </a:pathLst>
              </a:custGeom>
              <a:solidFill>
                <a:srgbClr val="000000"/>
              </a:solidFill>
              <a:ln w="9525">
                <a:noFill/>
                <a:round/>
                <a:headEnd/>
                <a:tailEnd/>
              </a:ln>
            </p:spPr>
            <p:txBody>
              <a:bodyPr/>
              <a:lstStyle/>
              <a:p>
                <a:endParaRPr lang="zh-CN" altLang="en-US"/>
              </a:p>
            </p:txBody>
          </p:sp>
          <p:sp>
            <p:nvSpPr>
              <p:cNvPr id="265370" name="Freeform 154"/>
              <p:cNvSpPr>
                <a:spLocks/>
              </p:cNvSpPr>
              <p:nvPr/>
            </p:nvSpPr>
            <p:spPr bwMode="auto">
              <a:xfrm>
                <a:off x="1011" y="2914"/>
                <a:ext cx="260" cy="26"/>
              </a:xfrm>
              <a:custGeom>
                <a:avLst/>
                <a:gdLst/>
                <a:ahLst/>
                <a:cxnLst>
                  <a:cxn ang="0">
                    <a:pos x="0" y="26"/>
                  </a:cxn>
                  <a:cxn ang="0">
                    <a:pos x="30" y="0"/>
                  </a:cxn>
                  <a:cxn ang="0">
                    <a:pos x="229" y="0"/>
                  </a:cxn>
                  <a:cxn ang="0">
                    <a:pos x="260" y="26"/>
                  </a:cxn>
                  <a:cxn ang="0">
                    <a:pos x="0" y="26"/>
                  </a:cxn>
                </a:cxnLst>
                <a:rect l="0" t="0" r="r" b="b"/>
                <a:pathLst>
                  <a:path w="260" h="26">
                    <a:moveTo>
                      <a:pt x="0" y="26"/>
                    </a:moveTo>
                    <a:lnTo>
                      <a:pt x="30" y="0"/>
                    </a:lnTo>
                    <a:lnTo>
                      <a:pt x="229" y="0"/>
                    </a:lnTo>
                    <a:lnTo>
                      <a:pt x="260" y="26"/>
                    </a:lnTo>
                    <a:lnTo>
                      <a:pt x="0" y="26"/>
                    </a:lnTo>
                    <a:close/>
                  </a:path>
                </a:pathLst>
              </a:custGeom>
              <a:solidFill>
                <a:srgbClr val="000000"/>
              </a:solidFill>
              <a:ln w="9525">
                <a:noFill/>
                <a:round/>
                <a:headEnd/>
                <a:tailEnd/>
              </a:ln>
            </p:spPr>
            <p:txBody>
              <a:bodyPr/>
              <a:lstStyle/>
              <a:p>
                <a:endParaRPr lang="zh-CN" altLang="en-US"/>
              </a:p>
            </p:txBody>
          </p:sp>
          <p:sp>
            <p:nvSpPr>
              <p:cNvPr id="265371" name="Freeform 155"/>
              <p:cNvSpPr>
                <a:spLocks/>
              </p:cNvSpPr>
              <p:nvPr/>
            </p:nvSpPr>
            <p:spPr bwMode="auto">
              <a:xfrm>
                <a:off x="1050" y="2779"/>
                <a:ext cx="183" cy="18"/>
              </a:xfrm>
              <a:custGeom>
                <a:avLst/>
                <a:gdLst/>
                <a:ahLst/>
                <a:cxnLst>
                  <a:cxn ang="0">
                    <a:pos x="0" y="18"/>
                  </a:cxn>
                  <a:cxn ang="0">
                    <a:pos x="22" y="0"/>
                  </a:cxn>
                  <a:cxn ang="0">
                    <a:pos x="161" y="0"/>
                  </a:cxn>
                  <a:cxn ang="0">
                    <a:pos x="183" y="18"/>
                  </a:cxn>
                  <a:cxn ang="0">
                    <a:pos x="0" y="18"/>
                  </a:cxn>
                </a:cxnLst>
                <a:rect l="0" t="0" r="r" b="b"/>
                <a:pathLst>
                  <a:path w="183" h="18">
                    <a:moveTo>
                      <a:pt x="0" y="18"/>
                    </a:moveTo>
                    <a:lnTo>
                      <a:pt x="22" y="0"/>
                    </a:lnTo>
                    <a:lnTo>
                      <a:pt x="161" y="0"/>
                    </a:lnTo>
                    <a:lnTo>
                      <a:pt x="183" y="18"/>
                    </a:lnTo>
                    <a:lnTo>
                      <a:pt x="0" y="18"/>
                    </a:lnTo>
                    <a:close/>
                  </a:path>
                </a:pathLst>
              </a:custGeom>
              <a:solidFill>
                <a:srgbClr val="000000"/>
              </a:solidFill>
              <a:ln w="9525">
                <a:noFill/>
                <a:round/>
                <a:headEnd/>
                <a:tailEnd/>
              </a:ln>
            </p:spPr>
            <p:txBody>
              <a:bodyPr/>
              <a:lstStyle/>
              <a:p>
                <a:endParaRPr lang="zh-CN" altLang="en-US"/>
              </a:p>
            </p:txBody>
          </p:sp>
          <p:sp>
            <p:nvSpPr>
              <p:cNvPr id="265372" name="Freeform 156"/>
              <p:cNvSpPr>
                <a:spLocks/>
              </p:cNvSpPr>
              <p:nvPr/>
            </p:nvSpPr>
            <p:spPr bwMode="auto">
              <a:xfrm>
                <a:off x="1050" y="2779"/>
                <a:ext cx="183" cy="18"/>
              </a:xfrm>
              <a:custGeom>
                <a:avLst/>
                <a:gdLst/>
                <a:ahLst/>
                <a:cxnLst>
                  <a:cxn ang="0">
                    <a:pos x="0" y="18"/>
                  </a:cxn>
                  <a:cxn ang="0">
                    <a:pos x="22" y="0"/>
                  </a:cxn>
                  <a:cxn ang="0">
                    <a:pos x="161" y="0"/>
                  </a:cxn>
                  <a:cxn ang="0">
                    <a:pos x="183" y="18"/>
                  </a:cxn>
                  <a:cxn ang="0">
                    <a:pos x="0" y="18"/>
                  </a:cxn>
                </a:cxnLst>
                <a:rect l="0" t="0" r="r" b="b"/>
                <a:pathLst>
                  <a:path w="183" h="18">
                    <a:moveTo>
                      <a:pt x="0" y="18"/>
                    </a:moveTo>
                    <a:lnTo>
                      <a:pt x="22" y="0"/>
                    </a:lnTo>
                    <a:lnTo>
                      <a:pt x="161" y="0"/>
                    </a:lnTo>
                    <a:lnTo>
                      <a:pt x="183" y="18"/>
                    </a:lnTo>
                    <a:lnTo>
                      <a:pt x="0" y="18"/>
                    </a:lnTo>
                    <a:close/>
                  </a:path>
                </a:pathLst>
              </a:custGeom>
              <a:solidFill>
                <a:srgbClr val="000000"/>
              </a:solidFill>
              <a:ln w="9525">
                <a:noFill/>
                <a:round/>
                <a:headEnd/>
                <a:tailEnd/>
              </a:ln>
            </p:spPr>
            <p:txBody>
              <a:bodyPr/>
              <a:lstStyle/>
              <a:p>
                <a:endParaRPr lang="zh-CN" altLang="en-US"/>
              </a:p>
            </p:txBody>
          </p:sp>
          <p:sp>
            <p:nvSpPr>
              <p:cNvPr id="265373" name="Rectangle 157"/>
              <p:cNvSpPr>
                <a:spLocks noChangeArrowheads="1"/>
              </p:cNvSpPr>
              <p:nvPr/>
            </p:nvSpPr>
            <p:spPr bwMode="auto">
              <a:xfrm>
                <a:off x="1050" y="2797"/>
                <a:ext cx="183" cy="132"/>
              </a:xfrm>
              <a:prstGeom prst="rect">
                <a:avLst/>
              </a:prstGeom>
              <a:solidFill>
                <a:srgbClr val="000000"/>
              </a:solidFill>
              <a:ln w="9525">
                <a:noFill/>
                <a:miter lim="800000"/>
                <a:headEnd/>
                <a:tailEnd/>
              </a:ln>
            </p:spPr>
            <p:txBody>
              <a:bodyPr/>
              <a:lstStyle/>
              <a:p>
                <a:endParaRPr lang="zh-CN" altLang="en-US"/>
              </a:p>
            </p:txBody>
          </p:sp>
          <p:sp>
            <p:nvSpPr>
              <p:cNvPr id="265374" name="Rectangle 158"/>
              <p:cNvSpPr>
                <a:spLocks noChangeArrowheads="1"/>
              </p:cNvSpPr>
              <p:nvPr/>
            </p:nvSpPr>
            <p:spPr bwMode="auto">
              <a:xfrm>
                <a:off x="1013" y="2938"/>
                <a:ext cx="258" cy="59"/>
              </a:xfrm>
              <a:prstGeom prst="rect">
                <a:avLst/>
              </a:prstGeom>
              <a:solidFill>
                <a:srgbClr val="000000"/>
              </a:solidFill>
              <a:ln w="9525">
                <a:noFill/>
                <a:miter lim="800000"/>
                <a:headEnd/>
                <a:tailEnd/>
              </a:ln>
            </p:spPr>
            <p:txBody>
              <a:bodyPr/>
              <a:lstStyle/>
              <a:p>
                <a:endParaRPr lang="zh-CN" altLang="en-US"/>
              </a:p>
            </p:txBody>
          </p:sp>
          <p:sp>
            <p:nvSpPr>
              <p:cNvPr id="265375" name="Rectangle 159"/>
              <p:cNvSpPr>
                <a:spLocks noChangeArrowheads="1"/>
              </p:cNvSpPr>
              <p:nvPr/>
            </p:nvSpPr>
            <p:spPr bwMode="auto">
              <a:xfrm>
                <a:off x="1067" y="2813"/>
                <a:ext cx="149" cy="101"/>
              </a:xfrm>
              <a:prstGeom prst="rect">
                <a:avLst/>
              </a:prstGeom>
              <a:solidFill>
                <a:srgbClr val="000000"/>
              </a:solidFill>
              <a:ln w="9525">
                <a:noFill/>
                <a:miter lim="800000"/>
                <a:headEnd/>
                <a:tailEnd/>
              </a:ln>
            </p:spPr>
            <p:txBody>
              <a:bodyPr/>
              <a:lstStyle/>
              <a:p>
                <a:endParaRPr lang="zh-CN" altLang="en-US"/>
              </a:p>
            </p:txBody>
          </p:sp>
          <p:sp>
            <p:nvSpPr>
              <p:cNvPr id="265376" name="Line 160"/>
              <p:cNvSpPr>
                <a:spLocks noChangeShapeType="1"/>
              </p:cNvSpPr>
              <p:nvPr/>
            </p:nvSpPr>
            <p:spPr bwMode="auto">
              <a:xfrm flipH="1">
                <a:off x="1189" y="2961"/>
                <a:ext cx="61" cy="1"/>
              </a:xfrm>
              <a:prstGeom prst="line">
                <a:avLst/>
              </a:prstGeom>
              <a:noFill/>
              <a:ln w="7938">
                <a:solidFill>
                  <a:srgbClr val="000000"/>
                </a:solidFill>
                <a:round/>
                <a:headEnd/>
                <a:tailEnd/>
              </a:ln>
            </p:spPr>
            <p:txBody>
              <a:bodyPr/>
              <a:lstStyle/>
              <a:p>
                <a:endParaRPr lang="zh-CN" altLang="en-US"/>
              </a:p>
            </p:txBody>
          </p:sp>
          <p:grpSp>
            <p:nvGrpSpPr>
              <p:cNvPr id="265377" name="Group 161"/>
              <p:cNvGrpSpPr>
                <a:grpSpLocks/>
              </p:cNvGrpSpPr>
              <p:nvPr/>
            </p:nvGrpSpPr>
            <p:grpSpPr bwMode="auto">
              <a:xfrm>
                <a:off x="1004" y="3002"/>
                <a:ext cx="275" cy="38"/>
                <a:chOff x="1004" y="3002"/>
                <a:chExt cx="275" cy="38"/>
              </a:xfrm>
            </p:grpSpPr>
            <p:sp>
              <p:nvSpPr>
                <p:cNvPr id="265378" name="Freeform 162"/>
                <p:cNvSpPr>
                  <a:spLocks/>
                </p:cNvSpPr>
                <p:nvPr/>
              </p:nvSpPr>
              <p:spPr bwMode="auto">
                <a:xfrm>
                  <a:off x="1004" y="3002"/>
                  <a:ext cx="275" cy="29"/>
                </a:xfrm>
                <a:custGeom>
                  <a:avLst/>
                  <a:gdLst/>
                  <a:ahLst/>
                  <a:cxnLst>
                    <a:cxn ang="0">
                      <a:pos x="0" y="29"/>
                    </a:cxn>
                    <a:cxn ang="0">
                      <a:pos x="32" y="0"/>
                    </a:cxn>
                    <a:cxn ang="0">
                      <a:pos x="243" y="0"/>
                    </a:cxn>
                    <a:cxn ang="0">
                      <a:pos x="275" y="29"/>
                    </a:cxn>
                    <a:cxn ang="0">
                      <a:pos x="0" y="29"/>
                    </a:cxn>
                  </a:cxnLst>
                  <a:rect l="0" t="0" r="r" b="b"/>
                  <a:pathLst>
                    <a:path w="275" h="29">
                      <a:moveTo>
                        <a:pt x="0" y="29"/>
                      </a:moveTo>
                      <a:lnTo>
                        <a:pt x="32" y="0"/>
                      </a:lnTo>
                      <a:lnTo>
                        <a:pt x="243" y="0"/>
                      </a:lnTo>
                      <a:lnTo>
                        <a:pt x="275" y="29"/>
                      </a:lnTo>
                      <a:lnTo>
                        <a:pt x="0" y="29"/>
                      </a:lnTo>
                      <a:close/>
                    </a:path>
                  </a:pathLst>
                </a:custGeom>
                <a:solidFill>
                  <a:srgbClr val="000000"/>
                </a:solidFill>
                <a:ln w="9525">
                  <a:noFill/>
                  <a:round/>
                  <a:headEnd/>
                  <a:tailEnd/>
                </a:ln>
              </p:spPr>
              <p:txBody>
                <a:bodyPr/>
                <a:lstStyle/>
                <a:p>
                  <a:endParaRPr lang="zh-CN" altLang="en-US"/>
                </a:p>
              </p:txBody>
            </p:sp>
            <p:sp>
              <p:nvSpPr>
                <p:cNvPr id="265379" name="Freeform 163"/>
                <p:cNvSpPr>
                  <a:spLocks/>
                </p:cNvSpPr>
                <p:nvPr/>
              </p:nvSpPr>
              <p:spPr bwMode="auto">
                <a:xfrm>
                  <a:off x="1004" y="3002"/>
                  <a:ext cx="275" cy="29"/>
                </a:xfrm>
                <a:custGeom>
                  <a:avLst/>
                  <a:gdLst/>
                  <a:ahLst/>
                  <a:cxnLst>
                    <a:cxn ang="0">
                      <a:pos x="0" y="29"/>
                    </a:cxn>
                    <a:cxn ang="0">
                      <a:pos x="32" y="0"/>
                    </a:cxn>
                    <a:cxn ang="0">
                      <a:pos x="243" y="0"/>
                    </a:cxn>
                    <a:cxn ang="0">
                      <a:pos x="275" y="29"/>
                    </a:cxn>
                    <a:cxn ang="0">
                      <a:pos x="0" y="29"/>
                    </a:cxn>
                  </a:cxnLst>
                  <a:rect l="0" t="0" r="r" b="b"/>
                  <a:pathLst>
                    <a:path w="275" h="29">
                      <a:moveTo>
                        <a:pt x="0" y="29"/>
                      </a:moveTo>
                      <a:lnTo>
                        <a:pt x="32" y="0"/>
                      </a:lnTo>
                      <a:lnTo>
                        <a:pt x="243" y="0"/>
                      </a:lnTo>
                      <a:lnTo>
                        <a:pt x="275" y="29"/>
                      </a:lnTo>
                      <a:lnTo>
                        <a:pt x="0" y="29"/>
                      </a:lnTo>
                      <a:close/>
                    </a:path>
                  </a:pathLst>
                </a:custGeom>
                <a:solidFill>
                  <a:srgbClr val="000000"/>
                </a:solidFill>
                <a:ln w="9525">
                  <a:noFill/>
                  <a:round/>
                  <a:headEnd/>
                  <a:tailEnd/>
                </a:ln>
              </p:spPr>
              <p:txBody>
                <a:bodyPr/>
                <a:lstStyle/>
                <a:p>
                  <a:endParaRPr lang="zh-CN" altLang="en-US"/>
                </a:p>
              </p:txBody>
            </p:sp>
            <p:sp>
              <p:nvSpPr>
                <p:cNvPr id="265380" name="Rectangle 164"/>
                <p:cNvSpPr>
                  <a:spLocks noChangeArrowheads="1"/>
                </p:cNvSpPr>
                <p:nvPr/>
              </p:nvSpPr>
              <p:spPr bwMode="auto">
                <a:xfrm>
                  <a:off x="1006" y="3029"/>
                  <a:ext cx="271" cy="11"/>
                </a:xfrm>
                <a:prstGeom prst="rect">
                  <a:avLst/>
                </a:prstGeom>
                <a:solidFill>
                  <a:srgbClr val="000000"/>
                </a:solidFill>
                <a:ln w="9525">
                  <a:noFill/>
                  <a:miter lim="800000"/>
                  <a:headEnd/>
                  <a:tailEnd/>
                </a:ln>
              </p:spPr>
              <p:txBody>
                <a:bodyPr/>
                <a:lstStyle/>
                <a:p>
                  <a:endParaRPr lang="zh-CN" altLang="en-US"/>
                </a:p>
              </p:txBody>
            </p:sp>
          </p:grpSp>
        </p:grpSp>
        <p:grpSp>
          <p:nvGrpSpPr>
            <p:cNvPr id="265381" name="Group 165"/>
            <p:cNvGrpSpPr>
              <a:grpSpLocks/>
            </p:cNvGrpSpPr>
            <p:nvPr/>
          </p:nvGrpSpPr>
          <p:grpSpPr bwMode="auto">
            <a:xfrm>
              <a:off x="997" y="2775"/>
              <a:ext cx="275" cy="260"/>
              <a:chOff x="997" y="2775"/>
              <a:chExt cx="275" cy="260"/>
            </a:xfrm>
          </p:grpSpPr>
          <p:sp>
            <p:nvSpPr>
              <p:cNvPr id="265382" name="Freeform 166"/>
              <p:cNvSpPr>
                <a:spLocks/>
              </p:cNvSpPr>
              <p:nvPr/>
            </p:nvSpPr>
            <p:spPr bwMode="auto">
              <a:xfrm>
                <a:off x="1004" y="2910"/>
                <a:ext cx="260" cy="25"/>
              </a:xfrm>
              <a:custGeom>
                <a:avLst/>
                <a:gdLst/>
                <a:ahLst/>
                <a:cxnLst>
                  <a:cxn ang="0">
                    <a:pos x="0" y="25"/>
                  </a:cxn>
                  <a:cxn ang="0">
                    <a:pos x="31" y="0"/>
                  </a:cxn>
                  <a:cxn ang="0">
                    <a:pos x="229" y="0"/>
                  </a:cxn>
                  <a:cxn ang="0">
                    <a:pos x="260" y="25"/>
                  </a:cxn>
                  <a:cxn ang="0">
                    <a:pos x="0" y="25"/>
                  </a:cxn>
                </a:cxnLst>
                <a:rect l="0" t="0" r="r" b="b"/>
                <a:pathLst>
                  <a:path w="260" h="25">
                    <a:moveTo>
                      <a:pt x="0" y="25"/>
                    </a:moveTo>
                    <a:lnTo>
                      <a:pt x="31" y="0"/>
                    </a:lnTo>
                    <a:lnTo>
                      <a:pt x="229" y="0"/>
                    </a:lnTo>
                    <a:lnTo>
                      <a:pt x="260" y="25"/>
                    </a:lnTo>
                    <a:lnTo>
                      <a:pt x="0" y="25"/>
                    </a:lnTo>
                    <a:close/>
                  </a:path>
                </a:pathLst>
              </a:custGeom>
              <a:solidFill>
                <a:srgbClr val="C9C9B6"/>
              </a:solidFill>
              <a:ln w="9525">
                <a:noFill/>
                <a:round/>
                <a:headEnd/>
                <a:tailEnd/>
              </a:ln>
            </p:spPr>
            <p:txBody>
              <a:bodyPr/>
              <a:lstStyle/>
              <a:p>
                <a:endParaRPr lang="zh-CN" altLang="en-US"/>
              </a:p>
            </p:txBody>
          </p:sp>
          <p:sp>
            <p:nvSpPr>
              <p:cNvPr id="265383" name="Freeform 167"/>
              <p:cNvSpPr>
                <a:spLocks/>
              </p:cNvSpPr>
              <p:nvPr/>
            </p:nvSpPr>
            <p:spPr bwMode="auto">
              <a:xfrm>
                <a:off x="1004" y="2910"/>
                <a:ext cx="260" cy="25"/>
              </a:xfrm>
              <a:custGeom>
                <a:avLst/>
                <a:gdLst/>
                <a:ahLst/>
                <a:cxnLst>
                  <a:cxn ang="0">
                    <a:pos x="0" y="25"/>
                  </a:cxn>
                  <a:cxn ang="0">
                    <a:pos x="31" y="0"/>
                  </a:cxn>
                  <a:cxn ang="0">
                    <a:pos x="229" y="0"/>
                  </a:cxn>
                  <a:cxn ang="0">
                    <a:pos x="260" y="25"/>
                  </a:cxn>
                  <a:cxn ang="0">
                    <a:pos x="0" y="25"/>
                  </a:cxn>
                </a:cxnLst>
                <a:rect l="0" t="0" r="r" b="b"/>
                <a:pathLst>
                  <a:path w="260" h="25">
                    <a:moveTo>
                      <a:pt x="0" y="25"/>
                    </a:moveTo>
                    <a:lnTo>
                      <a:pt x="31" y="0"/>
                    </a:lnTo>
                    <a:lnTo>
                      <a:pt x="229" y="0"/>
                    </a:lnTo>
                    <a:lnTo>
                      <a:pt x="260" y="25"/>
                    </a:lnTo>
                    <a:lnTo>
                      <a:pt x="0" y="25"/>
                    </a:lnTo>
                    <a:close/>
                  </a:path>
                </a:pathLst>
              </a:custGeom>
              <a:solidFill>
                <a:srgbClr val="C9C9B6"/>
              </a:solidFill>
              <a:ln w="9525">
                <a:noFill/>
                <a:round/>
                <a:headEnd/>
                <a:tailEnd/>
              </a:ln>
            </p:spPr>
            <p:txBody>
              <a:bodyPr/>
              <a:lstStyle/>
              <a:p>
                <a:endParaRPr lang="zh-CN" altLang="en-US"/>
              </a:p>
            </p:txBody>
          </p:sp>
          <p:sp>
            <p:nvSpPr>
              <p:cNvPr id="265384" name="Freeform 168"/>
              <p:cNvSpPr>
                <a:spLocks/>
              </p:cNvSpPr>
              <p:nvPr/>
            </p:nvSpPr>
            <p:spPr bwMode="auto">
              <a:xfrm>
                <a:off x="1043" y="2775"/>
                <a:ext cx="184" cy="17"/>
              </a:xfrm>
              <a:custGeom>
                <a:avLst/>
                <a:gdLst/>
                <a:ahLst/>
                <a:cxnLst>
                  <a:cxn ang="0">
                    <a:pos x="0" y="17"/>
                  </a:cxn>
                  <a:cxn ang="0">
                    <a:pos x="22" y="0"/>
                  </a:cxn>
                  <a:cxn ang="0">
                    <a:pos x="161" y="0"/>
                  </a:cxn>
                  <a:cxn ang="0">
                    <a:pos x="184" y="17"/>
                  </a:cxn>
                  <a:cxn ang="0">
                    <a:pos x="0" y="17"/>
                  </a:cxn>
                </a:cxnLst>
                <a:rect l="0" t="0" r="r" b="b"/>
                <a:pathLst>
                  <a:path w="184" h="17">
                    <a:moveTo>
                      <a:pt x="0" y="17"/>
                    </a:moveTo>
                    <a:lnTo>
                      <a:pt x="22" y="0"/>
                    </a:lnTo>
                    <a:lnTo>
                      <a:pt x="161"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265385" name="Freeform 169"/>
              <p:cNvSpPr>
                <a:spLocks/>
              </p:cNvSpPr>
              <p:nvPr/>
            </p:nvSpPr>
            <p:spPr bwMode="auto">
              <a:xfrm>
                <a:off x="1043" y="2775"/>
                <a:ext cx="184" cy="17"/>
              </a:xfrm>
              <a:custGeom>
                <a:avLst/>
                <a:gdLst/>
                <a:ahLst/>
                <a:cxnLst>
                  <a:cxn ang="0">
                    <a:pos x="0" y="17"/>
                  </a:cxn>
                  <a:cxn ang="0">
                    <a:pos x="22" y="0"/>
                  </a:cxn>
                  <a:cxn ang="0">
                    <a:pos x="161" y="0"/>
                  </a:cxn>
                  <a:cxn ang="0">
                    <a:pos x="184" y="17"/>
                  </a:cxn>
                  <a:cxn ang="0">
                    <a:pos x="0" y="17"/>
                  </a:cxn>
                </a:cxnLst>
                <a:rect l="0" t="0" r="r" b="b"/>
                <a:pathLst>
                  <a:path w="184" h="17">
                    <a:moveTo>
                      <a:pt x="0" y="17"/>
                    </a:moveTo>
                    <a:lnTo>
                      <a:pt x="22" y="0"/>
                    </a:lnTo>
                    <a:lnTo>
                      <a:pt x="161"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265386" name="Rectangle 170"/>
              <p:cNvSpPr>
                <a:spLocks noChangeArrowheads="1"/>
              </p:cNvSpPr>
              <p:nvPr/>
            </p:nvSpPr>
            <p:spPr bwMode="auto">
              <a:xfrm>
                <a:off x="1043" y="2792"/>
                <a:ext cx="184" cy="132"/>
              </a:xfrm>
              <a:prstGeom prst="rect">
                <a:avLst/>
              </a:prstGeom>
              <a:solidFill>
                <a:srgbClr val="B7B79D"/>
              </a:solidFill>
              <a:ln w="9525">
                <a:noFill/>
                <a:miter lim="800000"/>
                <a:headEnd/>
                <a:tailEnd/>
              </a:ln>
            </p:spPr>
            <p:txBody>
              <a:bodyPr/>
              <a:lstStyle/>
              <a:p>
                <a:endParaRPr lang="zh-CN" altLang="en-US"/>
              </a:p>
            </p:txBody>
          </p:sp>
          <p:sp>
            <p:nvSpPr>
              <p:cNvPr id="265387" name="Rectangle 171"/>
              <p:cNvSpPr>
                <a:spLocks noChangeArrowheads="1"/>
              </p:cNvSpPr>
              <p:nvPr/>
            </p:nvSpPr>
            <p:spPr bwMode="auto">
              <a:xfrm>
                <a:off x="1006" y="2934"/>
                <a:ext cx="258" cy="58"/>
              </a:xfrm>
              <a:prstGeom prst="rect">
                <a:avLst/>
              </a:prstGeom>
              <a:solidFill>
                <a:srgbClr val="B7B79D"/>
              </a:solidFill>
              <a:ln w="9525">
                <a:noFill/>
                <a:miter lim="800000"/>
                <a:headEnd/>
                <a:tailEnd/>
              </a:ln>
            </p:spPr>
            <p:txBody>
              <a:bodyPr/>
              <a:lstStyle/>
              <a:p>
                <a:endParaRPr lang="zh-CN" altLang="en-US"/>
              </a:p>
            </p:txBody>
          </p:sp>
          <p:sp>
            <p:nvSpPr>
              <p:cNvPr id="265388" name="Rectangle 172"/>
              <p:cNvSpPr>
                <a:spLocks noChangeArrowheads="1"/>
              </p:cNvSpPr>
              <p:nvPr/>
            </p:nvSpPr>
            <p:spPr bwMode="auto">
              <a:xfrm>
                <a:off x="1060" y="2808"/>
                <a:ext cx="150" cy="102"/>
              </a:xfrm>
              <a:prstGeom prst="rect">
                <a:avLst/>
              </a:prstGeom>
              <a:solidFill>
                <a:srgbClr val="FFFFFF"/>
              </a:solidFill>
              <a:ln w="9525">
                <a:noFill/>
                <a:miter lim="800000"/>
                <a:headEnd/>
                <a:tailEnd/>
              </a:ln>
            </p:spPr>
            <p:txBody>
              <a:bodyPr/>
              <a:lstStyle/>
              <a:p>
                <a:endParaRPr lang="zh-CN" altLang="en-US"/>
              </a:p>
            </p:txBody>
          </p:sp>
          <p:sp>
            <p:nvSpPr>
              <p:cNvPr id="265389" name="Line 173"/>
              <p:cNvSpPr>
                <a:spLocks noChangeShapeType="1"/>
              </p:cNvSpPr>
              <p:nvPr/>
            </p:nvSpPr>
            <p:spPr bwMode="auto">
              <a:xfrm flipH="1">
                <a:off x="1182" y="2956"/>
                <a:ext cx="62" cy="1"/>
              </a:xfrm>
              <a:prstGeom prst="line">
                <a:avLst/>
              </a:prstGeom>
              <a:noFill/>
              <a:ln w="7938">
                <a:solidFill>
                  <a:srgbClr val="000000"/>
                </a:solidFill>
                <a:round/>
                <a:headEnd/>
                <a:tailEnd/>
              </a:ln>
            </p:spPr>
            <p:txBody>
              <a:bodyPr/>
              <a:lstStyle/>
              <a:p>
                <a:endParaRPr lang="zh-CN" altLang="en-US"/>
              </a:p>
            </p:txBody>
          </p:sp>
          <p:grpSp>
            <p:nvGrpSpPr>
              <p:cNvPr id="265390" name="Group 174"/>
              <p:cNvGrpSpPr>
                <a:grpSpLocks/>
              </p:cNvGrpSpPr>
              <p:nvPr/>
            </p:nvGrpSpPr>
            <p:grpSpPr bwMode="auto">
              <a:xfrm>
                <a:off x="997" y="2997"/>
                <a:ext cx="275" cy="38"/>
                <a:chOff x="997" y="2997"/>
                <a:chExt cx="275" cy="38"/>
              </a:xfrm>
            </p:grpSpPr>
            <p:sp>
              <p:nvSpPr>
                <p:cNvPr id="265391" name="Freeform 175"/>
                <p:cNvSpPr>
                  <a:spLocks/>
                </p:cNvSpPr>
                <p:nvPr/>
              </p:nvSpPr>
              <p:spPr bwMode="auto">
                <a:xfrm>
                  <a:off x="997" y="2997"/>
                  <a:ext cx="275" cy="29"/>
                </a:xfrm>
                <a:custGeom>
                  <a:avLst/>
                  <a:gdLst/>
                  <a:ahLst/>
                  <a:cxnLst>
                    <a:cxn ang="0">
                      <a:pos x="0" y="29"/>
                    </a:cxn>
                    <a:cxn ang="0">
                      <a:pos x="33" y="0"/>
                    </a:cxn>
                    <a:cxn ang="0">
                      <a:pos x="243" y="0"/>
                    </a:cxn>
                    <a:cxn ang="0">
                      <a:pos x="275" y="29"/>
                    </a:cxn>
                    <a:cxn ang="0">
                      <a:pos x="0" y="29"/>
                    </a:cxn>
                  </a:cxnLst>
                  <a:rect l="0" t="0" r="r" b="b"/>
                  <a:pathLst>
                    <a:path w="275" h="29">
                      <a:moveTo>
                        <a:pt x="0" y="29"/>
                      </a:moveTo>
                      <a:lnTo>
                        <a:pt x="33" y="0"/>
                      </a:lnTo>
                      <a:lnTo>
                        <a:pt x="243" y="0"/>
                      </a:lnTo>
                      <a:lnTo>
                        <a:pt x="275" y="29"/>
                      </a:lnTo>
                      <a:lnTo>
                        <a:pt x="0" y="29"/>
                      </a:lnTo>
                      <a:close/>
                    </a:path>
                  </a:pathLst>
                </a:custGeom>
                <a:solidFill>
                  <a:srgbClr val="C9C9B6"/>
                </a:solidFill>
                <a:ln w="9525">
                  <a:noFill/>
                  <a:round/>
                  <a:headEnd/>
                  <a:tailEnd/>
                </a:ln>
              </p:spPr>
              <p:txBody>
                <a:bodyPr/>
                <a:lstStyle/>
                <a:p>
                  <a:endParaRPr lang="zh-CN" altLang="en-US"/>
                </a:p>
              </p:txBody>
            </p:sp>
            <p:sp>
              <p:nvSpPr>
                <p:cNvPr id="265392" name="Freeform 176"/>
                <p:cNvSpPr>
                  <a:spLocks/>
                </p:cNvSpPr>
                <p:nvPr/>
              </p:nvSpPr>
              <p:spPr bwMode="auto">
                <a:xfrm>
                  <a:off x="997" y="2997"/>
                  <a:ext cx="275" cy="29"/>
                </a:xfrm>
                <a:custGeom>
                  <a:avLst/>
                  <a:gdLst/>
                  <a:ahLst/>
                  <a:cxnLst>
                    <a:cxn ang="0">
                      <a:pos x="0" y="29"/>
                    </a:cxn>
                    <a:cxn ang="0">
                      <a:pos x="33" y="0"/>
                    </a:cxn>
                    <a:cxn ang="0">
                      <a:pos x="243" y="0"/>
                    </a:cxn>
                    <a:cxn ang="0">
                      <a:pos x="275" y="29"/>
                    </a:cxn>
                    <a:cxn ang="0">
                      <a:pos x="0" y="29"/>
                    </a:cxn>
                  </a:cxnLst>
                  <a:rect l="0" t="0" r="r" b="b"/>
                  <a:pathLst>
                    <a:path w="275" h="29">
                      <a:moveTo>
                        <a:pt x="0" y="29"/>
                      </a:moveTo>
                      <a:lnTo>
                        <a:pt x="33" y="0"/>
                      </a:lnTo>
                      <a:lnTo>
                        <a:pt x="243" y="0"/>
                      </a:lnTo>
                      <a:lnTo>
                        <a:pt x="275" y="29"/>
                      </a:lnTo>
                      <a:lnTo>
                        <a:pt x="0" y="29"/>
                      </a:lnTo>
                      <a:close/>
                    </a:path>
                  </a:pathLst>
                </a:custGeom>
                <a:solidFill>
                  <a:srgbClr val="C9C9B6"/>
                </a:solidFill>
                <a:ln w="9525">
                  <a:noFill/>
                  <a:round/>
                  <a:headEnd/>
                  <a:tailEnd/>
                </a:ln>
              </p:spPr>
              <p:txBody>
                <a:bodyPr/>
                <a:lstStyle/>
                <a:p>
                  <a:endParaRPr lang="zh-CN" altLang="en-US"/>
                </a:p>
              </p:txBody>
            </p:sp>
            <p:sp>
              <p:nvSpPr>
                <p:cNvPr id="265393" name="Rectangle 177"/>
                <p:cNvSpPr>
                  <a:spLocks noChangeArrowheads="1"/>
                </p:cNvSpPr>
                <p:nvPr/>
              </p:nvSpPr>
              <p:spPr bwMode="auto">
                <a:xfrm>
                  <a:off x="999" y="3024"/>
                  <a:ext cx="272" cy="11"/>
                </a:xfrm>
                <a:prstGeom prst="rect">
                  <a:avLst/>
                </a:prstGeom>
                <a:solidFill>
                  <a:srgbClr val="BAB79D"/>
                </a:solidFill>
                <a:ln w="9525">
                  <a:noFill/>
                  <a:miter lim="800000"/>
                  <a:headEnd/>
                  <a:tailEnd/>
                </a:ln>
              </p:spPr>
              <p:txBody>
                <a:bodyPr/>
                <a:lstStyle/>
                <a:p>
                  <a:endParaRPr lang="zh-CN" altLang="en-US"/>
                </a:p>
              </p:txBody>
            </p:sp>
          </p:grpSp>
        </p:grpSp>
      </p:grpSp>
      <p:grpSp>
        <p:nvGrpSpPr>
          <p:cNvPr id="265394" name="Group 178"/>
          <p:cNvGrpSpPr>
            <a:grpSpLocks/>
          </p:cNvGrpSpPr>
          <p:nvPr/>
        </p:nvGrpSpPr>
        <p:grpSpPr bwMode="auto">
          <a:xfrm>
            <a:off x="407988" y="4227513"/>
            <a:ext cx="531812" cy="566737"/>
            <a:chOff x="590" y="3047"/>
            <a:chExt cx="282" cy="265"/>
          </a:xfrm>
        </p:grpSpPr>
        <p:grpSp>
          <p:nvGrpSpPr>
            <p:cNvPr id="265395" name="Group 179"/>
            <p:cNvGrpSpPr>
              <a:grpSpLocks/>
            </p:cNvGrpSpPr>
            <p:nvPr/>
          </p:nvGrpSpPr>
          <p:grpSpPr bwMode="auto">
            <a:xfrm>
              <a:off x="596" y="3051"/>
              <a:ext cx="276" cy="261"/>
              <a:chOff x="596" y="3051"/>
              <a:chExt cx="276" cy="261"/>
            </a:xfrm>
          </p:grpSpPr>
          <p:sp>
            <p:nvSpPr>
              <p:cNvPr id="265396" name="Freeform 180"/>
              <p:cNvSpPr>
                <a:spLocks/>
              </p:cNvSpPr>
              <p:nvPr/>
            </p:nvSpPr>
            <p:spPr bwMode="auto">
              <a:xfrm>
                <a:off x="603" y="3186"/>
                <a:ext cx="260" cy="26"/>
              </a:xfrm>
              <a:custGeom>
                <a:avLst/>
                <a:gdLst/>
                <a:ahLst/>
                <a:cxnLst>
                  <a:cxn ang="0">
                    <a:pos x="0" y="26"/>
                  </a:cxn>
                  <a:cxn ang="0">
                    <a:pos x="31" y="0"/>
                  </a:cxn>
                  <a:cxn ang="0">
                    <a:pos x="230" y="0"/>
                  </a:cxn>
                  <a:cxn ang="0">
                    <a:pos x="260" y="26"/>
                  </a:cxn>
                  <a:cxn ang="0">
                    <a:pos x="0" y="26"/>
                  </a:cxn>
                </a:cxnLst>
                <a:rect l="0" t="0" r="r" b="b"/>
                <a:pathLst>
                  <a:path w="260" h="26">
                    <a:moveTo>
                      <a:pt x="0" y="26"/>
                    </a:moveTo>
                    <a:lnTo>
                      <a:pt x="31" y="0"/>
                    </a:lnTo>
                    <a:lnTo>
                      <a:pt x="230" y="0"/>
                    </a:lnTo>
                    <a:lnTo>
                      <a:pt x="260" y="26"/>
                    </a:lnTo>
                    <a:lnTo>
                      <a:pt x="0" y="26"/>
                    </a:lnTo>
                    <a:close/>
                  </a:path>
                </a:pathLst>
              </a:custGeom>
              <a:solidFill>
                <a:srgbClr val="000000"/>
              </a:solidFill>
              <a:ln w="9525">
                <a:noFill/>
                <a:round/>
                <a:headEnd/>
                <a:tailEnd/>
              </a:ln>
            </p:spPr>
            <p:txBody>
              <a:bodyPr/>
              <a:lstStyle/>
              <a:p>
                <a:endParaRPr lang="zh-CN" altLang="en-US"/>
              </a:p>
            </p:txBody>
          </p:sp>
          <p:sp>
            <p:nvSpPr>
              <p:cNvPr id="265397" name="Freeform 181"/>
              <p:cNvSpPr>
                <a:spLocks/>
              </p:cNvSpPr>
              <p:nvPr/>
            </p:nvSpPr>
            <p:spPr bwMode="auto">
              <a:xfrm>
                <a:off x="603" y="3186"/>
                <a:ext cx="260" cy="26"/>
              </a:xfrm>
              <a:custGeom>
                <a:avLst/>
                <a:gdLst/>
                <a:ahLst/>
                <a:cxnLst>
                  <a:cxn ang="0">
                    <a:pos x="0" y="26"/>
                  </a:cxn>
                  <a:cxn ang="0">
                    <a:pos x="31" y="0"/>
                  </a:cxn>
                  <a:cxn ang="0">
                    <a:pos x="230" y="0"/>
                  </a:cxn>
                  <a:cxn ang="0">
                    <a:pos x="260" y="26"/>
                  </a:cxn>
                  <a:cxn ang="0">
                    <a:pos x="0" y="26"/>
                  </a:cxn>
                </a:cxnLst>
                <a:rect l="0" t="0" r="r" b="b"/>
                <a:pathLst>
                  <a:path w="260" h="26">
                    <a:moveTo>
                      <a:pt x="0" y="26"/>
                    </a:moveTo>
                    <a:lnTo>
                      <a:pt x="31" y="0"/>
                    </a:lnTo>
                    <a:lnTo>
                      <a:pt x="230" y="0"/>
                    </a:lnTo>
                    <a:lnTo>
                      <a:pt x="260" y="26"/>
                    </a:lnTo>
                    <a:lnTo>
                      <a:pt x="0" y="26"/>
                    </a:lnTo>
                    <a:close/>
                  </a:path>
                </a:pathLst>
              </a:custGeom>
              <a:solidFill>
                <a:srgbClr val="000000"/>
              </a:solidFill>
              <a:ln w="9525">
                <a:noFill/>
                <a:round/>
                <a:headEnd/>
                <a:tailEnd/>
              </a:ln>
            </p:spPr>
            <p:txBody>
              <a:bodyPr/>
              <a:lstStyle/>
              <a:p>
                <a:endParaRPr lang="zh-CN" altLang="en-US"/>
              </a:p>
            </p:txBody>
          </p:sp>
          <p:sp>
            <p:nvSpPr>
              <p:cNvPr id="265398" name="Freeform 182"/>
              <p:cNvSpPr>
                <a:spLocks/>
              </p:cNvSpPr>
              <p:nvPr/>
            </p:nvSpPr>
            <p:spPr bwMode="auto">
              <a:xfrm>
                <a:off x="642" y="3051"/>
                <a:ext cx="184" cy="18"/>
              </a:xfrm>
              <a:custGeom>
                <a:avLst/>
                <a:gdLst/>
                <a:ahLst/>
                <a:cxnLst>
                  <a:cxn ang="0">
                    <a:pos x="0" y="18"/>
                  </a:cxn>
                  <a:cxn ang="0">
                    <a:pos x="22" y="0"/>
                  </a:cxn>
                  <a:cxn ang="0">
                    <a:pos x="162" y="0"/>
                  </a:cxn>
                  <a:cxn ang="0">
                    <a:pos x="184" y="18"/>
                  </a:cxn>
                  <a:cxn ang="0">
                    <a:pos x="0" y="18"/>
                  </a:cxn>
                </a:cxnLst>
                <a:rect l="0" t="0" r="r" b="b"/>
                <a:pathLst>
                  <a:path w="184" h="18">
                    <a:moveTo>
                      <a:pt x="0" y="18"/>
                    </a:moveTo>
                    <a:lnTo>
                      <a:pt x="22" y="0"/>
                    </a:lnTo>
                    <a:lnTo>
                      <a:pt x="162" y="0"/>
                    </a:lnTo>
                    <a:lnTo>
                      <a:pt x="184" y="18"/>
                    </a:lnTo>
                    <a:lnTo>
                      <a:pt x="0" y="18"/>
                    </a:lnTo>
                    <a:close/>
                  </a:path>
                </a:pathLst>
              </a:custGeom>
              <a:solidFill>
                <a:srgbClr val="000000"/>
              </a:solidFill>
              <a:ln w="9525">
                <a:noFill/>
                <a:round/>
                <a:headEnd/>
                <a:tailEnd/>
              </a:ln>
            </p:spPr>
            <p:txBody>
              <a:bodyPr/>
              <a:lstStyle/>
              <a:p>
                <a:endParaRPr lang="zh-CN" altLang="en-US"/>
              </a:p>
            </p:txBody>
          </p:sp>
          <p:sp>
            <p:nvSpPr>
              <p:cNvPr id="265399" name="Freeform 183"/>
              <p:cNvSpPr>
                <a:spLocks/>
              </p:cNvSpPr>
              <p:nvPr/>
            </p:nvSpPr>
            <p:spPr bwMode="auto">
              <a:xfrm>
                <a:off x="642" y="3051"/>
                <a:ext cx="184" cy="18"/>
              </a:xfrm>
              <a:custGeom>
                <a:avLst/>
                <a:gdLst/>
                <a:ahLst/>
                <a:cxnLst>
                  <a:cxn ang="0">
                    <a:pos x="0" y="18"/>
                  </a:cxn>
                  <a:cxn ang="0">
                    <a:pos x="22" y="0"/>
                  </a:cxn>
                  <a:cxn ang="0">
                    <a:pos x="162" y="0"/>
                  </a:cxn>
                  <a:cxn ang="0">
                    <a:pos x="184" y="18"/>
                  </a:cxn>
                  <a:cxn ang="0">
                    <a:pos x="0" y="18"/>
                  </a:cxn>
                </a:cxnLst>
                <a:rect l="0" t="0" r="r" b="b"/>
                <a:pathLst>
                  <a:path w="184" h="18">
                    <a:moveTo>
                      <a:pt x="0" y="18"/>
                    </a:moveTo>
                    <a:lnTo>
                      <a:pt x="22" y="0"/>
                    </a:lnTo>
                    <a:lnTo>
                      <a:pt x="162" y="0"/>
                    </a:lnTo>
                    <a:lnTo>
                      <a:pt x="184" y="18"/>
                    </a:lnTo>
                    <a:lnTo>
                      <a:pt x="0" y="18"/>
                    </a:lnTo>
                    <a:close/>
                  </a:path>
                </a:pathLst>
              </a:custGeom>
              <a:solidFill>
                <a:srgbClr val="000000"/>
              </a:solidFill>
              <a:ln w="9525">
                <a:noFill/>
                <a:round/>
                <a:headEnd/>
                <a:tailEnd/>
              </a:ln>
            </p:spPr>
            <p:txBody>
              <a:bodyPr/>
              <a:lstStyle/>
              <a:p>
                <a:endParaRPr lang="zh-CN" altLang="en-US"/>
              </a:p>
            </p:txBody>
          </p:sp>
          <p:sp>
            <p:nvSpPr>
              <p:cNvPr id="265400" name="Rectangle 184"/>
              <p:cNvSpPr>
                <a:spLocks noChangeArrowheads="1"/>
              </p:cNvSpPr>
              <p:nvPr/>
            </p:nvSpPr>
            <p:spPr bwMode="auto">
              <a:xfrm>
                <a:off x="642" y="3069"/>
                <a:ext cx="184" cy="132"/>
              </a:xfrm>
              <a:prstGeom prst="rect">
                <a:avLst/>
              </a:prstGeom>
              <a:solidFill>
                <a:srgbClr val="000000"/>
              </a:solidFill>
              <a:ln w="9525">
                <a:noFill/>
                <a:miter lim="800000"/>
                <a:headEnd/>
                <a:tailEnd/>
              </a:ln>
            </p:spPr>
            <p:txBody>
              <a:bodyPr/>
              <a:lstStyle/>
              <a:p>
                <a:endParaRPr lang="zh-CN" altLang="en-US"/>
              </a:p>
            </p:txBody>
          </p:sp>
          <p:sp>
            <p:nvSpPr>
              <p:cNvPr id="265401" name="Rectangle 185"/>
              <p:cNvSpPr>
                <a:spLocks noChangeArrowheads="1"/>
              </p:cNvSpPr>
              <p:nvPr/>
            </p:nvSpPr>
            <p:spPr bwMode="auto">
              <a:xfrm>
                <a:off x="605" y="3210"/>
                <a:ext cx="258" cy="59"/>
              </a:xfrm>
              <a:prstGeom prst="rect">
                <a:avLst/>
              </a:prstGeom>
              <a:solidFill>
                <a:srgbClr val="000000"/>
              </a:solidFill>
              <a:ln w="9525">
                <a:noFill/>
                <a:miter lim="800000"/>
                <a:headEnd/>
                <a:tailEnd/>
              </a:ln>
            </p:spPr>
            <p:txBody>
              <a:bodyPr/>
              <a:lstStyle/>
              <a:p>
                <a:endParaRPr lang="zh-CN" altLang="en-US"/>
              </a:p>
            </p:txBody>
          </p:sp>
          <p:sp>
            <p:nvSpPr>
              <p:cNvPr id="265402" name="Rectangle 186"/>
              <p:cNvSpPr>
                <a:spLocks noChangeArrowheads="1"/>
              </p:cNvSpPr>
              <p:nvPr/>
            </p:nvSpPr>
            <p:spPr bwMode="auto">
              <a:xfrm>
                <a:off x="659" y="3085"/>
                <a:ext cx="150" cy="101"/>
              </a:xfrm>
              <a:prstGeom prst="rect">
                <a:avLst/>
              </a:prstGeom>
              <a:solidFill>
                <a:srgbClr val="000000"/>
              </a:solidFill>
              <a:ln w="9525">
                <a:noFill/>
                <a:miter lim="800000"/>
                <a:headEnd/>
                <a:tailEnd/>
              </a:ln>
            </p:spPr>
            <p:txBody>
              <a:bodyPr/>
              <a:lstStyle/>
              <a:p>
                <a:endParaRPr lang="zh-CN" altLang="en-US"/>
              </a:p>
            </p:txBody>
          </p:sp>
          <p:sp>
            <p:nvSpPr>
              <p:cNvPr id="265403" name="Line 187"/>
              <p:cNvSpPr>
                <a:spLocks noChangeShapeType="1"/>
              </p:cNvSpPr>
              <p:nvPr/>
            </p:nvSpPr>
            <p:spPr bwMode="auto">
              <a:xfrm flipH="1">
                <a:off x="782" y="3233"/>
                <a:ext cx="61" cy="1"/>
              </a:xfrm>
              <a:prstGeom prst="line">
                <a:avLst/>
              </a:prstGeom>
              <a:noFill/>
              <a:ln w="7938">
                <a:solidFill>
                  <a:srgbClr val="000000"/>
                </a:solidFill>
                <a:round/>
                <a:headEnd/>
                <a:tailEnd/>
              </a:ln>
            </p:spPr>
            <p:txBody>
              <a:bodyPr/>
              <a:lstStyle/>
              <a:p>
                <a:endParaRPr lang="zh-CN" altLang="en-US"/>
              </a:p>
            </p:txBody>
          </p:sp>
          <p:grpSp>
            <p:nvGrpSpPr>
              <p:cNvPr id="265404" name="Group 188"/>
              <p:cNvGrpSpPr>
                <a:grpSpLocks/>
              </p:cNvGrpSpPr>
              <p:nvPr/>
            </p:nvGrpSpPr>
            <p:grpSpPr bwMode="auto">
              <a:xfrm>
                <a:off x="596" y="3274"/>
                <a:ext cx="276" cy="38"/>
                <a:chOff x="596" y="3274"/>
                <a:chExt cx="276" cy="38"/>
              </a:xfrm>
            </p:grpSpPr>
            <p:sp>
              <p:nvSpPr>
                <p:cNvPr id="265405" name="Freeform 189"/>
                <p:cNvSpPr>
                  <a:spLocks/>
                </p:cNvSpPr>
                <p:nvPr/>
              </p:nvSpPr>
              <p:spPr bwMode="auto">
                <a:xfrm>
                  <a:off x="596" y="3274"/>
                  <a:ext cx="276" cy="29"/>
                </a:xfrm>
                <a:custGeom>
                  <a:avLst/>
                  <a:gdLst/>
                  <a:ahLst/>
                  <a:cxnLst>
                    <a:cxn ang="0">
                      <a:pos x="0" y="29"/>
                    </a:cxn>
                    <a:cxn ang="0">
                      <a:pos x="33" y="0"/>
                    </a:cxn>
                    <a:cxn ang="0">
                      <a:pos x="243" y="0"/>
                    </a:cxn>
                    <a:cxn ang="0">
                      <a:pos x="276" y="29"/>
                    </a:cxn>
                    <a:cxn ang="0">
                      <a:pos x="0" y="29"/>
                    </a:cxn>
                  </a:cxnLst>
                  <a:rect l="0" t="0" r="r" b="b"/>
                  <a:pathLst>
                    <a:path w="276" h="29">
                      <a:moveTo>
                        <a:pt x="0" y="29"/>
                      </a:moveTo>
                      <a:lnTo>
                        <a:pt x="33" y="0"/>
                      </a:lnTo>
                      <a:lnTo>
                        <a:pt x="243" y="0"/>
                      </a:lnTo>
                      <a:lnTo>
                        <a:pt x="276" y="29"/>
                      </a:lnTo>
                      <a:lnTo>
                        <a:pt x="0" y="29"/>
                      </a:lnTo>
                      <a:close/>
                    </a:path>
                  </a:pathLst>
                </a:custGeom>
                <a:solidFill>
                  <a:srgbClr val="000000"/>
                </a:solidFill>
                <a:ln w="9525">
                  <a:noFill/>
                  <a:round/>
                  <a:headEnd/>
                  <a:tailEnd/>
                </a:ln>
              </p:spPr>
              <p:txBody>
                <a:bodyPr/>
                <a:lstStyle/>
                <a:p>
                  <a:endParaRPr lang="zh-CN" altLang="en-US"/>
                </a:p>
              </p:txBody>
            </p:sp>
            <p:sp>
              <p:nvSpPr>
                <p:cNvPr id="265406" name="Freeform 190"/>
                <p:cNvSpPr>
                  <a:spLocks/>
                </p:cNvSpPr>
                <p:nvPr/>
              </p:nvSpPr>
              <p:spPr bwMode="auto">
                <a:xfrm>
                  <a:off x="596" y="3274"/>
                  <a:ext cx="276" cy="29"/>
                </a:xfrm>
                <a:custGeom>
                  <a:avLst/>
                  <a:gdLst/>
                  <a:ahLst/>
                  <a:cxnLst>
                    <a:cxn ang="0">
                      <a:pos x="0" y="29"/>
                    </a:cxn>
                    <a:cxn ang="0">
                      <a:pos x="33" y="0"/>
                    </a:cxn>
                    <a:cxn ang="0">
                      <a:pos x="243" y="0"/>
                    </a:cxn>
                    <a:cxn ang="0">
                      <a:pos x="276" y="29"/>
                    </a:cxn>
                    <a:cxn ang="0">
                      <a:pos x="0" y="29"/>
                    </a:cxn>
                  </a:cxnLst>
                  <a:rect l="0" t="0" r="r" b="b"/>
                  <a:pathLst>
                    <a:path w="276" h="29">
                      <a:moveTo>
                        <a:pt x="0" y="29"/>
                      </a:moveTo>
                      <a:lnTo>
                        <a:pt x="33" y="0"/>
                      </a:lnTo>
                      <a:lnTo>
                        <a:pt x="243" y="0"/>
                      </a:lnTo>
                      <a:lnTo>
                        <a:pt x="276" y="29"/>
                      </a:lnTo>
                      <a:lnTo>
                        <a:pt x="0" y="29"/>
                      </a:lnTo>
                      <a:close/>
                    </a:path>
                  </a:pathLst>
                </a:custGeom>
                <a:solidFill>
                  <a:srgbClr val="000000"/>
                </a:solidFill>
                <a:ln w="9525">
                  <a:noFill/>
                  <a:round/>
                  <a:headEnd/>
                  <a:tailEnd/>
                </a:ln>
              </p:spPr>
              <p:txBody>
                <a:bodyPr/>
                <a:lstStyle/>
                <a:p>
                  <a:endParaRPr lang="zh-CN" altLang="en-US"/>
                </a:p>
              </p:txBody>
            </p:sp>
            <p:sp>
              <p:nvSpPr>
                <p:cNvPr id="265407" name="Rectangle 191"/>
                <p:cNvSpPr>
                  <a:spLocks noChangeArrowheads="1"/>
                </p:cNvSpPr>
                <p:nvPr/>
              </p:nvSpPr>
              <p:spPr bwMode="auto">
                <a:xfrm>
                  <a:off x="598" y="3301"/>
                  <a:ext cx="272" cy="11"/>
                </a:xfrm>
                <a:prstGeom prst="rect">
                  <a:avLst/>
                </a:prstGeom>
                <a:solidFill>
                  <a:srgbClr val="000000"/>
                </a:solidFill>
                <a:ln w="9525">
                  <a:noFill/>
                  <a:miter lim="800000"/>
                  <a:headEnd/>
                  <a:tailEnd/>
                </a:ln>
              </p:spPr>
              <p:txBody>
                <a:bodyPr/>
                <a:lstStyle/>
                <a:p>
                  <a:endParaRPr lang="zh-CN" altLang="en-US"/>
                </a:p>
              </p:txBody>
            </p:sp>
          </p:grpSp>
        </p:grpSp>
        <p:grpSp>
          <p:nvGrpSpPr>
            <p:cNvPr id="265408" name="Group 192"/>
            <p:cNvGrpSpPr>
              <a:grpSpLocks/>
            </p:cNvGrpSpPr>
            <p:nvPr/>
          </p:nvGrpSpPr>
          <p:grpSpPr bwMode="auto">
            <a:xfrm>
              <a:off x="590" y="3047"/>
              <a:ext cx="275" cy="260"/>
              <a:chOff x="590" y="3047"/>
              <a:chExt cx="275" cy="260"/>
            </a:xfrm>
          </p:grpSpPr>
          <p:sp>
            <p:nvSpPr>
              <p:cNvPr id="265409" name="Freeform 193"/>
              <p:cNvSpPr>
                <a:spLocks/>
              </p:cNvSpPr>
              <p:nvPr/>
            </p:nvSpPr>
            <p:spPr bwMode="auto">
              <a:xfrm>
                <a:off x="596" y="3182"/>
                <a:ext cx="260" cy="25"/>
              </a:xfrm>
              <a:custGeom>
                <a:avLst/>
                <a:gdLst/>
                <a:ahLst/>
                <a:cxnLst>
                  <a:cxn ang="0">
                    <a:pos x="0" y="25"/>
                  </a:cxn>
                  <a:cxn ang="0">
                    <a:pos x="31" y="0"/>
                  </a:cxn>
                  <a:cxn ang="0">
                    <a:pos x="230" y="0"/>
                  </a:cxn>
                  <a:cxn ang="0">
                    <a:pos x="260" y="25"/>
                  </a:cxn>
                  <a:cxn ang="0">
                    <a:pos x="0" y="25"/>
                  </a:cxn>
                </a:cxnLst>
                <a:rect l="0" t="0" r="r" b="b"/>
                <a:pathLst>
                  <a:path w="260" h="25">
                    <a:moveTo>
                      <a:pt x="0" y="25"/>
                    </a:moveTo>
                    <a:lnTo>
                      <a:pt x="31" y="0"/>
                    </a:lnTo>
                    <a:lnTo>
                      <a:pt x="230" y="0"/>
                    </a:lnTo>
                    <a:lnTo>
                      <a:pt x="260" y="25"/>
                    </a:lnTo>
                    <a:lnTo>
                      <a:pt x="0" y="25"/>
                    </a:lnTo>
                    <a:close/>
                  </a:path>
                </a:pathLst>
              </a:custGeom>
              <a:solidFill>
                <a:srgbClr val="C9C9B6"/>
              </a:solidFill>
              <a:ln w="9525">
                <a:noFill/>
                <a:round/>
                <a:headEnd/>
                <a:tailEnd/>
              </a:ln>
            </p:spPr>
            <p:txBody>
              <a:bodyPr/>
              <a:lstStyle/>
              <a:p>
                <a:endParaRPr lang="zh-CN" altLang="en-US"/>
              </a:p>
            </p:txBody>
          </p:sp>
          <p:sp>
            <p:nvSpPr>
              <p:cNvPr id="265410" name="Freeform 194"/>
              <p:cNvSpPr>
                <a:spLocks/>
              </p:cNvSpPr>
              <p:nvPr/>
            </p:nvSpPr>
            <p:spPr bwMode="auto">
              <a:xfrm>
                <a:off x="596" y="3182"/>
                <a:ext cx="260" cy="25"/>
              </a:xfrm>
              <a:custGeom>
                <a:avLst/>
                <a:gdLst/>
                <a:ahLst/>
                <a:cxnLst>
                  <a:cxn ang="0">
                    <a:pos x="0" y="25"/>
                  </a:cxn>
                  <a:cxn ang="0">
                    <a:pos x="31" y="0"/>
                  </a:cxn>
                  <a:cxn ang="0">
                    <a:pos x="230" y="0"/>
                  </a:cxn>
                  <a:cxn ang="0">
                    <a:pos x="260" y="25"/>
                  </a:cxn>
                  <a:cxn ang="0">
                    <a:pos x="0" y="25"/>
                  </a:cxn>
                </a:cxnLst>
                <a:rect l="0" t="0" r="r" b="b"/>
                <a:pathLst>
                  <a:path w="260" h="25">
                    <a:moveTo>
                      <a:pt x="0" y="25"/>
                    </a:moveTo>
                    <a:lnTo>
                      <a:pt x="31" y="0"/>
                    </a:lnTo>
                    <a:lnTo>
                      <a:pt x="230" y="0"/>
                    </a:lnTo>
                    <a:lnTo>
                      <a:pt x="260" y="25"/>
                    </a:lnTo>
                    <a:lnTo>
                      <a:pt x="0" y="25"/>
                    </a:lnTo>
                    <a:close/>
                  </a:path>
                </a:pathLst>
              </a:custGeom>
              <a:solidFill>
                <a:srgbClr val="C9C9B6"/>
              </a:solidFill>
              <a:ln w="9525">
                <a:noFill/>
                <a:round/>
                <a:headEnd/>
                <a:tailEnd/>
              </a:ln>
            </p:spPr>
            <p:txBody>
              <a:bodyPr/>
              <a:lstStyle/>
              <a:p>
                <a:endParaRPr lang="zh-CN" altLang="en-US"/>
              </a:p>
            </p:txBody>
          </p:sp>
          <p:sp>
            <p:nvSpPr>
              <p:cNvPr id="265411" name="Freeform 195"/>
              <p:cNvSpPr>
                <a:spLocks/>
              </p:cNvSpPr>
              <p:nvPr/>
            </p:nvSpPr>
            <p:spPr bwMode="auto">
              <a:xfrm>
                <a:off x="636" y="3047"/>
                <a:ext cx="183" cy="17"/>
              </a:xfrm>
              <a:custGeom>
                <a:avLst/>
                <a:gdLst/>
                <a:ahLst/>
                <a:cxnLst>
                  <a:cxn ang="0">
                    <a:pos x="0" y="17"/>
                  </a:cxn>
                  <a:cxn ang="0">
                    <a:pos x="22" y="0"/>
                  </a:cxn>
                  <a:cxn ang="0">
                    <a:pos x="161" y="0"/>
                  </a:cxn>
                  <a:cxn ang="0">
                    <a:pos x="183" y="17"/>
                  </a:cxn>
                  <a:cxn ang="0">
                    <a:pos x="0" y="17"/>
                  </a:cxn>
                </a:cxnLst>
                <a:rect l="0" t="0" r="r" b="b"/>
                <a:pathLst>
                  <a:path w="183" h="17">
                    <a:moveTo>
                      <a:pt x="0" y="17"/>
                    </a:moveTo>
                    <a:lnTo>
                      <a:pt x="22" y="0"/>
                    </a:lnTo>
                    <a:lnTo>
                      <a:pt x="161" y="0"/>
                    </a:lnTo>
                    <a:lnTo>
                      <a:pt x="183" y="17"/>
                    </a:lnTo>
                    <a:lnTo>
                      <a:pt x="0" y="17"/>
                    </a:lnTo>
                    <a:close/>
                  </a:path>
                </a:pathLst>
              </a:custGeom>
              <a:solidFill>
                <a:srgbClr val="C9C9B6"/>
              </a:solidFill>
              <a:ln w="9525">
                <a:noFill/>
                <a:round/>
                <a:headEnd/>
                <a:tailEnd/>
              </a:ln>
            </p:spPr>
            <p:txBody>
              <a:bodyPr/>
              <a:lstStyle/>
              <a:p>
                <a:endParaRPr lang="zh-CN" altLang="en-US"/>
              </a:p>
            </p:txBody>
          </p:sp>
          <p:sp>
            <p:nvSpPr>
              <p:cNvPr id="265412" name="Freeform 196"/>
              <p:cNvSpPr>
                <a:spLocks/>
              </p:cNvSpPr>
              <p:nvPr/>
            </p:nvSpPr>
            <p:spPr bwMode="auto">
              <a:xfrm>
                <a:off x="636" y="3047"/>
                <a:ext cx="183" cy="17"/>
              </a:xfrm>
              <a:custGeom>
                <a:avLst/>
                <a:gdLst/>
                <a:ahLst/>
                <a:cxnLst>
                  <a:cxn ang="0">
                    <a:pos x="0" y="17"/>
                  </a:cxn>
                  <a:cxn ang="0">
                    <a:pos x="22" y="0"/>
                  </a:cxn>
                  <a:cxn ang="0">
                    <a:pos x="161" y="0"/>
                  </a:cxn>
                  <a:cxn ang="0">
                    <a:pos x="183" y="17"/>
                  </a:cxn>
                  <a:cxn ang="0">
                    <a:pos x="0" y="17"/>
                  </a:cxn>
                </a:cxnLst>
                <a:rect l="0" t="0" r="r" b="b"/>
                <a:pathLst>
                  <a:path w="183" h="17">
                    <a:moveTo>
                      <a:pt x="0" y="17"/>
                    </a:moveTo>
                    <a:lnTo>
                      <a:pt x="22" y="0"/>
                    </a:lnTo>
                    <a:lnTo>
                      <a:pt x="161" y="0"/>
                    </a:lnTo>
                    <a:lnTo>
                      <a:pt x="183" y="17"/>
                    </a:lnTo>
                    <a:lnTo>
                      <a:pt x="0" y="17"/>
                    </a:lnTo>
                    <a:close/>
                  </a:path>
                </a:pathLst>
              </a:custGeom>
              <a:solidFill>
                <a:srgbClr val="C9C9B6"/>
              </a:solidFill>
              <a:ln w="9525">
                <a:noFill/>
                <a:round/>
                <a:headEnd/>
                <a:tailEnd/>
              </a:ln>
            </p:spPr>
            <p:txBody>
              <a:bodyPr/>
              <a:lstStyle/>
              <a:p>
                <a:endParaRPr lang="zh-CN" altLang="en-US"/>
              </a:p>
            </p:txBody>
          </p:sp>
          <p:sp>
            <p:nvSpPr>
              <p:cNvPr id="265413" name="Rectangle 197"/>
              <p:cNvSpPr>
                <a:spLocks noChangeArrowheads="1"/>
              </p:cNvSpPr>
              <p:nvPr/>
            </p:nvSpPr>
            <p:spPr bwMode="auto">
              <a:xfrm>
                <a:off x="636" y="3064"/>
                <a:ext cx="183" cy="132"/>
              </a:xfrm>
              <a:prstGeom prst="rect">
                <a:avLst/>
              </a:prstGeom>
              <a:solidFill>
                <a:srgbClr val="B7B79D"/>
              </a:solidFill>
              <a:ln w="9525">
                <a:noFill/>
                <a:miter lim="800000"/>
                <a:headEnd/>
                <a:tailEnd/>
              </a:ln>
            </p:spPr>
            <p:txBody>
              <a:bodyPr/>
              <a:lstStyle/>
              <a:p>
                <a:endParaRPr lang="zh-CN" altLang="en-US"/>
              </a:p>
            </p:txBody>
          </p:sp>
          <p:sp>
            <p:nvSpPr>
              <p:cNvPr id="265414" name="Rectangle 198"/>
              <p:cNvSpPr>
                <a:spLocks noChangeArrowheads="1"/>
              </p:cNvSpPr>
              <p:nvPr/>
            </p:nvSpPr>
            <p:spPr bwMode="auto">
              <a:xfrm>
                <a:off x="598" y="3206"/>
                <a:ext cx="258" cy="58"/>
              </a:xfrm>
              <a:prstGeom prst="rect">
                <a:avLst/>
              </a:prstGeom>
              <a:solidFill>
                <a:srgbClr val="B7B79D"/>
              </a:solidFill>
              <a:ln w="9525">
                <a:noFill/>
                <a:miter lim="800000"/>
                <a:headEnd/>
                <a:tailEnd/>
              </a:ln>
            </p:spPr>
            <p:txBody>
              <a:bodyPr/>
              <a:lstStyle/>
              <a:p>
                <a:endParaRPr lang="zh-CN" altLang="en-US"/>
              </a:p>
            </p:txBody>
          </p:sp>
          <p:sp>
            <p:nvSpPr>
              <p:cNvPr id="265415" name="Rectangle 199"/>
              <p:cNvSpPr>
                <a:spLocks noChangeArrowheads="1"/>
              </p:cNvSpPr>
              <p:nvPr/>
            </p:nvSpPr>
            <p:spPr bwMode="auto">
              <a:xfrm>
                <a:off x="653" y="3080"/>
                <a:ext cx="149" cy="102"/>
              </a:xfrm>
              <a:prstGeom prst="rect">
                <a:avLst/>
              </a:prstGeom>
              <a:solidFill>
                <a:srgbClr val="FFFFFF"/>
              </a:solidFill>
              <a:ln w="9525">
                <a:noFill/>
                <a:miter lim="800000"/>
                <a:headEnd/>
                <a:tailEnd/>
              </a:ln>
            </p:spPr>
            <p:txBody>
              <a:bodyPr/>
              <a:lstStyle/>
              <a:p>
                <a:endParaRPr lang="zh-CN" altLang="en-US"/>
              </a:p>
            </p:txBody>
          </p:sp>
          <p:sp>
            <p:nvSpPr>
              <p:cNvPr id="265416" name="Line 200"/>
              <p:cNvSpPr>
                <a:spLocks noChangeShapeType="1"/>
              </p:cNvSpPr>
              <p:nvPr/>
            </p:nvSpPr>
            <p:spPr bwMode="auto">
              <a:xfrm flipH="1">
                <a:off x="775" y="3228"/>
                <a:ext cx="61" cy="1"/>
              </a:xfrm>
              <a:prstGeom prst="line">
                <a:avLst/>
              </a:prstGeom>
              <a:noFill/>
              <a:ln w="7938">
                <a:solidFill>
                  <a:srgbClr val="000000"/>
                </a:solidFill>
                <a:round/>
                <a:headEnd/>
                <a:tailEnd/>
              </a:ln>
            </p:spPr>
            <p:txBody>
              <a:bodyPr/>
              <a:lstStyle/>
              <a:p>
                <a:endParaRPr lang="zh-CN" altLang="en-US"/>
              </a:p>
            </p:txBody>
          </p:sp>
          <p:grpSp>
            <p:nvGrpSpPr>
              <p:cNvPr id="265417" name="Group 201"/>
              <p:cNvGrpSpPr>
                <a:grpSpLocks/>
              </p:cNvGrpSpPr>
              <p:nvPr/>
            </p:nvGrpSpPr>
            <p:grpSpPr bwMode="auto">
              <a:xfrm>
                <a:off x="590" y="3269"/>
                <a:ext cx="275" cy="38"/>
                <a:chOff x="590" y="3269"/>
                <a:chExt cx="275" cy="38"/>
              </a:xfrm>
            </p:grpSpPr>
            <p:sp>
              <p:nvSpPr>
                <p:cNvPr id="265418" name="Freeform 202"/>
                <p:cNvSpPr>
                  <a:spLocks/>
                </p:cNvSpPr>
                <p:nvPr/>
              </p:nvSpPr>
              <p:spPr bwMode="auto">
                <a:xfrm>
                  <a:off x="590" y="3269"/>
                  <a:ext cx="275" cy="29"/>
                </a:xfrm>
                <a:custGeom>
                  <a:avLst/>
                  <a:gdLst/>
                  <a:ahLst/>
                  <a:cxnLst>
                    <a:cxn ang="0">
                      <a:pos x="0" y="29"/>
                    </a:cxn>
                    <a:cxn ang="0">
                      <a:pos x="32" y="0"/>
                    </a:cxn>
                    <a:cxn ang="0">
                      <a:pos x="243" y="0"/>
                    </a:cxn>
                    <a:cxn ang="0">
                      <a:pos x="275" y="29"/>
                    </a:cxn>
                    <a:cxn ang="0">
                      <a:pos x="0" y="29"/>
                    </a:cxn>
                  </a:cxnLst>
                  <a:rect l="0" t="0" r="r" b="b"/>
                  <a:pathLst>
                    <a:path w="275" h="29">
                      <a:moveTo>
                        <a:pt x="0" y="29"/>
                      </a:moveTo>
                      <a:lnTo>
                        <a:pt x="32" y="0"/>
                      </a:lnTo>
                      <a:lnTo>
                        <a:pt x="243" y="0"/>
                      </a:lnTo>
                      <a:lnTo>
                        <a:pt x="275" y="29"/>
                      </a:lnTo>
                      <a:lnTo>
                        <a:pt x="0" y="29"/>
                      </a:lnTo>
                      <a:close/>
                    </a:path>
                  </a:pathLst>
                </a:custGeom>
                <a:solidFill>
                  <a:srgbClr val="C9C9B6"/>
                </a:solidFill>
                <a:ln w="9525">
                  <a:noFill/>
                  <a:round/>
                  <a:headEnd/>
                  <a:tailEnd/>
                </a:ln>
              </p:spPr>
              <p:txBody>
                <a:bodyPr/>
                <a:lstStyle/>
                <a:p>
                  <a:endParaRPr lang="zh-CN" altLang="en-US"/>
                </a:p>
              </p:txBody>
            </p:sp>
            <p:sp>
              <p:nvSpPr>
                <p:cNvPr id="265419" name="Freeform 203"/>
                <p:cNvSpPr>
                  <a:spLocks/>
                </p:cNvSpPr>
                <p:nvPr/>
              </p:nvSpPr>
              <p:spPr bwMode="auto">
                <a:xfrm>
                  <a:off x="590" y="3269"/>
                  <a:ext cx="275" cy="29"/>
                </a:xfrm>
                <a:custGeom>
                  <a:avLst/>
                  <a:gdLst/>
                  <a:ahLst/>
                  <a:cxnLst>
                    <a:cxn ang="0">
                      <a:pos x="0" y="29"/>
                    </a:cxn>
                    <a:cxn ang="0">
                      <a:pos x="32" y="0"/>
                    </a:cxn>
                    <a:cxn ang="0">
                      <a:pos x="243" y="0"/>
                    </a:cxn>
                    <a:cxn ang="0">
                      <a:pos x="275" y="29"/>
                    </a:cxn>
                    <a:cxn ang="0">
                      <a:pos x="0" y="29"/>
                    </a:cxn>
                  </a:cxnLst>
                  <a:rect l="0" t="0" r="r" b="b"/>
                  <a:pathLst>
                    <a:path w="275" h="29">
                      <a:moveTo>
                        <a:pt x="0" y="29"/>
                      </a:moveTo>
                      <a:lnTo>
                        <a:pt x="32" y="0"/>
                      </a:lnTo>
                      <a:lnTo>
                        <a:pt x="243" y="0"/>
                      </a:lnTo>
                      <a:lnTo>
                        <a:pt x="275" y="29"/>
                      </a:lnTo>
                      <a:lnTo>
                        <a:pt x="0" y="29"/>
                      </a:lnTo>
                      <a:close/>
                    </a:path>
                  </a:pathLst>
                </a:custGeom>
                <a:solidFill>
                  <a:srgbClr val="C9C9B6"/>
                </a:solidFill>
                <a:ln w="9525">
                  <a:noFill/>
                  <a:round/>
                  <a:headEnd/>
                  <a:tailEnd/>
                </a:ln>
              </p:spPr>
              <p:txBody>
                <a:bodyPr/>
                <a:lstStyle/>
                <a:p>
                  <a:endParaRPr lang="zh-CN" altLang="en-US"/>
                </a:p>
              </p:txBody>
            </p:sp>
            <p:sp>
              <p:nvSpPr>
                <p:cNvPr id="265420" name="Rectangle 204"/>
                <p:cNvSpPr>
                  <a:spLocks noChangeArrowheads="1"/>
                </p:cNvSpPr>
                <p:nvPr/>
              </p:nvSpPr>
              <p:spPr bwMode="auto">
                <a:xfrm>
                  <a:off x="591" y="3296"/>
                  <a:ext cx="272" cy="11"/>
                </a:xfrm>
                <a:prstGeom prst="rect">
                  <a:avLst/>
                </a:prstGeom>
                <a:solidFill>
                  <a:srgbClr val="BAB79D"/>
                </a:solidFill>
                <a:ln w="9525">
                  <a:noFill/>
                  <a:miter lim="800000"/>
                  <a:headEnd/>
                  <a:tailEnd/>
                </a:ln>
              </p:spPr>
              <p:txBody>
                <a:bodyPr/>
                <a:lstStyle/>
                <a:p>
                  <a:endParaRPr lang="zh-CN" altLang="en-US"/>
                </a:p>
              </p:txBody>
            </p:sp>
          </p:grpSp>
        </p:grpSp>
      </p:grpSp>
      <p:grpSp>
        <p:nvGrpSpPr>
          <p:cNvPr id="265421" name="Group 205"/>
          <p:cNvGrpSpPr>
            <a:grpSpLocks/>
          </p:cNvGrpSpPr>
          <p:nvPr/>
        </p:nvGrpSpPr>
        <p:grpSpPr bwMode="auto">
          <a:xfrm>
            <a:off x="1004888" y="4906963"/>
            <a:ext cx="531812" cy="566737"/>
            <a:chOff x="906" y="3365"/>
            <a:chExt cx="281" cy="265"/>
          </a:xfrm>
        </p:grpSpPr>
        <p:grpSp>
          <p:nvGrpSpPr>
            <p:cNvPr id="265422" name="Group 206"/>
            <p:cNvGrpSpPr>
              <a:grpSpLocks/>
            </p:cNvGrpSpPr>
            <p:nvPr/>
          </p:nvGrpSpPr>
          <p:grpSpPr bwMode="auto">
            <a:xfrm>
              <a:off x="912" y="3369"/>
              <a:ext cx="275" cy="261"/>
              <a:chOff x="912" y="3369"/>
              <a:chExt cx="275" cy="261"/>
            </a:xfrm>
          </p:grpSpPr>
          <p:sp>
            <p:nvSpPr>
              <p:cNvPr id="265423" name="Freeform 207"/>
              <p:cNvSpPr>
                <a:spLocks/>
              </p:cNvSpPr>
              <p:nvPr/>
            </p:nvSpPr>
            <p:spPr bwMode="auto">
              <a:xfrm>
                <a:off x="919" y="3505"/>
                <a:ext cx="260" cy="25"/>
              </a:xfrm>
              <a:custGeom>
                <a:avLst/>
                <a:gdLst/>
                <a:ahLst/>
                <a:cxnLst>
                  <a:cxn ang="0">
                    <a:pos x="0" y="25"/>
                  </a:cxn>
                  <a:cxn ang="0">
                    <a:pos x="31" y="0"/>
                  </a:cxn>
                  <a:cxn ang="0">
                    <a:pos x="229" y="0"/>
                  </a:cxn>
                  <a:cxn ang="0">
                    <a:pos x="260" y="25"/>
                  </a:cxn>
                  <a:cxn ang="0">
                    <a:pos x="0" y="25"/>
                  </a:cxn>
                </a:cxnLst>
                <a:rect l="0" t="0" r="r" b="b"/>
                <a:pathLst>
                  <a:path w="260" h="25">
                    <a:moveTo>
                      <a:pt x="0" y="25"/>
                    </a:moveTo>
                    <a:lnTo>
                      <a:pt x="31" y="0"/>
                    </a:lnTo>
                    <a:lnTo>
                      <a:pt x="229" y="0"/>
                    </a:lnTo>
                    <a:lnTo>
                      <a:pt x="260" y="25"/>
                    </a:lnTo>
                    <a:lnTo>
                      <a:pt x="0" y="25"/>
                    </a:lnTo>
                    <a:close/>
                  </a:path>
                </a:pathLst>
              </a:custGeom>
              <a:solidFill>
                <a:srgbClr val="000000"/>
              </a:solidFill>
              <a:ln w="9525">
                <a:noFill/>
                <a:round/>
                <a:headEnd/>
                <a:tailEnd/>
              </a:ln>
            </p:spPr>
            <p:txBody>
              <a:bodyPr/>
              <a:lstStyle/>
              <a:p>
                <a:endParaRPr lang="zh-CN" altLang="en-US"/>
              </a:p>
            </p:txBody>
          </p:sp>
          <p:sp>
            <p:nvSpPr>
              <p:cNvPr id="265424" name="Freeform 208"/>
              <p:cNvSpPr>
                <a:spLocks/>
              </p:cNvSpPr>
              <p:nvPr/>
            </p:nvSpPr>
            <p:spPr bwMode="auto">
              <a:xfrm>
                <a:off x="919" y="3505"/>
                <a:ext cx="260" cy="25"/>
              </a:xfrm>
              <a:custGeom>
                <a:avLst/>
                <a:gdLst/>
                <a:ahLst/>
                <a:cxnLst>
                  <a:cxn ang="0">
                    <a:pos x="0" y="25"/>
                  </a:cxn>
                  <a:cxn ang="0">
                    <a:pos x="31" y="0"/>
                  </a:cxn>
                  <a:cxn ang="0">
                    <a:pos x="229" y="0"/>
                  </a:cxn>
                  <a:cxn ang="0">
                    <a:pos x="260" y="25"/>
                  </a:cxn>
                  <a:cxn ang="0">
                    <a:pos x="0" y="25"/>
                  </a:cxn>
                </a:cxnLst>
                <a:rect l="0" t="0" r="r" b="b"/>
                <a:pathLst>
                  <a:path w="260" h="25">
                    <a:moveTo>
                      <a:pt x="0" y="25"/>
                    </a:moveTo>
                    <a:lnTo>
                      <a:pt x="31" y="0"/>
                    </a:lnTo>
                    <a:lnTo>
                      <a:pt x="229" y="0"/>
                    </a:lnTo>
                    <a:lnTo>
                      <a:pt x="260" y="25"/>
                    </a:lnTo>
                    <a:lnTo>
                      <a:pt x="0" y="25"/>
                    </a:lnTo>
                    <a:close/>
                  </a:path>
                </a:pathLst>
              </a:custGeom>
              <a:solidFill>
                <a:srgbClr val="000000"/>
              </a:solidFill>
              <a:ln w="9525">
                <a:noFill/>
                <a:round/>
                <a:headEnd/>
                <a:tailEnd/>
              </a:ln>
            </p:spPr>
            <p:txBody>
              <a:bodyPr/>
              <a:lstStyle/>
              <a:p>
                <a:endParaRPr lang="zh-CN" altLang="en-US"/>
              </a:p>
            </p:txBody>
          </p:sp>
          <p:sp>
            <p:nvSpPr>
              <p:cNvPr id="265425" name="Freeform 209"/>
              <p:cNvSpPr>
                <a:spLocks/>
              </p:cNvSpPr>
              <p:nvPr/>
            </p:nvSpPr>
            <p:spPr bwMode="auto">
              <a:xfrm>
                <a:off x="958" y="3369"/>
                <a:ext cx="184" cy="18"/>
              </a:xfrm>
              <a:custGeom>
                <a:avLst/>
                <a:gdLst/>
                <a:ahLst/>
                <a:cxnLst>
                  <a:cxn ang="0">
                    <a:pos x="0" y="18"/>
                  </a:cxn>
                  <a:cxn ang="0">
                    <a:pos x="22" y="0"/>
                  </a:cxn>
                  <a:cxn ang="0">
                    <a:pos x="162" y="0"/>
                  </a:cxn>
                  <a:cxn ang="0">
                    <a:pos x="184" y="18"/>
                  </a:cxn>
                  <a:cxn ang="0">
                    <a:pos x="0" y="18"/>
                  </a:cxn>
                </a:cxnLst>
                <a:rect l="0" t="0" r="r" b="b"/>
                <a:pathLst>
                  <a:path w="184" h="18">
                    <a:moveTo>
                      <a:pt x="0" y="18"/>
                    </a:moveTo>
                    <a:lnTo>
                      <a:pt x="22" y="0"/>
                    </a:lnTo>
                    <a:lnTo>
                      <a:pt x="162" y="0"/>
                    </a:lnTo>
                    <a:lnTo>
                      <a:pt x="184" y="18"/>
                    </a:lnTo>
                    <a:lnTo>
                      <a:pt x="0" y="18"/>
                    </a:lnTo>
                    <a:close/>
                  </a:path>
                </a:pathLst>
              </a:custGeom>
              <a:solidFill>
                <a:srgbClr val="000000"/>
              </a:solidFill>
              <a:ln w="9525">
                <a:noFill/>
                <a:round/>
                <a:headEnd/>
                <a:tailEnd/>
              </a:ln>
            </p:spPr>
            <p:txBody>
              <a:bodyPr/>
              <a:lstStyle/>
              <a:p>
                <a:endParaRPr lang="zh-CN" altLang="en-US"/>
              </a:p>
            </p:txBody>
          </p:sp>
          <p:sp>
            <p:nvSpPr>
              <p:cNvPr id="265426" name="Freeform 210"/>
              <p:cNvSpPr>
                <a:spLocks/>
              </p:cNvSpPr>
              <p:nvPr/>
            </p:nvSpPr>
            <p:spPr bwMode="auto">
              <a:xfrm>
                <a:off x="958" y="3369"/>
                <a:ext cx="184" cy="18"/>
              </a:xfrm>
              <a:custGeom>
                <a:avLst/>
                <a:gdLst/>
                <a:ahLst/>
                <a:cxnLst>
                  <a:cxn ang="0">
                    <a:pos x="0" y="18"/>
                  </a:cxn>
                  <a:cxn ang="0">
                    <a:pos x="22" y="0"/>
                  </a:cxn>
                  <a:cxn ang="0">
                    <a:pos x="162" y="0"/>
                  </a:cxn>
                  <a:cxn ang="0">
                    <a:pos x="184" y="18"/>
                  </a:cxn>
                  <a:cxn ang="0">
                    <a:pos x="0" y="18"/>
                  </a:cxn>
                </a:cxnLst>
                <a:rect l="0" t="0" r="r" b="b"/>
                <a:pathLst>
                  <a:path w="184" h="18">
                    <a:moveTo>
                      <a:pt x="0" y="18"/>
                    </a:moveTo>
                    <a:lnTo>
                      <a:pt x="22" y="0"/>
                    </a:lnTo>
                    <a:lnTo>
                      <a:pt x="162" y="0"/>
                    </a:lnTo>
                    <a:lnTo>
                      <a:pt x="184" y="18"/>
                    </a:lnTo>
                    <a:lnTo>
                      <a:pt x="0" y="18"/>
                    </a:lnTo>
                    <a:close/>
                  </a:path>
                </a:pathLst>
              </a:custGeom>
              <a:solidFill>
                <a:srgbClr val="000000"/>
              </a:solidFill>
              <a:ln w="9525">
                <a:noFill/>
                <a:round/>
                <a:headEnd/>
                <a:tailEnd/>
              </a:ln>
            </p:spPr>
            <p:txBody>
              <a:bodyPr/>
              <a:lstStyle/>
              <a:p>
                <a:endParaRPr lang="zh-CN" altLang="en-US"/>
              </a:p>
            </p:txBody>
          </p:sp>
          <p:sp>
            <p:nvSpPr>
              <p:cNvPr id="265427" name="Rectangle 211"/>
              <p:cNvSpPr>
                <a:spLocks noChangeArrowheads="1"/>
              </p:cNvSpPr>
              <p:nvPr/>
            </p:nvSpPr>
            <p:spPr bwMode="auto">
              <a:xfrm>
                <a:off x="958" y="3387"/>
                <a:ext cx="184" cy="132"/>
              </a:xfrm>
              <a:prstGeom prst="rect">
                <a:avLst/>
              </a:prstGeom>
              <a:solidFill>
                <a:srgbClr val="000000"/>
              </a:solidFill>
              <a:ln w="9525">
                <a:noFill/>
                <a:miter lim="800000"/>
                <a:headEnd/>
                <a:tailEnd/>
              </a:ln>
            </p:spPr>
            <p:txBody>
              <a:bodyPr/>
              <a:lstStyle/>
              <a:p>
                <a:endParaRPr lang="zh-CN" altLang="en-US"/>
              </a:p>
            </p:txBody>
          </p:sp>
          <p:sp>
            <p:nvSpPr>
              <p:cNvPr id="265428" name="Rectangle 212"/>
              <p:cNvSpPr>
                <a:spLocks noChangeArrowheads="1"/>
              </p:cNvSpPr>
              <p:nvPr/>
            </p:nvSpPr>
            <p:spPr bwMode="auto">
              <a:xfrm>
                <a:off x="921" y="3528"/>
                <a:ext cx="258" cy="59"/>
              </a:xfrm>
              <a:prstGeom prst="rect">
                <a:avLst/>
              </a:prstGeom>
              <a:solidFill>
                <a:srgbClr val="000000"/>
              </a:solidFill>
              <a:ln w="9525">
                <a:noFill/>
                <a:miter lim="800000"/>
                <a:headEnd/>
                <a:tailEnd/>
              </a:ln>
            </p:spPr>
            <p:txBody>
              <a:bodyPr/>
              <a:lstStyle/>
              <a:p>
                <a:endParaRPr lang="zh-CN" altLang="en-US"/>
              </a:p>
            </p:txBody>
          </p:sp>
          <p:sp>
            <p:nvSpPr>
              <p:cNvPr id="265429" name="Rectangle 213"/>
              <p:cNvSpPr>
                <a:spLocks noChangeArrowheads="1"/>
              </p:cNvSpPr>
              <p:nvPr/>
            </p:nvSpPr>
            <p:spPr bwMode="auto">
              <a:xfrm>
                <a:off x="975" y="3403"/>
                <a:ext cx="150" cy="102"/>
              </a:xfrm>
              <a:prstGeom prst="rect">
                <a:avLst/>
              </a:prstGeom>
              <a:solidFill>
                <a:srgbClr val="000000"/>
              </a:solidFill>
              <a:ln w="9525">
                <a:noFill/>
                <a:miter lim="800000"/>
                <a:headEnd/>
                <a:tailEnd/>
              </a:ln>
            </p:spPr>
            <p:txBody>
              <a:bodyPr/>
              <a:lstStyle/>
              <a:p>
                <a:endParaRPr lang="zh-CN" altLang="en-US"/>
              </a:p>
            </p:txBody>
          </p:sp>
          <p:sp>
            <p:nvSpPr>
              <p:cNvPr id="265430" name="Line 214"/>
              <p:cNvSpPr>
                <a:spLocks noChangeShapeType="1"/>
              </p:cNvSpPr>
              <p:nvPr/>
            </p:nvSpPr>
            <p:spPr bwMode="auto">
              <a:xfrm flipH="1">
                <a:off x="1097" y="3551"/>
                <a:ext cx="62" cy="1"/>
              </a:xfrm>
              <a:prstGeom prst="line">
                <a:avLst/>
              </a:prstGeom>
              <a:noFill/>
              <a:ln w="7938">
                <a:solidFill>
                  <a:srgbClr val="000000"/>
                </a:solidFill>
                <a:round/>
                <a:headEnd/>
                <a:tailEnd/>
              </a:ln>
            </p:spPr>
            <p:txBody>
              <a:bodyPr/>
              <a:lstStyle/>
              <a:p>
                <a:endParaRPr lang="zh-CN" altLang="en-US"/>
              </a:p>
            </p:txBody>
          </p:sp>
          <p:grpSp>
            <p:nvGrpSpPr>
              <p:cNvPr id="265431" name="Group 215"/>
              <p:cNvGrpSpPr>
                <a:grpSpLocks/>
              </p:cNvGrpSpPr>
              <p:nvPr/>
            </p:nvGrpSpPr>
            <p:grpSpPr bwMode="auto">
              <a:xfrm>
                <a:off x="912" y="3592"/>
                <a:ext cx="275" cy="38"/>
                <a:chOff x="912" y="3592"/>
                <a:chExt cx="275" cy="38"/>
              </a:xfrm>
            </p:grpSpPr>
            <p:sp>
              <p:nvSpPr>
                <p:cNvPr id="265432" name="Freeform 216"/>
                <p:cNvSpPr>
                  <a:spLocks/>
                </p:cNvSpPr>
                <p:nvPr/>
              </p:nvSpPr>
              <p:spPr bwMode="auto">
                <a:xfrm>
                  <a:off x="912" y="3592"/>
                  <a:ext cx="275" cy="29"/>
                </a:xfrm>
                <a:custGeom>
                  <a:avLst/>
                  <a:gdLst/>
                  <a:ahLst/>
                  <a:cxnLst>
                    <a:cxn ang="0">
                      <a:pos x="0" y="29"/>
                    </a:cxn>
                    <a:cxn ang="0">
                      <a:pos x="33" y="0"/>
                    </a:cxn>
                    <a:cxn ang="0">
                      <a:pos x="243" y="0"/>
                    </a:cxn>
                    <a:cxn ang="0">
                      <a:pos x="275" y="29"/>
                    </a:cxn>
                    <a:cxn ang="0">
                      <a:pos x="0" y="29"/>
                    </a:cxn>
                  </a:cxnLst>
                  <a:rect l="0" t="0" r="r" b="b"/>
                  <a:pathLst>
                    <a:path w="275" h="29">
                      <a:moveTo>
                        <a:pt x="0" y="29"/>
                      </a:moveTo>
                      <a:lnTo>
                        <a:pt x="33" y="0"/>
                      </a:lnTo>
                      <a:lnTo>
                        <a:pt x="243" y="0"/>
                      </a:lnTo>
                      <a:lnTo>
                        <a:pt x="275" y="29"/>
                      </a:lnTo>
                      <a:lnTo>
                        <a:pt x="0" y="29"/>
                      </a:lnTo>
                      <a:close/>
                    </a:path>
                  </a:pathLst>
                </a:custGeom>
                <a:solidFill>
                  <a:srgbClr val="000000"/>
                </a:solidFill>
                <a:ln w="9525">
                  <a:noFill/>
                  <a:round/>
                  <a:headEnd/>
                  <a:tailEnd/>
                </a:ln>
              </p:spPr>
              <p:txBody>
                <a:bodyPr/>
                <a:lstStyle/>
                <a:p>
                  <a:endParaRPr lang="zh-CN" altLang="en-US"/>
                </a:p>
              </p:txBody>
            </p:sp>
            <p:sp>
              <p:nvSpPr>
                <p:cNvPr id="265433" name="Freeform 217"/>
                <p:cNvSpPr>
                  <a:spLocks/>
                </p:cNvSpPr>
                <p:nvPr/>
              </p:nvSpPr>
              <p:spPr bwMode="auto">
                <a:xfrm>
                  <a:off x="912" y="3592"/>
                  <a:ext cx="275" cy="29"/>
                </a:xfrm>
                <a:custGeom>
                  <a:avLst/>
                  <a:gdLst/>
                  <a:ahLst/>
                  <a:cxnLst>
                    <a:cxn ang="0">
                      <a:pos x="0" y="29"/>
                    </a:cxn>
                    <a:cxn ang="0">
                      <a:pos x="33" y="0"/>
                    </a:cxn>
                    <a:cxn ang="0">
                      <a:pos x="243" y="0"/>
                    </a:cxn>
                    <a:cxn ang="0">
                      <a:pos x="275" y="29"/>
                    </a:cxn>
                    <a:cxn ang="0">
                      <a:pos x="0" y="29"/>
                    </a:cxn>
                  </a:cxnLst>
                  <a:rect l="0" t="0" r="r" b="b"/>
                  <a:pathLst>
                    <a:path w="275" h="29">
                      <a:moveTo>
                        <a:pt x="0" y="29"/>
                      </a:moveTo>
                      <a:lnTo>
                        <a:pt x="33" y="0"/>
                      </a:lnTo>
                      <a:lnTo>
                        <a:pt x="243" y="0"/>
                      </a:lnTo>
                      <a:lnTo>
                        <a:pt x="275" y="29"/>
                      </a:lnTo>
                      <a:lnTo>
                        <a:pt x="0" y="29"/>
                      </a:lnTo>
                      <a:close/>
                    </a:path>
                  </a:pathLst>
                </a:custGeom>
                <a:solidFill>
                  <a:srgbClr val="000000"/>
                </a:solidFill>
                <a:ln w="9525">
                  <a:noFill/>
                  <a:round/>
                  <a:headEnd/>
                  <a:tailEnd/>
                </a:ln>
              </p:spPr>
              <p:txBody>
                <a:bodyPr/>
                <a:lstStyle/>
                <a:p>
                  <a:endParaRPr lang="zh-CN" altLang="en-US"/>
                </a:p>
              </p:txBody>
            </p:sp>
            <p:sp>
              <p:nvSpPr>
                <p:cNvPr id="265434" name="Rectangle 218"/>
                <p:cNvSpPr>
                  <a:spLocks noChangeArrowheads="1"/>
                </p:cNvSpPr>
                <p:nvPr/>
              </p:nvSpPr>
              <p:spPr bwMode="auto">
                <a:xfrm>
                  <a:off x="914" y="3619"/>
                  <a:ext cx="272" cy="11"/>
                </a:xfrm>
                <a:prstGeom prst="rect">
                  <a:avLst/>
                </a:prstGeom>
                <a:solidFill>
                  <a:srgbClr val="000000"/>
                </a:solidFill>
                <a:ln w="9525">
                  <a:noFill/>
                  <a:miter lim="800000"/>
                  <a:headEnd/>
                  <a:tailEnd/>
                </a:ln>
              </p:spPr>
              <p:txBody>
                <a:bodyPr/>
                <a:lstStyle/>
                <a:p>
                  <a:endParaRPr lang="zh-CN" altLang="en-US"/>
                </a:p>
              </p:txBody>
            </p:sp>
          </p:grpSp>
        </p:grpSp>
        <p:grpSp>
          <p:nvGrpSpPr>
            <p:cNvPr id="265435" name="Group 219"/>
            <p:cNvGrpSpPr>
              <a:grpSpLocks/>
            </p:cNvGrpSpPr>
            <p:nvPr/>
          </p:nvGrpSpPr>
          <p:grpSpPr bwMode="auto">
            <a:xfrm>
              <a:off x="906" y="3365"/>
              <a:ext cx="275" cy="261"/>
              <a:chOff x="906" y="3365"/>
              <a:chExt cx="275" cy="261"/>
            </a:xfrm>
          </p:grpSpPr>
          <p:sp>
            <p:nvSpPr>
              <p:cNvPr id="265436" name="Freeform 220"/>
              <p:cNvSpPr>
                <a:spLocks/>
              </p:cNvSpPr>
              <p:nvPr/>
            </p:nvSpPr>
            <p:spPr bwMode="auto">
              <a:xfrm>
                <a:off x="912" y="3500"/>
                <a:ext cx="260" cy="25"/>
              </a:xfrm>
              <a:custGeom>
                <a:avLst/>
                <a:gdLst/>
                <a:ahLst/>
                <a:cxnLst>
                  <a:cxn ang="0">
                    <a:pos x="0" y="25"/>
                  </a:cxn>
                  <a:cxn ang="0">
                    <a:pos x="31" y="0"/>
                  </a:cxn>
                  <a:cxn ang="0">
                    <a:pos x="230" y="0"/>
                  </a:cxn>
                  <a:cxn ang="0">
                    <a:pos x="260" y="25"/>
                  </a:cxn>
                  <a:cxn ang="0">
                    <a:pos x="0" y="25"/>
                  </a:cxn>
                </a:cxnLst>
                <a:rect l="0" t="0" r="r" b="b"/>
                <a:pathLst>
                  <a:path w="260" h="25">
                    <a:moveTo>
                      <a:pt x="0" y="25"/>
                    </a:moveTo>
                    <a:lnTo>
                      <a:pt x="31" y="0"/>
                    </a:lnTo>
                    <a:lnTo>
                      <a:pt x="230" y="0"/>
                    </a:lnTo>
                    <a:lnTo>
                      <a:pt x="260" y="25"/>
                    </a:lnTo>
                    <a:lnTo>
                      <a:pt x="0" y="25"/>
                    </a:lnTo>
                    <a:close/>
                  </a:path>
                </a:pathLst>
              </a:custGeom>
              <a:solidFill>
                <a:srgbClr val="C9C9B6"/>
              </a:solidFill>
              <a:ln w="9525">
                <a:noFill/>
                <a:round/>
                <a:headEnd/>
                <a:tailEnd/>
              </a:ln>
            </p:spPr>
            <p:txBody>
              <a:bodyPr/>
              <a:lstStyle/>
              <a:p>
                <a:endParaRPr lang="zh-CN" altLang="en-US"/>
              </a:p>
            </p:txBody>
          </p:sp>
          <p:sp>
            <p:nvSpPr>
              <p:cNvPr id="265437" name="Freeform 221"/>
              <p:cNvSpPr>
                <a:spLocks/>
              </p:cNvSpPr>
              <p:nvPr/>
            </p:nvSpPr>
            <p:spPr bwMode="auto">
              <a:xfrm>
                <a:off x="912" y="3500"/>
                <a:ext cx="260" cy="25"/>
              </a:xfrm>
              <a:custGeom>
                <a:avLst/>
                <a:gdLst/>
                <a:ahLst/>
                <a:cxnLst>
                  <a:cxn ang="0">
                    <a:pos x="0" y="25"/>
                  </a:cxn>
                  <a:cxn ang="0">
                    <a:pos x="31" y="0"/>
                  </a:cxn>
                  <a:cxn ang="0">
                    <a:pos x="230" y="0"/>
                  </a:cxn>
                  <a:cxn ang="0">
                    <a:pos x="260" y="25"/>
                  </a:cxn>
                  <a:cxn ang="0">
                    <a:pos x="0" y="25"/>
                  </a:cxn>
                </a:cxnLst>
                <a:rect l="0" t="0" r="r" b="b"/>
                <a:pathLst>
                  <a:path w="260" h="25">
                    <a:moveTo>
                      <a:pt x="0" y="25"/>
                    </a:moveTo>
                    <a:lnTo>
                      <a:pt x="31" y="0"/>
                    </a:lnTo>
                    <a:lnTo>
                      <a:pt x="230" y="0"/>
                    </a:lnTo>
                    <a:lnTo>
                      <a:pt x="260" y="25"/>
                    </a:lnTo>
                    <a:lnTo>
                      <a:pt x="0" y="25"/>
                    </a:lnTo>
                    <a:close/>
                  </a:path>
                </a:pathLst>
              </a:custGeom>
              <a:solidFill>
                <a:srgbClr val="C9C9B6"/>
              </a:solidFill>
              <a:ln w="9525">
                <a:noFill/>
                <a:round/>
                <a:headEnd/>
                <a:tailEnd/>
              </a:ln>
            </p:spPr>
            <p:txBody>
              <a:bodyPr/>
              <a:lstStyle/>
              <a:p>
                <a:endParaRPr lang="zh-CN" altLang="en-US"/>
              </a:p>
            </p:txBody>
          </p:sp>
          <p:sp>
            <p:nvSpPr>
              <p:cNvPr id="265438" name="Freeform 222"/>
              <p:cNvSpPr>
                <a:spLocks/>
              </p:cNvSpPr>
              <p:nvPr/>
            </p:nvSpPr>
            <p:spPr bwMode="auto">
              <a:xfrm>
                <a:off x="951" y="3365"/>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265439" name="Freeform 223"/>
              <p:cNvSpPr>
                <a:spLocks/>
              </p:cNvSpPr>
              <p:nvPr/>
            </p:nvSpPr>
            <p:spPr bwMode="auto">
              <a:xfrm>
                <a:off x="951" y="3365"/>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265440" name="Rectangle 224"/>
              <p:cNvSpPr>
                <a:spLocks noChangeArrowheads="1"/>
              </p:cNvSpPr>
              <p:nvPr/>
            </p:nvSpPr>
            <p:spPr bwMode="auto">
              <a:xfrm>
                <a:off x="951" y="3382"/>
                <a:ext cx="184" cy="132"/>
              </a:xfrm>
              <a:prstGeom prst="rect">
                <a:avLst/>
              </a:prstGeom>
              <a:solidFill>
                <a:srgbClr val="B7B79D"/>
              </a:solidFill>
              <a:ln w="9525">
                <a:noFill/>
                <a:miter lim="800000"/>
                <a:headEnd/>
                <a:tailEnd/>
              </a:ln>
            </p:spPr>
            <p:txBody>
              <a:bodyPr/>
              <a:lstStyle/>
              <a:p>
                <a:endParaRPr lang="zh-CN" altLang="en-US"/>
              </a:p>
            </p:txBody>
          </p:sp>
          <p:sp>
            <p:nvSpPr>
              <p:cNvPr id="265441" name="Rectangle 225"/>
              <p:cNvSpPr>
                <a:spLocks noChangeArrowheads="1"/>
              </p:cNvSpPr>
              <p:nvPr/>
            </p:nvSpPr>
            <p:spPr bwMode="auto">
              <a:xfrm>
                <a:off x="914" y="3524"/>
                <a:ext cx="258" cy="59"/>
              </a:xfrm>
              <a:prstGeom prst="rect">
                <a:avLst/>
              </a:prstGeom>
              <a:solidFill>
                <a:srgbClr val="B7B79D"/>
              </a:solidFill>
              <a:ln w="9525">
                <a:noFill/>
                <a:miter lim="800000"/>
                <a:headEnd/>
                <a:tailEnd/>
              </a:ln>
            </p:spPr>
            <p:txBody>
              <a:bodyPr/>
              <a:lstStyle/>
              <a:p>
                <a:endParaRPr lang="zh-CN" altLang="en-US"/>
              </a:p>
            </p:txBody>
          </p:sp>
          <p:sp>
            <p:nvSpPr>
              <p:cNvPr id="265442" name="Rectangle 226"/>
              <p:cNvSpPr>
                <a:spLocks noChangeArrowheads="1"/>
              </p:cNvSpPr>
              <p:nvPr/>
            </p:nvSpPr>
            <p:spPr bwMode="auto">
              <a:xfrm>
                <a:off x="968" y="3398"/>
                <a:ext cx="150" cy="102"/>
              </a:xfrm>
              <a:prstGeom prst="rect">
                <a:avLst/>
              </a:prstGeom>
              <a:solidFill>
                <a:srgbClr val="FFFFFF"/>
              </a:solidFill>
              <a:ln w="9525">
                <a:noFill/>
                <a:miter lim="800000"/>
                <a:headEnd/>
                <a:tailEnd/>
              </a:ln>
            </p:spPr>
            <p:txBody>
              <a:bodyPr/>
              <a:lstStyle/>
              <a:p>
                <a:endParaRPr lang="zh-CN" altLang="en-US"/>
              </a:p>
            </p:txBody>
          </p:sp>
          <p:sp>
            <p:nvSpPr>
              <p:cNvPr id="265443" name="Line 227"/>
              <p:cNvSpPr>
                <a:spLocks noChangeShapeType="1"/>
              </p:cNvSpPr>
              <p:nvPr/>
            </p:nvSpPr>
            <p:spPr bwMode="auto">
              <a:xfrm flipH="1">
                <a:off x="1091" y="3546"/>
                <a:ext cx="61" cy="1"/>
              </a:xfrm>
              <a:prstGeom prst="line">
                <a:avLst/>
              </a:prstGeom>
              <a:noFill/>
              <a:ln w="7938">
                <a:solidFill>
                  <a:srgbClr val="000000"/>
                </a:solidFill>
                <a:round/>
                <a:headEnd/>
                <a:tailEnd/>
              </a:ln>
            </p:spPr>
            <p:txBody>
              <a:bodyPr/>
              <a:lstStyle/>
              <a:p>
                <a:endParaRPr lang="zh-CN" altLang="en-US"/>
              </a:p>
            </p:txBody>
          </p:sp>
          <p:grpSp>
            <p:nvGrpSpPr>
              <p:cNvPr id="265444" name="Group 228"/>
              <p:cNvGrpSpPr>
                <a:grpSpLocks/>
              </p:cNvGrpSpPr>
              <p:nvPr/>
            </p:nvGrpSpPr>
            <p:grpSpPr bwMode="auto">
              <a:xfrm>
                <a:off x="906" y="3587"/>
                <a:ext cx="275" cy="39"/>
                <a:chOff x="906" y="3587"/>
                <a:chExt cx="275" cy="39"/>
              </a:xfrm>
            </p:grpSpPr>
            <p:sp>
              <p:nvSpPr>
                <p:cNvPr id="265445" name="Freeform 229"/>
                <p:cNvSpPr>
                  <a:spLocks/>
                </p:cNvSpPr>
                <p:nvPr/>
              </p:nvSpPr>
              <p:spPr bwMode="auto">
                <a:xfrm>
                  <a:off x="906" y="3587"/>
                  <a:ext cx="275" cy="29"/>
                </a:xfrm>
                <a:custGeom>
                  <a:avLst/>
                  <a:gdLst/>
                  <a:ahLst/>
                  <a:cxnLst>
                    <a:cxn ang="0">
                      <a:pos x="0" y="29"/>
                    </a:cxn>
                    <a:cxn ang="0">
                      <a:pos x="32" y="0"/>
                    </a:cxn>
                    <a:cxn ang="0">
                      <a:pos x="242" y="0"/>
                    </a:cxn>
                    <a:cxn ang="0">
                      <a:pos x="275" y="29"/>
                    </a:cxn>
                    <a:cxn ang="0">
                      <a:pos x="0" y="29"/>
                    </a:cxn>
                  </a:cxnLst>
                  <a:rect l="0" t="0" r="r" b="b"/>
                  <a:pathLst>
                    <a:path w="275" h="29">
                      <a:moveTo>
                        <a:pt x="0" y="29"/>
                      </a:moveTo>
                      <a:lnTo>
                        <a:pt x="32" y="0"/>
                      </a:lnTo>
                      <a:lnTo>
                        <a:pt x="242" y="0"/>
                      </a:lnTo>
                      <a:lnTo>
                        <a:pt x="275" y="29"/>
                      </a:lnTo>
                      <a:lnTo>
                        <a:pt x="0" y="29"/>
                      </a:lnTo>
                      <a:close/>
                    </a:path>
                  </a:pathLst>
                </a:custGeom>
                <a:solidFill>
                  <a:srgbClr val="C9C9B6"/>
                </a:solidFill>
                <a:ln w="9525">
                  <a:noFill/>
                  <a:round/>
                  <a:headEnd/>
                  <a:tailEnd/>
                </a:ln>
              </p:spPr>
              <p:txBody>
                <a:bodyPr/>
                <a:lstStyle/>
                <a:p>
                  <a:endParaRPr lang="zh-CN" altLang="en-US"/>
                </a:p>
              </p:txBody>
            </p:sp>
            <p:sp>
              <p:nvSpPr>
                <p:cNvPr id="265446" name="Freeform 230"/>
                <p:cNvSpPr>
                  <a:spLocks/>
                </p:cNvSpPr>
                <p:nvPr/>
              </p:nvSpPr>
              <p:spPr bwMode="auto">
                <a:xfrm>
                  <a:off x="906" y="3587"/>
                  <a:ext cx="275" cy="29"/>
                </a:xfrm>
                <a:custGeom>
                  <a:avLst/>
                  <a:gdLst/>
                  <a:ahLst/>
                  <a:cxnLst>
                    <a:cxn ang="0">
                      <a:pos x="0" y="29"/>
                    </a:cxn>
                    <a:cxn ang="0">
                      <a:pos x="32" y="0"/>
                    </a:cxn>
                    <a:cxn ang="0">
                      <a:pos x="242" y="0"/>
                    </a:cxn>
                    <a:cxn ang="0">
                      <a:pos x="275" y="29"/>
                    </a:cxn>
                    <a:cxn ang="0">
                      <a:pos x="0" y="29"/>
                    </a:cxn>
                  </a:cxnLst>
                  <a:rect l="0" t="0" r="r" b="b"/>
                  <a:pathLst>
                    <a:path w="275" h="29">
                      <a:moveTo>
                        <a:pt x="0" y="29"/>
                      </a:moveTo>
                      <a:lnTo>
                        <a:pt x="32" y="0"/>
                      </a:lnTo>
                      <a:lnTo>
                        <a:pt x="242" y="0"/>
                      </a:lnTo>
                      <a:lnTo>
                        <a:pt x="275" y="29"/>
                      </a:lnTo>
                      <a:lnTo>
                        <a:pt x="0" y="29"/>
                      </a:lnTo>
                      <a:close/>
                    </a:path>
                  </a:pathLst>
                </a:custGeom>
                <a:solidFill>
                  <a:srgbClr val="C9C9B6"/>
                </a:solidFill>
                <a:ln w="9525">
                  <a:noFill/>
                  <a:round/>
                  <a:headEnd/>
                  <a:tailEnd/>
                </a:ln>
              </p:spPr>
              <p:txBody>
                <a:bodyPr/>
                <a:lstStyle/>
                <a:p>
                  <a:endParaRPr lang="zh-CN" altLang="en-US"/>
                </a:p>
              </p:txBody>
            </p:sp>
            <p:sp>
              <p:nvSpPr>
                <p:cNvPr id="265447" name="Rectangle 231"/>
                <p:cNvSpPr>
                  <a:spLocks noChangeArrowheads="1"/>
                </p:cNvSpPr>
                <p:nvPr/>
              </p:nvSpPr>
              <p:spPr bwMode="auto">
                <a:xfrm>
                  <a:off x="907" y="3614"/>
                  <a:ext cx="272" cy="12"/>
                </a:xfrm>
                <a:prstGeom prst="rect">
                  <a:avLst/>
                </a:prstGeom>
                <a:solidFill>
                  <a:srgbClr val="BAB79D"/>
                </a:solidFill>
                <a:ln w="9525">
                  <a:noFill/>
                  <a:miter lim="800000"/>
                  <a:headEnd/>
                  <a:tailEnd/>
                </a:ln>
              </p:spPr>
              <p:txBody>
                <a:bodyPr/>
                <a:lstStyle/>
                <a:p>
                  <a:endParaRPr lang="zh-CN" altLang="en-US"/>
                </a:p>
              </p:txBody>
            </p:sp>
          </p:grpSp>
        </p:grpSp>
      </p:grpSp>
      <p:sp>
        <p:nvSpPr>
          <p:cNvPr id="265448" name="Rectangle 232"/>
          <p:cNvSpPr>
            <a:spLocks noChangeArrowheads="1"/>
          </p:cNvSpPr>
          <p:nvPr/>
        </p:nvSpPr>
        <p:spPr bwMode="auto">
          <a:xfrm>
            <a:off x="2316163" y="3349625"/>
            <a:ext cx="890587" cy="676275"/>
          </a:xfrm>
          <a:prstGeom prst="rect">
            <a:avLst/>
          </a:prstGeom>
          <a:noFill/>
          <a:ln w="9525">
            <a:noFill/>
            <a:miter lim="800000"/>
            <a:headEnd/>
            <a:tailEnd/>
          </a:ln>
        </p:spPr>
        <p:txBody>
          <a:bodyPr/>
          <a:lstStyle/>
          <a:p>
            <a:endParaRPr lang="zh-CN" altLang="en-US"/>
          </a:p>
        </p:txBody>
      </p:sp>
      <p:sp>
        <p:nvSpPr>
          <p:cNvPr id="265449" name="Rectangle 233"/>
          <p:cNvSpPr>
            <a:spLocks noChangeArrowheads="1"/>
          </p:cNvSpPr>
          <p:nvPr/>
        </p:nvSpPr>
        <p:spPr bwMode="auto">
          <a:xfrm>
            <a:off x="2466975" y="3446463"/>
            <a:ext cx="762000" cy="304800"/>
          </a:xfrm>
          <a:prstGeom prst="rect">
            <a:avLst/>
          </a:prstGeom>
          <a:noFill/>
          <a:ln w="9525">
            <a:noFill/>
            <a:miter lim="800000"/>
            <a:headEnd/>
            <a:tailEnd/>
          </a:ln>
        </p:spPr>
        <p:txBody>
          <a:bodyPr wrap="none" lIns="0" tIns="0" rIns="0" bIns="0">
            <a:spAutoFit/>
          </a:bodyPr>
          <a:lstStyle/>
          <a:p>
            <a:r>
              <a:rPr kumimoji="1" lang="zh-CN" altLang="en-US" sz="2000">
                <a:solidFill>
                  <a:srgbClr val="333399"/>
                </a:solidFill>
                <a:latin typeface="Arial" charset="0"/>
                <a:ea typeface="黑体" pitchFamily="2" charset="-122"/>
              </a:rPr>
              <a:t>校园网</a:t>
            </a:r>
          </a:p>
        </p:txBody>
      </p:sp>
      <p:grpSp>
        <p:nvGrpSpPr>
          <p:cNvPr id="265450" name="Group 234"/>
          <p:cNvGrpSpPr>
            <a:grpSpLocks/>
          </p:cNvGrpSpPr>
          <p:nvPr/>
        </p:nvGrpSpPr>
        <p:grpSpPr bwMode="auto">
          <a:xfrm>
            <a:off x="8248650" y="2709863"/>
            <a:ext cx="409575" cy="723900"/>
            <a:chOff x="4305" y="2335"/>
            <a:chExt cx="216" cy="339"/>
          </a:xfrm>
        </p:grpSpPr>
        <p:grpSp>
          <p:nvGrpSpPr>
            <p:cNvPr id="265451" name="Group 235"/>
            <p:cNvGrpSpPr>
              <a:grpSpLocks/>
            </p:cNvGrpSpPr>
            <p:nvPr/>
          </p:nvGrpSpPr>
          <p:grpSpPr bwMode="auto">
            <a:xfrm>
              <a:off x="4310" y="2341"/>
              <a:ext cx="211" cy="333"/>
              <a:chOff x="4310" y="2341"/>
              <a:chExt cx="211" cy="333"/>
            </a:xfrm>
          </p:grpSpPr>
          <p:sp>
            <p:nvSpPr>
              <p:cNvPr id="265452" name="Freeform 236"/>
              <p:cNvSpPr>
                <a:spLocks/>
              </p:cNvSpPr>
              <p:nvPr/>
            </p:nvSpPr>
            <p:spPr bwMode="auto">
              <a:xfrm>
                <a:off x="4375" y="2341"/>
                <a:ext cx="146" cy="333"/>
              </a:xfrm>
              <a:custGeom>
                <a:avLst/>
                <a:gdLst/>
                <a:ahLst/>
                <a:cxnLst>
                  <a:cxn ang="0">
                    <a:pos x="51" y="333"/>
                  </a:cxn>
                  <a:cxn ang="0">
                    <a:pos x="0" y="50"/>
                  </a:cxn>
                  <a:cxn ang="0">
                    <a:pos x="146" y="0"/>
                  </a:cxn>
                  <a:cxn ang="0">
                    <a:pos x="146" y="270"/>
                  </a:cxn>
                  <a:cxn ang="0">
                    <a:pos x="51" y="333"/>
                  </a:cxn>
                </a:cxnLst>
                <a:rect l="0" t="0" r="r" b="b"/>
                <a:pathLst>
                  <a:path w="146" h="333">
                    <a:moveTo>
                      <a:pt x="51" y="333"/>
                    </a:moveTo>
                    <a:lnTo>
                      <a:pt x="0" y="50"/>
                    </a:lnTo>
                    <a:lnTo>
                      <a:pt x="146" y="0"/>
                    </a:lnTo>
                    <a:lnTo>
                      <a:pt x="146" y="270"/>
                    </a:lnTo>
                    <a:lnTo>
                      <a:pt x="51" y="333"/>
                    </a:lnTo>
                    <a:close/>
                  </a:path>
                </a:pathLst>
              </a:custGeom>
              <a:solidFill>
                <a:srgbClr val="000000"/>
              </a:solidFill>
              <a:ln w="9525">
                <a:noFill/>
                <a:round/>
                <a:headEnd/>
                <a:tailEnd/>
              </a:ln>
            </p:spPr>
            <p:txBody>
              <a:bodyPr/>
              <a:lstStyle/>
              <a:p>
                <a:endParaRPr lang="zh-CN" altLang="en-US"/>
              </a:p>
            </p:txBody>
          </p:sp>
          <p:sp>
            <p:nvSpPr>
              <p:cNvPr id="265453" name="Freeform 237"/>
              <p:cNvSpPr>
                <a:spLocks/>
              </p:cNvSpPr>
              <p:nvPr/>
            </p:nvSpPr>
            <p:spPr bwMode="auto">
              <a:xfrm>
                <a:off x="4375" y="2341"/>
                <a:ext cx="146" cy="333"/>
              </a:xfrm>
              <a:custGeom>
                <a:avLst/>
                <a:gdLst/>
                <a:ahLst/>
                <a:cxnLst>
                  <a:cxn ang="0">
                    <a:pos x="51" y="333"/>
                  </a:cxn>
                  <a:cxn ang="0">
                    <a:pos x="0" y="50"/>
                  </a:cxn>
                  <a:cxn ang="0">
                    <a:pos x="146" y="0"/>
                  </a:cxn>
                  <a:cxn ang="0">
                    <a:pos x="146" y="270"/>
                  </a:cxn>
                  <a:cxn ang="0">
                    <a:pos x="51" y="333"/>
                  </a:cxn>
                </a:cxnLst>
                <a:rect l="0" t="0" r="r" b="b"/>
                <a:pathLst>
                  <a:path w="146" h="333">
                    <a:moveTo>
                      <a:pt x="51" y="333"/>
                    </a:moveTo>
                    <a:lnTo>
                      <a:pt x="0" y="50"/>
                    </a:lnTo>
                    <a:lnTo>
                      <a:pt x="146" y="0"/>
                    </a:lnTo>
                    <a:lnTo>
                      <a:pt x="146" y="270"/>
                    </a:lnTo>
                    <a:lnTo>
                      <a:pt x="51" y="333"/>
                    </a:lnTo>
                    <a:close/>
                  </a:path>
                </a:pathLst>
              </a:custGeom>
              <a:solidFill>
                <a:srgbClr val="000000"/>
              </a:solidFill>
              <a:ln w="9525">
                <a:noFill/>
                <a:round/>
                <a:headEnd/>
                <a:tailEnd/>
              </a:ln>
            </p:spPr>
            <p:txBody>
              <a:bodyPr/>
              <a:lstStyle/>
              <a:p>
                <a:endParaRPr lang="zh-CN" altLang="en-US"/>
              </a:p>
            </p:txBody>
          </p:sp>
          <p:sp>
            <p:nvSpPr>
              <p:cNvPr id="265454" name="Freeform 238"/>
              <p:cNvSpPr>
                <a:spLocks/>
              </p:cNvSpPr>
              <p:nvPr/>
            </p:nvSpPr>
            <p:spPr bwMode="auto">
              <a:xfrm>
                <a:off x="4310" y="2341"/>
                <a:ext cx="211" cy="63"/>
              </a:xfrm>
              <a:custGeom>
                <a:avLst/>
                <a:gdLst/>
                <a:ahLst/>
                <a:cxnLst>
                  <a:cxn ang="0">
                    <a:pos x="0" y="63"/>
                  </a:cxn>
                  <a:cxn ang="0">
                    <a:pos x="91" y="0"/>
                  </a:cxn>
                  <a:cxn ang="0">
                    <a:pos x="211" y="0"/>
                  </a:cxn>
                  <a:cxn ang="0">
                    <a:pos x="116" y="63"/>
                  </a:cxn>
                  <a:cxn ang="0">
                    <a:pos x="0" y="63"/>
                  </a:cxn>
                </a:cxnLst>
                <a:rect l="0" t="0" r="r" b="b"/>
                <a:pathLst>
                  <a:path w="211" h="63">
                    <a:moveTo>
                      <a:pt x="0" y="63"/>
                    </a:moveTo>
                    <a:lnTo>
                      <a:pt x="91" y="0"/>
                    </a:lnTo>
                    <a:lnTo>
                      <a:pt x="211"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65455" name="Freeform 239"/>
              <p:cNvSpPr>
                <a:spLocks/>
              </p:cNvSpPr>
              <p:nvPr/>
            </p:nvSpPr>
            <p:spPr bwMode="auto">
              <a:xfrm>
                <a:off x="4310" y="2341"/>
                <a:ext cx="211" cy="63"/>
              </a:xfrm>
              <a:custGeom>
                <a:avLst/>
                <a:gdLst/>
                <a:ahLst/>
                <a:cxnLst>
                  <a:cxn ang="0">
                    <a:pos x="0" y="63"/>
                  </a:cxn>
                  <a:cxn ang="0">
                    <a:pos x="91" y="0"/>
                  </a:cxn>
                  <a:cxn ang="0">
                    <a:pos x="211" y="0"/>
                  </a:cxn>
                  <a:cxn ang="0">
                    <a:pos x="116" y="63"/>
                  </a:cxn>
                  <a:cxn ang="0">
                    <a:pos x="0" y="63"/>
                  </a:cxn>
                </a:cxnLst>
                <a:rect l="0" t="0" r="r" b="b"/>
                <a:pathLst>
                  <a:path w="211" h="63">
                    <a:moveTo>
                      <a:pt x="0" y="63"/>
                    </a:moveTo>
                    <a:lnTo>
                      <a:pt x="91" y="0"/>
                    </a:lnTo>
                    <a:lnTo>
                      <a:pt x="211"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65456" name="Rectangle 240"/>
              <p:cNvSpPr>
                <a:spLocks noChangeArrowheads="1"/>
              </p:cNvSpPr>
              <p:nvPr/>
            </p:nvSpPr>
            <p:spPr bwMode="auto">
              <a:xfrm>
                <a:off x="4310" y="2404"/>
                <a:ext cx="116" cy="270"/>
              </a:xfrm>
              <a:prstGeom prst="rect">
                <a:avLst/>
              </a:prstGeom>
              <a:solidFill>
                <a:srgbClr val="000000"/>
              </a:solidFill>
              <a:ln w="9525">
                <a:noFill/>
                <a:miter lim="800000"/>
                <a:headEnd/>
                <a:tailEnd/>
              </a:ln>
            </p:spPr>
            <p:txBody>
              <a:bodyPr/>
              <a:lstStyle/>
              <a:p>
                <a:endParaRPr lang="zh-CN" altLang="en-US"/>
              </a:p>
            </p:txBody>
          </p:sp>
          <p:sp>
            <p:nvSpPr>
              <p:cNvPr id="265457" name="Rectangle 241"/>
              <p:cNvSpPr>
                <a:spLocks noChangeArrowheads="1"/>
              </p:cNvSpPr>
              <p:nvPr/>
            </p:nvSpPr>
            <p:spPr bwMode="auto">
              <a:xfrm>
                <a:off x="4315" y="2416"/>
                <a:ext cx="65" cy="44"/>
              </a:xfrm>
              <a:prstGeom prst="rect">
                <a:avLst/>
              </a:prstGeom>
              <a:solidFill>
                <a:srgbClr val="000000"/>
              </a:solidFill>
              <a:ln w="9525">
                <a:noFill/>
                <a:miter lim="800000"/>
                <a:headEnd/>
                <a:tailEnd/>
              </a:ln>
            </p:spPr>
            <p:txBody>
              <a:bodyPr/>
              <a:lstStyle/>
              <a:p>
                <a:endParaRPr lang="zh-CN" altLang="en-US"/>
              </a:p>
            </p:txBody>
          </p:sp>
          <p:sp>
            <p:nvSpPr>
              <p:cNvPr id="265458" name="Line 242"/>
              <p:cNvSpPr>
                <a:spLocks noChangeShapeType="1"/>
              </p:cNvSpPr>
              <p:nvPr/>
            </p:nvSpPr>
            <p:spPr bwMode="auto">
              <a:xfrm>
                <a:off x="4320" y="2441"/>
                <a:ext cx="50" cy="1"/>
              </a:xfrm>
              <a:prstGeom prst="line">
                <a:avLst/>
              </a:prstGeom>
              <a:noFill/>
              <a:ln w="15875">
                <a:solidFill>
                  <a:srgbClr val="000000"/>
                </a:solidFill>
                <a:round/>
                <a:headEnd/>
                <a:tailEnd/>
              </a:ln>
            </p:spPr>
            <p:txBody>
              <a:bodyPr/>
              <a:lstStyle/>
              <a:p>
                <a:endParaRPr lang="zh-CN" altLang="en-US"/>
              </a:p>
            </p:txBody>
          </p:sp>
          <p:sp>
            <p:nvSpPr>
              <p:cNvPr id="265459" name="Line 243"/>
              <p:cNvSpPr>
                <a:spLocks noChangeShapeType="1"/>
              </p:cNvSpPr>
              <p:nvPr/>
            </p:nvSpPr>
            <p:spPr bwMode="auto">
              <a:xfrm flipH="1">
                <a:off x="4310" y="2617"/>
                <a:ext cx="116" cy="1"/>
              </a:xfrm>
              <a:prstGeom prst="line">
                <a:avLst/>
              </a:prstGeom>
              <a:noFill/>
              <a:ln w="15875">
                <a:solidFill>
                  <a:srgbClr val="000000"/>
                </a:solidFill>
                <a:round/>
                <a:headEnd/>
                <a:tailEnd/>
              </a:ln>
            </p:spPr>
            <p:txBody>
              <a:bodyPr/>
              <a:lstStyle/>
              <a:p>
                <a:endParaRPr lang="zh-CN" altLang="en-US"/>
              </a:p>
            </p:txBody>
          </p:sp>
          <p:sp>
            <p:nvSpPr>
              <p:cNvPr id="265460" name="Line 244"/>
              <p:cNvSpPr>
                <a:spLocks noChangeShapeType="1"/>
              </p:cNvSpPr>
              <p:nvPr/>
            </p:nvSpPr>
            <p:spPr bwMode="auto">
              <a:xfrm flipH="1">
                <a:off x="4310" y="2504"/>
                <a:ext cx="116" cy="1"/>
              </a:xfrm>
              <a:prstGeom prst="line">
                <a:avLst/>
              </a:prstGeom>
              <a:noFill/>
              <a:ln w="15875">
                <a:solidFill>
                  <a:srgbClr val="000000"/>
                </a:solidFill>
                <a:round/>
                <a:headEnd/>
                <a:tailEnd/>
              </a:ln>
            </p:spPr>
            <p:txBody>
              <a:bodyPr/>
              <a:lstStyle/>
              <a:p>
                <a:endParaRPr lang="zh-CN" altLang="en-US"/>
              </a:p>
            </p:txBody>
          </p:sp>
        </p:grpSp>
        <p:grpSp>
          <p:nvGrpSpPr>
            <p:cNvPr id="265461" name="Group 245"/>
            <p:cNvGrpSpPr>
              <a:grpSpLocks/>
            </p:cNvGrpSpPr>
            <p:nvPr/>
          </p:nvGrpSpPr>
          <p:grpSpPr bwMode="auto">
            <a:xfrm>
              <a:off x="4305" y="2335"/>
              <a:ext cx="211" cy="332"/>
              <a:chOff x="4305" y="2335"/>
              <a:chExt cx="211" cy="332"/>
            </a:xfrm>
          </p:grpSpPr>
          <p:sp>
            <p:nvSpPr>
              <p:cNvPr id="265462" name="Freeform 246"/>
              <p:cNvSpPr>
                <a:spLocks/>
              </p:cNvSpPr>
              <p:nvPr/>
            </p:nvSpPr>
            <p:spPr bwMode="auto">
              <a:xfrm>
                <a:off x="4370" y="2335"/>
                <a:ext cx="146" cy="332"/>
              </a:xfrm>
              <a:custGeom>
                <a:avLst/>
                <a:gdLst/>
                <a:ahLst/>
                <a:cxnLst>
                  <a:cxn ang="0">
                    <a:pos x="51" y="332"/>
                  </a:cxn>
                  <a:cxn ang="0">
                    <a:pos x="0" y="50"/>
                  </a:cxn>
                  <a:cxn ang="0">
                    <a:pos x="146" y="0"/>
                  </a:cxn>
                  <a:cxn ang="0">
                    <a:pos x="146" y="270"/>
                  </a:cxn>
                  <a:cxn ang="0">
                    <a:pos x="51" y="332"/>
                  </a:cxn>
                </a:cxnLst>
                <a:rect l="0" t="0" r="r" b="b"/>
                <a:pathLst>
                  <a:path w="146" h="332">
                    <a:moveTo>
                      <a:pt x="51" y="332"/>
                    </a:moveTo>
                    <a:lnTo>
                      <a:pt x="0" y="50"/>
                    </a:lnTo>
                    <a:lnTo>
                      <a:pt x="146" y="0"/>
                    </a:lnTo>
                    <a:lnTo>
                      <a:pt x="146" y="270"/>
                    </a:lnTo>
                    <a:lnTo>
                      <a:pt x="51" y="332"/>
                    </a:lnTo>
                    <a:close/>
                  </a:path>
                </a:pathLst>
              </a:custGeom>
              <a:solidFill>
                <a:srgbClr val="A5A585"/>
              </a:solidFill>
              <a:ln w="9525">
                <a:noFill/>
                <a:round/>
                <a:headEnd/>
                <a:tailEnd/>
              </a:ln>
            </p:spPr>
            <p:txBody>
              <a:bodyPr/>
              <a:lstStyle/>
              <a:p>
                <a:endParaRPr lang="zh-CN" altLang="en-US"/>
              </a:p>
            </p:txBody>
          </p:sp>
          <p:sp>
            <p:nvSpPr>
              <p:cNvPr id="265463" name="Freeform 247"/>
              <p:cNvSpPr>
                <a:spLocks/>
              </p:cNvSpPr>
              <p:nvPr/>
            </p:nvSpPr>
            <p:spPr bwMode="auto">
              <a:xfrm>
                <a:off x="4370" y="2335"/>
                <a:ext cx="146" cy="332"/>
              </a:xfrm>
              <a:custGeom>
                <a:avLst/>
                <a:gdLst/>
                <a:ahLst/>
                <a:cxnLst>
                  <a:cxn ang="0">
                    <a:pos x="51" y="332"/>
                  </a:cxn>
                  <a:cxn ang="0">
                    <a:pos x="0" y="50"/>
                  </a:cxn>
                  <a:cxn ang="0">
                    <a:pos x="146" y="0"/>
                  </a:cxn>
                  <a:cxn ang="0">
                    <a:pos x="146" y="270"/>
                  </a:cxn>
                  <a:cxn ang="0">
                    <a:pos x="51" y="332"/>
                  </a:cxn>
                </a:cxnLst>
                <a:rect l="0" t="0" r="r" b="b"/>
                <a:pathLst>
                  <a:path w="146" h="332">
                    <a:moveTo>
                      <a:pt x="51" y="332"/>
                    </a:moveTo>
                    <a:lnTo>
                      <a:pt x="0" y="50"/>
                    </a:lnTo>
                    <a:lnTo>
                      <a:pt x="146" y="0"/>
                    </a:lnTo>
                    <a:lnTo>
                      <a:pt x="146" y="270"/>
                    </a:lnTo>
                    <a:lnTo>
                      <a:pt x="51" y="332"/>
                    </a:lnTo>
                    <a:close/>
                  </a:path>
                </a:pathLst>
              </a:custGeom>
              <a:solidFill>
                <a:srgbClr val="A5A585"/>
              </a:solidFill>
              <a:ln w="9525">
                <a:noFill/>
                <a:round/>
                <a:headEnd/>
                <a:tailEnd/>
              </a:ln>
            </p:spPr>
            <p:txBody>
              <a:bodyPr/>
              <a:lstStyle/>
              <a:p>
                <a:endParaRPr lang="zh-CN" altLang="en-US"/>
              </a:p>
            </p:txBody>
          </p:sp>
          <p:sp>
            <p:nvSpPr>
              <p:cNvPr id="265464" name="Freeform 248"/>
              <p:cNvSpPr>
                <a:spLocks/>
              </p:cNvSpPr>
              <p:nvPr/>
            </p:nvSpPr>
            <p:spPr bwMode="auto">
              <a:xfrm>
                <a:off x="4305" y="2335"/>
                <a:ext cx="211" cy="63"/>
              </a:xfrm>
              <a:custGeom>
                <a:avLst/>
                <a:gdLst/>
                <a:ahLst/>
                <a:cxnLst>
                  <a:cxn ang="0">
                    <a:pos x="0" y="63"/>
                  </a:cxn>
                  <a:cxn ang="0">
                    <a:pos x="91" y="0"/>
                  </a:cxn>
                  <a:cxn ang="0">
                    <a:pos x="211" y="0"/>
                  </a:cxn>
                  <a:cxn ang="0">
                    <a:pos x="116" y="63"/>
                  </a:cxn>
                  <a:cxn ang="0">
                    <a:pos x="0" y="63"/>
                  </a:cxn>
                </a:cxnLst>
                <a:rect l="0" t="0" r="r" b="b"/>
                <a:pathLst>
                  <a:path w="211" h="63">
                    <a:moveTo>
                      <a:pt x="0" y="63"/>
                    </a:moveTo>
                    <a:lnTo>
                      <a:pt x="91" y="0"/>
                    </a:lnTo>
                    <a:lnTo>
                      <a:pt x="211" y="0"/>
                    </a:lnTo>
                    <a:lnTo>
                      <a:pt x="116" y="63"/>
                    </a:lnTo>
                    <a:lnTo>
                      <a:pt x="0" y="63"/>
                    </a:lnTo>
                    <a:close/>
                  </a:path>
                </a:pathLst>
              </a:custGeom>
              <a:solidFill>
                <a:srgbClr val="C9C9B6"/>
              </a:solidFill>
              <a:ln w="9525">
                <a:noFill/>
                <a:round/>
                <a:headEnd/>
                <a:tailEnd/>
              </a:ln>
            </p:spPr>
            <p:txBody>
              <a:bodyPr/>
              <a:lstStyle/>
              <a:p>
                <a:endParaRPr lang="zh-CN" altLang="en-US"/>
              </a:p>
            </p:txBody>
          </p:sp>
          <p:sp>
            <p:nvSpPr>
              <p:cNvPr id="265465" name="Freeform 249"/>
              <p:cNvSpPr>
                <a:spLocks/>
              </p:cNvSpPr>
              <p:nvPr/>
            </p:nvSpPr>
            <p:spPr bwMode="auto">
              <a:xfrm>
                <a:off x="4305" y="2335"/>
                <a:ext cx="211" cy="63"/>
              </a:xfrm>
              <a:custGeom>
                <a:avLst/>
                <a:gdLst/>
                <a:ahLst/>
                <a:cxnLst>
                  <a:cxn ang="0">
                    <a:pos x="0" y="63"/>
                  </a:cxn>
                  <a:cxn ang="0">
                    <a:pos x="91" y="0"/>
                  </a:cxn>
                  <a:cxn ang="0">
                    <a:pos x="211" y="0"/>
                  </a:cxn>
                  <a:cxn ang="0">
                    <a:pos x="116" y="63"/>
                  </a:cxn>
                  <a:cxn ang="0">
                    <a:pos x="0" y="63"/>
                  </a:cxn>
                </a:cxnLst>
                <a:rect l="0" t="0" r="r" b="b"/>
                <a:pathLst>
                  <a:path w="211" h="63">
                    <a:moveTo>
                      <a:pt x="0" y="63"/>
                    </a:moveTo>
                    <a:lnTo>
                      <a:pt x="91" y="0"/>
                    </a:lnTo>
                    <a:lnTo>
                      <a:pt x="211" y="0"/>
                    </a:lnTo>
                    <a:lnTo>
                      <a:pt x="116" y="63"/>
                    </a:lnTo>
                    <a:lnTo>
                      <a:pt x="0" y="63"/>
                    </a:lnTo>
                    <a:close/>
                  </a:path>
                </a:pathLst>
              </a:custGeom>
              <a:solidFill>
                <a:srgbClr val="C9C9B6"/>
              </a:solidFill>
              <a:ln w="9525">
                <a:noFill/>
                <a:round/>
                <a:headEnd/>
                <a:tailEnd/>
              </a:ln>
            </p:spPr>
            <p:txBody>
              <a:bodyPr/>
              <a:lstStyle/>
              <a:p>
                <a:endParaRPr lang="zh-CN" altLang="en-US"/>
              </a:p>
            </p:txBody>
          </p:sp>
          <p:sp>
            <p:nvSpPr>
              <p:cNvPr id="265466" name="Rectangle 250"/>
              <p:cNvSpPr>
                <a:spLocks noChangeArrowheads="1"/>
              </p:cNvSpPr>
              <p:nvPr/>
            </p:nvSpPr>
            <p:spPr bwMode="auto">
              <a:xfrm>
                <a:off x="4305" y="2398"/>
                <a:ext cx="116" cy="269"/>
              </a:xfrm>
              <a:prstGeom prst="rect">
                <a:avLst/>
              </a:prstGeom>
              <a:solidFill>
                <a:srgbClr val="B7B79D"/>
              </a:solidFill>
              <a:ln w="9525">
                <a:noFill/>
                <a:miter lim="800000"/>
                <a:headEnd/>
                <a:tailEnd/>
              </a:ln>
            </p:spPr>
            <p:txBody>
              <a:bodyPr/>
              <a:lstStyle/>
              <a:p>
                <a:endParaRPr lang="zh-CN" altLang="en-US"/>
              </a:p>
            </p:txBody>
          </p:sp>
          <p:sp>
            <p:nvSpPr>
              <p:cNvPr id="265467" name="Rectangle 251"/>
              <p:cNvSpPr>
                <a:spLocks noChangeArrowheads="1"/>
              </p:cNvSpPr>
              <p:nvPr/>
            </p:nvSpPr>
            <p:spPr bwMode="auto">
              <a:xfrm>
                <a:off x="4310" y="2410"/>
                <a:ext cx="65" cy="44"/>
              </a:xfrm>
              <a:prstGeom prst="rect">
                <a:avLst/>
              </a:prstGeom>
              <a:solidFill>
                <a:srgbClr val="7A7A5A"/>
              </a:solidFill>
              <a:ln w="9525">
                <a:noFill/>
                <a:miter lim="800000"/>
                <a:headEnd/>
                <a:tailEnd/>
              </a:ln>
            </p:spPr>
            <p:txBody>
              <a:bodyPr/>
              <a:lstStyle/>
              <a:p>
                <a:endParaRPr lang="zh-CN" altLang="en-US"/>
              </a:p>
            </p:txBody>
          </p:sp>
          <p:sp>
            <p:nvSpPr>
              <p:cNvPr id="265468" name="Line 252"/>
              <p:cNvSpPr>
                <a:spLocks noChangeShapeType="1"/>
              </p:cNvSpPr>
              <p:nvPr/>
            </p:nvSpPr>
            <p:spPr bwMode="auto">
              <a:xfrm>
                <a:off x="4320" y="2429"/>
                <a:ext cx="40" cy="1"/>
              </a:xfrm>
              <a:prstGeom prst="line">
                <a:avLst/>
              </a:prstGeom>
              <a:noFill/>
              <a:ln w="7938">
                <a:solidFill>
                  <a:srgbClr val="313124"/>
                </a:solidFill>
                <a:round/>
                <a:headEnd/>
                <a:tailEnd/>
              </a:ln>
            </p:spPr>
            <p:txBody>
              <a:bodyPr/>
              <a:lstStyle/>
              <a:p>
                <a:endParaRPr lang="zh-CN" altLang="en-US"/>
              </a:p>
            </p:txBody>
          </p:sp>
          <p:sp>
            <p:nvSpPr>
              <p:cNvPr id="265469" name="Line 253"/>
              <p:cNvSpPr>
                <a:spLocks noChangeShapeType="1"/>
              </p:cNvSpPr>
              <p:nvPr/>
            </p:nvSpPr>
            <p:spPr bwMode="auto">
              <a:xfrm flipH="1">
                <a:off x="4310" y="2611"/>
                <a:ext cx="106" cy="1"/>
              </a:xfrm>
              <a:prstGeom prst="line">
                <a:avLst/>
              </a:prstGeom>
              <a:noFill/>
              <a:ln w="7938">
                <a:solidFill>
                  <a:srgbClr val="313124"/>
                </a:solidFill>
                <a:round/>
                <a:headEnd/>
                <a:tailEnd/>
              </a:ln>
            </p:spPr>
            <p:txBody>
              <a:bodyPr/>
              <a:lstStyle/>
              <a:p>
                <a:endParaRPr lang="zh-CN" altLang="en-US"/>
              </a:p>
            </p:txBody>
          </p:sp>
          <p:sp>
            <p:nvSpPr>
              <p:cNvPr id="265470" name="Line 254"/>
              <p:cNvSpPr>
                <a:spLocks noChangeShapeType="1"/>
              </p:cNvSpPr>
              <p:nvPr/>
            </p:nvSpPr>
            <p:spPr bwMode="auto">
              <a:xfrm flipH="1">
                <a:off x="4310" y="2498"/>
                <a:ext cx="106" cy="1"/>
              </a:xfrm>
              <a:prstGeom prst="line">
                <a:avLst/>
              </a:prstGeom>
              <a:noFill/>
              <a:ln w="7938">
                <a:solidFill>
                  <a:srgbClr val="313124"/>
                </a:solidFill>
                <a:round/>
                <a:headEnd/>
                <a:tailEnd/>
              </a:ln>
            </p:spPr>
            <p:txBody>
              <a:bodyPr/>
              <a:lstStyle/>
              <a:p>
                <a:endParaRPr lang="zh-CN" altLang="en-US"/>
              </a:p>
            </p:txBody>
          </p:sp>
        </p:grpSp>
      </p:grpSp>
      <p:sp>
        <p:nvSpPr>
          <p:cNvPr id="265471" name="Rectangle 255"/>
          <p:cNvSpPr>
            <a:spLocks noChangeArrowheads="1"/>
          </p:cNvSpPr>
          <p:nvPr/>
        </p:nvSpPr>
        <p:spPr bwMode="auto">
          <a:xfrm>
            <a:off x="6907213" y="2884488"/>
            <a:ext cx="1270000" cy="304800"/>
          </a:xfrm>
          <a:prstGeom prst="rect">
            <a:avLst/>
          </a:prstGeom>
          <a:noFill/>
          <a:ln w="9525">
            <a:noFill/>
            <a:miter lim="800000"/>
            <a:headEnd/>
            <a:tailEnd/>
          </a:ln>
        </p:spPr>
        <p:txBody>
          <a:bodyPr wrap="none" lIns="0" tIns="0" rIns="0" bIns="0">
            <a:spAutoFit/>
          </a:bodyPr>
          <a:lstStyle/>
          <a:p>
            <a:r>
              <a:rPr kumimoji="1" lang="zh-CN" altLang="en-US" sz="2000">
                <a:solidFill>
                  <a:srgbClr val="333399"/>
                </a:solidFill>
                <a:latin typeface="Arial" charset="0"/>
                <a:ea typeface="黑体" pitchFamily="2" charset="-122"/>
              </a:rPr>
              <a:t>源点服务器</a:t>
            </a:r>
          </a:p>
        </p:txBody>
      </p:sp>
      <p:sp>
        <p:nvSpPr>
          <p:cNvPr id="265472" name="Rectangle 256"/>
          <p:cNvSpPr>
            <a:spLocks noChangeArrowheads="1"/>
          </p:cNvSpPr>
          <p:nvPr/>
        </p:nvSpPr>
        <p:spPr bwMode="auto">
          <a:xfrm>
            <a:off x="4197350" y="3986213"/>
            <a:ext cx="850900" cy="425450"/>
          </a:xfrm>
          <a:prstGeom prst="rect">
            <a:avLst/>
          </a:prstGeom>
          <a:noFill/>
          <a:ln w="9525">
            <a:noFill/>
            <a:miter lim="800000"/>
            <a:headEnd/>
            <a:tailEnd/>
          </a:ln>
        </p:spPr>
        <p:txBody>
          <a:bodyPr/>
          <a:lstStyle/>
          <a:p>
            <a:endParaRPr lang="zh-CN" altLang="en-US"/>
          </a:p>
        </p:txBody>
      </p:sp>
      <p:sp>
        <p:nvSpPr>
          <p:cNvPr id="265473" name="Rectangle 257"/>
          <p:cNvSpPr>
            <a:spLocks noChangeArrowheads="1"/>
          </p:cNvSpPr>
          <p:nvPr/>
        </p:nvSpPr>
        <p:spPr bwMode="auto">
          <a:xfrm>
            <a:off x="4910138" y="4057650"/>
            <a:ext cx="760412" cy="304800"/>
          </a:xfrm>
          <a:prstGeom prst="rect">
            <a:avLst/>
          </a:prstGeom>
          <a:noFill/>
          <a:ln w="9525">
            <a:noFill/>
            <a:miter lim="800000"/>
            <a:headEnd/>
            <a:tailEnd/>
          </a:ln>
        </p:spPr>
        <p:txBody>
          <a:bodyPr wrap="none" lIns="0" tIns="0" rIns="0" bIns="0">
            <a:spAutoFit/>
          </a:bodyPr>
          <a:lstStyle/>
          <a:p>
            <a:r>
              <a:rPr kumimoji="1" lang="en-US" altLang="zh-CN" sz="2000">
                <a:solidFill>
                  <a:srgbClr val="333399"/>
                </a:solidFill>
                <a:latin typeface="Arial" charset="0"/>
                <a:ea typeface="黑体" pitchFamily="2" charset="-122"/>
              </a:rPr>
              <a:t>2 Mb/s</a:t>
            </a:r>
          </a:p>
        </p:txBody>
      </p:sp>
      <p:grpSp>
        <p:nvGrpSpPr>
          <p:cNvPr id="265474" name="Group 258"/>
          <p:cNvGrpSpPr>
            <a:grpSpLocks/>
          </p:cNvGrpSpPr>
          <p:nvPr/>
        </p:nvGrpSpPr>
        <p:grpSpPr bwMode="auto">
          <a:xfrm>
            <a:off x="6167438" y="4198938"/>
            <a:ext cx="582612" cy="409575"/>
            <a:chOff x="3202" y="3033"/>
            <a:chExt cx="309" cy="192"/>
          </a:xfrm>
        </p:grpSpPr>
        <p:sp>
          <p:nvSpPr>
            <p:cNvPr id="265475" name="Oval 259"/>
            <p:cNvSpPr>
              <a:spLocks noChangeArrowheads="1"/>
            </p:cNvSpPr>
            <p:nvPr/>
          </p:nvSpPr>
          <p:spPr bwMode="auto">
            <a:xfrm>
              <a:off x="3203" y="3113"/>
              <a:ext cx="308" cy="112"/>
            </a:xfrm>
            <a:prstGeom prst="ellipse">
              <a:avLst/>
            </a:prstGeom>
            <a:solidFill>
              <a:srgbClr val="0078AA"/>
            </a:solidFill>
            <a:ln w="3175">
              <a:solidFill>
                <a:srgbClr val="AAE6FF"/>
              </a:solidFill>
              <a:round/>
              <a:headEnd/>
              <a:tailEnd/>
            </a:ln>
          </p:spPr>
          <p:txBody>
            <a:bodyPr/>
            <a:lstStyle/>
            <a:p>
              <a:endParaRPr lang="zh-CN" altLang="en-US"/>
            </a:p>
          </p:txBody>
        </p:sp>
        <p:sp>
          <p:nvSpPr>
            <p:cNvPr id="265476" name="Rectangle 260"/>
            <p:cNvSpPr>
              <a:spLocks noChangeArrowheads="1"/>
            </p:cNvSpPr>
            <p:nvPr/>
          </p:nvSpPr>
          <p:spPr bwMode="auto">
            <a:xfrm>
              <a:off x="3202" y="3090"/>
              <a:ext cx="308" cy="80"/>
            </a:xfrm>
            <a:prstGeom prst="rect">
              <a:avLst/>
            </a:prstGeom>
            <a:solidFill>
              <a:srgbClr val="0078AA"/>
            </a:solidFill>
            <a:ln w="9525">
              <a:noFill/>
              <a:miter lim="800000"/>
              <a:headEnd/>
              <a:tailEnd/>
            </a:ln>
          </p:spPr>
          <p:txBody>
            <a:bodyPr/>
            <a:lstStyle/>
            <a:p>
              <a:endParaRPr lang="zh-CN" altLang="en-US"/>
            </a:p>
          </p:txBody>
        </p:sp>
        <p:sp>
          <p:nvSpPr>
            <p:cNvPr id="265477" name="Rectangle 261"/>
            <p:cNvSpPr>
              <a:spLocks noChangeArrowheads="1"/>
            </p:cNvSpPr>
            <p:nvPr/>
          </p:nvSpPr>
          <p:spPr bwMode="auto">
            <a:xfrm>
              <a:off x="3202" y="3090"/>
              <a:ext cx="308" cy="80"/>
            </a:xfrm>
            <a:prstGeom prst="rect">
              <a:avLst/>
            </a:prstGeom>
            <a:solidFill>
              <a:srgbClr val="0078AA"/>
            </a:solidFill>
            <a:ln w="9525">
              <a:noFill/>
              <a:miter lim="800000"/>
              <a:headEnd/>
              <a:tailEnd/>
            </a:ln>
          </p:spPr>
          <p:txBody>
            <a:bodyPr/>
            <a:lstStyle/>
            <a:p>
              <a:endParaRPr lang="zh-CN" altLang="en-US"/>
            </a:p>
          </p:txBody>
        </p:sp>
        <p:sp>
          <p:nvSpPr>
            <p:cNvPr id="265478" name="Oval 262"/>
            <p:cNvSpPr>
              <a:spLocks noChangeArrowheads="1"/>
            </p:cNvSpPr>
            <p:nvPr/>
          </p:nvSpPr>
          <p:spPr bwMode="auto">
            <a:xfrm>
              <a:off x="3203" y="3033"/>
              <a:ext cx="308" cy="112"/>
            </a:xfrm>
            <a:prstGeom prst="ellipse">
              <a:avLst/>
            </a:prstGeom>
            <a:solidFill>
              <a:srgbClr val="00B4FF"/>
            </a:solidFill>
            <a:ln w="3175">
              <a:solidFill>
                <a:srgbClr val="AAE6FF"/>
              </a:solidFill>
              <a:round/>
              <a:headEnd/>
              <a:tailEnd/>
            </a:ln>
          </p:spPr>
          <p:txBody>
            <a:bodyPr/>
            <a:lstStyle/>
            <a:p>
              <a:endParaRPr lang="zh-CN" altLang="en-US"/>
            </a:p>
          </p:txBody>
        </p:sp>
        <p:grpSp>
          <p:nvGrpSpPr>
            <p:cNvPr id="265479" name="Group 263"/>
            <p:cNvGrpSpPr>
              <a:grpSpLocks/>
            </p:cNvGrpSpPr>
            <p:nvPr/>
          </p:nvGrpSpPr>
          <p:grpSpPr bwMode="auto">
            <a:xfrm>
              <a:off x="3249" y="3046"/>
              <a:ext cx="214" cy="86"/>
              <a:chOff x="3249" y="3046"/>
              <a:chExt cx="214" cy="86"/>
            </a:xfrm>
          </p:grpSpPr>
          <p:grpSp>
            <p:nvGrpSpPr>
              <p:cNvPr id="265480" name="Group 264"/>
              <p:cNvGrpSpPr>
                <a:grpSpLocks/>
              </p:cNvGrpSpPr>
              <p:nvPr/>
            </p:nvGrpSpPr>
            <p:grpSpPr bwMode="auto">
              <a:xfrm>
                <a:off x="3249" y="3046"/>
                <a:ext cx="212" cy="84"/>
                <a:chOff x="3249" y="3046"/>
                <a:chExt cx="212" cy="84"/>
              </a:xfrm>
            </p:grpSpPr>
            <p:sp>
              <p:nvSpPr>
                <p:cNvPr id="265481" name="Freeform 265"/>
                <p:cNvSpPr>
                  <a:spLocks/>
                </p:cNvSpPr>
                <p:nvPr/>
              </p:nvSpPr>
              <p:spPr bwMode="auto">
                <a:xfrm>
                  <a:off x="3360" y="3048"/>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round/>
                  <a:headEnd/>
                  <a:tailEnd/>
                </a:ln>
              </p:spPr>
              <p:txBody>
                <a:bodyPr/>
                <a:lstStyle/>
                <a:p>
                  <a:endParaRPr lang="zh-CN" altLang="en-US"/>
                </a:p>
              </p:txBody>
            </p:sp>
            <p:sp>
              <p:nvSpPr>
                <p:cNvPr id="265482" name="Freeform 266"/>
                <p:cNvSpPr>
                  <a:spLocks/>
                </p:cNvSpPr>
                <p:nvPr/>
              </p:nvSpPr>
              <p:spPr bwMode="auto">
                <a:xfrm>
                  <a:off x="3360" y="3048"/>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round/>
                  <a:headEnd/>
                  <a:tailEnd/>
                </a:ln>
              </p:spPr>
              <p:txBody>
                <a:bodyPr/>
                <a:lstStyle/>
                <a:p>
                  <a:endParaRPr lang="zh-CN" altLang="en-US"/>
                </a:p>
              </p:txBody>
            </p:sp>
            <p:sp>
              <p:nvSpPr>
                <p:cNvPr id="265483" name="Freeform 267"/>
                <p:cNvSpPr>
                  <a:spLocks/>
                </p:cNvSpPr>
                <p:nvPr/>
              </p:nvSpPr>
              <p:spPr bwMode="auto">
                <a:xfrm>
                  <a:off x="3249" y="3090"/>
                  <a:ext cx="102" cy="38"/>
                </a:xfrm>
                <a:custGeom>
                  <a:avLst/>
                  <a:gdLst/>
                  <a:ahLst/>
                  <a:cxnLst>
                    <a:cxn ang="0">
                      <a:pos x="102" y="8"/>
                    </a:cxn>
                    <a:cxn ang="0">
                      <a:pos x="79" y="0"/>
                    </a:cxn>
                    <a:cxn ang="0">
                      <a:pos x="26" y="24"/>
                    </a:cxn>
                    <a:cxn ang="0">
                      <a:pos x="0" y="16"/>
                    </a:cxn>
                    <a:cxn ang="0">
                      <a:pos x="13" y="38"/>
                    </a:cxn>
                    <a:cxn ang="0">
                      <a:pos x="79" y="38"/>
                    </a:cxn>
                    <a:cxn ang="0">
                      <a:pos x="51" y="30"/>
                    </a:cxn>
                    <a:cxn ang="0">
                      <a:pos x="102" y="8"/>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round/>
                  <a:headEnd/>
                  <a:tailEnd/>
                </a:ln>
              </p:spPr>
              <p:txBody>
                <a:bodyPr/>
                <a:lstStyle/>
                <a:p>
                  <a:endParaRPr lang="zh-CN" altLang="en-US"/>
                </a:p>
              </p:txBody>
            </p:sp>
            <p:sp>
              <p:nvSpPr>
                <p:cNvPr id="265484" name="Freeform 268"/>
                <p:cNvSpPr>
                  <a:spLocks/>
                </p:cNvSpPr>
                <p:nvPr/>
              </p:nvSpPr>
              <p:spPr bwMode="auto">
                <a:xfrm>
                  <a:off x="3249" y="3090"/>
                  <a:ext cx="102" cy="38"/>
                </a:xfrm>
                <a:custGeom>
                  <a:avLst/>
                  <a:gdLst/>
                  <a:ahLst/>
                  <a:cxnLst>
                    <a:cxn ang="0">
                      <a:pos x="102" y="8"/>
                    </a:cxn>
                    <a:cxn ang="0">
                      <a:pos x="79" y="0"/>
                    </a:cxn>
                    <a:cxn ang="0">
                      <a:pos x="26" y="24"/>
                    </a:cxn>
                    <a:cxn ang="0">
                      <a:pos x="0" y="16"/>
                    </a:cxn>
                    <a:cxn ang="0">
                      <a:pos x="13" y="38"/>
                    </a:cxn>
                    <a:cxn ang="0">
                      <a:pos x="79" y="38"/>
                    </a:cxn>
                    <a:cxn ang="0">
                      <a:pos x="51" y="30"/>
                    </a:cxn>
                    <a:cxn ang="0">
                      <a:pos x="102" y="8"/>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round/>
                  <a:headEnd/>
                  <a:tailEnd/>
                </a:ln>
              </p:spPr>
              <p:txBody>
                <a:bodyPr/>
                <a:lstStyle/>
                <a:p>
                  <a:endParaRPr lang="zh-CN" altLang="en-US"/>
                </a:p>
              </p:txBody>
            </p:sp>
            <p:sp>
              <p:nvSpPr>
                <p:cNvPr id="265485" name="Freeform 269"/>
                <p:cNvSpPr>
                  <a:spLocks/>
                </p:cNvSpPr>
                <p:nvPr/>
              </p:nvSpPr>
              <p:spPr bwMode="auto">
                <a:xfrm>
                  <a:off x="3255" y="3046"/>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round/>
                  <a:headEnd/>
                  <a:tailEnd/>
                </a:ln>
              </p:spPr>
              <p:txBody>
                <a:bodyPr/>
                <a:lstStyle/>
                <a:p>
                  <a:endParaRPr lang="zh-CN" altLang="en-US"/>
                </a:p>
              </p:txBody>
            </p:sp>
            <p:sp>
              <p:nvSpPr>
                <p:cNvPr id="265486" name="Freeform 270"/>
                <p:cNvSpPr>
                  <a:spLocks/>
                </p:cNvSpPr>
                <p:nvPr/>
              </p:nvSpPr>
              <p:spPr bwMode="auto">
                <a:xfrm>
                  <a:off x="3255" y="3046"/>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round/>
                  <a:headEnd/>
                  <a:tailEnd/>
                </a:ln>
              </p:spPr>
              <p:txBody>
                <a:bodyPr/>
                <a:lstStyle/>
                <a:p>
                  <a:endParaRPr lang="zh-CN" altLang="en-US"/>
                </a:p>
              </p:txBody>
            </p:sp>
            <p:sp>
              <p:nvSpPr>
                <p:cNvPr id="265487" name="Freeform 271"/>
                <p:cNvSpPr>
                  <a:spLocks/>
                </p:cNvSpPr>
                <p:nvPr/>
              </p:nvSpPr>
              <p:spPr bwMode="auto">
                <a:xfrm>
                  <a:off x="3356" y="3094"/>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round/>
                  <a:headEnd/>
                  <a:tailEnd/>
                </a:ln>
              </p:spPr>
              <p:txBody>
                <a:bodyPr/>
                <a:lstStyle/>
                <a:p>
                  <a:endParaRPr lang="zh-CN" altLang="en-US"/>
                </a:p>
              </p:txBody>
            </p:sp>
            <p:sp>
              <p:nvSpPr>
                <p:cNvPr id="265488" name="Freeform 272"/>
                <p:cNvSpPr>
                  <a:spLocks/>
                </p:cNvSpPr>
                <p:nvPr/>
              </p:nvSpPr>
              <p:spPr bwMode="auto">
                <a:xfrm>
                  <a:off x="3356" y="3094"/>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round/>
                  <a:headEnd/>
                  <a:tailEnd/>
                </a:ln>
              </p:spPr>
              <p:txBody>
                <a:bodyPr/>
                <a:lstStyle/>
                <a:p>
                  <a:endParaRPr lang="zh-CN" altLang="en-US"/>
                </a:p>
              </p:txBody>
            </p:sp>
          </p:grpSp>
          <p:grpSp>
            <p:nvGrpSpPr>
              <p:cNvPr id="265489" name="Group 273"/>
              <p:cNvGrpSpPr>
                <a:grpSpLocks/>
              </p:cNvGrpSpPr>
              <p:nvPr/>
            </p:nvGrpSpPr>
            <p:grpSpPr bwMode="auto">
              <a:xfrm>
                <a:off x="3251" y="3048"/>
                <a:ext cx="212" cy="84"/>
                <a:chOff x="3251" y="3048"/>
                <a:chExt cx="212" cy="84"/>
              </a:xfrm>
            </p:grpSpPr>
            <p:sp>
              <p:nvSpPr>
                <p:cNvPr id="265490" name="Freeform 274"/>
                <p:cNvSpPr>
                  <a:spLocks/>
                </p:cNvSpPr>
                <p:nvPr/>
              </p:nvSpPr>
              <p:spPr bwMode="auto">
                <a:xfrm>
                  <a:off x="3362" y="3050"/>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round/>
                  <a:headEnd/>
                  <a:tailEnd/>
                </a:ln>
              </p:spPr>
              <p:txBody>
                <a:bodyPr/>
                <a:lstStyle/>
                <a:p>
                  <a:endParaRPr lang="zh-CN" altLang="en-US"/>
                </a:p>
              </p:txBody>
            </p:sp>
            <p:sp>
              <p:nvSpPr>
                <p:cNvPr id="265491" name="Freeform 275"/>
                <p:cNvSpPr>
                  <a:spLocks/>
                </p:cNvSpPr>
                <p:nvPr/>
              </p:nvSpPr>
              <p:spPr bwMode="auto">
                <a:xfrm>
                  <a:off x="3362" y="3050"/>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round/>
                  <a:headEnd/>
                  <a:tailEnd/>
                </a:ln>
              </p:spPr>
              <p:txBody>
                <a:bodyPr/>
                <a:lstStyle/>
                <a:p>
                  <a:endParaRPr lang="zh-CN" altLang="en-US"/>
                </a:p>
              </p:txBody>
            </p:sp>
            <p:sp>
              <p:nvSpPr>
                <p:cNvPr id="265492" name="Freeform 276"/>
                <p:cNvSpPr>
                  <a:spLocks/>
                </p:cNvSpPr>
                <p:nvPr/>
              </p:nvSpPr>
              <p:spPr bwMode="auto">
                <a:xfrm>
                  <a:off x="3251" y="3092"/>
                  <a:ext cx="101" cy="38"/>
                </a:xfrm>
                <a:custGeom>
                  <a:avLst/>
                  <a:gdLst/>
                  <a:ahLst/>
                  <a:cxnLst>
                    <a:cxn ang="0">
                      <a:pos x="101" y="8"/>
                    </a:cxn>
                    <a:cxn ang="0">
                      <a:pos x="79" y="0"/>
                    </a:cxn>
                    <a:cxn ang="0">
                      <a:pos x="26" y="24"/>
                    </a:cxn>
                    <a:cxn ang="0">
                      <a:pos x="0" y="16"/>
                    </a:cxn>
                    <a:cxn ang="0">
                      <a:pos x="13" y="38"/>
                    </a:cxn>
                    <a:cxn ang="0">
                      <a:pos x="79" y="38"/>
                    </a:cxn>
                    <a:cxn ang="0">
                      <a:pos x="51" y="30"/>
                    </a:cxn>
                    <a:cxn ang="0">
                      <a:pos x="101" y="8"/>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round/>
                  <a:headEnd/>
                  <a:tailEnd/>
                </a:ln>
              </p:spPr>
              <p:txBody>
                <a:bodyPr/>
                <a:lstStyle/>
                <a:p>
                  <a:endParaRPr lang="zh-CN" altLang="en-US"/>
                </a:p>
              </p:txBody>
            </p:sp>
            <p:sp>
              <p:nvSpPr>
                <p:cNvPr id="265493" name="Freeform 277"/>
                <p:cNvSpPr>
                  <a:spLocks/>
                </p:cNvSpPr>
                <p:nvPr/>
              </p:nvSpPr>
              <p:spPr bwMode="auto">
                <a:xfrm>
                  <a:off x="3251" y="3092"/>
                  <a:ext cx="101" cy="38"/>
                </a:xfrm>
                <a:custGeom>
                  <a:avLst/>
                  <a:gdLst/>
                  <a:ahLst/>
                  <a:cxnLst>
                    <a:cxn ang="0">
                      <a:pos x="101" y="8"/>
                    </a:cxn>
                    <a:cxn ang="0">
                      <a:pos x="79" y="0"/>
                    </a:cxn>
                    <a:cxn ang="0">
                      <a:pos x="26" y="24"/>
                    </a:cxn>
                    <a:cxn ang="0">
                      <a:pos x="0" y="16"/>
                    </a:cxn>
                    <a:cxn ang="0">
                      <a:pos x="13" y="38"/>
                    </a:cxn>
                    <a:cxn ang="0">
                      <a:pos x="79" y="38"/>
                    </a:cxn>
                    <a:cxn ang="0">
                      <a:pos x="51" y="30"/>
                    </a:cxn>
                    <a:cxn ang="0">
                      <a:pos x="101" y="8"/>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round/>
                  <a:headEnd/>
                  <a:tailEnd/>
                </a:ln>
              </p:spPr>
              <p:txBody>
                <a:bodyPr/>
                <a:lstStyle/>
                <a:p>
                  <a:endParaRPr lang="zh-CN" altLang="en-US"/>
                </a:p>
              </p:txBody>
            </p:sp>
            <p:sp>
              <p:nvSpPr>
                <p:cNvPr id="265494" name="Freeform 278"/>
                <p:cNvSpPr>
                  <a:spLocks/>
                </p:cNvSpPr>
                <p:nvPr/>
              </p:nvSpPr>
              <p:spPr bwMode="auto">
                <a:xfrm>
                  <a:off x="3257" y="3048"/>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round/>
                  <a:headEnd/>
                  <a:tailEnd/>
                </a:ln>
              </p:spPr>
              <p:txBody>
                <a:bodyPr/>
                <a:lstStyle/>
                <a:p>
                  <a:endParaRPr lang="zh-CN" altLang="en-US"/>
                </a:p>
              </p:txBody>
            </p:sp>
            <p:sp>
              <p:nvSpPr>
                <p:cNvPr id="265495" name="Freeform 279"/>
                <p:cNvSpPr>
                  <a:spLocks/>
                </p:cNvSpPr>
                <p:nvPr/>
              </p:nvSpPr>
              <p:spPr bwMode="auto">
                <a:xfrm>
                  <a:off x="3257" y="3048"/>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round/>
                  <a:headEnd/>
                  <a:tailEnd/>
                </a:ln>
              </p:spPr>
              <p:txBody>
                <a:bodyPr/>
                <a:lstStyle/>
                <a:p>
                  <a:endParaRPr lang="zh-CN" altLang="en-US"/>
                </a:p>
              </p:txBody>
            </p:sp>
            <p:sp>
              <p:nvSpPr>
                <p:cNvPr id="265496" name="Freeform 280"/>
                <p:cNvSpPr>
                  <a:spLocks/>
                </p:cNvSpPr>
                <p:nvPr/>
              </p:nvSpPr>
              <p:spPr bwMode="auto">
                <a:xfrm>
                  <a:off x="3358" y="3096"/>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round/>
                  <a:headEnd/>
                  <a:tailEnd/>
                </a:ln>
              </p:spPr>
              <p:txBody>
                <a:bodyPr/>
                <a:lstStyle/>
                <a:p>
                  <a:endParaRPr lang="zh-CN" altLang="en-US"/>
                </a:p>
              </p:txBody>
            </p:sp>
            <p:sp>
              <p:nvSpPr>
                <p:cNvPr id="265497" name="Freeform 281"/>
                <p:cNvSpPr>
                  <a:spLocks/>
                </p:cNvSpPr>
                <p:nvPr/>
              </p:nvSpPr>
              <p:spPr bwMode="auto">
                <a:xfrm>
                  <a:off x="3358" y="3096"/>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round/>
                  <a:headEnd/>
                  <a:tailEnd/>
                </a:ln>
              </p:spPr>
              <p:txBody>
                <a:bodyPr/>
                <a:lstStyle/>
                <a:p>
                  <a:endParaRPr lang="zh-CN" altLang="en-US"/>
                </a:p>
              </p:txBody>
            </p:sp>
          </p:grpSp>
        </p:grpSp>
        <p:sp>
          <p:nvSpPr>
            <p:cNvPr id="265498" name="Line 282"/>
            <p:cNvSpPr>
              <a:spLocks noChangeShapeType="1"/>
            </p:cNvSpPr>
            <p:nvPr/>
          </p:nvSpPr>
          <p:spPr bwMode="auto">
            <a:xfrm>
              <a:off x="3202" y="3088"/>
              <a:ext cx="1" cy="80"/>
            </a:xfrm>
            <a:prstGeom prst="line">
              <a:avLst/>
            </a:prstGeom>
            <a:noFill/>
            <a:ln w="3175">
              <a:solidFill>
                <a:srgbClr val="AAE6FF"/>
              </a:solidFill>
              <a:round/>
              <a:headEnd/>
              <a:tailEnd/>
            </a:ln>
          </p:spPr>
          <p:txBody>
            <a:bodyPr/>
            <a:lstStyle/>
            <a:p>
              <a:endParaRPr lang="zh-CN" altLang="en-US"/>
            </a:p>
          </p:txBody>
        </p:sp>
        <p:sp>
          <p:nvSpPr>
            <p:cNvPr id="265499" name="Line 283"/>
            <p:cNvSpPr>
              <a:spLocks noChangeShapeType="1"/>
            </p:cNvSpPr>
            <p:nvPr/>
          </p:nvSpPr>
          <p:spPr bwMode="auto">
            <a:xfrm>
              <a:off x="3510" y="3088"/>
              <a:ext cx="1" cy="80"/>
            </a:xfrm>
            <a:prstGeom prst="line">
              <a:avLst/>
            </a:prstGeom>
            <a:noFill/>
            <a:ln w="3175">
              <a:solidFill>
                <a:srgbClr val="AAE6FF"/>
              </a:solidFill>
              <a:round/>
              <a:headEnd/>
              <a:tailEnd/>
            </a:ln>
          </p:spPr>
          <p:txBody>
            <a:bodyPr/>
            <a:lstStyle/>
            <a:p>
              <a:endParaRPr lang="zh-CN" altLang="en-US"/>
            </a:p>
          </p:txBody>
        </p:sp>
      </p:grpSp>
      <p:sp>
        <p:nvSpPr>
          <p:cNvPr id="265500" name="Rectangle 284"/>
          <p:cNvSpPr>
            <a:spLocks noChangeArrowheads="1"/>
          </p:cNvSpPr>
          <p:nvPr/>
        </p:nvSpPr>
        <p:spPr bwMode="auto">
          <a:xfrm>
            <a:off x="6761163" y="3735388"/>
            <a:ext cx="890587" cy="427037"/>
          </a:xfrm>
          <a:prstGeom prst="rect">
            <a:avLst/>
          </a:prstGeom>
          <a:noFill/>
          <a:ln w="9525">
            <a:noFill/>
            <a:miter lim="800000"/>
            <a:headEnd/>
            <a:tailEnd/>
          </a:ln>
        </p:spPr>
        <p:txBody>
          <a:bodyPr/>
          <a:lstStyle/>
          <a:p>
            <a:endParaRPr lang="zh-CN" altLang="en-US"/>
          </a:p>
        </p:txBody>
      </p:sp>
      <p:sp>
        <p:nvSpPr>
          <p:cNvPr id="265501" name="Rectangle 285"/>
          <p:cNvSpPr>
            <a:spLocks noChangeArrowheads="1"/>
          </p:cNvSpPr>
          <p:nvPr/>
        </p:nvSpPr>
        <p:spPr bwMode="auto">
          <a:xfrm>
            <a:off x="7164388" y="4275138"/>
            <a:ext cx="762000" cy="306387"/>
          </a:xfrm>
          <a:prstGeom prst="rect">
            <a:avLst/>
          </a:prstGeom>
          <a:noFill/>
          <a:ln w="9525">
            <a:noFill/>
            <a:miter lim="800000"/>
            <a:headEnd/>
            <a:tailEnd/>
          </a:ln>
        </p:spPr>
        <p:txBody>
          <a:bodyPr wrap="none" lIns="0" tIns="0" rIns="0" bIns="0">
            <a:spAutoFit/>
          </a:bodyPr>
          <a:lstStyle/>
          <a:p>
            <a:r>
              <a:rPr kumimoji="1" lang="zh-CN" altLang="en-US" sz="2000">
                <a:solidFill>
                  <a:srgbClr val="333399"/>
                </a:solidFill>
                <a:latin typeface="Arial" charset="0"/>
                <a:ea typeface="黑体" pitchFamily="2" charset="-122"/>
              </a:rPr>
              <a:t>因特网</a:t>
            </a:r>
          </a:p>
        </p:txBody>
      </p:sp>
      <p:sp>
        <p:nvSpPr>
          <p:cNvPr id="265502" name="Rectangle 286"/>
          <p:cNvSpPr>
            <a:spLocks noChangeArrowheads="1"/>
          </p:cNvSpPr>
          <p:nvPr/>
        </p:nvSpPr>
        <p:spPr bwMode="auto">
          <a:xfrm>
            <a:off x="3684588" y="3832225"/>
            <a:ext cx="400050" cy="398463"/>
          </a:xfrm>
          <a:prstGeom prst="rect">
            <a:avLst/>
          </a:prstGeom>
          <a:noFill/>
          <a:ln w="9525">
            <a:noFill/>
            <a:miter lim="800000"/>
            <a:headEnd/>
            <a:tailEnd/>
          </a:ln>
        </p:spPr>
        <p:txBody>
          <a:bodyPr/>
          <a:lstStyle/>
          <a:p>
            <a:endParaRPr lang="zh-CN" altLang="en-US"/>
          </a:p>
        </p:txBody>
      </p:sp>
      <p:sp>
        <p:nvSpPr>
          <p:cNvPr id="265503" name="Rectangle 287"/>
          <p:cNvSpPr>
            <a:spLocks noChangeArrowheads="1"/>
          </p:cNvSpPr>
          <p:nvPr/>
        </p:nvSpPr>
        <p:spPr bwMode="auto">
          <a:xfrm>
            <a:off x="2828925" y="4603750"/>
            <a:ext cx="433388" cy="400050"/>
          </a:xfrm>
          <a:prstGeom prst="rect">
            <a:avLst/>
          </a:prstGeom>
          <a:noFill/>
          <a:ln w="9525">
            <a:noFill/>
            <a:miter lim="800000"/>
            <a:headEnd/>
            <a:tailEnd/>
          </a:ln>
        </p:spPr>
        <p:txBody>
          <a:bodyPr/>
          <a:lstStyle/>
          <a:p>
            <a:endParaRPr lang="zh-CN" altLang="en-US"/>
          </a:p>
        </p:txBody>
      </p:sp>
      <p:sp>
        <p:nvSpPr>
          <p:cNvPr id="265504" name="Rectangle 288"/>
          <p:cNvSpPr>
            <a:spLocks noChangeArrowheads="1"/>
          </p:cNvSpPr>
          <p:nvPr/>
        </p:nvSpPr>
        <p:spPr bwMode="auto">
          <a:xfrm>
            <a:off x="1625600" y="4217988"/>
            <a:ext cx="436563" cy="398462"/>
          </a:xfrm>
          <a:prstGeom prst="rect">
            <a:avLst/>
          </a:prstGeom>
          <a:noFill/>
          <a:ln w="9525">
            <a:noFill/>
            <a:miter lim="800000"/>
            <a:headEnd/>
            <a:tailEnd/>
          </a:ln>
        </p:spPr>
        <p:txBody>
          <a:bodyPr/>
          <a:lstStyle/>
          <a:p>
            <a:endParaRPr lang="zh-CN" altLang="en-US"/>
          </a:p>
        </p:txBody>
      </p:sp>
      <p:sp>
        <p:nvSpPr>
          <p:cNvPr id="265505" name="Rectangle 289"/>
          <p:cNvSpPr>
            <a:spLocks noChangeArrowheads="1"/>
          </p:cNvSpPr>
          <p:nvPr/>
        </p:nvSpPr>
        <p:spPr bwMode="auto">
          <a:xfrm>
            <a:off x="292100" y="3846513"/>
            <a:ext cx="762000" cy="304800"/>
          </a:xfrm>
          <a:prstGeom prst="rect">
            <a:avLst/>
          </a:prstGeom>
          <a:noFill/>
          <a:ln w="9525">
            <a:noFill/>
            <a:miter lim="800000"/>
            <a:headEnd/>
            <a:tailEnd/>
          </a:ln>
        </p:spPr>
        <p:txBody>
          <a:bodyPr wrap="none" lIns="0" tIns="0" rIns="0" bIns="0">
            <a:spAutoFit/>
          </a:bodyPr>
          <a:lstStyle/>
          <a:p>
            <a:r>
              <a:rPr kumimoji="1" lang="zh-CN" altLang="en-US" sz="2000">
                <a:solidFill>
                  <a:srgbClr val="333399"/>
                </a:solidFill>
                <a:latin typeface="Arial" charset="0"/>
                <a:ea typeface="黑体" pitchFamily="2" charset="-122"/>
              </a:rPr>
              <a:t>浏览器</a:t>
            </a:r>
          </a:p>
        </p:txBody>
      </p:sp>
      <p:sp>
        <p:nvSpPr>
          <p:cNvPr id="265506" name="Rectangle 290"/>
          <p:cNvSpPr>
            <a:spLocks noChangeArrowheads="1"/>
          </p:cNvSpPr>
          <p:nvPr/>
        </p:nvSpPr>
        <p:spPr bwMode="auto">
          <a:xfrm>
            <a:off x="3679825" y="3859213"/>
            <a:ext cx="276225" cy="304800"/>
          </a:xfrm>
          <a:prstGeom prst="rect">
            <a:avLst/>
          </a:prstGeom>
          <a:noFill/>
          <a:ln w="9525">
            <a:noFill/>
            <a:miter lim="800000"/>
            <a:headEnd/>
            <a:tailEnd/>
          </a:ln>
        </p:spPr>
        <p:txBody>
          <a:bodyPr wrap="none" lIns="0" tIns="0" rIns="0" bIns="0">
            <a:spAutoFit/>
          </a:bodyPr>
          <a:lstStyle/>
          <a:p>
            <a:r>
              <a:rPr kumimoji="1" lang="en-US" altLang="zh-CN" sz="2000">
                <a:solidFill>
                  <a:srgbClr val="333399"/>
                </a:solidFill>
                <a:latin typeface="Arial" charset="0"/>
                <a:ea typeface="黑体" pitchFamily="2" charset="-122"/>
              </a:rPr>
              <a:t>R</a:t>
            </a:r>
            <a:r>
              <a:rPr kumimoji="1" lang="en-US" altLang="zh-CN" sz="2000" baseline="-25000">
                <a:solidFill>
                  <a:srgbClr val="333399"/>
                </a:solidFill>
                <a:latin typeface="Arial" charset="0"/>
                <a:ea typeface="黑体" pitchFamily="2" charset="-122"/>
              </a:rPr>
              <a:t>1</a:t>
            </a:r>
          </a:p>
        </p:txBody>
      </p:sp>
      <p:sp>
        <p:nvSpPr>
          <p:cNvPr id="265507" name="Rectangle 291"/>
          <p:cNvSpPr>
            <a:spLocks noChangeArrowheads="1"/>
          </p:cNvSpPr>
          <p:nvPr/>
        </p:nvSpPr>
        <p:spPr bwMode="auto">
          <a:xfrm>
            <a:off x="6300788" y="3860800"/>
            <a:ext cx="276225" cy="304800"/>
          </a:xfrm>
          <a:prstGeom prst="rect">
            <a:avLst/>
          </a:prstGeom>
          <a:noFill/>
          <a:ln w="9525">
            <a:noFill/>
            <a:miter lim="800000"/>
            <a:headEnd/>
            <a:tailEnd/>
          </a:ln>
        </p:spPr>
        <p:txBody>
          <a:bodyPr wrap="none" lIns="0" tIns="0" rIns="0" bIns="0">
            <a:spAutoFit/>
          </a:bodyPr>
          <a:lstStyle/>
          <a:p>
            <a:r>
              <a:rPr kumimoji="1" lang="en-US" altLang="zh-CN" sz="2000">
                <a:solidFill>
                  <a:srgbClr val="333399"/>
                </a:solidFill>
                <a:latin typeface="Arial" charset="0"/>
                <a:ea typeface="黑体" pitchFamily="2" charset="-122"/>
              </a:rPr>
              <a:t>R</a:t>
            </a:r>
            <a:r>
              <a:rPr kumimoji="1" lang="en-US" altLang="zh-CN" sz="2000" baseline="-25000">
                <a:solidFill>
                  <a:srgbClr val="333399"/>
                </a:solidFill>
                <a:latin typeface="Arial" charset="0"/>
                <a:ea typeface="黑体" pitchFamily="2" charset="-122"/>
              </a:rPr>
              <a:t>2</a:t>
            </a:r>
          </a:p>
        </p:txBody>
      </p:sp>
      <p:sp>
        <p:nvSpPr>
          <p:cNvPr id="265508" name="Freeform 292"/>
          <p:cNvSpPr>
            <a:spLocks/>
          </p:cNvSpPr>
          <p:nvPr/>
        </p:nvSpPr>
        <p:spPr bwMode="auto">
          <a:xfrm>
            <a:off x="3787775" y="3352800"/>
            <a:ext cx="4638675" cy="1162050"/>
          </a:xfrm>
          <a:custGeom>
            <a:avLst/>
            <a:gdLst/>
            <a:ahLst/>
            <a:cxnLst>
              <a:cxn ang="0">
                <a:pos x="0" y="718"/>
              </a:cxn>
              <a:cxn ang="0">
                <a:pos x="765" y="712"/>
              </a:cxn>
              <a:cxn ang="0">
                <a:pos x="1702" y="700"/>
              </a:cxn>
              <a:cxn ang="0">
                <a:pos x="2324" y="520"/>
              </a:cxn>
              <a:cxn ang="0">
                <a:pos x="2922" y="0"/>
              </a:cxn>
            </a:cxnLst>
            <a:rect l="0" t="0" r="r" b="b"/>
            <a:pathLst>
              <a:path w="2922" h="732">
                <a:moveTo>
                  <a:pt x="0" y="718"/>
                </a:moveTo>
                <a:cubicBezTo>
                  <a:pt x="127" y="717"/>
                  <a:pt x="481" y="715"/>
                  <a:pt x="765" y="712"/>
                </a:cubicBezTo>
                <a:cubicBezTo>
                  <a:pt x="1049" y="709"/>
                  <a:pt x="1442" y="732"/>
                  <a:pt x="1702" y="700"/>
                </a:cubicBezTo>
                <a:cubicBezTo>
                  <a:pt x="1962" y="668"/>
                  <a:pt x="2121" y="637"/>
                  <a:pt x="2324" y="520"/>
                </a:cubicBezTo>
                <a:cubicBezTo>
                  <a:pt x="2527" y="403"/>
                  <a:pt x="2798" y="108"/>
                  <a:pt x="2922" y="0"/>
                </a:cubicBezTo>
              </a:path>
            </a:pathLst>
          </a:custGeom>
          <a:noFill/>
          <a:ln w="76200" cmpd="sng">
            <a:solidFill>
              <a:schemeClr val="hlink"/>
            </a:solidFill>
            <a:round/>
            <a:headEnd type="triangle" w="med" len="lg"/>
            <a:tailEnd type="triangle" w="med" len="lg"/>
          </a:ln>
          <a:effectLst/>
        </p:spPr>
        <p:txBody>
          <a:bodyPr/>
          <a:lstStyle/>
          <a:p>
            <a:endParaRPr lang="zh-CN" altLang="en-US"/>
          </a:p>
        </p:txBody>
      </p:sp>
      <p:grpSp>
        <p:nvGrpSpPr>
          <p:cNvPr id="265509" name="Group 293"/>
          <p:cNvGrpSpPr>
            <a:grpSpLocks/>
          </p:cNvGrpSpPr>
          <p:nvPr/>
        </p:nvGrpSpPr>
        <p:grpSpPr bwMode="auto">
          <a:xfrm>
            <a:off x="4732338" y="2997200"/>
            <a:ext cx="1370012" cy="717550"/>
            <a:chOff x="2981" y="1888"/>
            <a:chExt cx="863" cy="452"/>
          </a:xfrm>
        </p:grpSpPr>
        <p:sp>
          <p:nvSpPr>
            <p:cNvPr id="265510" name="AutoShape 294"/>
            <p:cNvSpPr>
              <a:spLocks noChangeArrowheads="1"/>
            </p:cNvSpPr>
            <p:nvPr/>
          </p:nvSpPr>
          <p:spPr bwMode="auto">
            <a:xfrm>
              <a:off x="2981" y="1888"/>
              <a:ext cx="863" cy="452"/>
            </a:xfrm>
            <a:prstGeom prst="wedgeRoundRectCallout">
              <a:avLst>
                <a:gd name="adj1" fmla="val -89051"/>
                <a:gd name="adj2" fmla="val 144468"/>
                <a:gd name="adj3" fmla="val 16667"/>
              </a:avLst>
            </a:prstGeom>
            <a:solidFill>
              <a:srgbClr val="FFFF99"/>
            </a:solidFill>
            <a:ln w="9525">
              <a:solidFill>
                <a:schemeClr val="tx1"/>
              </a:solidFill>
              <a:miter lim="800000"/>
              <a:headEnd/>
              <a:tailEnd/>
            </a:ln>
            <a:effectLst>
              <a:outerShdw dist="35921" dir="2700000" algn="ctr" rotWithShape="0">
                <a:schemeClr val="bg2"/>
              </a:outerShdw>
            </a:effectLst>
          </p:spPr>
          <p:txBody>
            <a:bodyPr/>
            <a:lstStyle/>
            <a:p>
              <a:pPr algn="ctr"/>
              <a:endParaRPr kumimoji="1" lang="zh-CN" altLang="zh-CN" sz="3200">
                <a:solidFill>
                  <a:srgbClr val="333399"/>
                </a:solidFill>
                <a:latin typeface="Arial" charset="0"/>
                <a:ea typeface="黑体" pitchFamily="2" charset="-122"/>
              </a:endParaRPr>
            </a:p>
          </p:txBody>
        </p:sp>
        <p:sp>
          <p:nvSpPr>
            <p:cNvPr id="265511" name="Rectangle 295"/>
            <p:cNvSpPr>
              <a:spLocks noChangeArrowheads="1"/>
            </p:cNvSpPr>
            <p:nvPr/>
          </p:nvSpPr>
          <p:spPr bwMode="auto">
            <a:xfrm>
              <a:off x="3016" y="1906"/>
              <a:ext cx="800" cy="384"/>
            </a:xfrm>
            <a:prstGeom prst="rect">
              <a:avLst/>
            </a:prstGeom>
            <a:noFill/>
            <a:ln w="9525">
              <a:noFill/>
              <a:miter lim="800000"/>
              <a:headEnd/>
              <a:tailEnd/>
            </a:ln>
          </p:spPr>
          <p:txBody>
            <a:bodyPr wrap="none" lIns="0" tIns="0" rIns="0" bIns="0">
              <a:spAutoFit/>
            </a:bodyPr>
            <a:lstStyle/>
            <a:p>
              <a:r>
                <a:rPr kumimoji="1" lang="zh-CN" altLang="en-US" sz="2000">
                  <a:solidFill>
                    <a:srgbClr val="333399"/>
                  </a:solidFill>
                  <a:latin typeface="Arial" charset="0"/>
                  <a:ea typeface="黑体" pitchFamily="2" charset="-122"/>
                </a:rPr>
                <a:t>这条链路上</a:t>
              </a:r>
            </a:p>
            <a:p>
              <a:r>
                <a:rPr kumimoji="1" lang="zh-CN" altLang="en-US" sz="2000">
                  <a:solidFill>
                    <a:srgbClr val="333399"/>
                  </a:solidFill>
                  <a:latin typeface="Arial" charset="0"/>
                  <a:ea typeface="黑体" pitchFamily="2" charset="-122"/>
                </a:rPr>
                <a:t>的时延很大</a:t>
              </a:r>
            </a:p>
          </p:txBody>
        </p:sp>
      </p:grpSp>
      <p:sp>
        <p:nvSpPr>
          <p:cNvPr id="265512" name="Freeform 296"/>
          <p:cNvSpPr>
            <a:spLocks/>
          </p:cNvSpPr>
          <p:nvPr/>
        </p:nvSpPr>
        <p:spPr bwMode="auto">
          <a:xfrm>
            <a:off x="1476375" y="3194050"/>
            <a:ext cx="1971675" cy="1160463"/>
          </a:xfrm>
          <a:custGeom>
            <a:avLst/>
            <a:gdLst/>
            <a:ahLst/>
            <a:cxnLst>
              <a:cxn ang="0">
                <a:pos x="0" y="0"/>
              </a:cxn>
              <a:cxn ang="0">
                <a:pos x="620" y="909"/>
              </a:cxn>
            </a:cxnLst>
            <a:rect l="0" t="0" r="r" b="b"/>
            <a:pathLst>
              <a:path w="620" h="909">
                <a:moveTo>
                  <a:pt x="0" y="0"/>
                </a:moveTo>
                <a:cubicBezTo>
                  <a:pt x="103" y="151"/>
                  <a:pt x="491" y="720"/>
                  <a:pt x="620" y="909"/>
                </a:cubicBezTo>
              </a:path>
            </a:pathLst>
          </a:custGeom>
          <a:noFill/>
          <a:ln w="38100" cmpd="sng">
            <a:solidFill>
              <a:schemeClr val="hlink"/>
            </a:solidFill>
            <a:round/>
            <a:headEnd type="triangle" w="med" len="lg"/>
            <a:tailEnd type="triangle" w="med" len="lg"/>
          </a:ln>
          <a:effectLst/>
        </p:spPr>
        <p:txBody>
          <a:bodyPr/>
          <a:lstStyle/>
          <a:p>
            <a:endParaRPr lang="zh-CN" altLang="en-US"/>
          </a:p>
        </p:txBody>
      </p:sp>
      <p:sp>
        <p:nvSpPr>
          <p:cNvPr id="265513" name="Freeform 297"/>
          <p:cNvSpPr>
            <a:spLocks/>
          </p:cNvSpPr>
          <p:nvPr/>
        </p:nvSpPr>
        <p:spPr bwMode="auto">
          <a:xfrm>
            <a:off x="1647825" y="3968750"/>
            <a:ext cx="1712913" cy="484188"/>
          </a:xfrm>
          <a:custGeom>
            <a:avLst/>
            <a:gdLst/>
            <a:ahLst/>
            <a:cxnLst>
              <a:cxn ang="0">
                <a:pos x="0" y="0"/>
              </a:cxn>
              <a:cxn ang="0">
                <a:pos x="620" y="909"/>
              </a:cxn>
            </a:cxnLst>
            <a:rect l="0" t="0" r="r" b="b"/>
            <a:pathLst>
              <a:path w="620" h="909">
                <a:moveTo>
                  <a:pt x="0" y="0"/>
                </a:moveTo>
                <a:cubicBezTo>
                  <a:pt x="103" y="151"/>
                  <a:pt x="491" y="720"/>
                  <a:pt x="620" y="909"/>
                </a:cubicBezTo>
              </a:path>
            </a:pathLst>
          </a:custGeom>
          <a:noFill/>
          <a:ln w="38100" cmpd="sng">
            <a:solidFill>
              <a:schemeClr val="hlink"/>
            </a:solidFill>
            <a:round/>
            <a:headEnd type="triangle" w="med" len="lg"/>
            <a:tailEnd type="triangle" w="med" len="lg"/>
          </a:ln>
          <a:effectLst/>
        </p:spPr>
        <p:txBody>
          <a:bodyPr/>
          <a:lstStyle/>
          <a:p>
            <a:endParaRPr lang="zh-CN" altLang="en-US"/>
          </a:p>
        </p:txBody>
      </p:sp>
      <p:sp>
        <p:nvSpPr>
          <p:cNvPr id="265514" name="Freeform 298"/>
          <p:cNvSpPr>
            <a:spLocks/>
          </p:cNvSpPr>
          <p:nvPr/>
        </p:nvSpPr>
        <p:spPr bwMode="auto">
          <a:xfrm>
            <a:off x="865188" y="4508500"/>
            <a:ext cx="2536825" cy="38100"/>
          </a:xfrm>
          <a:custGeom>
            <a:avLst/>
            <a:gdLst/>
            <a:ahLst/>
            <a:cxnLst>
              <a:cxn ang="0">
                <a:pos x="0" y="17"/>
              </a:cxn>
              <a:cxn ang="0">
                <a:pos x="1344" y="0"/>
              </a:cxn>
            </a:cxnLst>
            <a:rect l="0" t="0" r="r" b="b"/>
            <a:pathLst>
              <a:path w="1344" h="17">
                <a:moveTo>
                  <a:pt x="0" y="17"/>
                </a:moveTo>
                <a:cubicBezTo>
                  <a:pt x="224" y="14"/>
                  <a:pt x="1064" y="4"/>
                  <a:pt x="1344" y="0"/>
                </a:cubicBezTo>
              </a:path>
            </a:pathLst>
          </a:custGeom>
          <a:noFill/>
          <a:ln w="38100" cmpd="sng">
            <a:solidFill>
              <a:schemeClr val="hlink"/>
            </a:solidFill>
            <a:round/>
            <a:headEnd type="triangle" w="med" len="lg"/>
            <a:tailEnd type="triangle" w="med" len="lg"/>
          </a:ln>
          <a:effectLst/>
        </p:spPr>
        <p:txBody>
          <a:bodyPr/>
          <a:lstStyle/>
          <a:p>
            <a:endParaRPr lang="zh-CN" altLang="en-US"/>
          </a:p>
        </p:txBody>
      </p:sp>
      <p:sp>
        <p:nvSpPr>
          <p:cNvPr id="265515" name="Freeform 299"/>
          <p:cNvSpPr>
            <a:spLocks/>
          </p:cNvSpPr>
          <p:nvPr/>
        </p:nvSpPr>
        <p:spPr bwMode="auto">
          <a:xfrm>
            <a:off x="1476375" y="4578350"/>
            <a:ext cx="1987550" cy="647700"/>
          </a:xfrm>
          <a:custGeom>
            <a:avLst/>
            <a:gdLst/>
            <a:ahLst/>
            <a:cxnLst>
              <a:cxn ang="0">
                <a:pos x="0" y="304"/>
              </a:cxn>
              <a:cxn ang="0">
                <a:pos x="1052" y="0"/>
              </a:cxn>
            </a:cxnLst>
            <a:rect l="0" t="0" r="r" b="b"/>
            <a:pathLst>
              <a:path w="1052" h="304">
                <a:moveTo>
                  <a:pt x="0" y="304"/>
                </a:moveTo>
                <a:cubicBezTo>
                  <a:pt x="175" y="253"/>
                  <a:pt x="833" y="63"/>
                  <a:pt x="1052" y="0"/>
                </a:cubicBezTo>
              </a:path>
            </a:pathLst>
          </a:custGeom>
          <a:noFill/>
          <a:ln w="38100" cmpd="sng">
            <a:solidFill>
              <a:schemeClr val="hlink"/>
            </a:solidFill>
            <a:round/>
            <a:headEnd type="triangle" w="med" len="lg"/>
            <a:tailEnd type="triangle" w="med" len="lg"/>
          </a:ln>
          <a:effectLst/>
        </p:spPr>
        <p:txBody>
          <a:bodyPr/>
          <a:lstStyle/>
          <a:p>
            <a:endParaRPr lang="zh-CN" altLang="en-US"/>
          </a:p>
        </p:txBody>
      </p:sp>
      <p:sp>
        <p:nvSpPr>
          <p:cNvPr id="265516" name="Text Box 300"/>
          <p:cNvSpPr txBox="1">
            <a:spLocks noChangeArrowheads="1"/>
          </p:cNvSpPr>
          <p:nvPr/>
        </p:nvSpPr>
        <p:spPr bwMode="auto">
          <a:xfrm>
            <a:off x="2411413" y="2081213"/>
            <a:ext cx="4664075" cy="588962"/>
          </a:xfrm>
          <a:prstGeom prst="rect">
            <a:avLst/>
          </a:prstGeom>
          <a:solidFill>
            <a:srgbClr val="CCECFF"/>
          </a:solidFill>
          <a:ln w="9525">
            <a:solidFill>
              <a:srgbClr val="333399"/>
            </a:solidFill>
            <a:miter lim="800000"/>
            <a:headEnd/>
            <a:tailEnd/>
          </a:ln>
          <a:effectLst/>
        </p:spPr>
        <p:txBody>
          <a:bodyPr wrap="none">
            <a:spAutoFit/>
          </a:bodyPr>
          <a:lstStyle/>
          <a:p>
            <a:r>
              <a:rPr lang="zh-CN" altLang="en-US" sz="3200">
                <a:solidFill>
                  <a:srgbClr val="333399"/>
                </a:solidFill>
                <a:ea typeface="黑体" pitchFamily="2" charset="-122"/>
              </a:rPr>
              <a:t>没有使用高速缓存的情况</a:t>
            </a:r>
          </a:p>
        </p:txBody>
      </p:sp>
      <p:grpSp>
        <p:nvGrpSpPr>
          <p:cNvPr id="265517" name="Group 301"/>
          <p:cNvGrpSpPr>
            <a:grpSpLocks/>
          </p:cNvGrpSpPr>
          <p:nvPr/>
        </p:nvGrpSpPr>
        <p:grpSpPr bwMode="auto">
          <a:xfrm>
            <a:off x="3779838" y="4365625"/>
            <a:ext cx="3028950" cy="1738313"/>
            <a:chOff x="2381" y="2750"/>
            <a:chExt cx="1908" cy="1095"/>
          </a:xfrm>
        </p:grpSpPr>
        <p:sp>
          <p:nvSpPr>
            <p:cNvPr id="265518" name="Text Box 302"/>
            <p:cNvSpPr txBox="1">
              <a:spLocks noChangeArrowheads="1"/>
            </p:cNvSpPr>
            <p:nvPr/>
          </p:nvSpPr>
          <p:spPr bwMode="auto">
            <a:xfrm>
              <a:off x="2381" y="3249"/>
              <a:ext cx="1908" cy="596"/>
            </a:xfrm>
            <a:prstGeom prst="rect">
              <a:avLst/>
            </a:prstGeom>
            <a:noFill/>
            <a:ln w="9525">
              <a:noFill/>
              <a:miter lim="800000"/>
              <a:headEnd/>
              <a:tailEnd/>
            </a:ln>
            <a:effectLst/>
          </p:spPr>
          <p:txBody>
            <a:bodyPr wrap="none">
              <a:spAutoFit/>
            </a:bodyPr>
            <a:lstStyle/>
            <a:p>
              <a:pPr algn="ctr"/>
              <a:r>
                <a:rPr lang="zh-CN" altLang="en-US" sz="2800">
                  <a:solidFill>
                    <a:srgbClr val="333399"/>
                  </a:solidFill>
                  <a:ea typeface="黑体" pitchFamily="2" charset="-122"/>
                </a:rPr>
                <a:t>所有万维网通信量</a:t>
              </a:r>
            </a:p>
            <a:p>
              <a:pPr algn="ctr"/>
              <a:r>
                <a:rPr lang="zh-CN" altLang="en-US" sz="2800">
                  <a:solidFill>
                    <a:srgbClr val="333399"/>
                  </a:solidFill>
                  <a:ea typeface="黑体" pitchFamily="2" charset="-122"/>
                </a:rPr>
                <a:t>都经过这条链路</a:t>
              </a:r>
            </a:p>
          </p:txBody>
        </p:sp>
        <p:sp>
          <p:nvSpPr>
            <p:cNvPr id="265519" name="Line 303"/>
            <p:cNvSpPr>
              <a:spLocks noChangeShapeType="1"/>
            </p:cNvSpPr>
            <p:nvPr/>
          </p:nvSpPr>
          <p:spPr bwMode="auto">
            <a:xfrm flipV="1">
              <a:off x="3334" y="2750"/>
              <a:ext cx="0" cy="589"/>
            </a:xfrm>
            <a:prstGeom prst="line">
              <a:avLst/>
            </a:prstGeom>
            <a:noFill/>
            <a:ln w="76200">
              <a:solidFill>
                <a:srgbClr val="333399"/>
              </a:solidFill>
              <a:round/>
              <a:headEnd/>
              <a:tailEnd type="triangle" w="med" len="med"/>
            </a:ln>
            <a:effectLst/>
          </p:spPr>
          <p:txBody>
            <a:bodyPr/>
            <a:lstStyle/>
            <a:p>
              <a:endParaRPr lang="zh-CN" altLang="en-US"/>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551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265509"/>
                                        </p:tgtEl>
                                        <p:attrNameLst>
                                          <p:attrName>style.visibility</p:attrName>
                                        </p:attrNameLst>
                                      </p:cBhvr>
                                      <p:to>
                                        <p:strVal val="visible"/>
                                      </p:to>
                                    </p:set>
                                  </p:childTnLst>
                                </p:cTn>
                              </p:par>
                            </p:childTnLst>
                          </p:cTn>
                        </p:par>
                        <p:par>
                          <p:cTn id="10" fill="hold">
                            <p:stCondLst>
                              <p:cond delay="1000"/>
                            </p:stCondLst>
                            <p:childTnLst>
                              <p:par>
                                <p:cTn id="11" presetID="35" presetClass="emph" presetSubtype="0" repeatCount="3000" fill="hold" nodeType="afterEffect">
                                  <p:stCondLst>
                                    <p:cond delay="500"/>
                                  </p:stCondLst>
                                  <p:childTnLst>
                                    <p:anim calcmode="discrete" valueType="str">
                                      <p:cBhvr>
                                        <p:cTn id="12" dur="1000" fill="hold"/>
                                        <p:tgtEl>
                                          <p:spTgt spid="26550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idx="4294967295"/>
          </p:nvPr>
        </p:nvSpPr>
        <p:spPr>
          <a:xfrm>
            <a:off x="1350963" y="503238"/>
            <a:ext cx="7793037" cy="622300"/>
          </a:xfrm>
        </p:spPr>
        <p:txBody>
          <a:bodyPr>
            <a:normAutofit fontScale="90000"/>
          </a:bodyPr>
          <a:lstStyle/>
          <a:p>
            <a:pPr algn="ctr"/>
            <a:r>
              <a:rPr lang="zh-CN" altLang="en-US" sz="4000"/>
              <a:t>使用高速缓存的情况</a:t>
            </a:r>
          </a:p>
        </p:txBody>
      </p:sp>
      <p:grpSp>
        <p:nvGrpSpPr>
          <p:cNvPr id="267267" name="Group 3"/>
          <p:cNvGrpSpPr>
            <a:grpSpLocks/>
          </p:cNvGrpSpPr>
          <p:nvPr/>
        </p:nvGrpSpPr>
        <p:grpSpPr bwMode="auto">
          <a:xfrm>
            <a:off x="250825" y="3494088"/>
            <a:ext cx="3454400" cy="2570162"/>
            <a:chOff x="912" y="768"/>
            <a:chExt cx="2400" cy="1584"/>
          </a:xfrm>
        </p:grpSpPr>
        <p:sp>
          <p:nvSpPr>
            <p:cNvPr id="267268" name="Oval 4"/>
            <p:cNvSpPr>
              <a:spLocks noChangeArrowheads="1"/>
            </p:cNvSpPr>
            <p:nvPr/>
          </p:nvSpPr>
          <p:spPr bwMode="auto">
            <a:xfrm>
              <a:off x="1751" y="799"/>
              <a:ext cx="1026" cy="628"/>
            </a:xfrm>
            <a:prstGeom prst="ellipse">
              <a:avLst/>
            </a:prstGeom>
            <a:solidFill>
              <a:srgbClr val="000000"/>
            </a:solidFill>
            <a:ln w="9525">
              <a:noFill/>
              <a:round/>
              <a:headEnd/>
              <a:tailEnd/>
            </a:ln>
          </p:spPr>
          <p:txBody>
            <a:bodyPr/>
            <a:lstStyle/>
            <a:p>
              <a:endParaRPr lang="zh-CN" altLang="en-US"/>
            </a:p>
          </p:txBody>
        </p:sp>
        <p:sp>
          <p:nvSpPr>
            <p:cNvPr id="267269" name="Oval 5"/>
            <p:cNvSpPr>
              <a:spLocks noChangeArrowheads="1"/>
            </p:cNvSpPr>
            <p:nvPr/>
          </p:nvSpPr>
          <p:spPr bwMode="auto">
            <a:xfrm>
              <a:off x="1172" y="972"/>
              <a:ext cx="781" cy="627"/>
            </a:xfrm>
            <a:prstGeom prst="ellipse">
              <a:avLst/>
            </a:prstGeom>
            <a:solidFill>
              <a:srgbClr val="000000"/>
            </a:solidFill>
            <a:ln w="9525">
              <a:noFill/>
              <a:round/>
              <a:headEnd/>
              <a:tailEnd/>
            </a:ln>
          </p:spPr>
          <p:txBody>
            <a:bodyPr/>
            <a:lstStyle/>
            <a:p>
              <a:endParaRPr lang="zh-CN" altLang="en-US"/>
            </a:p>
          </p:txBody>
        </p:sp>
        <p:sp>
          <p:nvSpPr>
            <p:cNvPr id="267270" name="Oval 6"/>
            <p:cNvSpPr>
              <a:spLocks noChangeArrowheads="1"/>
            </p:cNvSpPr>
            <p:nvPr/>
          </p:nvSpPr>
          <p:spPr bwMode="auto">
            <a:xfrm>
              <a:off x="926" y="1364"/>
              <a:ext cx="521" cy="502"/>
            </a:xfrm>
            <a:prstGeom prst="ellipse">
              <a:avLst/>
            </a:prstGeom>
            <a:solidFill>
              <a:srgbClr val="000000"/>
            </a:solidFill>
            <a:ln w="9525">
              <a:noFill/>
              <a:round/>
              <a:headEnd/>
              <a:tailEnd/>
            </a:ln>
          </p:spPr>
          <p:txBody>
            <a:bodyPr/>
            <a:lstStyle/>
            <a:p>
              <a:endParaRPr lang="zh-CN" altLang="en-US"/>
            </a:p>
          </p:txBody>
        </p:sp>
        <p:sp>
          <p:nvSpPr>
            <p:cNvPr id="267271" name="Oval 7"/>
            <p:cNvSpPr>
              <a:spLocks noChangeArrowheads="1"/>
            </p:cNvSpPr>
            <p:nvPr/>
          </p:nvSpPr>
          <p:spPr bwMode="auto">
            <a:xfrm>
              <a:off x="1085" y="1599"/>
              <a:ext cx="796" cy="549"/>
            </a:xfrm>
            <a:prstGeom prst="ellipse">
              <a:avLst/>
            </a:prstGeom>
            <a:solidFill>
              <a:srgbClr val="000000"/>
            </a:solidFill>
            <a:ln w="9525">
              <a:noFill/>
              <a:round/>
              <a:headEnd/>
              <a:tailEnd/>
            </a:ln>
          </p:spPr>
          <p:txBody>
            <a:bodyPr/>
            <a:lstStyle/>
            <a:p>
              <a:endParaRPr lang="zh-CN" altLang="en-US"/>
            </a:p>
          </p:txBody>
        </p:sp>
        <p:sp>
          <p:nvSpPr>
            <p:cNvPr id="267272" name="Oval 8"/>
            <p:cNvSpPr>
              <a:spLocks noChangeArrowheads="1"/>
            </p:cNvSpPr>
            <p:nvPr/>
          </p:nvSpPr>
          <p:spPr bwMode="auto">
            <a:xfrm>
              <a:off x="1664" y="1693"/>
              <a:ext cx="1200" cy="659"/>
            </a:xfrm>
            <a:prstGeom prst="ellipse">
              <a:avLst/>
            </a:prstGeom>
            <a:solidFill>
              <a:srgbClr val="000000"/>
            </a:solidFill>
            <a:ln w="9525">
              <a:noFill/>
              <a:round/>
              <a:headEnd/>
              <a:tailEnd/>
            </a:ln>
          </p:spPr>
          <p:txBody>
            <a:bodyPr/>
            <a:lstStyle/>
            <a:p>
              <a:endParaRPr lang="zh-CN" altLang="en-US"/>
            </a:p>
          </p:txBody>
        </p:sp>
        <p:sp>
          <p:nvSpPr>
            <p:cNvPr id="267273" name="Oval 9"/>
            <p:cNvSpPr>
              <a:spLocks noChangeArrowheads="1"/>
            </p:cNvSpPr>
            <p:nvPr/>
          </p:nvSpPr>
          <p:spPr bwMode="auto">
            <a:xfrm>
              <a:off x="2445" y="988"/>
              <a:ext cx="751" cy="486"/>
            </a:xfrm>
            <a:prstGeom prst="ellipse">
              <a:avLst/>
            </a:prstGeom>
            <a:solidFill>
              <a:srgbClr val="000000"/>
            </a:solidFill>
            <a:ln w="9525">
              <a:noFill/>
              <a:round/>
              <a:headEnd/>
              <a:tailEnd/>
            </a:ln>
          </p:spPr>
          <p:txBody>
            <a:bodyPr/>
            <a:lstStyle/>
            <a:p>
              <a:endParaRPr lang="zh-CN" altLang="en-US"/>
            </a:p>
          </p:txBody>
        </p:sp>
        <p:sp>
          <p:nvSpPr>
            <p:cNvPr id="267274" name="Oval 10"/>
            <p:cNvSpPr>
              <a:spLocks noChangeArrowheads="1"/>
            </p:cNvSpPr>
            <p:nvPr/>
          </p:nvSpPr>
          <p:spPr bwMode="auto">
            <a:xfrm>
              <a:off x="2560" y="1317"/>
              <a:ext cx="752" cy="486"/>
            </a:xfrm>
            <a:prstGeom prst="ellipse">
              <a:avLst/>
            </a:prstGeom>
            <a:solidFill>
              <a:srgbClr val="000000"/>
            </a:solidFill>
            <a:ln w="9525">
              <a:noFill/>
              <a:round/>
              <a:headEnd/>
              <a:tailEnd/>
            </a:ln>
          </p:spPr>
          <p:txBody>
            <a:bodyPr/>
            <a:lstStyle/>
            <a:p>
              <a:endParaRPr lang="zh-CN" altLang="en-US"/>
            </a:p>
          </p:txBody>
        </p:sp>
        <p:sp>
          <p:nvSpPr>
            <p:cNvPr id="267275" name="Oval 11"/>
            <p:cNvSpPr>
              <a:spLocks noChangeArrowheads="1"/>
            </p:cNvSpPr>
            <p:nvPr/>
          </p:nvSpPr>
          <p:spPr bwMode="auto">
            <a:xfrm>
              <a:off x="2488" y="1427"/>
              <a:ext cx="752" cy="815"/>
            </a:xfrm>
            <a:prstGeom prst="ellipse">
              <a:avLst/>
            </a:prstGeom>
            <a:solidFill>
              <a:srgbClr val="000000"/>
            </a:solidFill>
            <a:ln w="9525">
              <a:noFill/>
              <a:round/>
              <a:headEnd/>
              <a:tailEnd/>
            </a:ln>
          </p:spPr>
          <p:txBody>
            <a:bodyPr/>
            <a:lstStyle/>
            <a:p>
              <a:endParaRPr lang="zh-CN" altLang="en-US"/>
            </a:p>
          </p:txBody>
        </p:sp>
        <p:sp>
          <p:nvSpPr>
            <p:cNvPr id="267276" name="Oval 12"/>
            <p:cNvSpPr>
              <a:spLocks noChangeArrowheads="1"/>
            </p:cNvSpPr>
            <p:nvPr/>
          </p:nvSpPr>
          <p:spPr bwMode="auto">
            <a:xfrm>
              <a:off x="1360" y="1176"/>
              <a:ext cx="1547" cy="815"/>
            </a:xfrm>
            <a:prstGeom prst="ellipse">
              <a:avLst/>
            </a:prstGeom>
            <a:solidFill>
              <a:srgbClr val="000000"/>
            </a:solidFill>
            <a:ln w="9525">
              <a:noFill/>
              <a:round/>
              <a:headEnd/>
              <a:tailEnd/>
            </a:ln>
          </p:spPr>
          <p:txBody>
            <a:bodyPr/>
            <a:lstStyle/>
            <a:p>
              <a:endParaRPr lang="zh-CN" altLang="en-US"/>
            </a:p>
          </p:txBody>
        </p:sp>
        <p:grpSp>
          <p:nvGrpSpPr>
            <p:cNvPr id="267277" name="Group 13"/>
            <p:cNvGrpSpPr>
              <a:grpSpLocks/>
            </p:cNvGrpSpPr>
            <p:nvPr/>
          </p:nvGrpSpPr>
          <p:grpSpPr bwMode="auto">
            <a:xfrm>
              <a:off x="912" y="768"/>
              <a:ext cx="2386" cy="1553"/>
              <a:chOff x="912" y="768"/>
              <a:chExt cx="2386" cy="1553"/>
            </a:xfrm>
          </p:grpSpPr>
          <p:sp>
            <p:nvSpPr>
              <p:cNvPr id="267278" name="Oval 14"/>
              <p:cNvSpPr>
                <a:spLocks noChangeArrowheads="1"/>
              </p:cNvSpPr>
              <p:nvPr/>
            </p:nvSpPr>
            <p:spPr bwMode="auto">
              <a:xfrm>
                <a:off x="1736" y="768"/>
                <a:ext cx="1027" cy="627"/>
              </a:xfrm>
              <a:prstGeom prst="ellipse">
                <a:avLst/>
              </a:prstGeom>
              <a:solidFill>
                <a:srgbClr val="DDDDDD"/>
              </a:solidFill>
              <a:ln w="9525">
                <a:noFill/>
                <a:round/>
                <a:headEnd/>
                <a:tailEnd/>
              </a:ln>
            </p:spPr>
            <p:txBody>
              <a:bodyPr/>
              <a:lstStyle/>
              <a:p>
                <a:endParaRPr lang="zh-CN" altLang="en-US"/>
              </a:p>
            </p:txBody>
          </p:sp>
          <p:sp>
            <p:nvSpPr>
              <p:cNvPr id="267279" name="Oval 15"/>
              <p:cNvSpPr>
                <a:spLocks noChangeArrowheads="1"/>
              </p:cNvSpPr>
              <p:nvPr/>
            </p:nvSpPr>
            <p:spPr bwMode="auto">
              <a:xfrm>
                <a:off x="1158" y="941"/>
                <a:ext cx="781" cy="627"/>
              </a:xfrm>
              <a:prstGeom prst="ellipse">
                <a:avLst/>
              </a:prstGeom>
              <a:solidFill>
                <a:srgbClr val="DDDDDD"/>
              </a:solidFill>
              <a:ln w="9525">
                <a:noFill/>
                <a:round/>
                <a:headEnd/>
                <a:tailEnd/>
              </a:ln>
            </p:spPr>
            <p:txBody>
              <a:bodyPr/>
              <a:lstStyle/>
              <a:p>
                <a:endParaRPr lang="zh-CN" altLang="en-US"/>
              </a:p>
            </p:txBody>
          </p:sp>
          <p:sp>
            <p:nvSpPr>
              <p:cNvPr id="267280" name="Oval 16"/>
              <p:cNvSpPr>
                <a:spLocks noChangeArrowheads="1"/>
              </p:cNvSpPr>
              <p:nvPr/>
            </p:nvSpPr>
            <p:spPr bwMode="auto">
              <a:xfrm>
                <a:off x="912" y="1333"/>
                <a:ext cx="520" cy="501"/>
              </a:xfrm>
              <a:prstGeom prst="ellipse">
                <a:avLst/>
              </a:prstGeom>
              <a:solidFill>
                <a:srgbClr val="DDDDDD"/>
              </a:solidFill>
              <a:ln w="9525">
                <a:noFill/>
                <a:round/>
                <a:headEnd/>
                <a:tailEnd/>
              </a:ln>
            </p:spPr>
            <p:txBody>
              <a:bodyPr/>
              <a:lstStyle/>
              <a:p>
                <a:endParaRPr lang="zh-CN" altLang="en-US"/>
              </a:p>
            </p:txBody>
          </p:sp>
          <p:sp>
            <p:nvSpPr>
              <p:cNvPr id="267281" name="Oval 17"/>
              <p:cNvSpPr>
                <a:spLocks noChangeArrowheads="1"/>
              </p:cNvSpPr>
              <p:nvPr/>
            </p:nvSpPr>
            <p:spPr bwMode="auto">
              <a:xfrm>
                <a:off x="1071" y="1568"/>
                <a:ext cx="795" cy="549"/>
              </a:xfrm>
              <a:prstGeom prst="ellipse">
                <a:avLst/>
              </a:prstGeom>
              <a:solidFill>
                <a:srgbClr val="DDDDDD"/>
              </a:solidFill>
              <a:ln w="9525">
                <a:noFill/>
                <a:round/>
                <a:headEnd/>
                <a:tailEnd/>
              </a:ln>
            </p:spPr>
            <p:txBody>
              <a:bodyPr/>
              <a:lstStyle/>
              <a:p>
                <a:endParaRPr lang="zh-CN" altLang="en-US"/>
              </a:p>
            </p:txBody>
          </p:sp>
          <p:sp>
            <p:nvSpPr>
              <p:cNvPr id="267282" name="Oval 18"/>
              <p:cNvSpPr>
                <a:spLocks noChangeArrowheads="1"/>
              </p:cNvSpPr>
              <p:nvPr/>
            </p:nvSpPr>
            <p:spPr bwMode="auto">
              <a:xfrm>
                <a:off x="1649" y="1662"/>
                <a:ext cx="1200" cy="659"/>
              </a:xfrm>
              <a:prstGeom prst="ellipse">
                <a:avLst/>
              </a:prstGeom>
              <a:solidFill>
                <a:srgbClr val="DDDDDD"/>
              </a:solidFill>
              <a:ln w="9525">
                <a:noFill/>
                <a:round/>
                <a:headEnd/>
                <a:tailEnd/>
              </a:ln>
            </p:spPr>
            <p:txBody>
              <a:bodyPr/>
              <a:lstStyle/>
              <a:p>
                <a:endParaRPr lang="zh-CN" altLang="en-US"/>
              </a:p>
            </p:txBody>
          </p:sp>
          <p:sp>
            <p:nvSpPr>
              <p:cNvPr id="267283" name="Oval 19"/>
              <p:cNvSpPr>
                <a:spLocks noChangeArrowheads="1"/>
              </p:cNvSpPr>
              <p:nvPr/>
            </p:nvSpPr>
            <p:spPr bwMode="auto">
              <a:xfrm>
                <a:off x="2430" y="956"/>
                <a:ext cx="752" cy="486"/>
              </a:xfrm>
              <a:prstGeom prst="ellipse">
                <a:avLst/>
              </a:prstGeom>
              <a:solidFill>
                <a:srgbClr val="DDDDDD"/>
              </a:solidFill>
              <a:ln w="9525">
                <a:noFill/>
                <a:round/>
                <a:headEnd/>
                <a:tailEnd/>
              </a:ln>
            </p:spPr>
            <p:txBody>
              <a:bodyPr/>
              <a:lstStyle/>
              <a:p>
                <a:endParaRPr lang="zh-CN" altLang="en-US"/>
              </a:p>
            </p:txBody>
          </p:sp>
          <p:sp>
            <p:nvSpPr>
              <p:cNvPr id="267284" name="Oval 20"/>
              <p:cNvSpPr>
                <a:spLocks noChangeArrowheads="1"/>
              </p:cNvSpPr>
              <p:nvPr/>
            </p:nvSpPr>
            <p:spPr bwMode="auto">
              <a:xfrm>
                <a:off x="2546" y="1286"/>
                <a:ext cx="752" cy="486"/>
              </a:xfrm>
              <a:prstGeom prst="ellipse">
                <a:avLst/>
              </a:prstGeom>
              <a:solidFill>
                <a:srgbClr val="DDDDDD"/>
              </a:solidFill>
              <a:ln w="9525">
                <a:noFill/>
                <a:round/>
                <a:headEnd/>
                <a:tailEnd/>
              </a:ln>
            </p:spPr>
            <p:txBody>
              <a:bodyPr/>
              <a:lstStyle/>
              <a:p>
                <a:endParaRPr lang="zh-CN" altLang="en-US"/>
              </a:p>
            </p:txBody>
          </p:sp>
          <p:sp>
            <p:nvSpPr>
              <p:cNvPr id="267285" name="Oval 21"/>
              <p:cNvSpPr>
                <a:spLocks noChangeArrowheads="1"/>
              </p:cNvSpPr>
              <p:nvPr/>
            </p:nvSpPr>
            <p:spPr bwMode="auto">
              <a:xfrm>
                <a:off x="2473" y="1395"/>
                <a:ext cx="752" cy="816"/>
              </a:xfrm>
              <a:prstGeom prst="ellipse">
                <a:avLst/>
              </a:prstGeom>
              <a:solidFill>
                <a:srgbClr val="DDDDDD"/>
              </a:solidFill>
              <a:ln w="9525">
                <a:noFill/>
                <a:round/>
                <a:headEnd/>
                <a:tailEnd/>
              </a:ln>
            </p:spPr>
            <p:txBody>
              <a:bodyPr/>
              <a:lstStyle/>
              <a:p>
                <a:endParaRPr lang="zh-CN" altLang="en-US"/>
              </a:p>
            </p:txBody>
          </p:sp>
          <p:sp>
            <p:nvSpPr>
              <p:cNvPr id="267286" name="Oval 22"/>
              <p:cNvSpPr>
                <a:spLocks noChangeArrowheads="1"/>
              </p:cNvSpPr>
              <p:nvPr/>
            </p:nvSpPr>
            <p:spPr bwMode="auto">
              <a:xfrm>
                <a:off x="1346" y="1144"/>
                <a:ext cx="1547" cy="816"/>
              </a:xfrm>
              <a:prstGeom prst="ellipse">
                <a:avLst/>
              </a:prstGeom>
              <a:solidFill>
                <a:srgbClr val="DDDDDD"/>
              </a:solidFill>
              <a:ln w="9525">
                <a:noFill/>
                <a:round/>
                <a:headEnd/>
                <a:tailEnd/>
              </a:ln>
            </p:spPr>
            <p:txBody>
              <a:bodyPr/>
              <a:lstStyle/>
              <a:p>
                <a:endParaRPr lang="zh-CN" altLang="en-US"/>
              </a:p>
            </p:txBody>
          </p:sp>
        </p:grpSp>
      </p:grpSp>
      <p:graphicFrame>
        <p:nvGraphicFramePr>
          <p:cNvPr id="267287" name="Object 23"/>
          <p:cNvGraphicFramePr>
            <a:graphicFrameLocks noChangeAspect="1"/>
          </p:cNvGraphicFramePr>
          <p:nvPr/>
        </p:nvGraphicFramePr>
        <p:xfrm>
          <a:off x="6542088" y="4217988"/>
          <a:ext cx="1770062" cy="1149350"/>
        </p:xfrm>
        <a:graphic>
          <a:graphicData uri="http://schemas.openxmlformats.org/presentationml/2006/ole">
            <p:oleObj spid="_x0000_s267287" name="VISIO" r:id="rId4" imgW="1689840" imgH="964440" progId="Visio.Drawing.6">
              <p:embed/>
            </p:oleObj>
          </a:graphicData>
        </a:graphic>
      </p:graphicFrame>
      <p:sp>
        <p:nvSpPr>
          <p:cNvPr id="267288" name="Line 24"/>
          <p:cNvSpPr>
            <a:spLocks noChangeShapeType="1"/>
          </p:cNvSpPr>
          <p:nvPr/>
        </p:nvSpPr>
        <p:spPr bwMode="auto">
          <a:xfrm>
            <a:off x="3735388" y="4779963"/>
            <a:ext cx="2524125" cy="0"/>
          </a:xfrm>
          <a:prstGeom prst="line">
            <a:avLst/>
          </a:prstGeom>
          <a:noFill/>
          <a:ln w="38100">
            <a:solidFill>
              <a:srgbClr val="333399"/>
            </a:solidFill>
            <a:round/>
            <a:headEnd/>
            <a:tailEnd/>
          </a:ln>
          <a:effectLst/>
        </p:spPr>
        <p:txBody>
          <a:bodyPr/>
          <a:lstStyle/>
          <a:p>
            <a:endParaRPr lang="zh-CN" altLang="en-US"/>
          </a:p>
        </p:txBody>
      </p:sp>
      <p:sp>
        <p:nvSpPr>
          <p:cNvPr id="267289" name="Line 25"/>
          <p:cNvSpPr>
            <a:spLocks noChangeShapeType="1"/>
          </p:cNvSpPr>
          <p:nvPr/>
        </p:nvSpPr>
        <p:spPr bwMode="auto">
          <a:xfrm>
            <a:off x="7637463" y="5289550"/>
            <a:ext cx="649287" cy="542925"/>
          </a:xfrm>
          <a:prstGeom prst="line">
            <a:avLst/>
          </a:prstGeom>
          <a:noFill/>
          <a:ln w="28575">
            <a:solidFill>
              <a:srgbClr val="333399"/>
            </a:solidFill>
            <a:round/>
            <a:headEnd/>
            <a:tailEnd/>
          </a:ln>
        </p:spPr>
        <p:txBody>
          <a:bodyPr/>
          <a:lstStyle/>
          <a:p>
            <a:endParaRPr lang="zh-CN" altLang="en-US"/>
          </a:p>
        </p:txBody>
      </p:sp>
      <p:sp>
        <p:nvSpPr>
          <p:cNvPr id="267290" name="Line 26"/>
          <p:cNvSpPr>
            <a:spLocks noChangeShapeType="1"/>
          </p:cNvSpPr>
          <p:nvPr/>
        </p:nvSpPr>
        <p:spPr bwMode="auto">
          <a:xfrm>
            <a:off x="8012113" y="5010150"/>
            <a:ext cx="520700" cy="115888"/>
          </a:xfrm>
          <a:prstGeom prst="line">
            <a:avLst/>
          </a:prstGeom>
          <a:noFill/>
          <a:ln w="28575">
            <a:solidFill>
              <a:srgbClr val="333399"/>
            </a:solidFill>
            <a:round/>
            <a:headEnd/>
            <a:tailEnd/>
          </a:ln>
        </p:spPr>
        <p:txBody>
          <a:bodyPr/>
          <a:lstStyle/>
          <a:p>
            <a:endParaRPr lang="zh-CN" altLang="en-US"/>
          </a:p>
        </p:txBody>
      </p:sp>
      <p:sp>
        <p:nvSpPr>
          <p:cNvPr id="267291" name="Line 27"/>
          <p:cNvSpPr>
            <a:spLocks noChangeShapeType="1"/>
          </p:cNvSpPr>
          <p:nvPr/>
        </p:nvSpPr>
        <p:spPr bwMode="auto">
          <a:xfrm flipV="1">
            <a:off x="8040688" y="4329113"/>
            <a:ext cx="492125" cy="153987"/>
          </a:xfrm>
          <a:prstGeom prst="line">
            <a:avLst/>
          </a:prstGeom>
          <a:noFill/>
          <a:ln w="28575">
            <a:solidFill>
              <a:srgbClr val="333399"/>
            </a:solidFill>
            <a:round/>
            <a:headEnd/>
            <a:tailEnd/>
          </a:ln>
        </p:spPr>
        <p:txBody>
          <a:bodyPr/>
          <a:lstStyle/>
          <a:p>
            <a:endParaRPr lang="zh-CN" altLang="en-US"/>
          </a:p>
        </p:txBody>
      </p:sp>
      <p:sp>
        <p:nvSpPr>
          <p:cNvPr id="267292" name="Line 28"/>
          <p:cNvSpPr>
            <a:spLocks noChangeShapeType="1"/>
          </p:cNvSpPr>
          <p:nvPr/>
        </p:nvSpPr>
        <p:spPr bwMode="auto">
          <a:xfrm flipV="1">
            <a:off x="7607300" y="3709988"/>
            <a:ext cx="679450" cy="595312"/>
          </a:xfrm>
          <a:prstGeom prst="line">
            <a:avLst/>
          </a:prstGeom>
          <a:noFill/>
          <a:ln w="28575">
            <a:solidFill>
              <a:srgbClr val="333399"/>
            </a:solidFill>
            <a:round/>
            <a:headEnd/>
            <a:tailEnd/>
          </a:ln>
        </p:spPr>
        <p:txBody>
          <a:bodyPr/>
          <a:lstStyle/>
          <a:p>
            <a:endParaRPr lang="zh-CN" altLang="en-US"/>
          </a:p>
        </p:txBody>
      </p:sp>
      <p:grpSp>
        <p:nvGrpSpPr>
          <p:cNvPr id="267293" name="Group 29"/>
          <p:cNvGrpSpPr>
            <a:grpSpLocks/>
          </p:cNvGrpSpPr>
          <p:nvPr/>
        </p:nvGrpSpPr>
        <p:grpSpPr bwMode="auto">
          <a:xfrm>
            <a:off x="8399463" y="3984625"/>
            <a:ext cx="393700" cy="661988"/>
            <a:chOff x="4486" y="2730"/>
            <a:chExt cx="217" cy="339"/>
          </a:xfrm>
        </p:grpSpPr>
        <p:grpSp>
          <p:nvGrpSpPr>
            <p:cNvPr id="267294" name="Group 30"/>
            <p:cNvGrpSpPr>
              <a:grpSpLocks/>
            </p:cNvGrpSpPr>
            <p:nvPr/>
          </p:nvGrpSpPr>
          <p:grpSpPr bwMode="auto">
            <a:xfrm>
              <a:off x="4491" y="2736"/>
              <a:ext cx="212" cy="333"/>
              <a:chOff x="4491" y="2736"/>
              <a:chExt cx="212" cy="333"/>
            </a:xfrm>
          </p:grpSpPr>
          <p:sp>
            <p:nvSpPr>
              <p:cNvPr id="267295" name="Freeform 31"/>
              <p:cNvSpPr>
                <a:spLocks/>
              </p:cNvSpPr>
              <p:nvPr/>
            </p:nvSpPr>
            <p:spPr bwMode="auto">
              <a:xfrm>
                <a:off x="4557" y="2736"/>
                <a:ext cx="146" cy="333"/>
              </a:xfrm>
              <a:custGeom>
                <a:avLst/>
                <a:gdLst/>
                <a:ahLst/>
                <a:cxnLst>
                  <a:cxn ang="0">
                    <a:pos x="50" y="333"/>
                  </a:cxn>
                  <a:cxn ang="0">
                    <a:pos x="0" y="51"/>
                  </a:cxn>
                  <a:cxn ang="0">
                    <a:pos x="146" y="0"/>
                  </a:cxn>
                  <a:cxn ang="0">
                    <a:pos x="146" y="270"/>
                  </a:cxn>
                  <a:cxn ang="0">
                    <a:pos x="50" y="333"/>
                  </a:cxn>
                </a:cxnLst>
                <a:rect l="0" t="0" r="r" b="b"/>
                <a:pathLst>
                  <a:path w="146" h="333">
                    <a:moveTo>
                      <a:pt x="50" y="333"/>
                    </a:moveTo>
                    <a:lnTo>
                      <a:pt x="0" y="51"/>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67296" name="Freeform 32"/>
              <p:cNvSpPr>
                <a:spLocks/>
              </p:cNvSpPr>
              <p:nvPr/>
            </p:nvSpPr>
            <p:spPr bwMode="auto">
              <a:xfrm>
                <a:off x="4557" y="2736"/>
                <a:ext cx="146" cy="333"/>
              </a:xfrm>
              <a:custGeom>
                <a:avLst/>
                <a:gdLst/>
                <a:ahLst/>
                <a:cxnLst>
                  <a:cxn ang="0">
                    <a:pos x="50" y="333"/>
                  </a:cxn>
                  <a:cxn ang="0">
                    <a:pos x="0" y="51"/>
                  </a:cxn>
                  <a:cxn ang="0">
                    <a:pos x="146" y="0"/>
                  </a:cxn>
                  <a:cxn ang="0">
                    <a:pos x="146" y="270"/>
                  </a:cxn>
                  <a:cxn ang="0">
                    <a:pos x="50" y="333"/>
                  </a:cxn>
                </a:cxnLst>
                <a:rect l="0" t="0" r="r" b="b"/>
                <a:pathLst>
                  <a:path w="146" h="333">
                    <a:moveTo>
                      <a:pt x="50" y="333"/>
                    </a:moveTo>
                    <a:lnTo>
                      <a:pt x="0" y="51"/>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67297" name="Freeform 33"/>
              <p:cNvSpPr>
                <a:spLocks/>
              </p:cNvSpPr>
              <p:nvPr/>
            </p:nvSpPr>
            <p:spPr bwMode="auto">
              <a:xfrm>
                <a:off x="4491" y="2736"/>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67298" name="Freeform 34"/>
              <p:cNvSpPr>
                <a:spLocks/>
              </p:cNvSpPr>
              <p:nvPr/>
            </p:nvSpPr>
            <p:spPr bwMode="auto">
              <a:xfrm>
                <a:off x="4491" y="2736"/>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67299" name="Rectangle 35"/>
              <p:cNvSpPr>
                <a:spLocks noChangeArrowheads="1"/>
              </p:cNvSpPr>
              <p:nvPr/>
            </p:nvSpPr>
            <p:spPr bwMode="auto">
              <a:xfrm>
                <a:off x="4491" y="2799"/>
                <a:ext cx="116" cy="270"/>
              </a:xfrm>
              <a:prstGeom prst="rect">
                <a:avLst/>
              </a:prstGeom>
              <a:solidFill>
                <a:srgbClr val="000000"/>
              </a:solidFill>
              <a:ln w="9525">
                <a:noFill/>
                <a:miter lim="800000"/>
                <a:headEnd/>
                <a:tailEnd/>
              </a:ln>
            </p:spPr>
            <p:txBody>
              <a:bodyPr/>
              <a:lstStyle/>
              <a:p>
                <a:endParaRPr lang="zh-CN" altLang="en-US"/>
              </a:p>
            </p:txBody>
          </p:sp>
          <p:sp>
            <p:nvSpPr>
              <p:cNvPr id="267300" name="Rectangle 36"/>
              <p:cNvSpPr>
                <a:spLocks noChangeArrowheads="1"/>
              </p:cNvSpPr>
              <p:nvPr/>
            </p:nvSpPr>
            <p:spPr bwMode="auto">
              <a:xfrm>
                <a:off x="4496" y="2812"/>
                <a:ext cx="66" cy="44"/>
              </a:xfrm>
              <a:prstGeom prst="rect">
                <a:avLst/>
              </a:prstGeom>
              <a:solidFill>
                <a:srgbClr val="000000"/>
              </a:solidFill>
              <a:ln w="9525">
                <a:noFill/>
                <a:miter lim="800000"/>
                <a:headEnd/>
                <a:tailEnd/>
              </a:ln>
            </p:spPr>
            <p:txBody>
              <a:bodyPr/>
              <a:lstStyle/>
              <a:p>
                <a:endParaRPr lang="zh-CN" altLang="en-US"/>
              </a:p>
            </p:txBody>
          </p:sp>
          <p:sp>
            <p:nvSpPr>
              <p:cNvPr id="267301" name="Line 37"/>
              <p:cNvSpPr>
                <a:spLocks noChangeShapeType="1"/>
              </p:cNvSpPr>
              <p:nvPr/>
            </p:nvSpPr>
            <p:spPr bwMode="auto">
              <a:xfrm>
                <a:off x="4501" y="2837"/>
                <a:ext cx="51" cy="1"/>
              </a:xfrm>
              <a:prstGeom prst="line">
                <a:avLst/>
              </a:prstGeom>
              <a:noFill/>
              <a:ln w="15875">
                <a:solidFill>
                  <a:srgbClr val="000000"/>
                </a:solidFill>
                <a:round/>
                <a:headEnd/>
                <a:tailEnd/>
              </a:ln>
            </p:spPr>
            <p:txBody>
              <a:bodyPr/>
              <a:lstStyle/>
              <a:p>
                <a:endParaRPr lang="zh-CN" altLang="en-US"/>
              </a:p>
            </p:txBody>
          </p:sp>
          <p:sp>
            <p:nvSpPr>
              <p:cNvPr id="267302" name="Line 38"/>
              <p:cNvSpPr>
                <a:spLocks noChangeShapeType="1"/>
              </p:cNvSpPr>
              <p:nvPr/>
            </p:nvSpPr>
            <p:spPr bwMode="auto">
              <a:xfrm flipH="1">
                <a:off x="4491" y="3013"/>
                <a:ext cx="116" cy="1"/>
              </a:xfrm>
              <a:prstGeom prst="line">
                <a:avLst/>
              </a:prstGeom>
              <a:noFill/>
              <a:ln w="15875">
                <a:solidFill>
                  <a:srgbClr val="000000"/>
                </a:solidFill>
                <a:round/>
                <a:headEnd/>
                <a:tailEnd/>
              </a:ln>
            </p:spPr>
            <p:txBody>
              <a:bodyPr/>
              <a:lstStyle/>
              <a:p>
                <a:endParaRPr lang="zh-CN" altLang="en-US"/>
              </a:p>
            </p:txBody>
          </p:sp>
          <p:sp>
            <p:nvSpPr>
              <p:cNvPr id="267303" name="Line 39"/>
              <p:cNvSpPr>
                <a:spLocks noChangeShapeType="1"/>
              </p:cNvSpPr>
              <p:nvPr/>
            </p:nvSpPr>
            <p:spPr bwMode="auto">
              <a:xfrm flipH="1">
                <a:off x="4491" y="2900"/>
                <a:ext cx="116" cy="1"/>
              </a:xfrm>
              <a:prstGeom prst="line">
                <a:avLst/>
              </a:prstGeom>
              <a:noFill/>
              <a:ln w="15875">
                <a:solidFill>
                  <a:srgbClr val="000000"/>
                </a:solidFill>
                <a:round/>
                <a:headEnd/>
                <a:tailEnd/>
              </a:ln>
            </p:spPr>
            <p:txBody>
              <a:bodyPr/>
              <a:lstStyle/>
              <a:p>
                <a:endParaRPr lang="zh-CN" altLang="en-US"/>
              </a:p>
            </p:txBody>
          </p:sp>
        </p:grpSp>
        <p:grpSp>
          <p:nvGrpSpPr>
            <p:cNvPr id="267304" name="Group 40"/>
            <p:cNvGrpSpPr>
              <a:grpSpLocks/>
            </p:cNvGrpSpPr>
            <p:nvPr/>
          </p:nvGrpSpPr>
          <p:grpSpPr bwMode="auto">
            <a:xfrm>
              <a:off x="4486" y="2730"/>
              <a:ext cx="212" cy="333"/>
              <a:chOff x="4486" y="2730"/>
              <a:chExt cx="212" cy="333"/>
            </a:xfrm>
          </p:grpSpPr>
          <p:sp>
            <p:nvSpPr>
              <p:cNvPr id="267305" name="Freeform 41"/>
              <p:cNvSpPr>
                <a:spLocks/>
              </p:cNvSpPr>
              <p:nvPr/>
            </p:nvSpPr>
            <p:spPr bwMode="auto">
              <a:xfrm>
                <a:off x="4552" y="2730"/>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A5A585"/>
              </a:solidFill>
              <a:ln w="9525">
                <a:noFill/>
                <a:round/>
                <a:headEnd/>
                <a:tailEnd/>
              </a:ln>
            </p:spPr>
            <p:txBody>
              <a:bodyPr/>
              <a:lstStyle/>
              <a:p>
                <a:endParaRPr lang="zh-CN" altLang="en-US"/>
              </a:p>
            </p:txBody>
          </p:sp>
          <p:sp>
            <p:nvSpPr>
              <p:cNvPr id="267306" name="Freeform 42"/>
              <p:cNvSpPr>
                <a:spLocks/>
              </p:cNvSpPr>
              <p:nvPr/>
            </p:nvSpPr>
            <p:spPr bwMode="auto">
              <a:xfrm>
                <a:off x="4552" y="2730"/>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A5A585"/>
              </a:solidFill>
              <a:ln w="9525">
                <a:noFill/>
                <a:round/>
                <a:headEnd/>
                <a:tailEnd/>
              </a:ln>
            </p:spPr>
            <p:txBody>
              <a:bodyPr/>
              <a:lstStyle/>
              <a:p>
                <a:endParaRPr lang="zh-CN" altLang="en-US"/>
              </a:p>
            </p:txBody>
          </p:sp>
          <p:sp>
            <p:nvSpPr>
              <p:cNvPr id="267307" name="Freeform 43"/>
              <p:cNvSpPr>
                <a:spLocks/>
              </p:cNvSpPr>
              <p:nvPr/>
            </p:nvSpPr>
            <p:spPr bwMode="auto">
              <a:xfrm>
                <a:off x="4486" y="2730"/>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C9C9B6"/>
              </a:solidFill>
              <a:ln w="9525">
                <a:noFill/>
                <a:round/>
                <a:headEnd/>
                <a:tailEnd/>
              </a:ln>
            </p:spPr>
            <p:txBody>
              <a:bodyPr/>
              <a:lstStyle/>
              <a:p>
                <a:endParaRPr lang="zh-CN" altLang="en-US"/>
              </a:p>
            </p:txBody>
          </p:sp>
          <p:sp>
            <p:nvSpPr>
              <p:cNvPr id="267308" name="Freeform 44"/>
              <p:cNvSpPr>
                <a:spLocks/>
              </p:cNvSpPr>
              <p:nvPr/>
            </p:nvSpPr>
            <p:spPr bwMode="auto">
              <a:xfrm>
                <a:off x="4486" y="2730"/>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C9C9B6"/>
              </a:solidFill>
              <a:ln w="9525">
                <a:noFill/>
                <a:round/>
                <a:headEnd/>
                <a:tailEnd/>
              </a:ln>
            </p:spPr>
            <p:txBody>
              <a:bodyPr/>
              <a:lstStyle/>
              <a:p>
                <a:endParaRPr lang="zh-CN" altLang="en-US"/>
              </a:p>
            </p:txBody>
          </p:sp>
          <p:sp>
            <p:nvSpPr>
              <p:cNvPr id="267309" name="Rectangle 45"/>
              <p:cNvSpPr>
                <a:spLocks noChangeArrowheads="1"/>
              </p:cNvSpPr>
              <p:nvPr/>
            </p:nvSpPr>
            <p:spPr bwMode="auto">
              <a:xfrm>
                <a:off x="4486" y="2793"/>
                <a:ext cx="116" cy="270"/>
              </a:xfrm>
              <a:prstGeom prst="rect">
                <a:avLst/>
              </a:prstGeom>
              <a:solidFill>
                <a:srgbClr val="B7B79D"/>
              </a:solidFill>
              <a:ln w="9525">
                <a:noFill/>
                <a:miter lim="800000"/>
                <a:headEnd/>
                <a:tailEnd/>
              </a:ln>
            </p:spPr>
            <p:txBody>
              <a:bodyPr/>
              <a:lstStyle/>
              <a:p>
                <a:endParaRPr lang="zh-CN" altLang="en-US"/>
              </a:p>
            </p:txBody>
          </p:sp>
          <p:sp>
            <p:nvSpPr>
              <p:cNvPr id="267310" name="Rectangle 46"/>
              <p:cNvSpPr>
                <a:spLocks noChangeArrowheads="1"/>
              </p:cNvSpPr>
              <p:nvPr/>
            </p:nvSpPr>
            <p:spPr bwMode="auto">
              <a:xfrm>
                <a:off x="4491" y="2806"/>
                <a:ext cx="66" cy="43"/>
              </a:xfrm>
              <a:prstGeom prst="rect">
                <a:avLst/>
              </a:prstGeom>
              <a:solidFill>
                <a:srgbClr val="7A7A5A"/>
              </a:solidFill>
              <a:ln w="9525">
                <a:noFill/>
                <a:miter lim="800000"/>
                <a:headEnd/>
                <a:tailEnd/>
              </a:ln>
            </p:spPr>
            <p:txBody>
              <a:bodyPr/>
              <a:lstStyle/>
              <a:p>
                <a:endParaRPr lang="zh-CN" altLang="en-US"/>
              </a:p>
            </p:txBody>
          </p:sp>
          <p:sp>
            <p:nvSpPr>
              <p:cNvPr id="267311" name="Line 47"/>
              <p:cNvSpPr>
                <a:spLocks noChangeShapeType="1"/>
              </p:cNvSpPr>
              <p:nvPr/>
            </p:nvSpPr>
            <p:spPr bwMode="auto">
              <a:xfrm>
                <a:off x="4501" y="2824"/>
                <a:ext cx="41" cy="1"/>
              </a:xfrm>
              <a:prstGeom prst="line">
                <a:avLst/>
              </a:prstGeom>
              <a:noFill/>
              <a:ln w="7938">
                <a:solidFill>
                  <a:srgbClr val="313124"/>
                </a:solidFill>
                <a:round/>
                <a:headEnd/>
                <a:tailEnd/>
              </a:ln>
            </p:spPr>
            <p:txBody>
              <a:bodyPr/>
              <a:lstStyle/>
              <a:p>
                <a:endParaRPr lang="zh-CN" altLang="en-US"/>
              </a:p>
            </p:txBody>
          </p:sp>
          <p:sp>
            <p:nvSpPr>
              <p:cNvPr id="267312" name="Line 48"/>
              <p:cNvSpPr>
                <a:spLocks noChangeShapeType="1"/>
              </p:cNvSpPr>
              <p:nvPr/>
            </p:nvSpPr>
            <p:spPr bwMode="auto">
              <a:xfrm flipH="1">
                <a:off x="4491" y="3006"/>
                <a:ext cx="106" cy="1"/>
              </a:xfrm>
              <a:prstGeom prst="line">
                <a:avLst/>
              </a:prstGeom>
              <a:noFill/>
              <a:ln w="7938">
                <a:solidFill>
                  <a:srgbClr val="313124"/>
                </a:solidFill>
                <a:round/>
                <a:headEnd/>
                <a:tailEnd/>
              </a:ln>
            </p:spPr>
            <p:txBody>
              <a:bodyPr/>
              <a:lstStyle/>
              <a:p>
                <a:endParaRPr lang="zh-CN" altLang="en-US"/>
              </a:p>
            </p:txBody>
          </p:sp>
          <p:sp>
            <p:nvSpPr>
              <p:cNvPr id="267313" name="Line 49"/>
              <p:cNvSpPr>
                <a:spLocks noChangeShapeType="1"/>
              </p:cNvSpPr>
              <p:nvPr/>
            </p:nvSpPr>
            <p:spPr bwMode="auto">
              <a:xfrm flipH="1">
                <a:off x="4491" y="2893"/>
                <a:ext cx="106" cy="1"/>
              </a:xfrm>
              <a:prstGeom prst="line">
                <a:avLst/>
              </a:prstGeom>
              <a:noFill/>
              <a:ln w="7938">
                <a:solidFill>
                  <a:srgbClr val="313124"/>
                </a:solidFill>
                <a:round/>
                <a:headEnd/>
                <a:tailEnd/>
              </a:ln>
            </p:spPr>
            <p:txBody>
              <a:bodyPr/>
              <a:lstStyle/>
              <a:p>
                <a:endParaRPr lang="zh-CN" altLang="en-US"/>
              </a:p>
            </p:txBody>
          </p:sp>
        </p:grpSp>
      </p:grpSp>
      <p:grpSp>
        <p:nvGrpSpPr>
          <p:cNvPr id="267314" name="Group 50"/>
          <p:cNvGrpSpPr>
            <a:grpSpLocks/>
          </p:cNvGrpSpPr>
          <p:nvPr/>
        </p:nvGrpSpPr>
        <p:grpSpPr bwMode="auto">
          <a:xfrm>
            <a:off x="8399463" y="4845050"/>
            <a:ext cx="393700" cy="661988"/>
            <a:chOff x="4486" y="3170"/>
            <a:chExt cx="217" cy="339"/>
          </a:xfrm>
        </p:grpSpPr>
        <p:grpSp>
          <p:nvGrpSpPr>
            <p:cNvPr id="267315" name="Group 51"/>
            <p:cNvGrpSpPr>
              <a:grpSpLocks/>
            </p:cNvGrpSpPr>
            <p:nvPr/>
          </p:nvGrpSpPr>
          <p:grpSpPr bwMode="auto">
            <a:xfrm>
              <a:off x="4491" y="3176"/>
              <a:ext cx="212" cy="333"/>
              <a:chOff x="4491" y="3176"/>
              <a:chExt cx="212" cy="333"/>
            </a:xfrm>
          </p:grpSpPr>
          <p:sp>
            <p:nvSpPr>
              <p:cNvPr id="267316" name="Freeform 52"/>
              <p:cNvSpPr>
                <a:spLocks/>
              </p:cNvSpPr>
              <p:nvPr/>
            </p:nvSpPr>
            <p:spPr bwMode="auto">
              <a:xfrm>
                <a:off x="4557" y="3176"/>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67317" name="Freeform 53"/>
              <p:cNvSpPr>
                <a:spLocks/>
              </p:cNvSpPr>
              <p:nvPr/>
            </p:nvSpPr>
            <p:spPr bwMode="auto">
              <a:xfrm>
                <a:off x="4557" y="3176"/>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67318" name="Freeform 54"/>
              <p:cNvSpPr>
                <a:spLocks/>
              </p:cNvSpPr>
              <p:nvPr/>
            </p:nvSpPr>
            <p:spPr bwMode="auto">
              <a:xfrm>
                <a:off x="4491" y="3176"/>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67319" name="Freeform 55"/>
              <p:cNvSpPr>
                <a:spLocks/>
              </p:cNvSpPr>
              <p:nvPr/>
            </p:nvSpPr>
            <p:spPr bwMode="auto">
              <a:xfrm>
                <a:off x="4491" y="3176"/>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67320" name="Rectangle 56"/>
              <p:cNvSpPr>
                <a:spLocks noChangeArrowheads="1"/>
              </p:cNvSpPr>
              <p:nvPr/>
            </p:nvSpPr>
            <p:spPr bwMode="auto">
              <a:xfrm>
                <a:off x="4491" y="3239"/>
                <a:ext cx="116" cy="270"/>
              </a:xfrm>
              <a:prstGeom prst="rect">
                <a:avLst/>
              </a:prstGeom>
              <a:solidFill>
                <a:srgbClr val="000000"/>
              </a:solidFill>
              <a:ln w="9525">
                <a:noFill/>
                <a:miter lim="800000"/>
                <a:headEnd/>
                <a:tailEnd/>
              </a:ln>
            </p:spPr>
            <p:txBody>
              <a:bodyPr/>
              <a:lstStyle/>
              <a:p>
                <a:endParaRPr lang="zh-CN" altLang="en-US"/>
              </a:p>
            </p:txBody>
          </p:sp>
          <p:sp>
            <p:nvSpPr>
              <p:cNvPr id="267321" name="Rectangle 57"/>
              <p:cNvSpPr>
                <a:spLocks noChangeArrowheads="1"/>
              </p:cNvSpPr>
              <p:nvPr/>
            </p:nvSpPr>
            <p:spPr bwMode="auto">
              <a:xfrm>
                <a:off x="4496" y="3251"/>
                <a:ext cx="66" cy="44"/>
              </a:xfrm>
              <a:prstGeom prst="rect">
                <a:avLst/>
              </a:prstGeom>
              <a:solidFill>
                <a:srgbClr val="000000"/>
              </a:solidFill>
              <a:ln w="9525">
                <a:noFill/>
                <a:miter lim="800000"/>
                <a:headEnd/>
                <a:tailEnd/>
              </a:ln>
            </p:spPr>
            <p:txBody>
              <a:bodyPr/>
              <a:lstStyle/>
              <a:p>
                <a:endParaRPr lang="zh-CN" altLang="en-US"/>
              </a:p>
            </p:txBody>
          </p:sp>
          <p:sp>
            <p:nvSpPr>
              <p:cNvPr id="267322" name="Line 58"/>
              <p:cNvSpPr>
                <a:spLocks noChangeShapeType="1"/>
              </p:cNvSpPr>
              <p:nvPr/>
            </p:nvSpPr>
            <p:spPr bwMode="auto">
              <a:xfrm>
                <a:off x="4501" y="3276"/>
                <a:ext cx="51" cy="1"/>
              </a:xfrm>
              <a:prstGeom prst="line">
                <a:avLst/>
              </a:prstGeom>
              <a:noFill/>
              <a:ln w="15875">
                <a:solidFill>
                  <a:srgbClr val="000000"/>
                </a:solidFill>
                <a:round/>
                <a:headEnd/>
                <a:tailEnd/>
              </a:ln>
            </p:spPr>
            <p:txBody>
              <a:bodyPr/>
              <a:lstStyle/>
              <a:p>
                <a:endParaRPr lang="zh-CN" altLang="en-US"/>
              </a:p>
            </p:txBody>
          </p:sp>
          <p:sp>
            <p:nvSpPr>
              <p:cNvPr id="267323" name="Line 59"/>
              <p:cNvSpPr>
                <a:spLocks noChangeShapeType="1"/>
              </p:cNvSpPr>
              <p:nvPr/>
            </p:nvSpPr>
            <p:spPr bwMode="auto">
              <a:xfrm flipH="1">
                <a:off x="4491" y="3452"/>
                <a:ext cx="116" cy="1"/>
              </a:xfrm>
              <a:prstGeom prst="line">
                <a:avLst/>
              </a:prstGeom>
              <a:noFill/>
              <a:ln w="15875">
                <a:solidFill>
                  <a:srgbClr val="000000"/>
                </a:solidFill>
                <a:round/>
                <a:headEnd/>
                <a:tailEnd/>
              </a:ln>
            </p:spPr>
            <p:txBody>
              <a:bodyPr/>
              <a:lstStyle/>
              <a:p>
                <a:endParaRPr lang="zh-CN" altLang="en-US"/>
              </a:p>
            </p:txBody>
          </p:sp>
          <p:sp>
            <p:nvSpPr>
              <p:cNvPr id="267324" name="Line 60"/>
              <p:cNvSpPr>
                <a:spLocks noChangeShapeType="1"/>
              </p:cNvSpPr>
              <p:nvPr/>
            </p:nvSpPr>
            <p:spPr bwMode="auto">
              <a:xfrm flipH="1">
                <a:off x="4491" y="3339"/>
                <a:ext cx="116" cy="1"/>
              </a:xfrm>
              <a:prstGeom prst="line">
                <a:avLst/>
              </a:prstGeom>
              <a:noFill/>
              <a:ln w="15875">
                <a:solidFill>
                  <a:srgbClr val="000000"/>
                </a:solidFill>
                <a:round/>
                <a:headEnd/>
                <a:tailEnd/>
              </a:ln>
            </p:spPr>
            <p:txBody>
              <a:bodyPr/>
              <a:lstStyle/>
              <a:p>
                <a:endParaRPr lang="zh-CN" altLang="en-US"/>
              </a:p>
            </p:txBody>
          </p:sp>
        </p:grpSp>
        <p:grpSp>
          <p:nvGrpSpPr>
            <p:cNvPr id="267325" name="Group 61"/>
            <p:cNvGrpSpPr>
              <a:grpSpLocks/>
            </p:cNvGrpSpPr>
            <p:nvPr/>
          </p:nvGrpSpPr>
          <p:grpSpPr bwMode="auto">
            <a:xfrm>
              <a:off x="4486" y="3170"/>
              <a:ext cx="212" cy="332"/>
              <a:chOff x="4486" y="3170"/>
              <a:chExt cx="212" cy="332"/>
            </a:xfrm>
          </p:grpSpPr>
          <p:sp>
            <p:nvSpPr>
              <p:cNvPr id="267326" name="Freeform 62"/>
              <p:cNvSpPr>
                <a:spLocks/>
              </p:cNvSpPr>
              <p:nvPr/>
            </p:nvSpPr>
            <p:spPr bwMode="auto">
              <a:xfrm>
                <a:off x="4552" y="3170"/>
                <a:ext cx="146" cy="332"/>
              </a:xfrm>
              <a:custGeom>
                <a:avLst/>
                <a:gdLst/>
                <a:ahLst/>
                <a:cxnLst>
                  <a:cxn ang="0">
                    <a:pos x="50" y="332"/>
                  </a:cxn>
                  <a:cxn ang="0">
                    <a:pos x="0" y="50"/>
                  </a:cxn>
                  <a:cxn ang="0">
                    <a:pos x="146" y="0"/>
                  </a:cxn>
                  <a:cxn ang="0">
                    <a:pos x="146" y="269"/>
                  </a:cxn>
                  <a:cxn ang="0">
                    <a:pos x="50" y="332"/>
                  </a:cxn>
                </a:cxnLst>
                <a:rect l="0" t="0" r="r" b="b"/>
                <a:pathLst>
                  <a:path w="146" h="332">
                    <a:moveTo>
                      <a:pt x="50" y="332"/>
                    </a:moveTo>
                    <a:lnTo>
                      <a:pt x="0" y="50"/>
                    </a:lnTo>
                    <a:lnTo>
                      <a:pt x="146" y="0"/>
                    </a:lnTo>
                    <a:lnTo>
                      <a:pt x="146" y="269"/>
                    </a:lnTo>
                    <a:lnTo>
                      <a:pt x="50" y="332"/>
                    </a:lnTo>
                    <a:close/>
                  </a:path>
                </a:pathLst>
              </a:custGeom>
              <a:solidFill>
                <a:srgbClr val="A5A585"/>
              </a:solidFill>
              <a:ln w="9525">
                <a:noFill/>
                <a:round/>
                <a:headEnd/>
                <a:tailEnd/>
              </a:ln>
            </p:spPr>
            <p:txBody>
              <a:bodyPr/>
              <a:lstStyle/>
              <a:p>
                <a:endParaRPr lang="zh-CN" altLang="en-US"/>
              </a:p>
            </p:txBody>
          </p:sp>
          <p:sp>
            <p:nvSpPr>
              <p:cNvPr id="267327" name="Freeform 63"/>
              <p:cNvSpPr>
                <a:spLocks/>
              </p:cNvSpPr>
              <p:nvPr/>
            </p:nvSpPr>
            <p:spPr bwMode="auto">
              <a:xfrm>
                <a:off x="4552" y="3170"/>
                <a:ext cx="146" cy="332"/>
              </a:xfrm>
              <a:custGeom>
                <a:avLst/>
                <a:gdLst/>
                <a:ahLst/>
                <a:cxnLst>
                  <a:cxn ang="0">
                    <a:pos x="50" y="332"/>
                  </a:cxn>
                  <a:cxn ang="0">
                    <a:pos x="0" y="50"/>
                  </a:cxn>
                  <a:cxn ang="0">
                    <a:pos x="146" y="0"/>
                  </a:cxn>
                  <a:cxn ang="0">
                    <a:pos x="146" y="269"/>
                  </a:cxn>
                  <a:cxn ang="0">
                    <a:pos x="50" y="332"/>
                  </a:cxn>
                </a:cxnLst>
                <a:rect l="0" t="0" r="r" b="b"/>
                <a:pathLst>
                  <a:path w="146" h="332">
                    <a:moveTo>
                      <a:pt x="50" y="332"/>
                    </a:moveTo>
                    <a:lnTo>
                      <a:pt x="0" y="50"/>
                    </a:lnTo>
                    <a:lnTo>
                      <a:pt x="146" y="0"/>
                    </a:lnTo>
                    <a:lnTo>
                      <a:pt x="146" y="269"/>
                    </a:lnTo>
                    <a:lnTo>
                      <a:pt x="50" y="332"/>
                    </a:lnTo>
                    <a:close/>
                  </a:path>
                </a:pathLst>
              </a:custGeom>
              <a:solidFill>
                <a:srgbClr val="A5A585"/>
              </a:solidFill>
              <a:ln w="9525">
                <a:noFill/>
                <a:round/>
                <a:headEnd/>
                <a:tailEnd/>
              </a:ln>
            </p:spPr>
            <p:txBody>
              <a:bodyPr/>
              <a:lstStyle/>
              <a:p>
                <a:endParaRPr lang="zh-CN" altLang="en-US"/>
              </a:p>
            </p:txBody>
          </p:sp>
          <p:sp>
            <p:nvSpPr>
              <p:cNvPr id="267328" name="Freeform 64"/>
              <p:cNvSpPr>
                <a:spLocks/>
              </p:cNvSpPr>
              <p:nvPr/>
            </p:nvSpPr>
            <p:spPr bwMode="auto">
              <a:xfrm>
                <a:off x="4486" y="3170"/>
                <a:ext cx="212" cy="62"/>
              </a:xfrm>
              <a:custGeom>
                <a:avLst/>
                <a:gdLst/>
                <a:ahLst/>
                <a:cxnLst>
                  <a:cxn ang="0">
                    <a:pos x="0" y="62"/>
                  </a:cxn>
                  <a:cxn ang="0">
                    <a:pos x="91" y="0"/>
                  </a:cxn>
                  <a:cxn ang="0">
                    <a:pos x="212" y="0"/>
                  </a:cxn>
                  <a:cxn ang="0">
                    <a:pos x="116" y="62"/>
                  </a:cxn>
                  <a:cxn ang="0">
                    <a:pos x="0" y="62"/>
                  </a:cxn>
                </a:cxnLst>
                <a:rect l="0" t="0" r="r" b="b"/>
                <a:pathLst>
                  <a:path w="212" h="62">
                    <a:moveTo>
                      <a:pt x="0" y="62"/>
                    </a:moveTo>
                    <a:lnTo>
                      <a:pt x="91" y="0"/>
                    </a:lnTo>
                    <a:lnTo>
                      <a:pt x="212" y="0"/>
                    </a:lnTo>
                    <a:lnTo>
                      <a:pt x="116" y="62"/>
                    </a:lnTo>
                    <a:lnTo>
                      <a:pt x="0" y="62"/>
                    </a:lnTo>
                    <a:close/>
                  </a:path>
                </a:pathLst>
              </a:custGeom>
              <a:solidFill>
                <a:srgbClr val="C9C9B6"/>
              </a:solidFill>
              <a:ln w="9525">
                <a:noFill/>
                <a:round/>
                <a:headEnd/>
                <a:tailEnd/>
              </a:ln>
            </p:spPr>
            <p:txBody>
              <a:bodyPr/>
              <a:lstStyle/>
              <a:p>
                <a:endParaRPr lang="zh-CN" altLang="en-US"/>
              </a:p>
            </p:txBody>
          </p:sp>
          <p:sp>
            <p:nvSpPr>
              <p:cNvPr id="267329" name="Freeform 65"/>
              <p:cNvSpPr>
                <a:spLocks/>
              </p:cNvSpPr>
              <p:nvPr/>
            </p:nvSpPr>
            <p:spPr bwMode="auto">
              <a:xfrm>
                <a:off x="4486" y="3170"/>
                <a:ext cx="212" cy="62"/>
              </a:xfrm>
              <a:custGeom>
                <a:avLst/>
                <a:gdLst/>
                <a:ahLst/>
                <a:cxnLst>
                  <a:cxn ang="0">
                    <a:pos x="0" y="62"/>
                  </a:cxn>
                  <a:cxn ang="0">
                    <a:pos x="91" y="0"/>
                  </a:cxn>
                  <a:cxn ang="0">
                    <a:pos x="212" y="0"/>
                  </a:cxn>
                  <a:cxn ang="0">
                    <a:pos x="116" y="62"/>
                  </a:cxn>
                  <a:cxn ang="0">
                    <a:pos x="0" y="62"/>
                  </a:cxn>
                </a:cxnLst>
                <a:rect l="0" t="0" r="r" b="b"/>
                <a:pathLst>
                  <a:path w="212" h="62">
                    <a:moveTo>
                      <a:pt x="0" y="62"/>
                    </a:moveTo>
                    <a:lnTo>
                      <a:pt x="91" y="0"/>
                    </a:lnTo>
                    <a:lnTo>
                      <a:pt x="212" y="0"/>
                    </a:lnTo>
                    <a:lnTo>
                      <a:pt x="116" y="62"/>
                    </a:lnTo>
                    <a:lnTo>
                      <a:pt x="0" y="62"/>
                    </a:lnTo>
                    <a:close/>
                  </a:path>
                </a:pathLst>
              </a:custGeom>
              <a:solidFill>
                <a:srgbClr val="C9C9B6"/>
              </a:solidFill>
              <a:ln w="9525">
                <a:noFill/>
                <a:round/>
                <a:headEnd/>
                <a:tailEnd/>
              </a:ln>
            </p:spPr>
            <p:txBody>
              <a:bodyPr/>
              <a:lstStyle/>
              <a:p>
                <a:endParaRPr lang="zh-CN" altLang="en-US"/>
              </a:p>
            </p:txBody>
          </p:sp>
          <p:sp>
            <p:nvSpPr>
              <p:cNvPr id="267330" name="Rectangle 66"/>
              <p:cNvSpPr>
                <a:spLocks noChangeArrowheads="1"/>
              </p:cNvSpPr>
              <p:nvPr/>
            </p:nvSpPr>
            <p:spPr bwMode="auto">
              <a:xfrm>
                <a:off x="4486" y="3232"/>
                <a:ext cx="116" cy="270"/>
              </a:xfrm>
              <a:prstGeom prst="rect">
                <a:avLst/>
              </a:prstGeom>
              <a:solidFill>
                <a:srgbClr val="B7B79D"/>
              </a:solidFill>
              <a:ln w="9525">
                <a:noFill/>
                <a:miter lim="800000"/>
                <a:headEnd/>
                <a:tailEnd/>
              </a:ln>
            </p:spPr>
            <p:txBody>
              <a:bodyPr/>
              <a:lstStyle/>
              <a:p>
                <a:endParaRPr lang="zh-CN" altLang="en-US"/>
              </a:p>
            </p:txBody>
          </p:sp>
          <p:sp>
            <p:nvSpPr>
              <p:cNvPr id="267331" name="Rectangle 67"/>
              <p:cNvSpPr>
                <a:spLocks noChangeArrowheads="1"/>
              </p:cNvSpPr>
              <p:nvPr/>
            </p:nvSpPr>
            <p:spPr bwMode="auto">
              <a:xfrm>
                <a:off x="4491" y="3245"/>
                <a:ext cx="66" cy="44"/>
              </a:xfrm>
              <a:prstGeom prst="rect">
                <a:avLst/>
              </a:prstGeom>
              <a:solidFill>
                <a:srgbClr val="7A7A5A"/>
              </a:solidFill>
              <a:ln w="9525">
                <a:noFill/>
                <a:miter lim="800000"/>
                <a:headEnd/>
                <a:tailEnd/>
              </a:ln>
            </p:spPr>
            <p:txBody>
              <a:bodyPr/>
              <a:lstStyle/>
              <a:p>
                <a:endParaRPr lang="zh-CN" altLang="en-US"/>
              </a:p>
            </p:txBody>
          </p:sp>
          <p:sp>
            <p:nvSpPr>
              <p:cNvPr id="267332" name="Line 68"/>
              <p:cNvSpPr>
                <a:spLocks noChangeShapeType="1"/>
              </p:cNvSpPr>
              <p:nvPr/>
            </p:nvSpPr>
            <p:spPr bwMode="auto">
              <a:xfrm>
                <a:off x="4501" y="3264"/>
                <a:ext cx="41" cy="1"/>
              </a:xfrm>
              <a:prstGeom prst="line">
                <a:avLst/>
              </a:prstGeom>
              <a:noFill/>
              <a:ln w="7938">
                <a:solidFill>
                  <a:srgbClr val="313124"/>
                </a:solidFill>
                <a:round/>
                <a:headEnd/>
                <a:tailEnd/>
              </a:ln>
            </p:spPr>
            <p:txBody>
              <a:bodyPr/>
              <a:lstStyle/>
              <a:p>
                <a:endParaRPr lang="zh-CN" altLang="en-US"/>
              </a:p>
            </p:txBody>
          </p:sp>
          <p:sp>
            <p:nvSpPr>
              <p:cNvPr id="267333" name="Line 69"/>
              <p:cNvSpPr>
                <a:spLocks noChangeShapeType="1"/>
              </p:cNvSpPr>
              <p:nvPr/>
            </p:nvSpPr>
            <p:spPr bwMode="auto">
              <a:xfrm flipH="1">
                <a:off x="4491" y="3446"/>
                <a:ext cx="106" cy="1"/>
              </a:xfrm>
              <a:prstGeom prst="line">
                <a:avLst/>
              </a:prstGeom>
              <a:noFill/>
              <a:ln w="7938">
                <a:solidFill>
                  <a:srgbClr val="313124"/>
                </a:solidFill>
                <a:round/>
                <a:headEnd/>
                <a:tailEnd/>
              </a:ln>
            </p:spPr>
            <p:txBody>
              <a:bodyPr/>
              <a:lstStyle/>
              <a:p>
                <a:endParaRPr lang="zh-CN" altLang="en-US"/>
              </a:p>
            </p:txBody>
          </p:sp>
          <p:sp>
            <p:nvSpPr>
              <p:cNvPr id="267334" name="Line 70"/>
              <p:cNvSpPr>
                <a:spLocks noChangeShapeType="1"/>
              </p:cNvSpPr>
              <p:nvPr/>
            </p:nvSpPr>
            <p:spPr bwMode="auto">
              <a:xfrm flipH="1">
                <a:off x="4491" y="3333"/>
                <a:ext cx="106" cy="1"/>
              </a:xfrm>
              <a:prstGeom prst="line">
                <a:avLst/>
              </a:prstGeom>
              <a:noFill/>
              <a:ln w="7938">
                <a:solidFill>
                  <a:srgbClr val="313124"/>
                </a:solidFill>
                <a:round/>
                <a:headEnd/>
                <a:tailEnd/>
              </a:ln>
            </p:spPr>
            <p:txBody>
              <a:bodyPr/>
              <a:lstStyle/>
              <a:p>
                <a:endParaRPr lang="zh-CN" altLang="en-US"/>
              </a:p>
            </p:txBody>
          </p:sp>
        </p:grpSp>
      </p:grpSp>
      <p:grpSp>
        <p:nvGrpSpPr>
          <p:cNvPr id="267335" name="Group 71"/>
          <p:cNvGrpSpPr>
            <a:grpSpLocks/>
          </p:cNvGrpSpPr>
          <p:nvPr/>
        </p:nvGrpSpPr>
        <p:grpSpPr bwMode="auto">
          <a:xfrm>
            <a:off x="7989888" y="5518150"/>
            <a:ext cx="390525" cy="661988"/>
            <a:chOff x="4260" y="3515"/>
            <a:chExt cx="216" cy="339"/>
          </a:xfrm>
        </p:grpSpPr>
        <p:grpSp>
          <p:nvGrpSpPr>
            <p:cNvPr id="267336" name="Group 72"/>
            <p:cNvGrpSpPr>
              <a:grpSpLocks/>
            </p:cNvGrpSpPr>
            <p:nvPr/>
          </p:nvGrpSpPr>
          <p:grpSpPr bwMode="auto">
            <a:xfrm>
              <a:off x="4265" y="3521"/>
              <a:ext cx="211" cy="333"/>
              <a:chOff x="4265" y="3521"/>
              <a:chExt cx="211" cy="333"/>
            </a:xfrm>
          </p:grpSpPr>
          <p:sp>
            <p:nvSpPr>
              <p:cNvPr id="267337" name="Freeform 73"/>
              <p:cNvSpPr>
                <a:spLocks/>
              </p:cNvSpPr>
              <p:nvPr/>
            </p:nvSpPr>
            <p:spPr bwMode="auto">
              <a:xfrm>
                <a:off x="4330" y="3521"/>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67338" name="Freeform 74"/>
              <p:cNvSpPr>
                <a:spLocks/>
              </p:cNvSpPr>
              <p:nvPr/>
            </p:nvSpPr>
            <p:spPr bwMode="auto">
              <a:xfrm>
                <a:off x="4330" y="3521"/>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67339" name="Freeform 75"/>
              <p:cNvSpPr>
                <a:spLocks/>
              </p:cNvSpPr>
              <p:nvPr/>
            </p:nvSpPr>
            <p:spPr bwMode="auto">
              <a:xfrm>
                <a:off x="4265" y="3521"/>
                <a:ext cx="211" cy="63"/>
              </a:xfrm>
              <a:custGeom>
                <a:avLst/>
                <a:gdLst/>
                <a:ahLst/>
                <a:cxnLst>
                  <a:cxn ang="0">
                    <a:pos x="0" y="63"/>
                  </a:cxn>
                  <a:cxn ang="0">
                    <a:pos x="90" y="0"/>
                  </a:cxn>
                  <a:cxn ang="0">
                    <a:pos x="211" y="0"/>
                  </a:cxn>
                  <a:cxn ang="0">
                    <a:pos x="115" y="63"/>
                  </a:cxn>
                  <a:cxn ang="0">
                    <a:pos x="0" y="63"/>
                  </a:cxn>
                </a:cxnLst>
                <a:rect l="0" t="0" r="r" b="b"/>
                <a:pathLst>
                  <a:path w="211" h="63">
                    <a:moveTo>
                      <a:pt x="0" y="63"/>
                    </a:moveTo>
                    <a:lnTo>
                      <a:pt x="90" y="0"/>
                    </a:lnTo>
                    <a:lnTo>
                      <a:pt x="211" y="0"/>
                    </a:lnTo>
                    <a:lnTo>
                      <a:pt x="115" y="63"/>
                    </a:lnTo>
                    <a:lnTo>
                      <a:pt x="0" y="63"/>
                    </a:lnTo>
                    <a:close/>
                  </a:path>
                </a:pathLst>
              </a:custGeom>
              <a:solidFill>
                <a:srgbClr val="000000"/>
              </a:solidFill>
              <a:ln w="9525">
                <a:noFill/>
                <a:round/>
                <a:headEnd/>
                <a:tailEnd/>
              </a:ln>
            </p:spPr>
            <p:txBody>
              <a:bodyPr/>
              <a:lstStyle/>
              <a:p>
                <a:endParaRPr lang="zh-CN" altLang="en-US"/>
              </a:p>
            </p:txBody>
          </p:sp>
          <p:sp>
            <p:nvSpPr>
              <p:cNvPr id="267340" name="Freeform 76"/>
              <p:cNvSpPr>
                <a:spLocks/>
              </p:cNvSpPr>
              <p:nvPr/>
            </p:nvSpPr>
            <p:spPr bwMode="auto">
              <a:xfrm>
                <a:off x="4265" y="3521"/>
                <a:ext cx="211" cy="63"/>
              </a:xfrm>
              <a:custGeom>
                <a:avLst/>
                <a:gdLst/>
                <a:ahLst/>
                <a:cxnLst>
                  <a:cxn ang="0">
                    <a:pos x="0" y="63"/>
                  </a:cxn>
                  <a:cxn ang="0">
                    <a:pos x="90" y="0"/>
                  </a:cxn>
                  <a:cxn ang="0">
                    <a:pos x="211" y="0"/>
                  </a:cxn>
                  <a:cxn ang="0">
                    <a:pos x="115" y="63"/>
                  </a:cxn>
                  <a:cxn ang="0">
                    <a:pos x="0" y="63"/>
                  </a:cxn>
                </a:cxnLst>
                <a:rect l="0" t="0" r="r" b="b"/>
                <a:pathLst>
                  <a:path w="211" h="63">
                    <a:moveTo>
                      <a:pt x="0" y="63"/>
                    </a:moveTo>
                    <a:lnTo>
                      <a:pt x="90" y="0"/>
                    </a:lnTo>
                    <a:lnTo>
                      <a:pt x="211" y="0"/>
                    </a:lnTo>
                    <a:lnTo>
                      <a:pt x="115" y="63"/>
                    </a:lnTo>
                    <a:lnTo>
                      <a:pt x="0" y="63"/>
                    </a:lnTo>
                    <a:close/>
                  </a:path>
                </a:pathLst>
              </a:custGeom>
              <a:solidFill>
                <a:srgbClr val="000000"/>
              </a:solidFill>
              <a:ln w="9525">
                <a:noFill/>
                <a:round/>
                <a:headEnd/>
                <a:tailEnd/>
              </a:ln>
            </p:spPr>
            <p:txBody>
              <a:bodyPr/>
              <a:lstStyle/>
              <a:p>
                <a:endParaRPr lang="zh-CN" altLang="en-US"/>
              </a:p>
            </p:txBody>
          </p:sp>
          <p:sp>
            <p:nvSpPr>
              <p:cNvPr id="267341" name="Rectangle 77"/>
              <p:cNvSpPr>
                <a:spLocks noChangeArrowheads="1"/>
              </p:cNvSpPr>
              <p:nvPr/>
            </p:nvSpPr>
            <p:spPr bwMode="auto">
              <a:xfrm>
                <a:off x="4265" y="3584"/>
                <a:ext cx="115" cy="270"/>
              </a:xfrm>
              <a:prstGeom prst="rect">
                <a:avLst/>
              </a:prstGeom>
              <a:solidFill>
                <a:srgbClr val="000000"/>
              </a:solidFill>
              <a:ln w="9525">
                <a:noFill/>
                <a:miter lim="800000"/>
                <a:headEnd/>
                <a:tailEnd/>
              </a:ln>
            </p:spPr>
            <p:txBody>
              <a:bodyPr/>
              <a:lstStyle/>
              <a:p>
                <a:endParaRPr lang="zh-CN" altLang="en-US"/>
              </a:p>
            </p:txBody>
          </p:sp>
          <p:sp>
            <p:nvSpPr>
              <p:cNvPr id="267342" name="Rectangle 78"/>
              <p:cNvSpPr>
                <a:spLocks noChangeArrowheads="1"/>
              </p:cNvSpPr>
              <p:nvPr/>
            </p:nvSpPr>
            <p:spPr bwMode="auto">
              <a:xfrm>
                <a:off x="4270" y="3596"/>
                <a:ext cx="65" cy="44"/>
              </a:xfrm>
              <a:prstGeom prst="rect">
                <a:avLst/>
              </a:prstGeom>
              <a:solidFill>
                <a:srgbClr val="000000"/>
              </a:solidFill>
              <a:ln w="9525">
                <a:noFill/>
                <a:miter lim="800000"/>
                <a:headEnd/>
                <a:tailEnd/>
              </a:ln>
            </p:spPr>
            <p:txBody>
              <a:bodyPr/>
              <a:lstStyle/>
              <a:p>
                <a:endParaRPr lang="zh-CN" altLang="en-US"/>
              </a:p>
            </p:txBody>
          </p:sp>
          <p:sp>
            <p:nvSpPr>
              <p:cNvPr id="267343" name="Line 79"/>
              <p:cNvSpPr>
                <a:spLocks noChangeShapeType="1"/>
              </p:cNvSpPr>
              <p:nvPr/>
            </p:nvSpPr>
            <p:spPr bwMode="auto">
              <a:xfrm>
                <a:off x="4275" y="3622"/>
                <a:ext cx="50" cy="1"/>
              </a:xfrm>
              <a:prstGeom prst="line">
                <a:avLst/>
              </a:prstGeom>
              <a:noFill/>
              <a:ln w="15875">
                <a:solidFill>
                  <a:srgbClr val="000000"/>
                </a:solidFill>
                <a:round/>
                <a:headEnd/>
                <a:tailEnd/>
              </a:ln>
            </p:spPr>
            <p:txBody>
              <a:bodyPr/>
              <a:lstStyle/>
              <a:p>
                <a:endParaRPr lang="zh-CN" altLang="en-US"/>
              </a:p>
            </p:txBody>
          </p:sp>
          <p:sp>
            <p:nvSpPr>
              <p:cNvPr id="267344" name="Line 80"/>
              <p:cNvSpPr>
                <a:spLocks noChangeShapeType="1"/>
              </p:cNvSpPr>
              <p:nvPr/>
            </p:nvSpPr>
            <p:spPr bwMode="auto">
              <a:xfrm flipH="1">
                <a:off x="4265" y="3797"/>
                <a:ext cx="115" cy="1"/>
              </a:xfrm>
              <a:prstGeom prst="line">
                <a:avLst/>
              </a:prstGeom>
              <a:noFill/>
              <a:ln w="15875">
                <a:solidFill>
                  <a:srgbClr val="000000"/>
                </a:solidFill>
                <a:round/>
                <a:headEnd/>
                <a:tailEnd/>
              </a:ln>
            </p:spPr>
            <p:txBody>
              <a:bodyPr/>
              <a:lstStyle/>
              <a:p>
                <a:endParaRPr lang="zh-CN" altLang="en-US"/>
              </a:p>
            </p:txBody>
          </p:sp>
          <p:sp>
            <p:nvSpPr>
              <p:cNvPr id="267345" name="Line 81"/>
              <p:cNvSpPr>
                <a:spLocks noChangeShapeType="1"/>
              </p:cNvSpPr>
              <p:nvPr/>
            </p:nvSpPr>
            <p:spPr bwMode="auto">
              <a:xfrm flipH="1">
                <a:off x="4265" y="3684"/>
                <a:ext cx="115" cy="1"/>
              </a:xfrm>
              <a:prstGeom prst="line">
                <a:avLst/>
              </a:prstGeom>
              <a:noFill/>
              <a:ln w="15875">
                <a:solidFill>
                  <a:srgbClr val="000000"/>
                </a:solidFill>
                <a:round/>
                <a:headEnd/>
                <a:tailEnd/>
              </a:ln>
            </p:spPr>
            <p:txBody>
              <a:bodyPr/>
              <a:lstStyle/>
              <a:p>
                <a:endParaRPr lang="zh-CN" altLang="en-US"/>
              </a:p>
            </p:txBody>
          </p:sp>
        </p:grpSp>
        <p:grpSp>
          <p:nvGrpSpPr>
            <p:cNvPr id="267346" name="Group 82"/>
            <p:cNvGrpSpPr>
              <a:grpSpLocks/>
            </p:cNvGrpSpPr>
            <p:nvPr/>
          </p:nvGrpSpPr>
          <p:grpSpPr bwMode="auto">
            <a:xfrm>
              <a:off x="4260" y="3515"/>
              <a:ext cx="211" cy="332"/>
              <a:chOff x="4260" y="3515"/>
              <a:chExt cx="211" cy="332"/>
            </a:xfrm>
          </p:grpSpPr>
          <p:sp>
            <p:nvSpPr>
              <p:cNvPr id="267347" name="Freeform 83"/>
              <p:cNvSpPr>
                <a:spLocks/>
              </p:cNvSpPr>
              <p:nvPr/>
            </p:nvSpPr>
            <p:spPr bwMode="auto">
              <a:xfrm>
                <a:off x="4325" y="3515"/>
                <a:ext cx="146" cy="332"/>
              </a:xfrm>
              <a:custGeom>
                <a:avLst/>
                <a:gdLst/>
                <a:ahLst/>
                <a:cxnLst>
                  <a:cxn ang="0">
                    <a:pos x="50" y="332"/>
                  </a:cxn>
                  <a:cxn ang="0">
                    <a:pos x="0" y="50"/>
                  </a:cxn>
                  <a:cxn ang="0">
                    <a:pos x="146" y="0"/>
                  </a:cxn>
                  <a:cxn ang="0">
                    <a:pos x="146" y="270"/>
                  </a:cxn>
                  <a:cxn ang="0">
                    <a:pos x="50" y="332"/>
                  </a:cxn>
                </a:cxnLst>
                <a:rect l="0" t="0" r="r" b="b"/>
                <a:pathLst>
                  <a:path w="146" h="332">
                    <a:moveTo>
                      <a:pt x="50" y="332"/>
                    </a:moveTo>
                    <a:lnTo>
                      <a:pt x="0" y="50"/>
                    </a:lnTo>
                    <a:lnTo>
                      <a:pt x="146" y="0"/>
                    </a:lnTo>
                    <a:lnTo>
                      <a:pt x="146" y="270"/>
                    </a:lnTo>
                    <a:lnTo>
                      <a:pt x="50" y="332"/>
                    </a:lnTo>
                    <a:close/>
                  </a:path>
                </a:pathLst>
              </a:custGeom>
              <a:solidFill>
                <a:srgbClr val="A5A585"/>
              </a:solidFill>
              <a:ln w="9525">
                <a:noFill/>
                <a:round/>
                <a:headEnd/>
                <a:tailEnd/>
              </a:ln>
            </p:spPr>
            <p:txBody>
              <a:bodyPr/>
              <a:lstStyle/>
              <a:p>
                <a:endParaRPr lang="zh-CN" altLang="en-US"/>
              </a:p>
            </p:txBody>
          </p:sp>
          <p:sp>
            <p:nvSpPr>
              <p:cNvPr id="267348" name="Freeform 84"/>
              <p:cNvSpPr>
                <a:spLocks/>
              </p:cNvSpPr>
              <p:nvPr/>
            </p:nvSpPr>
            <p:spPr bwMode="auto">
              <a:xfrm>
                <a:off x="4325" y="3515"/>
                <a:ext cx="146" cy="332"/>
              </a:xfrm>
              <a:custGeom>
                <a:avLst/>
                <a:gdLst/>
                <a:ahLst/>
                <a:cxnLst>
                  <a:cxn ang="0">
                    <a:pos x="50" y="332"/>
                  </a:cxn>
                  <a:cxn ang="0">
                    <a:pos x="0" y="50"/>
                  </a:cxn>
                  <a:cxn ang="0">
                    <a:pos x="146" y="0"/>
                  </a:cxn>
                  <a:cxn ang="0">
                    <a:pos x="146" y="270"/>
                  </a:cxn>
                  <a:cxn ang="0">
                    <a:pos x="50" y="332"/>
                  </a:cxn>
                </a:cxnLst>
                <a:rect l="0" t="0" r="r" b="b"/>
                <a:pathLst>
                  <a:path w="146" h="332">
                    <a:moveTo>
                      <a:pt x="50" y="332"/>
                    </a:moveTo>
                    <a:lnTo>
                      <a:pt x="0" y="50"/>
                    </a:lnTo>
                    <a:lnTo>
                      <a:pt x="146" y="0"/>
                    </a:lnTo>
                    <a:lnTo>
                      <a:pt x="146" y="270"/>
                    </a:lnTo>
                    <a:lnTo>
                      <a:pt x="50" y="332"/>
                    </a:lnTo>
                    <a:close/>
                  </a:path>
                </a:pathLst>
              </a:custGeom>
              <a:solidFill>
                <a:srgbClr val="A5A585"/>
              </a:solidFill>
              <a:ln w="9525">
                <a:noFill/>
                <a:round/>
                <a:headEnd/>
                <a:tailEnd/>
              </a:ln>
            </p:spPr>
            <p:txBody>
              <a:bodyPr/>
              <a:lstStyle/>
              <a:p>
                <a:endParaRPr lang="zh-CN" altLang="en-US"/>
              </a:p>
            </p:txBody>
          </p:sp>
          <p:sp>
            <p:nvSpPr>
              <p:cNvPr id="267349" name="Freeform 85"/>
              <p:cNvSpPr>
                <a:spLocks/>
              </p:cNvSpPr>
              <p:nvPr/>
            </p:nvSpPr>
            <p:spPr bwMode="auto">
              <a:xfrm>
                <a:off x="4260" y="3515"/>
                <a:ext cx="211" cy="63"/>
              </a:xfrm>
              <a:custGeom>
                <a:avLst/>
                <a:gdLst/>
                <a:ahLst/>
                <a:cxnLst>
                  <a:cxn ang="0">
                    <a:pos x="0" y="63"/>
                  </a:cxn>
                  <a:cxn ang="0">
                    <a:pos x="90" y="0"/>
                  </a:cxn>
                  <a:cxn ang="0">
                    <a:pos x="211" y="0"/>
                  </a:cxn>
                  <a:cxn ang="0">
                    <a:pos x="115" y="63"/>
                  </a:cxn>
                  <a:cxn ang="0">
                    <a:pos x="0" y="63"/>
                  </a:cxn>
                </a:cxnLst>
                <a:rect l="0" t="0" r="r" b="b"/>
                <a:pathLst>
                  <a:path w="211" h="63">
                    <a:moveTo>
                      <a:pt x="0" y="63"/>
                    </a:moveTo>
                    <a:lnTo>
                      <a:pt x="90" y="0"/>
                    </a:lnTo>
                    <a:lnTo>
                      <a:pt x="211" y="0"/>
                    </a:lnTo>
                    <a:lnTo>
                      <a:pt x="115" y="63"/>
                    </a:lnTo>
                    <a:lnTo>
                      <a:pt x="0" y="63"/>
                    </a:lnTo>
                    <a:close/>
                  </a:path>
                </a:pathLst>
              </a:custGeom>
              <a:solidFill>
                <a:srgbClr val="C9C9B6"/>
              </a:solidFill>
              <a:ln w="9525">
                <a:noFill/>
                <a:round/>
                <a:headEnd/>
                <a:tailEnd/>
              </a:ln>
            </p:spPr>
            <p:txBody>
              <a:bodyPr/>
              <a:lstStyle/>
              <a:p>
                <a:endParaRPr lang="zh-CN" altLang="en-US"/>
              </a:p>
            </p:txBody>
          </p:sp>
          <p:sp>
            <p:nvSpPr>
              <p:cNvPr id="267350" name="Freeform 86"/>
              <p:cNvSpPr>
                <a:spLocks/>
              </p:cNvSpPr>
              <p:nvPr/>
            </p:nvSpPr>
            <p:spPr bwMode="auto">
              <a:xfrm>
                <a:off x="4260" y="3515"/>
                <a:ext cx="211" cy="63"/>
              </a:xfrm>
              <a:custGeom>
                <a:avLst/>
                <a:gdLst/>
                <a:ahLst/>
                <a:cxnLst>
                  <a:cxn ang="0">
                    <a:pos x="0" y="63"/>
                  </a:cxn>
                  <a:cxn ang="0">
                    <a:pos x="90" y="0"/>
                  </a:cxn>
                  <a:cxn ang="0">
                    <a:pos x="211" y="0"/>
                  </a:cxn>
                  <a:cxn ang="0">
                    <a:pos x="115" y="63"/>
                  </a:cxn>
                  <a:cxn ang="0">
                    <a:pos x="0" y="63"/>
                  </a:cxn>
                </a:cxnLst>
                <a:rect l="0" t="0" r="r" b="b"/>
                <a:pathLst>
                  <a:path w="211" h="63">
                    <a:moveTo>
                      <a:pt x="0" y="63"/>
                    </a:moveTo>
                    <a:lnTo>
                      <a:pt x="90" y="0"/>
                    </a:lnTo>
                    <a:lnTo>
                      <a:pt x="211" y="0"/>
                    </a:lnTo>
                    <a:lnTo>
                      <a:pt x="115" y="63"/>
                    </a:lnTo>
                    <a:lnTo>
                      <a:pt x="0" y="63"/>
                    </a:lnTo>
                    <a:close/>
                  </a:path>
                </a:pathLst>
              </a:custGeom>
              <a:solidFill>
                <a:srgbClr val="C9C9B6"/>
              </a:solidFill>
              <a:ln w="9525">
                <a:noFill/>
                <a:round/>
                <a:headEnd/>
                <a:tailEnd/>
              </a:ln>
            </p:spPr>
            <p:txBody>
              <a:bodyPr/>
              <a:lstStyle/>
              <a:p>
                <a:endParaRPr lang="zh-CN" altLang="en-US"/>
              </a:p>
            </p:txBody>
          </p:sp>
          <p:sp>
            <p:nvSpPr>
              <p:cNvPr id="267351" name="Rectangle 87"/>
              <p:cNvSpPr>
                <a:spLocks noChangeArrowheads="1"/>
              </p:cNvSpPr>
              <p:nvPr/>
            </p:nvSpPr>
            <p:spPr bwMode="auto">
              <a:xfrm>
                <a:off x="4260" y="3578"/>
                <a:ext cx="115" cy="269"/>
              </a:xfrm>
              <a:prstGeom prst="rect">
                <a:avLst/>
              </a:prstGeom>
              <a:solidFill>
                <a:srgbClr val="B7B79D"/>
              </a:solidFill>
              <a:ln w="9525">
                <a:noFill/>
                <a:miter lim="800000"/>
                <a:headEnd/>
                <a:tailEnd/>
              </a:ln>
            </p:spPr>
            <p:txBody>
              <a:bodyPr/>
              <a:lstStyle/>
              <a:p>
                <a:endParaRPr lang="zh-CN" altLang="en-US"/>
              </a:p>
            </p:txBody>
          </p:sp>
          <p:sp>
            <p:nvSpPr>
              <p:cNvPr id="267352" name="Rectangle 88"/>
              <p:cNvSpPr>
                <a:spLocks noChangeArrowheads="1"/>
              </p:cNvSpPr>
              <p:nvPr/>
            </p:nvSpPr>
            <p:spPr bwMode="auto">
              <a:xfrm>
                <a:off x="4265" y="3590"/>
                <a:ext cx="65" cy="44"/>
              </a:xfrm>
              <a:prstGeom prst="rect">
                <a:avLst/>
              </a:prstGeom>
              <a:solidFill>
                <a:srgbClr val="7A7A5A"/>
              </a:solidFill>
              <a:ln w="9525">
                <a:noFill/>
                <a:miter lim="800000"/>
                <a:headEnd/>
                <a:tailEnd/>
              </a:ln>
            </p:spPr>
            <p:txBody>
              <a:bodyPr/>
              <a:lstStyle/>
              <a:p>
                <a:endParaRPr lang="zh-CN" altLang="en-US"/>
              </a:p>
            </p:txBody>
          </p:sp>
          <p:sp>
            <p:nvSpPr>
              <p:cNvPr id="267353" name="Line 89"/>
              <p:cNvSpPr>
                <a:spLocks noChangeShapeType="1"/>
              </p:cNvSpPr>
              <p:nvPr/>
            </p:nvSpPr>
            <p:spPr bwMode="auto">
              <a:xfrm>
                <a:off x="4275" y="3609"/>
                <a:ext cx="40" cy="1"/>
              </a:xfrm>
              <a:prstGeom prst="line">
                <a:avLst/>
              </a:prstGeom>
              <a:noFill/>
              <a:ln w="7938">
                <a:solidFill>
                  <a:srgbClr val="313124"/>
                </a:solidFill>
                <a:round/>
                <a:headEnd/>
                <a:tailEnd/>
              </a:ln>
            </p:spPr>
            <p:txBody>
              <a:bodyPr/>
              <a:lstStyle/>
              <a:p>
                <a:endParaRPr lang="zh-CN" altLang="en-US"/>
              </a:p>
            </p:txBody>
          </p:sp>
          <p:sp>
            <p:nvSpPr>
              <p:cNvPr id="267354" name="Line 90"/>
              <p:cNvSpPr>
                <a:spLocks noChangeShapeType="1"/>
              </p:cNvSpPr>
              <p:nvPr/>
            </p:nvSpPr>
            <p:spPr bwMode="auto">
              <a:xfrm flipH="1">
                <a:off x="4265" y="3791"/>
                <a:ext cx="105" cy="1"/>
              </a:xfrm>
              <a:prstGeom prst="line">
                <a:avLst/>
              </a:prstGeom>
              <a:noFill/>
              <a:ln w="7938">
                <a:solidFill>
                  <a:srgbClr val="313124"/>
                </a:solidFill>
                <a:round/>
                <a:headEnd/>
                <a:tailEnd/>
              </a:ln>
            </p:spPr>
            <p:txBody>
              <a:bodyPr/>
              <a:lstStyle/>
              <a:p>
                <a:endParaRPr lang="zh-CN" altLang="en-US"/>
              </a:p>
            </p:txBody>
          </p:sp>
          <p:sp>
            <p:nvSpPr>
              <p:cNvPr id="267355" name="Line 91"/>
              <p:cNvSpPr>
                <a:spLocks noChangeShapeType="1"/>
              </p:cNvSpPr>
              <p:nvPr/>
            </p:nvSpPr>
            <p:spPr bwMode="auto">
              <a:xfrm flipH="1">
                <a:off x="4265" y="3678"/>
                <a:ext cx="105" cy="1"/>
              </a:xfrm>
              <a:prstGeom prst="line">
                <a:avLst/>
              </a:prstGeom>
              <a:noFill/>
              <a:ln w="7938">
                <a:solidFill>
                  <a:srgbClr val="313124"/>
                </a:solidFill>
                <a:round/>
                <a:headEnd/>
                <a:tailEnd/>
              </a:ln>
            </p:spPr>
            <p:txBody>
              <a:bodyPr/>
              <a:lstStyle/>
              <a:p>
                <a:endParaRPr lang="zh-CN" altLang="en-US"/>
              </a:p>
            </p:txBody>
          </p:sp>
        </p:grpSp>
      </p:grpSp>
      <p:sp>
        <p:nvSpPr>
          <p:cNvPr id="267356" name="Rectangle 92"/>
          <p:cNvSpPr>
            <a:spLocks noChangeArrowheads="1"/>
          </p:cNvSpPr>
          <p:nvPr/>
        </p:nvSpPr>
        <p:spPr bwMode="auto">
          <a:xfrm>
            <a:off x="2109788" y="3444875"/>
            <a:ext cx="30162" cy="2598738"/>
          </a:xfrm>
          <a:prstGeom prst="rect">
            <a:avLst/>
          </a:prstGeom>
          <a:solidFill>
            <a:srgbClr val="000000"/>
          </a:solidFill>
          <a:ln w="28575">
            <a:solidFill>
              <a:srgbClr val="333399"/>
            </a:solidFill>
            <a:miter lim="800000"/>
            <a:headEnd/>
            <a:tailEnd/>
          </a:ln>
        </p:spPr>
        <p:txBody>
          <a:bodyPr/>
          <a:lstStyle/>
          <a:p>
            <a:endParaRPr lang="zh-CN" altLang="en-US"/>
          </a:p>
        </p:txBody>
      </p:sp>
      <p:sp>
        <p:nvSpPr>
          <p:cNvPr id="267357" name="Line 93"/>
          <p:cNvSpPr>
            <a:spLocks noChangeShapeType="1"/>
          </p:cNvSpPr>
          <p:nvPr/>
        </p:nvSpPr>
        <p:spPr bwMode="auto">
          <a:xfrm>
            <a:off x="1303338" y="3825875"/>
            <a:ext cx="820737" cy="3175"/>
          </a:xfrm>
          <a:prstGeom prst="line">
            <a:avLst/>
          </a:prstGeom>
          <a:noFill/>
          <a:ln w="28575">
            <a:solidFill>
              <a:srgbClr val="333399"/>
            </a:solidFill>
            <a:round/>
            <a:headEnd/>
            <a:tailEnd/>
          </a:ln>
        </p:spPr>
        <p:txBody>
          <a:bodyPr/>
          <a:lstStyle/>
          <a:p>
            <a:endParaRPr lang="zh-CN" altLang="en-US"/>
          </a:p>
        </p:txBody>
      </p:sp>
      <p:sp>
        <p:nvSpPr>
          <p:cNvPr id="267358" name="Line 94"/>
          <p:cNvSpPr>
            <a:spLocks noChangeShapeType="1"/>
          </p:cNvSpPr>
          <p:nvPr/>
        </p:nvSpPr>
        <p:spPr bwMode="auto">
          <a:xfrm>
            <a:off x="1549400" y="4535488"/>
            <a:ext cx="574675" cy="1587"/>
          </a:xfrm>
          <a:prstGeom prst="line">
            <a:avLst/>
          </a:prstGeom>
          <a:noFill/>
          <a:ln w="28575">
            <a:solidFill>
              <a:srgbClr val="333399"/>
            </a:solidFill>
            <a:round/>
            <a:headEnd/>
            <a:tailEnd/>
          </a:ln>
        </p:spPr>
        <p:txBody>
          <a:bodyPr/>
          <a:lstStyle/>
          <a:p>
            <a:endParaRPr lang="zh-CN" altLang="en-US"/>
          </a:p>
        </p:txBody>
      </p:sp>
      <p:sp>
        <p:nvSpPr>
          <p:cNvPr id="267359" name="Line 95"/>
          <p:cNvSpPr>
            <a:spLocks noChangeShapeType="1"/>
          </p:cNvSpPr>
          <p:nvPr/>
        </p:nvSpPr>
        <p:spPr bwMode="auto">
          <a:xfrm>
            <a:off x="890588" y="5037138"/>
            <a:ext cx="1233487" cy="3175"/>
          </a:xfrm>
          <a:prstGeom prst="line">
            <a:avLst/>
          </a:prstGeom>
          <a:noFill/>
          <a:ln w="28575">
            <a:solidFill>
              <a:srgbClr val="333399"/>
            </a:solidFill>
            <a:round/>
            <a:headEnd/>
            <a:tailEnd/>
          </a:ln>
        </p:spPr>
        <p:txBody>
          <a:bodyPr/>
          <a:lstStyle/>
          <a:p>
            <a:endParaRPr lang="zh-CN" altLang="en-US"/>
          </a:p>
        </p:txBody>
      </p:sp>
      <p:sp>
        <p:nvSpPr>
          <p:cNvPr id="267360" name="Line 96"/>
          <p:cNvSpPr>
            <a:spLocks noChangeShapeType="1"/>
          </p:cNvSpPr>
          <p:nvPr/>
        </p:nvSpPr>
        <p:spPr bwMode="auto">
          <a:xfrm>
            <a:off x="1384300" y="5654675"/>
            <a:ext cx="739775" cy="3175"/>
          </a:xfrm>
          <a:prstGeom prst="line">
            <a:avLst/>
          </a:prstGeom>
          <a:noFill/>
          <a:ln w="28575">
            <a:solidFill>
              <a:srgbClr val="333399"/>
            </a:solidFill>
            <a:round/>
            <a:headEnd/>
            <a:tailEnd/>
          </a:ln>
        </p:spPr>
        <p:txBody>
          <a:bodyPr/>
          <a:lstStyle/>
          <a:p>
            <a:endParaRPr lang="zh-CN" altLang="en-US"/>
          </a:p>
        </p:txBody>
      </p:sp>
      <p:sp>
        <p:nvSpPr>
          <p:cNvPr id="267361" name="Line 97"/>
          <p:cNvSpPr>
            <a:spLocks noChangeShapeType="1"/>
          </p:cNvSpPr>
          <p:nvPr/>
        </p:nvSpPr>
        <p:spPr bwMode="auto">
          <a:xfrm>
            <a:off x="2124075" y="5832475"/>
            <a:ext cx="411163" cy="3175"/>
          </a:xfrm>
          <a:prstGeom prst="line">
            <a:avLst/>
          </a:prstGeom>
          <a:noFill/>
          <a:ln w="28575">
            <a:solidFill>
              <a:srgbClr val="333399"/>
            </a:solidFill>
            <a:round/>
            <a:headEnd/>
            <a:tailEnd/>
          </a:ln>
        </p:spPr>
        <p:txBody>
          <a:bodyPr/>
          <a:lstStyle/>
          <a:p>
            <a:endParaRPr lang="zh-CN" altLang="en-US"/>
          </a:p>
        </p:txBody>
      </p:sp>
      <p:sp>
        <p:nvSpPr>
          <p:cNvPr id="267362" name="Line 98"/>
          <p:cNvSpPr>
            <a:spLocks noChangeShapeType="1"/>
          </p:cNvSpPr>
          <p:nvPr/>
        </p:nvSpPr>
        <p:spPr bwMode="auto">
          <a:xfrm flipV="1">
            <a:off x="2916238" y="4868863"/>
            <a:ext cx="719137" cy="647700"/>
          </a:xfrm>
          <a:prstGeom prst="line">
            <a:avLst/>
          </a:prstGeom>
          <a:noFill/>
          <a:ln w="28575">
            <a:solidFill>
              <a:srgbClr val="333399"/>
            </a:solidFill>
            <a:round/>
            <a:headEnd/>
            <a:tailEnd/>
          </a:ln>
          <a:effectLst/>
        </p:spPr>
        <p:txBody>
          <a:bodyPr/>
          <a:lstStyle/>
          <a:p>
            <a:endParaRPr lang="zh-CN" altLang="en-US"/>
          </a:p>
        </p:txBody>
      </p:sp>
      <p:sp>
        <p:nvSpPr>
          <p:cNvPr id="267363" name="Line 99"/>
          <p:cNvSpPr>
            <a:spLocks noChangeShapeType="1"/>
          </p:cNvSpPr>
          <p:nvPr/>
        </p:nvSpPr>
        <p:spPr bwMode="auto">
          <a:xfrm>
            <a:off x="2124075" y="4772025"/>
            <a:ext cx="1398588" cy="1588"/>
          </a:xfrm>
          <a:prstGeom prst="line">
            <a:avLst/>
          </a:prstGeom>
          <a:noFill/>
          <a:ln w="28575">
            <a:solidFill>
              <a:srgbClr val="333399"/>
            </a:solidFill>
            <a:round/>
            <a:headEnd/>
            <a:tailEnd/>
          </a:ln>
        </p:spPr>
        <p:txBody>
          <a:bodyPr/>
          <a:lstStyle/>
          <a:p>
            <a:endParaRPr lang="zh-CN" altLang="en-US"/>
          </a:p>
        </p:txBody>
      </p:sp>
      <p:grpSp>
        <p:nvGrpSpPr>
          <p:cNvPr id="267364" name="Group 100"/>
          <p:cNvGrpSpPr>
            <a:grpSpLocks/>
          </p:cNvGrpSpPr>
          <p:nvPr/>
        </p:nvGrpSpPr>
        <p:grpSpPr bwMode="auto">
          <a:xfrm>
            <a:off x="3375025" y="4576763"/>
            <a:ext cx="560388" cy="374650"/>
            <a:chOff x="2154" y="3033"/>
            <a:chExt cx="309" cy="192"/>
          </a:xfrm>
        </p:grpSpPr>
        <p:sp>
          <p:nvSpPr>
            <p:cNvPr id="267365" name="Oval 101"/>
            <p:cNvSpPr>
              <a:spLocks noChangeArrowheads="1"/>
            </p:cNvSpPr>
            <p:nvPr/>
          </p:nvSpPr>
          <p:spPr bwMode="auto">
            <a:xfrm>
              <a:off x="2155" y="3113"/>
              <a:ext cx="308" cy="112"/>
            </a:xfrm>
            <a:prstGeom prst="ellipse">
              <a:avLst/>
            </a:prstGeom>
            <a:solidFill>
              <a:srgbClr val="0078AA"/>
            </a:solidFill>
            <a:ln w="3175">
              <a:solidFill>
                <a:srgbClr val="AAE6FF"/>
              </a:solidFill>
              <a:round/>
              <a:headEnd/>
              <a:tailEnd/>
            </a:ln>
          </p:spPr>
          <p:txBody>
            <a:bodyPr/>
            <a:lstStyle/>
            <a:p>
              <a:endParaRPr lang="zh-CN" altLang="en-US"/>
            </a:p>
          </p:txBody>
        </p:sp>
        <p:sp>
          <p:nvSpPr>
            <p:cNvPr id="267366" name="Rectangle 102"/>
            <p:cNvSpPr>
              <a:spLocks noChangeArrowheads="1"/>
            </p:cNvSpPr>
            <p:nvPr/>
          </p:nvSpPr>
          <p:spPr bwMode="auto">
            <a:xfrm>
              <a:off x="2154" y="3090"/>
              <a:ext cx="308" cy="80"/>
            </a:xfrm>
            <a:prstGeom prst="rect">
              <a:avLst/>
            </a:prstGeom>
            <a:solidFill>
              <a:srgbClr val="0078AA"/>
            </a:solidFill>
            <a:ln w="9525">
              <a:noFill/>
              <a:miter lim="800000"/>
              <a:headEnd/>
              <a:tailEnd/>
            </a:ln>
          </p:spPr>
          <p:txBody>
            <a:bodyPr/>
            <a:lstStyle/>
            <a:p>
              <a:endParaRPr lang="zh-CN" altLang="en-US"/>
            </a:p>
          </p:txBody>
        </p:sp>
        <p:sp>
          <p:nvSpPr>
            <p:cNvPr id="267367" name="Rectangle 103"/>
            <p:cNvSpPr>
              <a:spLocks noChangeArrowheads="1"/>
            </p:cNvSpPr>
            <p:nvPr/>
          </p:nvSpPr>
          <p:spPr bwMode="auto">
            <a:xfrm>
              <a:off x="2154" y="3090"/>
              <a:ext cx="308" cy="80"/>
            </a:xfrm>
            <a:prstGeom prst="rect">
              <a:avLst/>
            </a:prstGeom>
            <a:solidFill>
              <a:srgbClr val="0078AA"/>
            </a:solidFill>
            <a:ln w="9525">
              <a:noFill/>
              <a:miter lim="800000"/>
              <a:headEnd/>
              <a:tailEnd/>
            </a:ln>
          </p:spPr>
          <p:txBody>
            <a:bodyPr/>
            <a:lstStyle/>
            <a:p>
              <a:endParaRPr lang="zh-CN" altLang="en-US"/>
            </a:p>
          </p:txBody>
        </p:sp>
        <p:sp>
          <p:nvSpPr>
            <p:cNvPr id="267368" name="Oval 104"/>
            <p:cNvSpPr>
              <a:spLocks noChangeArrowheads="1"/>
            </p:cNvSpPr>
            <p:nvPr/>
          </p:nvSpPr>
          <p:spPr bwMode="auto">
            <a:xfrm>
              <a:off x="2155" y="3033"/>
              <a:ext cx="308" cy="112"/>
            </a:xfrm>
            <a:prstGeom prst="ellipse">
              <a:avLst/>
            </a:prstGeom>
            <a:solidFill>
              <a:srgbClr val="00B4FF"/>
            </a:solidFill>
            <a:ln w="3175">
              <a:solidFill>
                <a:srgbClr val="AAE6FF"/>
              </a:solidFill>
              <a:round/>
              <a:headEnd/>
              <a:tailEnd/>
            </a:ln>
          </p:spPr>
          <p:txBody>
            <a:bodyPr/>
            <a:lstStyle/>
            <a:p>
              <a:endParaRPr lang="zh-CN" altLang="en-US"/>
            </a:p>
          </p:txBody>
        </p:sp>
        <p:grpSp>
          <p:nvGrpSpPr>
            <p:cNvPr id="267369" name="Group 105"/>
            <p:cNvGrpSpPr>
              <a:grpSpLocks/>
            </p:cNvGrpSpPr>
            <p:nvPr/>
          </p:nvGrpSpPr>
          <p:grpSpPr bwMode="auto">
            <a:xfrm>
              <a:off x="2201" y="3046"/>
              <a:ext cx="214" cy="86"/>
              <a:chOff x="2201" y="3046"/>
              <a:chExt cx="214" cy="86"/>
            </a:xfrm>
          </p:grpSpPr>
          <p:grpSp>
            <p:nvGrpSpPr>
              <p:cNvPr id="267370" name="Group 106"/>
              <p:cNvGrpSpPr>
                <a:grpSpLocks/>
              </p:cNvGrpSpPr>
              <p:nvPr/>
            </p:nvGrpSpPr>
            <p:grpSpPr bwMode="auto">
              <a:xfrm>
                <a:off x="2201" y="3046"/>
                <a:ext cx="212" cy="84"/>
                <a:chOff x="2201" y="3046"/>
                <a:chExt cx="212" cy="84"/>
              </a:xfrm>
            </p:grpSpPr>
            <p:sp>
              <p:nvSpPr>
                <p:cNvPr id="267371" name="Freeform 107"/>
                <p:cNvSpPr>
                  <a:spLocks/>
                </p:cNvSpPr>
                <p:nvPr/>
              </p:nvSpPr>
              <p:spPr bwMode="auto">
                <a:xfrm>
                  <a:off x="2312" y="3048"/>
                  <a:ext cx="101" cy="36"/>
                </a:xfrm>
                <a:custGeom>
                  <a:avLst/>
                  <a:gdLst/>
                  <a:ahLst/>
                  <a:cxnLst>
                    <a:cxn ang="0">
                      <a:pos x="0" y="28"/>
                    </a:cxn>
                    <a:cxn ang="0">
                      <a:pos x="22" y="36"/>
                    </a:cxn>
                    <a:cxn ang="0">
                      <a:pos x="77" y="12"/>
                    </a:cxn>
                    <a:cxn ang="0">
                      <a:pos x="101" y="20"/>
                    </a:cxn>
                    <a:cxn ang="0">
                      <a:pos x="88" y="0"/>
                    </a:cxn>
                    <a:cxn ang="0">
                      <a:pos x="24" y="0"/>
                    </a:cxn>
                    <a:cxn ang="0">
                      <a:pos x="50" y="6"/>
                    </a:cxn>
                    <a:cxn ang="0">
                      <a:pos x="0" y="28"/>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round/>
                  <a:headEnd/>
                  <a:tailEnd/>
                </a:ln>
              </p:spPr>
              <p:txBody>
                <a:bodyPr/>
                <a:lstStyle/>
                <a:p>
                  <a:endParaRPr lang="zh-CN" altLang="en-US"/>
                </a:p>
              </p:txBody>
            </p:sp>
            <p:sp>
              <p:nvSpPr>
                <p:cNvPr id="267372" name="Freeform 108"/>
                <p:cNvSpPr>
                  <a:spLocks/>
                </p:cNvSpPr>
                <p:nvPr/>
              </p:nvSpPr>
              <p:spPr bwMode="auto">
                <a:xfrm>
                  <a:off x="2312" y="3048"/>
                  <a:ext cx="101" cy="36"/>
                </a:xfrm>
                <a:custGeom>
                  <a:avLst/>
                  <a:gdLst/>
                  <a:ahLst/>
                  <a:cxnLst>
                    <a:cxn ang="0">
                      <a:pos x="0" y="28"/>
                    </a:cxn>
                    <a:cxn ang="0">
                      <a:pos x="22" y="36"/>
                    </a:cxn>
                    <a:cxn ang="0">
                      <a:pos x="77" y="12"/>
                    </a:cxn>
                    <a:cxn ang="0">
                      <a:pos x="101" y="20"/>
                    </a:cxn>
                    <a:cxn ang="0">
                      <a:pos x="88" y="0"/>
                    </a:cxn>
                    <a:cxn ang="0">
                      <a:pos x="24" y="0"/>
                    </a:cxn>
                    <a:cxn ang="0">
                      <a:pos x="50" y="6"/>
                    </a:cxn>
                    <a:cxn ang="0">
                      <a:pos x="0" y="28"/>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round/>
                  <a:headEnd/>
                  <a:tailEnd/>
                </a:ln>
              </p:spPr>
              <p:txBody>
                <a:bodyPr/>
                <a:lstStyle/>
                <a:p>
                  <a:endParaRPr lang="zh-CN" altLang="en-US"/>
                </a:p>
              </p:txBody>
            </p:sp>
            <p:sp>
              <p:nvSpPr>
                <p:cNvPr id="267373" name="Freeform 109"/>
                <p:cNvSpPr>
                  <a:spLocks/>
                </p:cNvSpPr>
                <p:nvPr/>
              </p:nvSpPr>
              <p:spPr bwMode="auto">
                <a:xfrm>
                  <a:off x="2201" y="3090"/>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round/>
                  <a:headEnd/>
                  <a:tailEnd/>
                </a:ln>
              </p:spPr>
              <p:txBody>
                <a:bodyPr/>
                <a:lstStyle/>
                <a:p>
                  <a:endParaRPr lang="zh-CN" altLang="en-US"/>
                </a:p>
              </p:txBody>
            </p:sp>
            <p:sp>
              <p:nvSpPr>
                <p:cNvPr id="267374" name="Freeform 110"/>
                <p:cNvSpPr>
                  <a:spLocks/>
                </p:cNvSpPr>
                <p:nvPr/>
              </p:nvSpPr>
              <p:spPr bwMode="auto">
                <a:xfrm>
                  <a:off x="2201" y="3090"/>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round/>
                  <a:headEnd/>
                  <a:tailEnd/>
                </a:ln>
              </p:spPr>
              <p:txBody>
                <a:bodyPr/>
                <a:lstStyle/>
                <a:p>
                  <a:endParaRPr lang="zh-CN" altLang="en-US"/>
                </a:p>
              </p:txBody>
            </p:sp>
            <p:sp>
              <p:nvSpPr>
                <p:cNvPr id="267375" name="Freeform 111"/>
                <p:cNvSpPr>
                  <a:spLocks/>
                </p:cNvSpPr>
                <p:nvPr/>
              </p:nvSpPr>
              <p:spPr bwMode="auto">
                <a:xfrm>
                  <a:off x="2206" y="3046"/>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round/>
                  <a:headEnd/>
                  <a:tailEnd/>
                </a:ln>
              </p:spPr>
              <p:txBody>
                <a:bodyPr/>
                <a:lstStyle/>
                <a:p>
                  <a:endParaRPr lang="zh-CN" altLang="en-US"/>
                </a:p>
              </p:txBody>
            </p:sp>
            <p:sp>
              <p:nvSpPr>
                <p:cNvPr id="267376" name="Freeform 112"/>
                <p:cNvSpPr>
                  <a:spLocks/>
                </p:cNvSpPr>
                <p:nvPr/>
              </p:nvSpPr>
              <p:spPr bwMode="auto">
                <a:xfrm>
                  <a:off x="2206" y="3046"/>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round/>
                  <a:headEnd/>
                  <a:tailEnd/>
                </a:ln>
              </p:spPr>
              <p:txBody>
                <a:bodyPr/>
                <a:lstStyle/>
                <a:p>
                  <a:endParaRPr lang="zh-CN" altLang="en-US"/>
                </a:p>
              </p:txBody>
            </p:sp>
            <p:sp>
              <p:nvSpPr>
                <p:cNvPr id="267377" name="Freeform 113"/>
                <p:cNvSpPr>
                  <a:spLocks/>
                </p:cNvSpPr>
                <p:nvPr/>
              </p:nvSpPr>
              <p:spPr bwMode="auto">
                <a:xfrm>
                  <a:off x="2308" y="3094"/>
                  <a:ext cx="101" cy="36"/>
                </a:xfrm>
                <a:custGeom>
                  <a:avLst/>
                  <a:gdLst/>
                  <a:ahLst/>
                  <a:cxnLst>
                    <a:cxn ang="0">
                      <a:pos x="101" y="28"/>
                    </a:cxn>
                    <a:cxn ang="0">
                      <a:pos x="79" y="36"/>
                    </a:cxn>
                    <a:cxn ang="0">
                      <a:pos x="26" y="12"/>
                    </a:cxn>
                    <a:cxn ang="0">
                      <a:pos x="0" y="20"/>
                    </a:cxn>
                    <a:cxn ang="0">
                      <a:pos x="13" y="0"/>
                    </a:cxn>
                    <a:cxn ang="0">
                      <a:pos x="79" y="0"/>
                    </a:cxn>
                    <a:cxn ang="0">
                      <a:pos x="51" y="6"/>
                    </a:cxn>
                    <a:cxn ang="0">
                      <a:pos x="101" y="28"/>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round/>
                  <a:headEnd/>
                  <a:tailEnd/>
                </a:ln>
              </p:spPr>
              <p:txBody>
                <a:bodyPr/>
                <a:lstStyle/>
                <a:p>
                  <a:endParaRPr lang="zh-CN" altLang="en-US"/>
                </a:p>
              </p:txBody>
            </p:sp>
            <p:sp>
              <p:nvSpPr>
                <p:cNvPr id="267378" name="Freeform 114"/>
                <p:cNvSpPr>
                  <a:spLocks/>
                </p:cNvSpPr>
                <p:nvPr/>
              </p:nvSpPr>
              <p:spPr bwMode="auto">
                <a:xfrm>
                  <a:off x="2308" y="3094"/>
                  <a:ext cx="101" cy="36"/>
                </a:xfrm>
                <a:custGeom>
                  <a:avLst/>
                  <a:gdLst/>
                  <a:ahLst/>
                  <a:cxnLst>
                    <a:cxn ang="0">
                      <a:pos x="101" y="28"/>
                    </a:cxn>
                    <a:cxn ang="0">
                      <a:pos x="79" y="36"/>
                    </a:cxn>
                    <a:cxn ang="0">
                      <a:pos x="26" y="12"/>
                    </a:cxn>
                    <a:cxn ang="0">
                      <a:pos x="0" y="20"/>
                    </a:cxn>
                    <a:cxn ang="0">
                      <a:pos x="13" y="0"/>
                    </a:cxn>
                    <a:cxn ang="0">
                      <a:pos x="79" y="0"/>
                    </a:cxn>
                    <a:cxn ang="0">
                      <a:pos x="51" y="6"/>
                    </a:cxn>
                    <a:cxn ang="0">
                      <a:pos x="101" y="28"/>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round/>
                  <a:headEnd/>
                  <a:tailEnd/>
                </a:ln>
              </p:spPr>
              <p:txBody>
                <a:bodyPr/>
                <a:lstStyle/>
                <a:p>
                  <a:endParaRPr lang="zh-CN" altLang="en-US"/>
                </a:p>
              </p:txBody>
            </p:sp>
          </p:grpSp>
          <p:grpSp>
            <p:nvGrpSpPr>
              <p:cNvPr id="267379" name="Group 115"/>
              <p:cNvGrpSpPr>
                <a:grpSpLocks/>
              </p:cNvGrpSpPr>
              <p:nvPr/>
            </p:nvGrpSpPr>
            <p:grpSpPr bwMode="auto">
              <a:xfrm>
                <a:off x="2203" y="3048"/>
                <a:ext cx="212" cy="84"/>
                <a:chOff x="2203" y="3048"/>
                <a:chExt cx="212" cy="84"/>
              </a:xfrm>
            </p:grpSpPr>
            <p:sp>
              <p:nvSpPr>
                <p:cNvPr id="267380" name="Freeform 116"/>
                <p:cNvSpPr>
                  <a:spLocks/>
                </p:cNvSpPr>
                <p:nvPr/>
              </p:nvSpPr>
              <p:spPr bwMode="auto">
                <a:xfrm>
                  <a:off x="2313" y="3050"/>
                  <a:ext cx="102" cy="36"/>
                </a:xfrm>
                <a:custGeom>
                  <a:avLst/>
                  <a:gdLst/>
                  <a:ahLst/>
                  <a:cxnLst>
                    <a:cxn ang="0">
                      <a:pos x="0" y="28"/>
                    </a:cxn>
                    <a:cxn ang="0">
                      <a:pos x="23" y="36"/>
                    </a:cxn>
                    <a:cxn ang="0">
                      <a:pos x="77" y="12"/>
                    </a:cxn>
                    <a:cxn ang="0">
                      <a:pos x="102" y="20"/>
                    </a:cxn>
                    <a:cxn ang="0">
                      <a:pos x="89" y="0"/>
                    </a:cxn>
                    <a:cxn ang="0">
                      <a:pos x="25" y="0"/>
                    </a:cxn>
                    <a:cxn ang="0">
                      <a:pos x="51" y="6"/>
                    </a:cxn>
                    <a:cxn ang="0">
                      <a:pos x="0" y="28"/>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round/>
                  <a:headEnd/>
                  <a:tailEnd/>
                </a:ln>
              </p:spPr>
              <p:txBody>
                <a:bodyPr/>
                <a:lstStyle/>
                <a:p>
                  <a:endParaRPr lang="zh-CN" altLang="en-US"/>
                </a:p>
              </p:txBody>
            </p:sp>
            <p:sp>
              <p:nvSpPr>
                <p:cNvPr id="267381" name="Freeform 117"/>
                <p:cNvSpPr>
                  <a:spLocks/>
                </p:cNvSpPr>
                <p:nvPr/>
              </p:nvSpPr>
              <p:spPr bwMode="auto">
                <a:xfrm>
                  <a:off x="2313" y="3050"/>
                  <a:ext cx="102" cy="36"/>
                </a:xfrm>
                <a:custGeom>
                  <a:avLst/>
                  <a:gdLst/>
                  <a:ahLst/>
                  <a:cxnLst>
                    <a:cxn ang="0">
                      <a:pos x="0" y="28"/>
                    </a:cxn>
                    <a:cxn ang="0">
                      <a:pos x="23" y="36"/>
                    </a:cxn>
                    <a:cxn ang="0">
                      <a:pos x="77" y="12"/>
                    </a:cxn>
                    <a:cxn ang="0">
                      <a:pos x="102" y="20"/>
                    </a:cxn>
                    <a:cxn ang="0">
                      <a:pos x="89" y="0"/>
                    </a:cxn>
                    <a:cxn ang="0">
                      <a:pos x="25" y="0"/>
                    </a:cxn>
                    <a:cxn ang="0">
                      <a:pos x="51" y="6"/>
                    </a:cxn>
                    <a:cxn ang="0">
                      <a:pos x="0" y="28"/>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round/>
                  <a:headEnd/>
                  <a:tailEnd/>
                </a:ln>
              </p:spPr>
              <p:txBody>
                <a:bodyPr/>
                <a:lstStyle/>
                <a:p>
                  <a:endParaRPr lang="zh-CN" altLang="en-US"/>
                </a:p>
              </p:txBody>
            </p:sp>
            <p:sp>
              <p:nvSpPr>
                <p:cNvPr id="267382" name="Freeform 118"/>
                <p:cNvSpPr>
                  <a:spLocks/>
                </p:cNvSpPr>
                <p:nvPr/>
              </p:nvSpPr>
              <p:spPr bwMode="auto">
                <a:xfrm>
                  <a:off x="2203" y="3092"/>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round/>
                  <a:headEnd/>
                  <a:tailEnd/>
                </a:ln>
              </p:spPr>
              <p:txBody>
                <a:bodyPr/>
                <a:lstStyle/>
                <a:p>
                  <a:endParaRPr lang="zh-CN" altLang="en-US"/>
                </a:p>
              </p:txBody>
            </p:sp>
            <p:sp>
              <p:nvSpPr>
                <p:cNvPr id="267383" name="Freeform 119"/>
                <p:cNvSpPr>
                  <a:spLocks/>
                </p:cNvSpPr>
                <p:nvPr/>
              </p:nvSpPr>
              <p:spPr bwMode="auto">
                <a:xfrm>
                  <a:off x="2203" y="3092"/>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round/>
                  <a:headEnd/>
                  <a:tailEnd/>
                </a:ln>
              </p:spPr>
              <p:txBody>
                <a:bodyPr/>
                <a:lstStyle/>
                <a:p>
                  <a:endParaRPr lang="zh-CN" altLang="en-US"/>
                </a:p>
              </p:txBody>
            </p:sp>
            <p:sp>
              <p:nvSpPr>
                <p:cNvPr id="267384" name="Freeform 120"/>
                <p:cNvSpPr>
                  <a:spLocks/>
                </p:cNvSpPr>
                <p:nvPr/>
              </p:nvSpPr>
              <p:spPr bwMode="auto">
                <a:xfrm>
                  <a:off x="2208" y="3048"/>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round/>
                  <a:headEnd/>
                  <a:tailEnd/>
                </a:ln>
              </p:spPr>
              <p:txBody>
                <a:bodyPr/>
                <a:lstStyle/>
                <a:p>
                  <a:endParaRPr lang="zh-CN" altLang="en-US"/>
                </a:p>
              </p:txBody>
            </p:sp>
            <p:sp>
              <p:nvSpPr>
                <p:cNvPr id="267385" name="Freeform 121"/>
                <p:cNvSpPr>
                  <a:spLocks/>
                </p:cNvSpPr>
                <p:nvPr/>
              </p:nvSpPr>
              <p:spPr bwMode="auto">
                <a:xfrm>
                  <a:off x="2208" y="3048"/>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round/>
                  <a:headEnd/>
                  <a:tailEnd/>
                </a:ln>
              </p:spPr>
              <p:txBody>
                <a:bodyPr/>
                <a:lstStyle/>
                <a:p>
                  <a:endParaRPr lang="zh-CN" altLang="en-US"/>
                </a:p>
              </p:txBody>
            </p:sp>
            <p:sp>
              <p:nvSpPr>
                <p:cNvPr id="267386" name="Freeform 122"/>
                <p:cNvSpPr>
                  <a:spLocks/>
                </p:cNvSpPr>
                <p:nvPr/>
              </p:nvSpPr>
              <p:spPr bwMode="auto">
                <a:xfrm>
                  <a:off x="2310" y="3096"/>
                  <a:ext cx="101" cy="36"/>
                </a:xfrm>
                <a:custGeom>
                  <a:avLst/>
                  <a:gdLst/>
                  <a:ahLst/>
                  <a:cxnLst>
                    <a:cxn ang="0">
                      <a:pos x="101" y="28"/>
                    </a:cxn>
                    <a:cxn ang="0">
                      <a:pos x="79" y="36"/>
                    </a:cxn>
                    <a:cxn ang="0">
                      <a:pos x="26" y="12"/>
                    </a:cxn>
                    <a:cxn ang="0">
                      <a:pos x="0" y="20"/>
                    </a:cxn>
                    <a:cxn ang="0">
                      <a:pos x="13" y="0"/>
                    </a:cxn>
                    <a:cxn ang="0">
                      <a:pos x="79" y="0"/>
                    </a:cxn>
                    <a:cxn ang="0">
                      <a:pos x="50" y="6"/>
                    </a:cxn>
                    <a:cxn ang="0">
                      <a:pos x="101" y="28"/>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round/>
                  <a:headEnd/>
                  <a:tailEnd/>
                </a:ln>
              </p:spPr>
              <p:txBody>
                <a:bodyPr/>
                <a:lstStyle/>
                <a:p>
                  <a:endParaRPr lang="zh-CN" altLang="en-US"/>
                </a:p>
              </p:txBody>
            </p:sp>
            <p:sp>
              <p:nvSpPr>
                <p:cNvPr id="267387" name="Freeform 123"/>
                <p:cNvSpPr>
                  <a:spLocks/>
                </p:cNvSpPr>
                <p:nvPr/>
              </p:nvSpPr>
              <p:spPr bwMode="auto">
                <a:xfrm>
                  <a:off x="2310" y="3096"/>
                  <a:ext cx="101" cy="36"/>
                </a:xfrm>
                <a:custGeom>
                  <a:avLst/>
                  <a:gdLst/>
                  <a:ahLst/>
                  <a:cxnLst>
                    <a:cxn ang="0">
                      <a:pos x="101" y="28"/>
                    </a:cxn>
                    <a:cxn ang="0">
                      <a:pos x="79" y="36"/>
                    </a:cxn>
                    <a:cxn ang="0">
                      <a:pos x="26" y="12"/>
                    </a:cxn>
                    <a:cxn ang="0">
                      <a:pos x="0" y="20"/>
                    </a:cxn>
                    <a:cxn ang="0">
                      <a:pos x="13" y="0"/>
                    </a:cxn>
                    <a:cxn ang="0">
                      <a:pos x="79" y="0"/>
                    </a:cxn>
                    <a:cxn ang="0">
                      <a:pos x="50" y="6"/>
                    </a:cxn>
                    <a:cxn ang="0">
                      <a:pos x="101" y="28"/>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round/>
                  <a:headEnd/>
                  <a:tailEnd/>
                </a:ln>
              </p:spPr>
              <p:txBody>
                <a:bodyPr/>
                <a:lstStyle/>
                <a:p>
                  <a:endParaRPr lang="zh-CN" altLang="en-US"/>
                </a:p>
              </p:txBody>
            </p:sp>
          </p:grpSp>
        </p:grpSp>
        <p:sp>
          <p:nvSpPr>
            <p:cNvPr id="267388" name="Line 124"/>
            <p:cNvSpPr>
              <a:spLocks noChangeShapeType="1"/>
            </p:cNvSpPr>
            <p:nvPr/>
          </p:nvSpPr>
          <p:spPr bwMode="auto">
            <a:xfrm>
              <a:off x="2154" y="3088"/>
              <a:ext cx="1" cy="80"/>
            </a:xfrm>
            <a:prstGeom prst="line">
              <a:avLst/>
            </a:prstGeom>
            <a:noFill/>
            <a:ln w="3175">
              <a:solidFill>
                <a:srgbClr val="AAE6FF"/>
              </a:solidFill>
              <a:round/>
              <a:headEnd/>
              <a:tailEnd/>
            </a:ln>
          </p:spPr>
          <p:txBody>
            <a:bodyPr/>
            <a:lstStyle/>
            <a:p>
              <a:endParaRPr lang="zh-CN" altLang="en-US"/>
            </a:p>
          </p:txBody>
        </p:sp>
        <p:sp>
          <p:nvSpPr>
            <p:cNvPr id="267389" name="Line 125"/>
            <p:cNvSpPr>
              <a:spLocks noChangeShapeType="1"/>
            </p:cNvSpPr>
            <p:nvPr/>
          </p:nvSpPr>
          <p:spPr bwMode="auto">
            <a:xfrm>
              <a:off x="2462" y="3088"/>
              <a:ext cx="1" cy="80"/>
            </a:xfrm>
            <a:prstGeom prst="line">
              <a:avLst/>
            </a:prstGeom>
            <a:noFill/>
            <a:ln w="3175">
              <a:solidFill>
                <a:srgbClr val="AAE6FF"/>
              </a:solidFill>
              <a:round/>
              <a:headEnd/>
              <a:tailEnd/>
            </a:ln>
          </p:spPr>
          <p:txBody>
            <a:bodyPr/>
            <a:lstStyle/>
            <a:p>
              <a:endParaRPr lang="zh-CN" altLang="en-US"/>
            </a:p>
          </p:txBody>
        </p:sp>
      </p:grpSp>
      <p:grpSp>
        <p:nvGrpSpPr>
          <p:cNvPr id="267390" name="Group 126"/>
          <p:cNvGrpSpPr>
            <a:grpSpLocks/>
          </p:cNvGrpSpPr>
          <p:nvPr/>
        </p:nvGrpSpPr>
        <p:grpSpPr bwMode="auto">
          <a:xfrm>
            <a:off x="1139825" y="3363913"/>
            <a:ext cx="514350" cy="517525"/>
            <a:chOff x="921" y="2412"/>
            <a:chExt cx="284" cy="265"/>
          </a:xfrm>
        </p:grpSpPr>
        <p:grpSp>
          <p:nvGrpSpPr>
            <p:cNvPr id="267391" name="Group 127"/>
            <p:cNvGrpSpPr>
              <a:grpSpLocks/>
            </p:cNvGrpSpPr>
            <p:nvPr/>
          </p:nvGrpSpPr>
          <p:grpSpPr bwMode="auto">
            <a:xfrm>
              <a:off x="928" y="2417"/>
              <a:ext cx="277" cy="260"/>
              <a:chOff x="928" y="2417"/>
              <a:chExt cx="277" cy="260"/>
            </a:xfrm>
          </p:grpSpPr>
          <p:sp>
            <p:nvSpPr>
              <p:cNvPr id="267392" name="Freeform 128"/>
              <p:cNvSpPr>
                <a:spLocks/>
              </p:cNvSpPr>
              <p:nvPr/>
            </p:nvSpPr>
            <p:spPr bwMode="auto">
              <a:xfrm>
                <a:off x="935" y="2552"/>
                <a:ext cx="262" cy="25"/>
              </a:xfrm>
              <a:custGeom>
                <a:avLst/>
                <a:gdLst/>
                <a:ahLst/>
                <a:cxnLst>
                  <a:cxn ang="0">
                    <a:pos x="0" y="25"/>
                  </a:cxn>
                  <a:cxn ang="0">
                    <a:pos x="31" y="0"/>
                  </a:cxn>
                  <a:cxn ang="0">
                    <a:pos x="231" y="0"/>
                  </a:cxn>
                  <a:cxn ang="0">
                    <a:pos x="262" y="25"/>
                  </a:cxn>
                  <a:cxn ang="0">
                    <a:pos x="0" y="25"/>
                  </a:cxn>
                </a:cxnLst>
                <a:rect l="0" t="0" r="r" b="b"/>
                <a:pathLst>
                  <a:path w="262" h="25">
                    <a:moveTo>
                      <a:pt x="0" y="25"/>
                    </a:moveTo>
                    <a:lnTo>
                      <a:pt x="31" y="0"/>
                    </a:lnTo>
                    <a:lnTo>
                      <a:pt x="231" y="0"/>
                    </a:lnTo>
                    <a:lnTo>
                      <a:pt x="262" y="25"/>
                    </a:lnTo>
                    <a:lnTo>
                      <a:pt x="0" y="25"/>
                    </a:lnTo>
                    <a:close/>
                  </a:path>
                </a:pathLst>
              </a:custGeom>
              <a:solidFill>
                <a:srgbClr val="000000"/>
              </a:solidFill>
              <a:ln w="9525">
                <a:noFill/>
                <a:round/>
                <a:headEnd/>
                <a:tailEnd/>
              </a:ln>
            </p:spPr>
            <p:txBody>
              <a:bodyPr/>
              <a:lstStyle/>
              <a:p>
                <a:endParaRPr lang="zh-CN" altLang="en-US"/>
              </a:p>
            </p:txBody>
          </p:sp>
          <p:sp>
            <p:nvSpPr>
              <p:cNvPr id="267393" name="Freeform 129"/>
              <p:cNvSpPr>
                <a:spLocks/>
              </p:cNvSpPr>
              <p:nvPr/>
            </p:nvSpPr>
            <p:spPr bwMode="auto">
              <a:xfrm>
                <a:off x="935" y="2552"/>
                <a:ext cx="262" cy="25"/>
              </a:xfrm>
              <a:custGeom>
                <a:avLst/>
                <a:gdLst/>
                <a:ahLst/>
                <a:cxnLst>
                  <a:cxn ang="0">
                    <a:pos x="0" y="25"/>
                  </a:cxn>
                  <a:cxn ang="0">
                    <a:pos x="31" y="0"/>
                  </a:cxn>
                  <a:cxn ang="0">
                    <a:pos x="231" y="0"/>
                  </a:cxn>
                  <a:cxn ang="0">
                    <a:pos x="262" y="25"/>
                  </a:cxn>
                  <a:cxn ang="0">
                    <a:pos x="0" y="25"/>
                  </a:cxn>
                </a:cxnLst>
                <a:rect l="0" t="0" r="r" b="b"/>
                <a:pathLst>
                  <a:path w="262" h="25">
                    <a:moveTo>
                      <a:pt x="0" y="25"/>
                    </a:moveTo>
                    <a:lnTo>
                      <a:pt x="31" y="0"/>
                    </a:lnTo>
                    <a:lnTo>
                      <a:pt x="231" y="0"/>
                    </a:lnTo>
                    <a:lnTo>
                      <a:pt x="262" y="25"/>
                    </a:lnTo>
                    <a:lnTo>
                      <a:pt x="0" y="25"/>
                    </a:lnTo>
                    <a:close/>
                  </a:path>
                </a:pathLst>
              </a:custGeom>
              <a:solidFill>
                <a:srgbClr val="000000"/>
              </a:solidFill>
              <a:ln w="9525">
                <a:noFill/>
                <a:round/>
                <a:headEnd/>
                <a:tailEnd/>
              </a:ln>
            </p:spPr>
            <p:txBody>
              <a:bodyPr/>
              <a:lstStyle/>
              <a:p>
                <a:endParaRPr lang="zh-CN" altLang="en-US"/>
              </a:p>
            </p:txBody>
          </p:sp>
          <p:sp>
            <p:nvSpPr>
              <p:cNvPr id="267394" name="Freeform 130"/>
              <p:cNvSpPr>
                <a:spLocks/>
              </p:cNvSpPr>
              <p:nvPr/>
            </p:nvSpPr>
            <p:spPr bwMode="auto">
              <a:xfrm>
                <a:off x="974" y="2417"/>
                <a:ext cx="185" cy="17"/>
              </a:xfrm>
              <a:custGeom>
                <a:avLst/>
                <a:gdLst/>
                <a:ahLst/>
                <a:cxnLst>
                  <a:cxn ang="0">
                    <a:pos x="0" y="17"/>
                  </a:cxn>
                  <a:cxn ang="0">
                    <a:pos x="23" y="0"/>
                  </a:cxn>
                  <a:cxn ang="0">
                    <a:pos x="163" y="0"/>
                  </a:cxn>
                  <a:cxn ang="0">
                    <a:pos x="185" y="17"/>
                  </a:cxn>
                  <a:cxn ang="0">
                    <a:pos x="0" y="17"/>
                  </a:cxn>
                </a:cxnLst>
                <a:rect l="0" t="0" r="r" b="b"/>
                <a:pathLst>
                  <a:path w="185" h="17">
                    <a:moveTo>
                      <a:pt x="0" y="17"/>
                    </a:moveTo>
                    <a:lnTo>
                      <a:pt x="23" y="0"/>
                    </a:lnTo>
                    <a:lnTo>
                      <a:pt x="163" y="0"/>
                    </a:lnTo>
                    <a:lnTo>
                      <a:pt x="185" y="17"/>
                    </a:lnTo>
                    <a:lnTo>
                      <a:pt x="0" y="17"/>
                    </a:lnTo>
                    <a:close/>
                  </a:path>
                </a:pathLst>
              </a:custGeom>
              <a:solidFill>
                <a:srgbClr val="000000"/>
              </a:solidFill>
              <a:ln w="9525">
                <a:noFill/>
                <a:round/>
                <a:headEnd/>
                <a:tailEnd/>
              </a:ln>
            </p:spPr>
            <p:txBody>
              <a:bodyPr/>
              <a:lstStyle/>
              <a:p>
                <a:endParaRPr lang="zh-CN" altLang="en-US"/>
              </a:p>
            </p:txBody>
          </p:sp>
          <p:sp>
            <p:nvSpPr>
              <p:cNvPr id="267395" name="Freeform 131"/>
              <p:cNvSpPr>
                <a:spLocks/>
              </p:cNvSpPr>
              <p:nvPr/>
            </p:nvSpPr>
            <p:spPr bwMode="auto">
              <a:xfrm>
                <a:off x="974" y="2417"/>
                <a:ext cx="185" cy="17"/>
              </a:xfrm>
              <a:custGeom>
                <a:avLst/>
                <a:gdLst/>
                <a:ahLst/>
                <a:cxnLst>
                  <a:cxn ang="0">
                    <a:pos x="0" y="17"/>
                  </a:cxn>
                  <a:cxn ang="0">
                    <a:pos x="23" y="0"/>
                  </a:cxn>
                  <a:cxn ang="0">
                    <a:pos x="163" y="0"/>
                  </a:cxn>
                  <a:cxn ang="0">
                    <a:pos x="185" y="17"/>
                  </a:cxn>
                  <a:cxn ang="0">
                    <a:pos x="0" y="17"/>
                  </a:cxn>
                </a:cxnLst>
                <a:rect l="0" t="0" r="r" b="b"/>
                <a:pathLst>
                  <a:path w="185" h="17">
                    <a:moveTo>
                      <a:pt x="0" y="17"/>
                    </a:moveTo>
                    <a:lnTo>
                      <a:pt x="23" y="0"/>
                    </a:lnTo>
                    <a:lnTo>
                      <a:pt x="163" y="0"/>
                    </a:lnTo>
                    <a:lnTo>
                      <a:pt x="185" y="17"/>
                    </a:lnTo>
                    <a:lnTo>
                      <a:pt x="0" y="17"/>
                    </a:lnTo>
                    <a:close/>
                  </a:path>
                </a:pathLst>
              </a:custGeom>
              <a:solidFill>
                <a:srgbClr val="000000"/>
              </a:solidFill>
              <a:ln w="9525">
                <a:noFill/>
                <a:round/>
                <a:headEnd/>
                <a:tailEnd/>
              </a:ln>
            </p:spPr>
            <p:txBody>
              <a:bodyPr/>
              <a:lstStyle/>
              <a:p>
                <a:endParaRPr lang="zh-CN" altLang="en-US"/>
              </a:p>
            </p:txBody>
          </p:sp>
          <p:sp>
            <p:nvSpPr>
              <p:cNvPr id="267396" name="Rectangle 132"/>
              <p:cNvSpPr>
                <a:spLocks noChangeArrowheads="1"/>
              </p:cNvSpPr>
              <p:nvPr/>
            </p:nvSpPr>
            <p:spPr bwMode="auto">
              <a:xfrm>
                <a:off x="974" y="2434"/>
                <a:ext cx="185" cy="132"/>
              </a:xfrm>
              <a:prstGeom prst="rect">
                <a:avLst/>
              </a:prstGeom>
              <a:solidFill>
                <a:srgbClr val="000000"/>
              </a:solidFill>
              <a:ln w="9525">
                <a:noFill/>
                <a:miter lim="800000"/>
                <a:headEnd/>
                <a:tailEnd/>
              </a:ln>
            </p:spPr>
            <p:txBody>
              <a:bodyPr/>
              <a:lstStyle/>
              <a:p>
                <a:endParaRPr lang="zh-CN" altLang="en-US"/>
              </a:p>
            </p:txBody>
          </p:sp>
          <p:sp>
            <p:nvSpPr>
              <p:cNvPr id="267397" name="Rectangle 133"/>
              <p:cNvSpPr>
                <a:spLocks noChangeArrowheads="1"/>
              </p:cNvSpPr>
              <p:nvPr/>
            </p:nvSpPr>
            <p:spPr bwMode="auto">
              <a:xfrm>
                <a:off x="937" y="2576"/>
                <a:ext cx="260" cy="59"/>
              </a:xfrm>
              <a:prstGeom prst="rect">
                <a:avLst/>
              </a:prstGeom>
              <a:solidFill>
                <a:srgbClr val="000000"/>
              </a:solidFill>
              <a:ln w="9525">
                <a:noFill/>
                <a:miter lim="800000"/>
                <a:headEnd/>
                <a:tailEnd/>
              </a:ln>
            </p:spPr>
            <p:txBody>
              <a:bodyPr/>
              <a:lstStyle/>
              <a:p>
                <a:endParaRPr lang="zh-CN" altLang="en-US"/>
              </a:p>
            </p:txBody>
          </p:sp>
          <p:sp>
            <p:nvSpPr>
              <p:cNvPr id="267398" name="Rectangle 134"/>
              <p:cNvSpPr>
                <a:spLocks noChangeArrowheads="1"/>
              </p:cNvSpPr>
              <p:nvPr/>
            </p:nvSpPr>
            <p:spPr bwMode="auto">
              <a:xfrm>
                <a:off x="992" y="2450"/>
                <a:ext cx="150" cy="102"/>
              </a:xfrm>
              <a:prstGeom prst="rect">
                <a:avLst/>
              </a:prstGeom>
              <a:solidFill>
                <a:srgbClr val="000000"/>
              </a:solidFill>
              <a:ln w="9525">
                <a:noFill/>
                <a:miter lim="800000"/>
                <a:headEnd/>
                <a:tailEnd/>
              </a:ln>
            </p:spPr>
            <p:txBody>
              <a:bodyPr/>
              <a:lstStyle/>
              <a:p>
                <a:endParaRPr lang="zh-CN" altLang="en-US"/>
              </a:p>
            </p:txBody>
          </p:sp>
          <p:sp>
            <p:nvSpPr>
              <p:cNvPr id="267399" name="Line 135"/>
              <p:cNvSpPr>
                <a:spLocks noChangeShapeType="1"/>
              </p:cNvSpPr>
              <p:nvPr/>
            </p:nvSpPr>
            <p:spPr bwMode="auto">
              <a:xfrm flipH="1">
                <a:off x="1115" y="2598"/>
                <a:ext cx="61" cy="1"/>
              </a:xfrm>
              <a:prstGeom prst="line">
                <a:avLst/>
              </a:prstGeom>
              <a:noFill/>
              <a:ln w="7938">
                <a:solidFill>
                  <a:srgbClr val="000000"/>
                </a:solidFill>
                <a:round/>
                <a:headEnd/>
                <a:tailEnd/>
              </a:ln>
            </p:spPr>
            <p:txBody>
              <a:bodyPr/>
              <a:lstStyle/>
              <a:p>
                <a:endParaRPr lang="zh-CN" altLang="en-US"/>
              </a:p>
            </p:txBody>
          </p:sp>
          <p:grpSp>
            <p:nvGrpSpPr>
              <p:cNvPr id="267400" name="Group 136"/>
              <p:cNvGrpSpPr>
                <a:grpSpLocks/>
              </p:cNvGrpSpPr>
              <p:nvPr/>
            </p:nvGrpSpPr>
            <p:grpSpPr bwMode="auto">
              <a:xfrm>
                <a:off x="928" y="2639"/>
                <a:ext cx="277" cy="38"/>
                <a:chOff x="928" y="2639"/>
                <a:chExt cx="277" cy="38"/>
              </a:xfrm>
            </p:grpSpPr>
            <p:sp>
              <p:nvSpPr>
                <p:cNvPr id="267401" name="Freeform 137"/>
                <p:cNvSpPr>
                  <a:spLocks/>
                </p:cNvSpPr>
                <p:nvPr/>
              </p:nvSpPr>
              <p:spPr bwMode="auto">
                <a:xfrm>
                  <a:off x="928" y="2639"/>
                  <a:ext cx="277" cy="29"/>
                </a:xfrm>
                <a:custGeom>
                  <a:avLst/>
                  <a:gdLst/>
                  <a:ahLst/>
                  <a:cxnLst>
                    <a:cxn ang="0">
                      <a:pos x="0" y="29"/>
                    </a:cxn>
                    <a:cxn ang="0">
                      <a:pos x="33" y="0"/>
                    </a:cxn>
                    <a:cxn ang="0">
                      <a:pos x="245" y="0"/>
                    </a:cxn>
                    <a:cxn ang="0">
                      <a:pos x="277" y="29"/>
                    </a:cxn>
                    <a:cxn ang="0">
                      <a:pos x="0" y="29"/>
                    </a:cxn>
                  </a:cxnLst>
                  <a:rect l="0" t="0" r="r" b="b"/>
                  <a:pathLst>
                    <a:path w="277" h="29">
                      <a:moveTo>
                        <a:pt x="0" y="29"/>
                      </a:moveTo>
                      <a:lnTo>
                        <a:pt x="33" y="0"/>
                      </a:lnTo>
                      <a:lnTo>
                        <a:pt x="245" y="0"/>
                      </a:lnTo>
                      <a:lnTo>
                        <a:pt x="277" y="29"/>
                      </a:lnTo>
                      <a:lnTo>
                        <a:pt x="0" y="29"/>
                      </a:lnTo>
                      <a:close/>
                    </a:path>
                  </a:pathLst>
                </a:custGeom>
                <a:solidFill>
                  <a:srgbClr val="000000"/>
                </a:solidFill>
                <a:ln w="9525">
                  <a:noFill/>
                  <a:round/>
                  <a:headEnd/>
                  <a:tailEnd/>
                </a:ln>
              </p:spPr>
              <p:txBody>
                <a:bodyPr/>
                <a:lstStyle/>
                <a:p>
                  <a:endParaRPr lang="zh-CN" altLang="en-US"/>
                </a:p>
              </p:txBody>
            </p:sp>
            <p:sp>
              <p:nvSpPr>
                <p:cNvPr id="267402" name="Freeform 138"/>
                <p:cNvSpPr>
                  <a:spLocks/>
                </p:cNvSpPr>
                <p:nvPr/>
              </p:nvSpPr>
              <p:spPr bwMode="auto">
                <a:xfrm>
                  <a:off x="928" y="2639"/>
                  <a:ext cx="277" cy="29"/>
                </a:xfrm>
                <a:custGeom>
                  <a:avLst/>
                  <a:gdLst/>
                  <a:ahLst/>
                  <a:cxnLst>
                    <a:cxn ang="0">
                      <a:pos x="0" y="29"/>
                    </a:cxn>
                    <a:cxn ang="0">
                      <a:pos x="33" y="0"/>
                    </a:cxn>
                    <a:cxn ang="0">
                      <a:pos x="245" y="0"/>
                    </a:cxn>
                    <a:cxn ang="0">
                      <a:pos x="277" y="29"/>
                    </a:cxn>
                    <a:cxn ang="0">
                      <a:pos x="0" y="29"/>
                    </a:cxn>
                  </a:cxnLst>
                  <a:rect l="0" t="0" r="r" b="b"/>
                  <a:pathLst>
                    <a:path w="277" h="29">
                      <a:moveTo>
                        <a:pt x="0" y="29"/>
                      </a:moveTo>
                      <a:lnTo>
                        <a:pt x="33" y="0"/>
                      </a:lnTo>
                      <a:lnTo>
                        <a:pt x="245" y="0"/>
                      </a:lnTo>
                      <a:lnTo>
                        <a:pt x="277" y="29"/>
                      </a:lnTo>
                      <a:lnTo>
                        <a:pt x="0" y="29"/>
                      </a:lnTo>
                      <a:close/>
                    </a:path>
                  </a:pathLst>
                </a:custGeom>
                <a:solidFill>
                  <a:srgbClr val="000000"/>
                </a:solidFill>
                <a:ln w="9525">
                  <a:noFill/>
                  <a:round/>
                  <a:headEnd/>
                  <a:tailEnd/>
                </a:ln>
              </p:spPr>
              <p:txBody>
                <a:bodyPr/>
                <a:lstStyle/>
                <a:p>
                  <a:endParaRPr lang="zh-CN" altLang="en-US"/>
                </a:p>
              </p:txBody>
            </p:sp>
            <p:sp>
              <p:nvSpPr>
                <p:cNvPr id="267403" name="Rectangle 139"/>
                <p:cNvSpPr>
                  <a:spLocks noChangeArrowheads="1"/>
                </p:cNvSpPr>
                <p:nvPr/>
              </p:nvSpPr>
              <p:spPr bwMode="auto">
                <a:xfrm>
                  <a:off x="930" y="2666"/>
                  <a:ext cx="274" cy="11"/>
                </a:xfrm>
                <a:prstGeom prst="rect">
                  <a:avLst/>
                </a:prstGeom>
                <a:solidFill>
                  <a:srgbClr val="000000"/>
                </a:solidFill>
                <a:ln w="9525">
                  <a:noFill/>
                  <a:miter lim="800000"/>
                  <a:headEnd/>
                  <a:tailEnd/>
                </a:ln>
              </p:spPr>
              <p:txBody>
                <a:bodyPr/>
                <a:lstStyle/>
                <a:p>
                  <a:endParaRPr lang="zh-CN" altLang="en-US"/>
                </a:p>
              </p:txBody>
            </p:sp>
          </p:grpSp>
        </p:grpSp>
        <p:grpSp>
          <p:nvGrpSpPr>
            <p:cNvPr id="267404" name="Group 140"/>
            <p:cNvGrpSpPr>
              <a:grpSpLocks/>
            </p:cNvGrpSpPr>
            <p:nvPr/>
          </p:nvGrpSpPr>
          <p:grpSpPr bwMode="auto">
            <a:xfrm>
              <a:off x="921" y="2412"/>
              <a:ext cx="277" cy="261"/>
              <a:chOff x="921" y="2412"/>
              <a:chExt cx="277" cy="261"/>
            </a:xfrm>
          </p:grpSpPr>
          <p:sp>
            <p:nvSpPr>
              <p:cNvPr id="267405" name="Freeform 141"/>
              <p:cNvSpPr>
                <a:spLocks/>
              </p:cNvSpPr>
              <p:nvPr/>
            </p:nvSpPr>
            <p:spPr bwMode="auto">
              <a:xfrm>
                <a:off x="928" y="2547"/>
                <a:ext cx="262" cy="26"/>
              </a:xfrm>
              <a:custGeom>
                <a:avLst/>
                <a:gdLst/>
                <a:ahLst/>
                <a:cxnLst>
                  <a:cxn ang="0">
                    <a:pos x="0" y="26"/>
                  </a:cxn>
                  <a:cxn ang="0">
                    <a:pos x="31" y="0"/>
                  </a:cxn>
                  <a:cxn ang="0">
                    <a:pos x="231" y="0"/>
                  </a:cxn>
                  <a:cxn ang="0">
                    <a:pos x="262" y="26"/>
                  </a:cxn>
                  <a:cxn ang="0">
                    <a:pos x="0" y="26"/>
                  </a:cxn>
                </a:cxnLst>
                <a:rect l="0" t="0" r="r" b="b"/>
                <a:pathLst>
                  <a:path w="262" h="26">
                    <a:moveTo>
                      <a:pt x="0" y="26"/>
                    </a:moveTo>
                    <a:lnTo>
                      <a:pt x="31" y="0"/>
                    </a:lnTo>
                    <a:lnTo>
                      <a:pt x="231" y="0"/>
                    </a:lnTo>
                    <a:lnTo>
                      <a:pt x="262" y="26"/>
                    </a:lnTo>
                    <a:lnTo>
                      <a:pt x="0" y="26"/>
                    </a:lnTo>
                    <a:close/>
                  </a:path>
                </a:pathLst>
              </a:custGeom>
              <a:solidFill>
                <a:srgbClr val="C9C9B6"/>
              </a:solidFill>
              <a:ln w="9525">
                <a:noFill/>
                <a:round/>
                <a:headEnd/>
                <a:tailEnd/>
              </a:ln>
            </p:spPr>
            <p:txBody>
              <a:bodyPr/>
              <a:lstStyle/>
              <a:p>
                <a:endParaRPr lang="zh-CN" altLang="en-US"/>
              </a:p>
            </p:txBody>
          </p:sp>
          <p:sp>
            <p:nvSpPr>
              <p:cNvPr id="267406" name="Freeform 142"/>
              <p:cNvSpPr>
                <a:spLocks/>
              </p:cNvSpPr>
              <p:nvPr/>
            </p:nvSpPr>
            <p:spPr bwMode="auto">
              <a:xfrm>
                <a:off x="928" y="2547"/>
                <a:ext cx="262" cy="26"/>
              </a:xfrm>
              <a:custGeom>
                <a:avLst/>
                <a:gdLst/>
                <a:ahLst/>
                <a:cxnLst>
                  <a:cxn ang="0">
                    <a:pos x="0" y="26"/>
                  </a:cxn>
                  <a:cxn ang="0">
                    <a:pos x="31" y="0"/>
                  </a:cxn>
                  <a:cxn ang="0">
                    <a:pos x="231" y="0"/>
                  </a:cxn>
                  <a:cxn ang="0">
                    <a:pos x="262" y="26"/>
                  </a:cxn>
                  <a:cxn ang="0">
                    <a:pos x="0" y="26"/>
                  </a:cxn>
                </a:cxnLst>
                <a:rect l="0" t="0" r="r" b="b"/>
                <a:pathLst>
                  <a:path w="262" h="26">
                    <a:moveTo>
                      <a:pt x="0" y="26"/>
                    </a:moveTo>
                    <a:lnTo>
                      <a:pt x="31" y="0"/>
                    </a:lnTo>
                    <a:lnTo>
                      <a:pt x="231" y="0"/>
                    </a:lnTo>
                    <a:lnTo>
                      <a:pt x="262" y="26"/>
                    </a:lnTo>
                    <a:lnTo>
                      <a:pt x="0" y="26"/>
                    </a:lnTo>
                    <a:close/>
                  </a:path>
                </a:pathLst>
              </a:custGeom>
              <a:solidFill>
                <a:srgbClr val="C9C9B6"/>
              </a:solidFill>
              <a:ln w="9525">
                <a:noFill/>
                <a:round/>
                <a:headEnd/>
                <a:tailEnd/>
              </a:ln>
            </p:spPr>
            <p:txBody>
              <a:bodyPr/>
              <a:lstStyle/>
              <a:p>
                <a:endParaRPr lang="zh-CN" altLang="en-US"/>
              </a:p>
            </p:txBody>
          </p:sp>
          <p:sp>
            <p:nvSpPr>
              <p:cNvPr id="267407" name="Freeform 143"/>
              <p:cNvSpPr>
                <a:spLocks/>
              </p:cNvSpPr>
              <p:nvPr/>
            </p:nvSpPr>
            <p:spPr bwMode="auto">
              <a:xfrm>
                <a:off x="968" y="2412"/>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267408" name="Freeform 144"/>
              <p:cNvSpPr>
                <a:spLocks/>
              </p:cNvSpPr>
              <p:nvPr/>
            </p:nvSpPr>
            <p:spPr bwMode="auto">
              <a:xfrm>
                <a:off x="968" y="2412"/>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267409" name="Rectangle 145"/>
              <p:cNvSpPr>
                <a:spLocks noChangeArrowheads="1"/>
              </p:cNvSpPr>
              <p:nvPr/>
            </p:nvSpPr>
            <p:spPr bwMode="auto">
              <a:xfrm>
                <a:off x="968" y="2429"/>
                <a:ext cx="184" cy="132"/>
              </a:xfrm>
              <a:prstGeom prst="rect">
                <a:avLst/>
              </a:prstGeom>
              <a:solidFill>
                <a:srgbClr val="B7B79D"/>
              </a:solidFill>
              <a:ln w="9525">
                <a:noFill/>
                <a:miter lim="800000"/>
                <a:headEnd/>
                <a:tailEnd/>
              </a:ln>
            </p:spPr>
            <p:txBody>
              <a:bodyPr/>
              <a:lstStyle/>
              <a:p>
                <a:endParaRPr lang="zh-CN" altLang="en-US"/>
              </a:p>
            </p:txBody>
          </p:sp>
          <p:sp>
            <p:nvSpPr>
              <p:cNvPr id="267410" name="Rectangle 146"/>
              <p:cNvSpPr>
                <a:spLocks noChangeArrowheads="1"/>
              </p:cNvSpPr>
              <p:nvPr/>
            </p:nvSpPr>
            <p:spPr bwMode="auto">
              <a:xfrm>
                <a:off x="930" y="2571"/>
                <a:ext cx="260" cy="59"/>
              </a:xfrm>
              <a:prstGeom prst="rect">
                <a:avLst/>
              </a:prstGeom>
              <a:solidFill>
                <a:srgbClr val="B7B79D"/>
              </a:solidFill>
              <a:ln w="9525">
                <a:noFill/>
                <a:miter lim="800000"/>
                <a:headEnd/>
                <a:tailEnd/>
              </a:ln>
            </p:spPr>
            <p:txBody>
              <a:bodyPr/>
              <a:lstStyle/>
              <a:p>
                <a:endParaRPr lang="zh-CN" altLang="en-US"/>
              </a:p>
            </p:txBody>
          </p:sp>
          <p:sp>
            <p:nvSpPr>
              <p:cNvPr id="267411" name="Rectangle 147"/>
              <p:cNvSpPr>
                <a:spLocks noChangeArrowheads="1"/>
              </p:cNvSpPr>
              <p:nvPr/>
            </p:nvSpPr>
            <p:spPr bwMode="auto">
              <a:xfrm>
                <a:off x="985" y="2445"/>
                <a:ext cx="150" cy="102"/>
              </a:xfrm>
              <a:prstGeom prst="rect">
                <a:avLst/>
              </a:prstGeom>
              <a:solidFill>
                <a:srgbClr val="FFFFFF"/>
              </a:solidFill>
              <a:ln w="9525">
                <a:noFill/>
                <a:miter lim="800000"/>
                <a:headEnd/>
                <a:tailEnd/>
              </a:ln>
            </p:spPr>
            <p:txBody>
              <a:bodyPr/>
              <a:lstStyle/>
              <a:p>
                <a:endParaRPr lang="zh-CN" altLang="en-US"/>
              </a:p>
            </p:txBody>
          </p:sp>
          <p:sp>
            <p:nvSpPr>
              <p:cNvPr id="267412" name="Line 148"/>
              <p:cNvSpPr>
                <a:spLocks noChangeShapeType="1"/>
              </p:cNvSpPr>
              <p:nvPr/>
            </p:nvSpPr>
            <p:spPr bwMode="auto">
              <a:xfrm flipH="1">
                <a:off x="1108" y="2593"/>
                <a:ext cx="61" cy="1"/>
              </a:xfrm>
              <a:prstGeom prst="line">
                <a:avLst/>
              </a:prstGeom>
              <a:noFill/>
              <a:ln w="7938">
                <a:solidFill>
                  <a:srgbClr val="000000"/>
                </a:solidFill>
                <a:round/>
                <a:headEnd/>
                <a:tailEnd/>
              </a:ln>
            </p:spPr>
            <p:txBody>
              <a:bodyPr/>
              <a:lstStyle/>
              <a:p>
                <a:endParaRPr lang="zh-CN" altLang="en-US"/>
              </a:p>
            </p:txBody>
          </p:sp>
          <p:grpSp>
            <p:nvGrpSpPr>
              <p:cNvPr id="267413" name="Group 149"/>
              <p:cNvGrpSpPr>
                <a:grpSpLocks/>
              </p:cNvGrpSpPr>
              <p:nvPr/>
            </p:nvGrpSpPr>
            <p:grpSpPr bwMode="auto">
              <a:xfrm>
                <a:off x="921" y="2635"/>
                <a:ext cx="277" cy="38"/>
                <a:chOff x="921" y="2635"/>
                <a:chExt cx="277" cy="38"/>
              </a:xfrm>
            </p:grpSpPr>
            <p:sp>
              <p:nvSpPr>
                <p:cNvPr id="267414" name="Freeform 150"/>
                <p:cNvSpPr>
                  <a:spLocks/>
                </p:cNvSpPr>
                <p:nvPr/>
              </p:nvSpPr>
              <p:spPr bwMode="auto">
                <a:xfrm>
                  <a:off x="921" y="2635"/>
                  <a:ext cx="277" cy="28"/>
                </a:xfrm>
                <a:custGeom>
                  <a:avLst/>
                  <a:gdLst/>
                  <a:ahLst/>
                  <a:cxnLst>
                    <a:cxn ang="0">
                      <a:pos x="0" y="28"/>
                    </a:cxn>
                    <a:cxn ang="0">
                      <a:pos x="33" y="0"/>
                    </a:cxn>
                    <a:cxn ang="0">
                      <a:pos x="245" y="0"/>
                    </a:cxn>
                    <a:cxn ang="0">
                      <a:pos x="277" y="28"/>
                    </a:cxn>
                    <a:cxn ang="0">
                      <a:pos x="0" y="28"/>
                    </a:cxn>
                  </a:cxnLst>
                  <a:rect l="0" t="0" r="r" b="b"/>
                  <a:pathLst>
                    <a:path w="277" h="28">
                      <a:moveTo>
                        <a:pt x="0" y="28"/>
                      </a:moveTo>
                      <a:lnTo>
                        <a:pt x="33" y="0"/>
                      </a:lnTo>
                      <a:lnTo>
                        <a:pt x="245" y="0"/>
                      </a:lnTo>
                      <a:lnTo>
                        <a:pt x="277" y="28"/>
                      </a:lnTo>
                      <a:lnTo>
                        <a:pt x="0" y="28"/>
                      </a:lnTo>
                      <a:close/>
                    </a:path>
                  </a:pathLst>
                </a:custGeom>
                <a:solidFill>
                  <a:srgbClr val="C9C9B6"/>
                </a:solidFill>
                <a:ln w="9525">
                  <a:noFill/>
                  <a:round/>
                  <a:headEnd/>
                  <a:tailEnd/>
                </a:ln>
              </p:spPr>
              <p:txBody>
                <a:bodyPr/>
                <a:lstStyle/>
                <a:p>
                  <a:endParaRPr lang="zh-CN" altLang="en-US"/>
                </a:p>
              </p:txBody>
            </p:sp>
            <p:sp>
              <p:nvSpPr>
                <p:cNvPr id="267415" name="Freeform 151"/>
                <p:cNvSpPr>
                  <a:spLocks/>
                </p:cNvSpPr>
                <p:nvPr/>
              </p:nvSpPr>
              <p:spPr bwMode="auto">
                <a:xfrm>
                  <a:off x="921" y="2635"/>
                  <a:ext cx="277" cy="28"/>
                </a:xfrm>
                <a:custGeom>
                  <a:avLst/>
                  <a:gdLst/>
                  <a:ahLst/>
                  <a:cxnLst>
                    <a:cxn ang="0">
                      <a:pos x="0" y="28"/>
                    </a:cxn>
                    <a:cxn ang="0">
                      <a:pos x="33" y="0"/>
                    </a:cxn>
                    <a:cxn ang="0">
                      <a:pos x="245" y="0"/>
                    </a:cxn>
                    <a:cxn ang="0">
                      <a:pos x="277" y="28"/>
                    </a:cxn>
                    <a:cxn ang="0">
                      <a:pos x="0" y="28"/>
                    </a:cxn>
                  </a:cxnLst>
                  <a:rect l="0" t="0" r="r" b="b"/>
                  <a:pathLst>
                    <a:path w="277" h="28">
                      <a:moveTo>
                        <a:pt x="0" y="28"/>
                      </a:moveTo>
                      <a:lnTo>
                        <a:pt x="33" y="0"/>
                      </a:lnTo>
                      <a:lnTo>
                        <a:pt x="245" y="0"/>
                      </a:lnTo>
                      <a:lnTo>
                        <a:pt x="277" y="28"/>
                      </a:lnTo>
                      <a:lnTo>
                        <a:pt x="0" y="28"/>
                      </a:lnTo>
                      <a:close/>
                    </a:path>
                  </a:pathLst>
                </a:custGeom>
                <a:solidFill>
                  <a:srgbClr val="C9C9B6"/>
                </a:solidFill>
                <a:ln w="9525">
                  <a:noFill/>
                  <a:round/>
                  <a:headEnd/>
                  <a:tailEnd/>
                </a:ln>
              </p:spPr>
              <p:txBody>
                <a:bodyPr/>
                <a:lstStyle/>
                <a:p>
                  <a:endParaRPr lang="zh-CN" altLang="en-US"/>
                </a:p>
              </p:txBody>
            </p:sp>
            <p:sp>
              <p:nvSpPr>
                <p:cNvPr id="267416" name="Rectangle 152"/>
                <p:cNvSpPr>
                  <a:spLocks noChangeArrowheads="1"/>
                </p:cNvSpPr>
                <p:nvPr/>
              </p:nvSpPr>
              <p:spPr bwMode="auto">
                <a:xfrm>
                  <a:off x="923" y="2662"/>
                  <a:ext cx="274" cy="11"/>
                </a:xfrm>
                <a:prstGeom prst="rect">
                  <a:avLst/>
                </a:prstGeom>
                <a:solidFill>
                  <a:srgbClr val="BAB79D"/>
                </a:solidFill>
                <a:ln w="9525">
                  <a:noFill/>
                  <a:miter lim="800000"/>
                  <a:headEnd/>
                  <a:tailEnd/>
                </a:ln>
              </p:spPr>
              <p:txBody>
                <a:bodyPr/>
                <a:lstStyle/>
                <a:p>
                  <a:endParaRPr lang="zh-CN" altLang="en-US"/>
                </a:p>
              </p:txBody>
            </p:sp>
          </p:grpSp>
        </p:grpSp>
      </p:grpSp>
      <p:grpSp>
        <p:nvGrpSpPr>
          <p:cNvPr id="267417" name="Group 153"/>
          <p:cNvGrpSpPr>
            <a:grpSpLocks/>
          </p:cNvGrpSpPr>
          <p:nvPr/>
        </p:nvGrpSpPr>
        <p:grpSpPr bwMode="auto">
          <a:xfrm>
            <a:off x="1277938" y="4073525"/>
            <a:ext cx="511175" cy="517525"/>
            <a:chOff x="997" y="2775"/>
            <a:chExt cx="282" cy="265"/>
          </a:xfrm>
        </p:grpSpPr>
        <p:grpSp>
          <p:nvGrpSpPr>
            <p:cNvPr id="267418" name="Group 154"/>
            <p:cNvGrpSpPr>
              <a:grpSpLocks/>
            </p:cNvGrpSpPr>
            <p:nvPr/>
          </p:nvGrpSpPr>
          <p:grpSpPr bwMode="auto">
            <a:xfrm>
              <a:off x="1004" y="2779"/>
              <a:ext cx="275" cy="261"/>
              <a:chOff x="1004" y="2779"/>
              <a:chExt cx="275" cy="261"/>
            </a:xfrm>
          </p:grpSpPr>
          <p:sp>
            <p:nvSpPr>
              <p:cNvPr id="267419" name="Freeform 155"/>
              <p:cNvSpPr>
                <a:spLocks/>
              </p:cNvSpPr>
              <p:nvPr/>
            </p:nvSpPr>
            <p:spPr bwMode="auto">
              <a:xfrm>
                <a:off x="1011" y="2914"/>
                <a:ext cx="260" cy="26"/>
              </a:xfrm>
              <a:custGeom>
                <a:avLst/>
                <a:gdLst/>
                <a:ahLst/>
                <a:cxnLst>
                  <a:cxn ang="0">
                    <a:pos x="0" y="26"/>
                  </a:cxn>
                  <a:cxn ang="0">
                    <a:pos x="30" y="0"/>
                  </a:cxn>
                  <a:cxn ang="0">
                    <a:pos x="229" y="0"/>
                  </a:cxn>
                  <a:cxn ang="0">
                    <a:pos x="260" y="26"/>
                  </a:cxn>
                  <a:cxn ang="0">
                    <a:pos x="0" y="26"/>
                  </a:cxn>
                </a:cxnLst>
                <a:rect l="0" t="0" r="r" b="b"/>
                <a:pathLst>
                  <a:path w="260" h="26">
                    <a:moveTo>
                      <a:pt x="0" y="26"/>
                    </a:moveTo>
                    <a:lnTo>
                      <a:pt x="30" y="0"/>
                    </a:lnTo>
                    <a:lnTo>
                      <a:pt x="229" y="0"/>
                    </a:lnTo>
                    <a:lnTo>
                      <a:pt x="260" y="26"/>
                    </a:lnTo>
                    <a:lnTo>
                      <a:pt x="0" y="26"/>
                    </a:lnTo>
                    <a:close/>
                  </a:path>
                </a:pathLst>
              </a:custGeom>
              <a:solidFill>
                <a:srgbClr val="000000"/>
              </a:solidFill>
              <a:ln w="9525">
                <a:noFill/>
                <a:round/>
                <a:headEnd/>
                <a:tailEnd/>
              </a:ln>
            </p:spPr>
            <p:txBody>
              <a:bodyPr/>
              <a:lstStyle/>
              <a:p>
                <a:endParaRPr lang="zh-CN" altLang="en-US"/>
              </a:p>
            </p:txBody>
          </p:sp>
          <p:sp>
            <p:nvSpPr>
              <p:cNvPr id="267420" name="Freeform 156"/>
              <p:cNvSpPr>
                <a:spLocks/>
              </p:cNvSpPr>
              <p:nvPr/>
            </p:nvSpPr>
            <p:spPr bwMode="auto">
              <a:xfrm>
                <a:off x="1011" y="2914"/>
                <a:ext cx="260" cy="26"/>
              </a:xfrm>
              <a:custGeom>
                <a:avLst/>
                <a:gdLst/>
                <a:ahLst/>
                <a:cxnLst>
                  <a:cxn ang="0">
                    <a:pos x="0" y="26"/>
                  </a:cxn>
                  <a:cxn ang="0">
                    <a:pos x="30" y="0"/>
                  </a:cxn>
                  <a:cxn ang="0">
                    <a:pos x="229" y="0"/>
                  </a:cxn>
                  <a:cxn ang="0">
                    <a:pos x="260" y="26"/>
                  </a:cxn>
                  <a:cxn ang="0">
                    <a:pos x="0" y="26"/>
                  </a:cxn>
                </a:cxnLst>
                <a:rect l="0" t="0" r="r" b="b"/>
                <a:pathLst>
                  <a:path w="260" h="26">
                    <a:moveTo>
                      <a:pt x="0" y="26"/>
                    </a:moveTo>
                    <a:lnTo>
                      <a:pt x="30" y="0"/>
                    </a:lnTo>
                    <a:lnTo>
                      <a:pt x="229" y="0"/>
                    </a:lnTo>
                    <a:lnTo>
                      <a:pt x="260" y="26"/>
                    </a:lnTo>
                    <a:lnTo>
                      <a:pt x="0" y="26"/>
                    </a:lnTo>
                    <a:close/>
                  </a:path>
                </a:pathLst>
              </a:custGeom>
              <a:solidFill>
                <a:srgbClr val="000000"/>
              </a:solidFill>
              <a:ln w="9525">
                <a:noFill/>
                <a:round/>
                <a:headEnd/>
                <a:tailEnd/>
              </a:ln>
            </p:spPr>
            <p:txBody>
              <a:bodyPr/>
              <a:lstStyle/>
              <a:p>
                <a:endParaRPr lang="zh-CN" altLang="en-US"/>
              </a:p>
            </p:txBody>
          </p:sp>
          <p:sp>
            <p:nvSpPr>
              <p:cNvPr id="267421" name="Freeform 157"/>
              <p:cNvSpPr>
                <a:spLocks/>
              </p:cNvSpPr>
              <p:nvPr/>
            </p:nvSpPr>
            <p:spPr bwMode="auto">
              <a:xfrm>
                <a:off x="1050" y="2779"/>
                <a:ext cx="183" cy="18"/>
              </a:xfrm>
              <a:custGeom>
                <a:avLst/>
                <a:gdLst/>
                <a:ahLst/>
                <a:cxnLst>
                  <a:cxn ang="0">
                    <a:pos x="0" y="18"/>
                  </a:cxn>
                  <a:cxn ang="0">
                    <a:pos x="22" y="0"/>
                  </a:cxn>
                  <a:cxn ang="0">
                    <a:pos x="161" y="0"/>
                  </a:cxn>
                  <a:cxn ang="0">
                    <a:pos x="183" y="18"/>
                  </a:cxn>
                  <a:cxn ang="0">
                    <a:pos x="0" y="18"/>
                  </a:cxn>
                </a:cxnLst>
                <a:rect l="0" t="0" r="r" b="b"/>
                <a:pathLst>
                  <a:path w="183" h="18">
                    <a:moveTo>
                      <a:pt x="0" y="18"/>
                    </a:moveTo>
                    <a:lnTo>
                      <a:pt x="22" y="0"/>
                    </a:lnTo>
                    <a:lnTo>
                      <a:pt x="161" y="0"/>
                    </a:lnTo>
                    <a:lnTo>
                      <a:pt x="183" y="18"/>
                    </a:lnTo>
                    <a:lnTo>
                      <a:pt x="0" y="18"/>
                    </a:lnTo>
                    <a:close/>
                  </a:path>
                </a:pathLst>
              </a:custGeom>
              <a:solidFill>
                <a:srgbClr val="000000"/>
              </a:solidFill>
              <a:ln w="9525">
                <a:noFill/>
                <a:round/>
                <a:headEnd/>
                <a:tailEnd/>
              </a:ln>
            </p:spPr>
            <p:txBody>
              <a:bodyPr/>
              <a:lstStyle/>
              <a:p>
                <a:endParaRPr lang="zh-CN" altLang="en-US"/>
              </a:p>
            </p:txBody>
          </p:sp>
          <p:sp>
            <p:nvSpPr>
              <p:cNvPr id="267422" name="Freeform 158"/>
              <p:cNvSpPr>
                <a:spLocks/>
              </p:cNvSpPr>
              <p:nvPr/>
            </p:nvSpPr>
            <p:spPr bwMode="auto">
              <a:xfrm>
                <a:off x="1050" y="2779"/>
                <a:ext cx="183" cy="18"/>
              </a:xfrm>
              <a:custGeom>
                <a:avLst/>
                <a:gdLst/>
                <a:ahLst/>
                <a:cxnLst>
                  <a:cxn ang="0">
                    <a:pos x="0" y="18"/>
                  </a:cxn>
                  <a:cxn ang="0">
                    <a:pos x="22" y="0"/>
                  </a:cxn>
                  <a:cxn ang="0">
                    <a:pos x="161" y="0"/>
                  </a:cxn>
                  <a:cxn ang="0">
                    <a:pos x="183" y="18"/>
                  </a:cxn>
                  <a:cxn ang="0">
                    <a:pos x="0" y="18"/>
                  </a:cxn>
                </a:cxnLst>
                <a:rect l="0" t="0" r="r" b="b"/>
                <a:pathLst>
                  <a:path w="183" h="18">
                    <a:moveTo>
                      <a:pt x="0" y="18"/>
                    </a:moveTo>
                    <a:lnTo>
                      <a:pt x="22" y="0"/>
                    </a:lnTo>
                    <a:lnTo>
                      <a:pt x="161" y="0"/>
                    </a:lnTo>
                    <a:lnTo>
                      <a:pt x="183" y="18"/>
                    </a:lnTo>
                    <a:lnTo>
                      <a:pt x="0" y="18"/>
                    </a:lnTo>
                    <a:close/>
                  </a:path>
                </a:pathLst>
              </a:custGeom>
              <a:solidFill>
                <a:srgbClr val="000000"/>
              </a:solidFill>
              <a:ln w="9525">
                <a:noFill/>
                <a:round/>
                <a:headEnd/>
                <a:tailEnd/>
              </a:ln>
            </p:spPr>
            <p:txBody>
              <a:bodyPr/>
              <a:lstStyle/>
              <a:p>
                <a:endParaRPr lang="zh-CN" altLang="en-US"/>
              </a:p>
            </p:txBody>
          </p:sp>
          <p:sp>
            <p:nvSpPr>
              <p:cNvPr id="267423" name="Rectangle 159"/>
              <p:cNvSpPr>
                <a:spLocks noChangeArrowheads="1"/>
              </p:cNvSpPr>
              <p:nvPr/>
            </p:nvSpPr>
            <p:spPr bwMode="auto">
              <a:xfrm>
                <a:off x="1050" y="2797"/>
                <a:ext cx="183" cy="132"/>
              </a:xfrm>
              <a:prstGeom prst="rect">
                <a:avLst/>
              </a:prstGeom>
              <a:solidFill>
                <a:srgbClr val="000000"/>
              </a:solidFill>
              <a:ln w="9525">
                <a:noFill/>
                <a:miter lim="800000"/>
                <a:headEnd/>
                <a:tailEnd/>
              </a:ln>
            </p:spPr>
            <p:txBody>
              <a:bodyPr/>
              <a:lstStyle/>
              <a:p>
                <a:endParaRPr lang="zh-CN" altLang="en-US"/>
              </a:p>
            </p:txBody>
          </p:sp>
          <p:sp>
            <p:nvSpPr>
              <p:cNvPr id="267424" name="Rectangle 160"/>
              <p:cNvSpPr>
                <a:spLocks noChangeArrowheads="1"/>
              </p:cNvSpPr>
              <p:nvPr/>
            </p:nvSpPr>
            <p:spPr bwMode="auto">
              <a:xfrm>
                <a:off x="1013" y="2938"/>
                <a:ext cx="258" cy="59"/>
              </a:xfrm>
              <a:prstGeom prst="rect">
                <a:avLst/>
              </a:prstGeom>
              <a:solidFill>
                <a:srgbClr val="000000"/>
              </a:solidFill>
              <a:ln w="9525">
                <a:noFill/>
                <a:miter lim="800000"/>
                <a:headEnd/>
                <a:tailEnd/>
              </a:ln>
            </p:spPr>
            <p:txBody>
              <a:bodyPr/>
              <a:lstStyle/>
              <a:p>
                <a:endParaRPr lang="zh-CN" altLang="en-US"/>
              </a:p>
            </p:txBody>
          </p:sp>
          <p:sp>
            <p:nvSpPr>
              <p:cNvPr id="267425" name="Rectangle 161"/>
              <p:cNvSpPr>
                <a:spLocks noChangeArrowheads="1"/>
              </p:cNvSpPr>
              <p:nvPr/>
            </p:nvSpPr>
            <p:spPr bwMode="auto">
              <a:xfrm>
                <a:off x="1067" y="2813"/>
                <a:ext cx="149" cy="101"/>
              </a:xfrm>
              <a:prstGeom prst="rect">
                <a:avLst/>
              </a:prstGeom>
              <a:solidFill>
                <a:srgbClr val="000000"/>
              </a:solidFill>
              <a:ln w="9525">
                <a:noFill/>
                <a:miter lim="800000"/>
                <a:headEnd/>
                <a:tailEnd/>
              </a:ln>
            </p:spPr>
            <p:txBody>
              <a:bodyPr/>
              <a:lstStyle/>
              <a:p>
                <a:endParaRPr lang="zh-CN" altLang="en-US"/>
              </a:p>
            </p:txBody>
          </p:sp>
          <p:sp>
            <p:nvSpPr>
              <p:cNvPr id="267426" name="Line 162"/>
              <p:cNvSpPr>
                <a:spLocks noChangeShapeType="1"/>
              </p:cNvSpPr>
              <p:nvPr/>
            </p:nvSpPr>
            <p:spPr bwMode="auto">
              <a:xfrm flipH="1">
                <a:off x="1189" y="2961"/>
                <a:ext cx="61" cy="1"/>
              </a:xfrm>
              <a:prstGeom prst="line">
                <a:avLst/>
              </a:prstGeom>
              <a:noFill/>
              <a:ln w="7938">
                <a:solidFill>
                  <a:srgbClr val="000000"/>
                </a:solidFill>
                <a:round/>
                <a:headEnd/>
                <a:tailEnd/>
              </a:ln>
            </p:spPr>
            <p:txBody>
              <a:bodyPr/>
              <a:lstStyle/>
              <a:p>
                <a:endParaRPr lang="zh-CN" altLang="en-US"/>
              </a:p>
            </p:txBody>
          </p:sp>
          <p:grpSp>
            <p:nvGrpSpPr>
              <p:cNvPr id="267427" name="Group 163"/>
              <p:cNvGrpSpPr>
                <a:grpSpLocks/>
              </p:cNvGrpSpPr>
              <p:nvPr/>
            </p:nvGrpSpPr>
            <p:grpSpPr bwMode="auto">
              <a:xfrm>
                <a:off x="1004" y="3002"/>
                <a:ext cx="275" cy="38"/>
                <a:chOff x="1004" y="3002"/>
                <a:chExt cx="275" cy="38"/>
              </a:xfrm>
            </p:grpSpPr>
            <p:sp>
              <p:nvSpPr>
                <p:cNvPr id="267428" name="Freeform 164"/>
                <p:cNvSpPr>
                  <a:spLocks/>
                </p:cNvSpPr>
                <p:nvPr/>
              </p:nvSpPr>
              <p:spPr bwMode="auto">
                <a:xfrm>
                  <a:off x="1004" y="3002"/>
                  <a:ext cx="275" cy="29"/>
                </a:xfrm>
                <a:custGeom>
                  <a:avLst/>
                  <a:gdLst/>
                  <a:ahLst/>
                  <a:cxnLst>
                    <a:cxn ang="0">
                      <a:pos x="0" y="29"/>
                    </a:cxn>
                    <a:cxn ang="0">
                      <a:pos x="32" y="0"/>
                    </a:cxn>
                    <a:cxn ang="0">
                      <a:pos x="243" y="0"/>
                    </a:cxn>
                    <a:cxn ang="0">
                      <a:pos x="275" y="29"/>
                    </a:cxn>
                    <a:cxn ang="0">
                      <a:pos x="0" y="29"/>
                    </a:cxn>
                  </a:cxnLst>
                  <a:rect l="0" t="0" r="r" b="b"/>
                  <a:pathLst>
                    <a:path w="275" h="29">
                      <a:moveTo>
                        <a:pt x="0" y="29"/>
                      </a:moveTo>
                      <a:lnTo>
                        <a:pt x="32" y="0"/>
                      </a:lnTo>
                      <a:lnTo>
                        <a:pt x="243" y="0"/>
                      </a:lnTo>
                      <a:lnTo>
                        <a:pt x="275" y="29"/>
                      </a:lnTo>
                      <a:lnTo>
                        <a:pt x="0" y="29"/>
                      </a:lnTo>
                      <a:close/>
                    </a:path>
                  </a:pathLst>
                </a:custGeom>
                <a:solidFill>
                  <a:srgbClr val="000000"/>
                </a:solidFill>
                <a:ln w="9525">
                  <a:noFill/>
                  <a:round/>
                  <a:headEnd/>
                  <a:tailEnd/>
                </a:ln>
              </p:spPr>
              <p:txBody>
                <a:bodyPr/>
                <a:lstStyle/>
                <a:p>
                  <a:endParaRPr lang="zh-CN" altLang="en-US"/>
                </a:p>
              </p:txBody>
            </p:sp>
            <p:sp>
              <p:nvSpPr>
                <p:cNvPr id="267429" name="Freeform 165"/>
                <p:cNvSpPr>
                  <a:spLocks/>
                </p:cNvSpPr>
                <p:nvPr/>
              </p:nvSpPr>
              <p:spPr bwMode="auto">
                <a:xfrm>
                  <a:off x="1004" y="3002"/>
                  <a:ext cx="275" cy="29"/>
                </a:xfrm>
                <a:custGeom>
                  <a:avLst/>
                  <a:gdLst/>
                  <a:ahLst/>
                  <a:cxnLst>
                    <a:cxn ang="0">
                      <a:pos x="0" y="29"/>
                    </a:cxn>
                    <a:cxn ang="0">
                      <a:pos x="32" y="0"/>
                    </a:cxn>
                    <a:cxn ang="0">
                      <a:pos x="243" y="0"/>
                    </a:cxn>
                    <a:cxn ang="0">
                      <a:pos x="275" y="29"/>
                    </a:cxn>
                    <a:cxn ang="0">
                      <a:pos x="0" y="29"/>
                    </a:cxn>
                  </a:cxnLst>
                  <a:rect l="0" t="0" r="r" b="b"/>
                  <a:pathLst>
                    <a:path w="275" h="29">
                      <a:moveTo>
                        <a:pt x="0" y="29"/>
                      </a:moveTo>
                      <a:lnTo>
                        <a:pt x="32" y="0"/>
                      </a:lnTo>
                      <a:lnTo>
                        <a:pt x="243" y="0"/>
                      </a:lnTo>
                      <a:lnTo>
                        <a:pt x="275" y="29"/>
                      </a:lnTo>
                      <a:lnTo>
                        <a:pt x="0" y="29"/>
                      </a:lnTo>
                      <a:close/>
                    </a:path>
                  </a:pathLst>
                </a:custGeom>
                <a:solidFill>
                  <a:srgbClr val="000000"/>
                </a:solidFill>
                <a:ln w="9525">
                  <a:noFill/>
                  <a:round/>
                  <a:headEnd/>
                  <a:tailEnd/>
                </a:ln>
              </p:spPr>
              <p:txBody>
                <a:bodyPr/>
                <a:lstStyle/>
                <a:p>
                  <a:endParaRPr lang="zh-CN" altLang="en-US"/>
                </a:p>
              </p:txBody>
            </p:sp>
            <p:sp>
              <p:nvSpPr>
                <p:cNvPr id="267430" name="Rectangle 166"/>
                <p:cNvSpPr>
                  <a:spLocks noChangeArrowheads="1"/>
                </p:cNvSpPr>
                <p:nvPr/>
              </p:nvSpPr>
              <p:spPr bwMode="auto">
                <a:xfrm>
                  <a:off x="1006" y="3029"/>
                  <a:ext cx="271" cy="11"/>
                </a:xfrm>
                <a:prstGeom prst="rect">
                  <a:avLst/>
                </a:prstGeom>
                <a:solidFill>
                  <a:srgbClr val="000000"/>
                </a:solidFill>
                <a:ln w="9525">
                  <a:noFill/>
                  <a:miter lim="800000"/>
                  <a:headEnd/>
                  <a:tailEnd/>
                </a:ln>
              </p:spPr>
              <p:txBody>
                <a:bodyPr/>
                <a:lstStyle/>
                <a:p>
                  <a:endParaRPr lang="zh-CN" altLang="en-US"/>
                </a:p>
              </p:txBody>
            </p:sp>
          </p:grpSp>
        </p:grpSp>
        <p:grpSp>
          <p:nvGrpSpPr>
            <p:cNvPr id="267431" name="Group 167"/>
            <p:cNvGrpSpPr>
              <a:grpSpLocks/>
            </p:cNvGrpSpPr>
            <p:nvPr/>
          </p:nvGrpSpPr>
          <p:grpSpPr bwMode="auto">
            <a:xfrm>
              <a:off x="997" y="2775"/>
              <a:ext cx="275" cy="260"/>
              <a:chOff x="997" y="2775"/>
              <a:chExt cx="275" cy="260"/>
            </a:xfrm>
          </p:grpSpPr>
          <p:sp>
            <p:nvSpPr>
              <p:cNvPr id="267432" name="Freeform 168"/>
              <p:cNvSpPr>
                <a:spLocks/>
              </p:cNvSpPr>
              <p:nvPr/>
            </p:nvSpPr>
            <p:spPr bwMode="auto">
              <a:xfrm>
                <a:off x="1004" y="2910"/>
                <a:ext cx="260" cy="25"/>
              </a:xfrm>
              <a:custGeom>
                <a:avLst/>
                <a:gdLst/>
                <a:ahLst/>
                <a:cxnLst>
                  <a:cxn ang="0">
                    <a:pos x="0" y="25"/>
                  </a:cxn>
                  <a:cxn ang="0">
                    <a:pos x="31" y="0"/>
                  </a:cxn>
                  <a:cxn ang="0">
                    <a:pos x="229" y="0"/>
                  </a:cxn>
                  <a:cxn ang="0">
                    <a:pos x="260" y="25"/>
                  </a:cxn>
                  <a:cxn ang="0">
                    <a:pos x="0" y="25"/>
                  </a:cxn>
                </a:cxnLst>
                <a:rect l="0" t="0" r="r" b="b"/>
                <a:pathLst>
                  <a:path w="260" h="25">
                    <a:moveTo>
                      <a:pt x="0" y="25"/>
                    </a:moveTo>
                    <a:lnTo>
                      <a:pt x="31" y="0"/>
                    </a:lnTo>
                    <a:lnTo>
                      <a:pt x="229" y="0"/>
                    </a:lnTo>
                    <a:lnTo>
                      <a:pt x="260" y="25"/>
                    </a:lnTo>
                    <a:lnTo>
                      <a:pt x="0" y="25"/>
                    </a:lnTo>
                    <a:close/>
                  </a:path>
                </a:pathLst>
              </a:custGeom>
              <a:solidFill>
                <a:srgbClr val="C9C9B6"/>
              </a:solidFill>
              <a:ln w="9525">
                <a:noFill/>
                <a:round/>
                <a:headEnd/>
                <a:tailEnd/>
              </a:ln>
            </p:spPr>
            <p:txBody>
              <a:bodyPr/>
              <a:lstStyle/>
              <a:p>
                <a:endParaRPr lang="zh-CN" altLang="en-US"/>
              </a:p>
            </p:txBody>
          </p:sp>
          <p:sp>
            <p:nvSpPr>
              <p:cNvPr id="267433" name="Freeform 169"/>
              <p:cNvSpPr>
                <a:spLocks/>
              </p:cNvSpPr>
              <p:nvPr/>
            </p:nvSpPr>
            <p:spPr bwMode="auto">
              <a:xfrm>
                <a:off x="1004" y="2910"/>
                <a:ext cx="260" cy="25"/>
              </a:xfrm>
              <a:custGeom>
                <a:avLst/>
                <a:gdLst/>
                <a:ahLst/>
                <a:cxnLst>
                  <a:cxn ang="0">
                    <a:pos x="0" y="25"/>
                  </a:cxn>
                  <a:cxn ang="0">
                    <a:pos x="31" y="0"/>
                  </a:cxn>
                  <a:cxn ang="0">
                    <a:pos x="229" y="0"/>
                  </a:cxn>
                  <a:cxn ang="0">
                    <a:pos x="260" y="25"/>
                  </a:cxn>
                  <a:cxn ang="0">
                    <a:pos x="0" y="25"/>
                  </a:cxn>
                </a:cxnLst>
                <a:rect l="0" t="0" r="r" b="b"/>
                <a:pathLst>
                  <a:path w="260" h="25">
                    <a:moveTo>
                      <a:pt x="0" y="25"/>
                    </a:moveTo>
                    <a:lnTo>
                      <a:pt x="31" y="0"/>
                    </a:lnTo>
                    <a:lnTo>
                      <a:pt x="229" y="0"/>
                    </a:lnTo>
                    <a:lnTo>
                      <a:pt x="260" y="25"/>
                    </a:lnTo>
                    <a:lnTo>
                      <a:pt x="0" y="25"/>
                    </a:lnTo>
                    <a:close/>
                  </a:path>
                </a:pathLst>
              </a:custGeom>
              <a:solidFill>
                <a:srgbClr val="C9C9B6"/>
              </a:solidFill>
              <a:ln w="9525">
                <a:noFill/>
                <a:round/>
                <a:headEnd/>
                <a:tailEnd/>
              </a:ln>
            </p:spPr>
            <p:txBody>
              <a:bodyPr/>
              <a:lstStyle/>
              <a:p>
                <a:endParaRPr lang="zh-CN" altLang="en-US"/>
              </a:p>
            </p:txBody>
          </p:sp>
          <p:sp>
            <p:nvSpPr>
              <p:cNvPr id="267434" name="Freeform 170"/>
              <p:cNvSpPr>
                <a:spLocks/>
              </p:cNvSpPr>
              <p:nvPr/>
            </p:nvSpPr>
            <p:spPr bwMode="auto">
              <a:xfrm>
                <a:off x="1043" y="2775"/>
                <a:ext cx="184" cy="17"/>
              </a:xfrm>
              <a:custGeom>
                <a:avLst/>
                <a:gdLst/>
                <a:ahLst/>
                <a:cxnLst>
                  <a:cxn ang="0">
                    <a:pos x="0" y="17"/>
                  </a:cxn>
                  <a:cxn ang="0">
                    <a:pos x="22" y="0"/>
                  </a:cxn>
                  <a:cxn ang="0">
                    <a:pos x="161" y="0"/>
                  </a:cxn>
                  <a:cxn ang="0">
                    <a:pos x="184" y="17"/>
                  </a:cxn>
                  <a:cxn ang="0">
                    <a:pos x="0" y="17"/>
                  </a:cxn>
                </a:cxnLst>
                <a:rect l="0" t="0" r="r" b="b"/>
                <a:pathLst>
                  <a:path w="184" h="17">
                    <a:moveTo>
                      <a:pt x="0" y="17"/>
                    </a:moveTo>
                    <a:lnTo>
                      <a:pt x="22" y="0"/>
                    </a:lnTo>
                    <a:lnTo>
                      <a:pt x="161"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267435" name="Freeform 171"/>
              <p:cNvSpPr>
                <a:spLocks/>
              </p:cNvSpPr>
              <p:nvPr/>
            </p:nvSpPr>
            <p:spPr bwMode="auto">
              <a:xfrm>
                <a:off x="1043" y="2775"/>
                <a:ext cx="184" cy="17"/>
              </a:xfrm>
              <a:custGeom>
                <a:avLst/>
                <a:gdLst/>
                <a:ahLst/>
                <a:cxnLst>
                  <a:cxn ang="0">
                    <a:pos x="0" y="17"/>
                  </a:cxn>
                  <a:cxn ang="0">
                    <a:pos x="22" y="0"/>
                  </a:cxn>
                  <a:cxn ang="0">
                    <a:pos x="161" y="0"/>
                  </a:cxn>
                  <a:cxn ang="0">
                    <a:pos x="184" y="17"/>
                  </a:cxn>
                  <a:cxn ang="0">
                    <a:pos x="0" y="17"/>
                  </a:cxn>
                </a:cxnLst>
                <a:rect l="0" t="0" r="r" b="b"/>
                <a:pathLst>
                  <a:path w="184" h="17">
                    <a:moveTo>
                      <a:pt x="0" y="17"/>
                    </a:moveTo>
                    <a:lnTo>
                      <a:pt x="22" y="0"/>
                    </a:lnTo>
                    <a:lnTo>
                      <a:pt x="161"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267436" name="Rectangle 172"/>
              <p:cNvSpPr>
                <a:spLocks noChangeArrowheads="1"/>
              </p:cNvSpPr>
              <p:nvPr/>
            </p:nvSpPr>
            <p:spPr bwMode="auto">
              <a:xfrm>
                <a:off x="1043" y="2792"/>
                <a:ext cx="184" cy="132"/>
              </a:xfrm>
              <a:prstGeom prst="rect">
                <a:avLst/>
              </a:prstGeom>
              <a:solidFill>
                <a:srgbClr val="B7B79D"/>
              </a:solidFill>
              <a:ln w="9525">
                <a:noFill/>
                <a:miter lim="800000"/>
                <a:headEnd/>
                <a:tailEnd/>
              </a:ln>
            </p:spPr>
            <p:txBody>
              <a:bodyPr/>
              <a:lstStyle/>
              <a:p>
                <a:endParaRPr lang="zh-CN" altLang="en-US"/>
              </a:p>
            </p:txBody>
          </p:sp>
          <p:sp>
            <p:nvSpPr>
              <p:cNvPr id="267437" name="Rectangle 173"/>
              <p:cNvSpPr>
                <a:spLocks noChangeArrowheads="1"/>
              </p:cNvSpPr>
              <p:nvPr/>
            </p:nvSpPr>
            <p:spPr bwMode="auto">
              <a:xfrm>
                <a:off x="1006" y="2934"/>
                <a:ext cx="258" cy="58"/>
              </a:xfrm>
              <a:prstGeom prst="rect">
                <a:avLst/>
              </a:prstGeom>
              <a:solidFill>
                <a:srgbClr val="B7B79D"/>
              </a:solidFill>
              <a:ln w="9525">
                <a:noFill/>
                <a:miter lim="800000"/>
                <a:headEnd/>
                <a:tailEnd/>
              </a:ln>
            </p:spPr>
            <p:txBody>
              <a:bodyPr/>
              <a:lstStyle/>
              <a:p>
                <a:endParaRPr lang="zh-CN" altLang="en-US"/>
              </a:p>
            </p:txBody>
          </p:sp>
          <p:sp>
            <p:nvSpPr>
              <p:cNvPr id="267438" name="Rectangle 174"/>
              <p:cNvSpPr>
                <a:spLocks noChangeArrowheads="1"/>
              </p:cNvSpPr>
              <p:nvPr/>
            </p:nvSpPr>
            <p:spPr bwMode="auto">
              <a:xfrm>
                <a:off x="1060" y="2808"/>
                <a:ext cx="150" cy="102"/>
              </a:xfrm>
              <a:prstGeom prst="rect">
                <a:avLst/>
              </a:prstGeom>
              <a:solidFill>
                <a:srgbClr val="FFFFFF"/>
              </a:solidFill>
              <a:ln w="9525">
                <a:noFill/>
                <a:miter lim="800000"/>
                <a:headEnd/>
                <a:tailEnd/>
              </a:ln>
            </p:spPr>
            <p:txBody>
              <a:bodyPr/>
              <a:lstStyle/>
              <a:p>
                <a:endParaRPr lang="zh-CN" altLang="en-US"/>
              </a:p>
            </p:txBody>
          </p:sp>
          <p:sp>
            <p:nvSpPr>
              <p:cNvPr id="267439" name="Line 175"/>
              <p:cNvSpPr>
                <a:spLocks noChangeShapeType="1"/>
              </p:cNvSpPr>
              <p:nvPr/>
            </p:nvSpPr>
            <p:spPr bwMode="auto">
              <a:xfrm flipH="1">
                <a:off x="1182" y="2956"/>
                <a:ext cx="62" cy="1"/>
              </a:xfrm>
              <a:prstGeom prst="line">
                <a:avLst/>
              </a:prstGeom>
              <a:noFill/>
              <a:ln w="7938">
                <a:solidFill>
                  <a:srgbClr val="000000"/>
                </a:solidFill>
                <a:round/>
                <a:headEnd/>
                <a:tailEnd/>
              </a:ln>
            </p:spPr>
            <p:txBody>
              <a:bodyPr/>
              <a:lstStyle/>
              <a:p>
                <a:endParaRPr lang="zh-CN" altLang="en-US"/>
              </a:p>
            </p:txBody>
          </p:sp>
          <p:grpSp>
            <p:nvGrpSpPr>
              <p:cNvPr id="267440" name="Group 176"/>
              <p:cNvGrpSpPr>
                <a:grpSpLocks/>
              </p:cNvGrpSpPr>
              <p:nvPr/>
            </p:nvGrpSpPr>
            <p:grpSpPr bwMode="auto">
              <a:xfrm>
                <a:off x="997" y="2997"/>
                <a:ext cx="275" cy="38"/>
                <a:chOff x="997" y="2997"/>
                <a:chExt cx="275" cy="38"/>
              </a:xfrm>
            </p:grpSpPr>
            <p:sp>
              <p:nvSpPr>
                <p:cNvPr id="267441" name="Freeform 177"/>
                <p:cNvSpPr>
                  <a:spLocks/>
                </p:cNvSpPr>
                <p:nvPr/>
              </p:nvSpPr>
              <p:spPr bwMode="auto">
                <a:xfrm>
                  <a:off x="997" y="2997"/>
                  <a:ext cx="275" cy="29"/>
                </a:xfrm>
                <a:custGeom>
                  <a:avLst/>
                  <a:gdLst/>
                  <a:ahLst/>
                  <a:cxnLst>
                    <a:cxn ang="0">
                      <a:pos x="0" y="29"/>
                    </a:cxn>
                    <a:cxn ang="0">
                      <a:pos x="33" y="0"/>
                    </a:cxn>
                    <a:cxn ang="0">
                      <a:pos x="243" y="0"/>
                    </a:cxn>
                    <a:cxn ang="0">
                      <a:pos x="275" y="29"/>
                    </a:cxn>
                    <a:cxn ang="0">
                      <a:pos x="0" y="29"/>
                    </a:cxn>
                  </a:cxnLst>
                  <a:rect l="0" t="0" r="r" b="b"/>
                  <a:pathLst>
                    <a:path w="275" h="29">
                      <a:moveTo>
                        <a:pt x="0" y="29"/>
                      </a:moveTo>
                      <a:lnTo>
                        <a:pt x="33" y="0"/>
                      </a:lnTo>
                      <a:lnTo>
                        <a:pt x="243" y="0"/>
                      </a:lnTo>
                      <a:lnTo>
                        <a:pt x="275" y="29"/>
                      </a:lnTo>
                      <a:lnTo>
                        <a:pt x="0" y="29"/>
                      </a:lnTo>
                      <a:close/>
                    </a:path>
                  </a:pathLst>
                </a:custGeom>
                <a:solidFill>
                  <a:srgbClr val="C9C9B6"/>
                </a:solidFill>
                <a:ln w="9525">
                  <a:noFill/>
                  <a:round/>
                  <a:headEnd/>
                  <a:tailEnd/>
                </a:ln>
              </p:spPr>
              <p:txBody>
                <a:bodyPr/>
                <a:lstStyle/>
                <a:p>
                  <a:endParaRPr lang="zh-CN" altLang="en-US"/>
                </a:p>
              </p:txBody>
            </p:sp>
            <p:sp>
              <p:nvSpPr>
                <p:cNvPr id="267442" name="Freeform 178"/>
                <p:cNvSpPr>
                  <a:spLocks/>
                </p:cNvSpPr>
                <p:nvPr/>
              </p:nvSpPr>
              <p:spPr bwMode="auto">
                <a:xfrm>
                  <a:off x="997" y="2997"/>
                  <a:ext cx="275" cy="29"/>
                </a:xfrm>
                <a:custGeom>
                  <a:avLst/>
                  <a:gdLst/>
                  <a:ahLst/>
                  <a:cxnLst>
                    <a:cxn ang="0">
                      <a:pos x="0" y="29"/>
                    </a:cxn>
                    <a:cxn ang="0">
                      <a:pos x="33" y="0"/>
                    </a:cxn>
                    <a:cxn ang="0">
                      <a:pos x="243" y="0"/>
                    </a:cxn>
                    <a:cxn ang="0">
                      <a:pos x="275" y="29"/>
                    </a:cxn>
                    <a:cxn ang="0">
                      <a:pos x="0" y="29"/>
                    </a:cxn>
                  </a:cxnLst>
                  <a:rect l="0" t="0" r="r" b="b"/>
                  <a:pathLst>
                    <a:path w="275" h="29">
                      <a:moveTo>
                        <a:pt x="0" y="29"/>
                      </a:moveTo>
                      <a:lnTo>
                        <a:pt x="33" y="0"/>
                      </a:lnTo>
                      <a:lnTo>
                        <a:pt x="243" y="0"/>
                      </a:lnTo>
                      <a:lnTo>
                        <a:pt x="275" y="29"/>
                      </a:lnTo>
                      <a:lnTo>
                        <a:pt x="0" y="29"/>
                      </a:lnTo>
                      <a:close/>
                    </a:path>
                  </a:pathLst>
                </a:custGeom>
                <a:solidFill>
                  <a:srgbClr val="C9C9B6"/>
                </a:solidFill>
                <a:ln w="9525">
                  <a:noFill/>
                  <a:round/>
                  <a:headEnd/>
                  <a:tailEnd/>
                </a:ln>
              </p:spPr>
              <p:txBody>
                <a:bodyPr/>
                <a:lstStyle/>
                <a:p>
                  <a:endParaRPr lang="zh-CN" altLang="en-US"/>
                </a:p>
              </p:txBody>
            </p:sp>
            <p:sp>
              <p:nvSpPr>
                <p:cNvPr id="267443" name="Rectangle 179"/>
                <p:cNvSpPr>
                  <a:spLocks noChangeArrowheads="1"/>
                </p:cNvSpPr>
                <p:nvPr/>
              </p:nvSpPr>
              <p:spPr bwMode="auto">
                <a:xfrm>
                  <a:off x="999" y="3024"/>
                  <a:ext cx="272" cy="11"/>
                </a:xfrm>
                <a:prstGeom prst="rect">
                  <a:avLst/>
                </a:prstGeom>
                <a:solidFill>
                  <a:srgbClr val="BAB79D"/>
                </a:solidFill>
                <a:ln w="9525">
                  <a:noFill/>
                  <a:miter lim="800000"/>
                  <a:headEnd/>
                  <a:tailEnd/>
                </a:ln>
              </p:spPr>
              <p:txBody>
                <a:bodyPr/>
                <a:lstStyle/>
                <a:p>
                  <a:endParaRPr lang="zh-CN" altLang="en-US"/>
                </a:p>
              </p:txBody>
            </p:sp>
          </p:grpSp>
        </p:grpSp>
      </p:grpSp>
      <p:grpSp>
        <p:nvGrpSpPr>
          <p:cNvPr id="267444" name="Group 180"/>
          <p:cNvGrpSpPr>
            <a:grpSpLocks/>
          </p:cNvGrpSpPr>
          <p:nvPr/>
        </p:nvGrpSpPr>
        <p:grpSpPr bwMode="auto">
          <a:xfrm>
            <a:off x="539750" y="4603750"/>
            <a:ext cx="511175" cy="517525"/>
            <a:chOff x="590" y="3047"/>
            <a:chExt cx="282" cy="265"/>
          </a:xfrm>
        </p:grpSpPr>
        <p:grpSp>
          <p:nvGrpSpPr>
            <p:cNvPr id="267445" name="Group 181"/>
            <p:cNvGrpSpPr>
              <a:grpSpLocks/>
            </p:cNvGrpSpPr>
            <p:nvPr/>
          </p:nvGrpSpPr>
          <p:grpSpPr bwMode="auto">
            <a:xfrm>
              <a:off x="596" y="3051"/>
              <a:ext cx="276" cy="261"/>
              <a:chOff x="596" y="3051"/>
              <a:chExt cx="276" cy="261"/>
            </a:xfrm>
          </p:grpSpPr>
          <p:sp>
            <p:nvSpPr>
              <p:cNvPr id="267446" name="Freeform 182"/>
              <p:cNvSpPr>
                <a:spLocks/>
              </p:cNvSpPr>
              <p:nvPr/>
            </p:nvSpPr>
            <p:spPr bwMode="auto">
              <a:xfrm>
                <a:off x="603" y="3186"/>
                <a:ext cx="260" cy="26"/>
              </a:xfrm>
              <a:custGeom>
                <a:avLst/>
                <a:gdLst/>
                <a:ahLst/>
                <a:cxnLst>
                  <a:cxn ang="0">
                    <a:pos x="0" y="26"/>
                  </a:cxn>
                  <a:cxn ang="0">
                    <a:pos x="31" y="0"/>
                  </a:cxn>
                  <a:cxn ang="0">
                    <a:pos x="230" y="0"/>
                  </a:cxn>
                  <a:cxn ang="0">
                    <a:pos x="260" y="26"/>
                  </a:cxn>
                  <a:cxn ang="0">
                    <a:pos x="0" y="26"/>
                  </a:cxn>
                </a:cxnLst>
                <a:rect l="0" t="0" r="r" b="b"/>
                <a:pathLst>
                  <a:path w="260" h="26">
                    <a:moveTo>
                      <a:pt x="0" y="26"/>
                    </a:moveTo>
                    <a:lnTo>
                      <a:pt x="31" y="0"/>
                    </a:lnTo>
                    <a:lnTo>
                      <a:pt x="230" y="0"/>
                    </a:lnTo>
                    <a:lnTo>
                      <a:pt x="260" y="26"/>
                    </a:lnTo>
                    <a:lnTo>
                      <a:pt x="0" y="26"/>
                    </a:lnTo>
                    <a:close/>
                  </a:path>
                </a:pathLst>
              </a:custGeom>
              <a:solidFill>
                <a:srgbClr val="000000"/>
              </a:solidFill>
              <a:ln w="9525">
                <a:noFill/>
                <a:round/>
                <a:headEnd/>
                <a:tailEnd/>
              </a:ln>
            </p:spPr>
            <p:txBody>
              <a:bodyPr/>
              <a:lstStyle/>
              <a:p>
                <a:endParaRPr lang="zh-CN" altLang="en-US"/>
              </a:p>
            </p:txBody>
          </p:sp>
          <p:sp>
            <p:nvSpPr>
              <p:cNvPr id="267447" name="Freeform 183"/>
              <p:cNvSpPr>
                <a:spLocks/>
              </p:cNvSpPr>
              <p:nvPr/>
            </p:nvSpPr>
            <p:spPr bwMode="auto">
              <a:xfrm>
                <a:off x="603" y="3186"/>
                <a:ext cx="260" cy="26"/>
              </a:xfrm>
              <a:custGeom>
                <a:avLst/>
                <a:gdLst/>
                <a:ahLst/>
                <a:cxnLst>
                  <a:cxn ang="0">
                    <a:pos x="0" y="26"/>
                  </a:cxn>
                  <a:cxn ang="0">
                    <a:pos x="31" y="0"/>
                  </a:cxn>
                  <a:cxn ang="0">
                    <a:pos x="230" y="0"/>
                  </a:cxn>
                  <a:cxn ang="0">
                    <a:pos x="260" y="26"/>
                  </a:cxn>
                  <a:cxn ang="0">
                    <a:pos x="0" y="26"/>
                  </a:cxn>
                </a:cxnLst>
                <a:rect l="0" t="0" r="r" b="b"/>
                <a:pathLst>
                  <a:path w="260" h="26">
                    <a:moveTo>
                      <a:pt x="0" y="26"/>
                    </a:moveTo>
                    <a:lnTo>
                      <a:pt x="31" y="0"/>
                    </a:lnTo>
                    <a:lnTo>
                      <a:pt x="230" y="0"/>
                    </a:lnTo>
                    <a:lnTo>
                      <a:pt x="260" y="26"/>
                    </a:lnTo>
                    <a:lnTo>
                      <a:pt x="0" y="26"/>
                    </a:lnTo>
                    <a:close/>
                  </a:path>
                </a:pathLst>
              </a:custGeom>
              <a:solidFill>
                <a:srgbClr val="000000"/>
              </a:solidFill>
              <a:ln w="9525">
                <a:noFill/>
                <a:round/>
                <a:headEnd/>
                <a:tailEnd/>
              </a:ln>
            </p:spPr>
            <p:txBody>
              <a:bodyPr/>
              <a:lstStyle/>
              <a:p>
                <a:endParaRPr lang="zh-CN" altLang="en-US"/>
              </a:p>
            </p:txBody>
          </p:sp>
          <p:sp>
            <p:nvSpPr>
              <p:cNvPr id="267448" name="Freeform 184"/>
              <p:cNvSpPr>
                <a:spLocks/>
              </p:cNvSpPr>
              <p:nvPr/>
            </p:nvSpPr>
            <p:spPr bwMode="auto">
              <a:xfrm>
                <a:off x="642" y="3051"/>
                <a:ext cx="184" cy="18"/>
              </a:xfrm>
              <a:custGeom>
                <a:avLst/>
                <a:gdLst/>
                <a:ahLst/>
                <a:cxnLst>
                  <a:cxn ang="0">
                    <a:pos x="0" y="18"/>
                  </a:cxn>
                  <a:cxn ang="0">
                    <a:pos x="22" y="0"/>
                  </a:cxn>
                  <a:cxn ang="0">
                    <a:pos x="162" y="0"/>
                  </a:cxn>
                  <a:cxn ang="0">
                    <a:pos x="184" y="18"/>
                  </a:cxn>
                  <a:cxn ang="0">
                    <a:pos x="0" y="18"/>
                  </a:cxn>
                </a:cxnLst>
                <a:rect l="0" t="0" r="r" b="b"/>
                <a:pathLst>
                  <a:path w="184" h="18">
                    <a:moveTo>
                      <a:pt x="0" y="18"/>
                    </a:moveTo>
                    <a:lnTo>
                      <a:pt x="22" y="0"/>
                    </a:lnTo>
                    <a:lnTo>
                      <a:pt x="162" y="0"/>
                    </a:lnTo>
                    <a:lnTo>
                      <a:pt x="184" y="18"/>
                    </a:lnTo>
                    <a:lnTo>
                      <a:pt x="0" y="18"/>
                    </a:lnTo>
                    <a:close/>
                  </a:path>
                </a:pathLst>
              </a:custGeom>
              <a:solidFill>
                <a:srgbClr val="000000"/>
              </a:solidFill>
              <a:ln w="9525">
                <a:noFill/>
                <a:round/>
                <a:headEnd/>
                <a:tailEnd/>
              </a:ln>
            </p:spPr>
            <p:txBody>
              <a:bodyPr/>
              <a:lstStyle/>
              <a:p>
                <a:endParaRPr lang="zh-CN" altLang="en-US"/>
              </a:p>
            </p:txBody>
          </p:sp>
          <p:sp>
            <p:nvSpPr>
              <p:cNvPr id="267449" name="Freeform 185"/>
              <p:cNvSpPr>
                <a:spLocks/>
              </p:cNvSpPr>
              <p:nvPr/>
            </p:nvSpPr>
            <p:spPr bwMode="auto">
              <a:xfrm>
                <a:off x="642" y="3051"/>
                <a:ext cx="184" cy="18"/>
              </a:xfrm>
              <a:custGeom>
                <a:avLst/>
                <a:gdLst/>
                <a:ahLst/>
                <a:cxnLst>
                  <a:cxn ang="0">
                    <a:pos x="0" y="18"/>
                  </a:cxn>
                  <a:cxn ang="0">
                    <a:pos x="22" y="0"/>
                  </a:cxn>
                  <a:cxn ang="0">
                    <a:pos x="162" y="0"/>
                  </a:cxn>
                  <a:cxn ang="0">
                    <a:pos x="184" y="18"/>
                  </a:cxn>
                  <a:cxn ang="0">
                    <a:pos x="0" y="18"/>
                  </a:cxn>
                </a:cxnLst>
                <a:rect l="0" t="0" r="r" b="b"/>
                <a:pathLst>
                  <a:path w="184" h="18">
                    <a:moveTo>
                      <a:pt x="0" y="18"/>
                    </a:moveTo>
                    <a:lnTo>
                      <a:pt x="22" y="0"/>
                    </a:lnTo>
                    <a:lnTo>
                      <a:pt x="162" y="0"/>
                    </a:lnTo>
                    <a:lnTo>
                      <a:pt x="184" y="18"/>
                    </a:lnTo>
                    <a:lnTo>
                      <a:pt x="0" y="18"/>
                    </a:lnTo>
                    <a:close/>
                  </a:path>
                </a:pathLst>
              </a:custGeom>
              <a:solidFill>
                <a:srgbClr val="000000"/>
              </a:solidFill>
              <a:ln w="9525">
                <a:noFill/>
                <a:round/>
                <a:headEnd/>
                <a:tailEnd/>
              </a:ln>
            </p:spPr>
            <p:txBody>
              <a:bodyPr/>
              <a:lstStyle/>
              <a:p>
                <a:endParaRPr lang="zh-CN" altLang="en-US"/>
              </a:p>
            </p:txBody>
          </p:sp>
          <p:sp>
            <p:nvSpPr>
              <p:cNvPr id="267450" name="Rectangle 186"/>
              <p:cNvSpPr>
                <a:spLocks noChangeArrowheads="1"/>
              </p:cNvSpPr>
              <p:nvPr/>
            </p:nvSpPr>
            <p:spPr bwMode="auto">
              <a:xfrm>
                <a:off x="642" y="3069"/>
                <a:ext cx="184" cy="132"/>
              </a:xfrm>
              <a:prstGeom prst="rect">
                <a:avLst/>
              </a:prstGeom>
              <a:solidFill>
                <a:srgbClr val="000000"/>
              </a:solidFill>
              <a:ln w="9525">
                <a:noFill/>
                <a:miter lim="800000"/>
                <a:headEnd/>
                <a:tailEnd/>
              </a:ln>
            </p:spPr>
            <p:txBody>
              <a:bodyPr/>
              <a:lstStyle/>
              <a:p>
                <a:endParaRPr lang="zh-CN" altLang="en-US"/>
              </a:p>
            </p:txBody>
          </p:sp>
          <p:sp>
            <p:nvSpPr>
              <p:cNvPr id="267451" name="Rectangle 187"/>
              <p:cNvSpPr>
                <a:spLocks noChangeArrowheads="1"/>
              </p:cNvSpPr>
              <p:nvPr/>
            </p:nvSpPr>
            <p:spPr bwMode="auto">
              <a:xfrm>
                <a:off x="605" y="3210"/>
                <a:ext cx="258" cy="59"/>
              </a:xfrm>
              <a:prstGeom prst="rect">
                <a:avLst/>
              </a:prstGeom>
              <a:solidFill>
                <a:srgbClr val="000000"/>
              </a:solidFill>
              <a:ln w="9525">
                <a:noFill/>
                <a:miter lim="800000"/>
                <a:headEnd/>
                <a:tailEnd/>
              </a:ln>
            </p:spPr>
            <p:txBody>
              <a:bodyPr/>
              <a:lstStyle/>
              <a:p>
                <a:endParaRPr lang="zh-CN" altLang="en-US"/>
              </a:p>
            </p:txBody>
          </p:sp>
          <p:sp>
            <p:nvSpPr>
              <p:cNvPr id="267452" name="Rectangle 188"/>
              <p:cNvSpPr>
                <a:spLocks noChangeArrowheads="1"/>
              </p:cNvSpPr>
              <p:nvPr/>
            </p:nvSpPr>
            <p:spPr bwMode="auto">
              <a:xfrm>
                <a:off x="659" y="3085"/>
                <a:ext cx="150" cy="101"/>
              </a:xfrm>
              <a:prstGeom prst="rect">
                <a:avLst/>
              </a:prstGeom>
              <a:solidFill>
                <a:srgbClr val="000000"/>
              </a:solidFill>
              <a:ln w="9525">
                <a:noFill/>
                <a:miter lim="800000"/>
                <a:headEnd/>
                <a:tailEnd/>
              </a:ln>
            </p:spPr>
            <p:txBody>
              <a:bodyPr/>
              <a:lstStyle/>
              <a:p>
                <a:endParaRPr lang="zh-CN" altLang="en-US"/>
              </a:p>
            </p:txBody>
          </p:sp>
          <p:sp>
            <p:nvSpPr>
              <p:cNvPr id="267453" name="Line 189"/>
              <p:cNvSpPr>
                <a:spLocks noChangeShapeType="1"/>
              </p:cNvSpPr>
              <p:nvPr/>
            </p:nvSpPr>
            <p:spPr bwMode="auto">
              <a:xfrm flipH="1">
                <a:off x="782" y="3233"/>
                <a:ext cx="61" cy="1"/>
              </a:xfrm>
              <a:prstGeom prst="line">
                <a:avLst/>
              </a:prstGeom>
              <a:noFill/>
              <a:ln w="7938">
                <a:solidFill>
                  <a:srgbClr val="000000"/>
                </a:solidFill>
                <a:round/>
                <a:headEnd/>
                <a:tailEnd/>
              </a:ln>
            </p:spPr>
            <p:txBody>
              <a:bodyPr/>
              <a:lstStyle/>
              <a:p>
                <a:endParaRPr lang="zh-CN" altLang="en-US"/>
              </a:p>
            </p:txBody>
          </p:sp>
          <p:grpSp>
            <p:nvGrpSpPr>
              <p:cNvPr id="267454" name="Group 190"/>
              <p:cNvGrpSpPr>
                <a:grpSpLocks/>
              </p:cNvGrpSpPr>
              <p:nvPr/>
            </p:nvGrpSpPr>
            <p:grpSpPr bwMode="auto">
              <a:xfrm>
                <a:off x="596" y="3274"/>
                <a:ext cx="276" cy="38"/>
                <a:chOff x="596" y="3274"/>
                <a:chExt cx="276" cy="38"/>
              </a:xfrm>
            </p:grpSpPr>
            <p:sp>
              <p:nvSpPr>
                <p:cNvPr id="267455" name="Freeform 191"/>
                <p:cNvSpPr>
                  <a:spLocks/>
                </p:cNvSpPr>
                <p:nvPr/>
              </p:nvSpPr>
              <p:spPr bwMode="auto">
                <a:xfrm>
                  <a:off x="596" y="3274"/>
                  <a:ext cx="276" cy="29"/>
                </a:xfrm>
                <a:custGeom>
                  <a:avLst/>
                  <a:gdLst/>
                  <a:ahLst/>
                  <a:cxnLst>
                    <a:cxn ang="0">
                      <a:pos x="0" y="29"/>
                    </a:cxn>
                    <a:cxn ang="0">
                      <a:pos x="33" y="0"/>
                    </a:cxn>
                    <a:cxn ang="0">
                      <a:pos x="243" y="0"/>
                    </a:cxn>
                    <a:cxn ang="0">
                      <a:pos x="276" y="29"/>
                    </a:cxn>
                    <a:cxn ang="0">
                      <a:pos x="0" y="29"/>
                    </a:cxn>
                  </a:cxnLst>
                  <a:rect l="0" t="0" r="r" b="b"/>
                  <a:pathLst>
                    <a:path w="276" h="29">
                      <a:moveTo>
                        <a:pt x="0" y="29"/>
                      </a:moveTo>
                      <a:lnTo>
                        <a:pt x="33" y="0"/>
                      </a:lnTo>
                      <a:lnTo>
                        <a:pt x="243" y="0"/>
                      </a:lnTo>
                      <a:lnTo>
                        <a:pt x="276" y="29"/>
                      </a:lnTo>
                      <a:lnTo>
                        <a:pt x="0" y="29"/>
                      </a:lnTo>
                      <a:close/>
                    </a:path>
                  </a:pathLst>
                </a:custGeom>
                <a:solidFill>
                  <a:srgbClr val="000000"/>
                </a:solidFill>
                <a:ln w="9525">
                  <a:noFill/>
                  <a:round/>
                  <a:headEnd/>
                  <a:tailEnd/>
                </a:ln>
              </p:spPr>
              <p:txBody>
                <a:bodyPr/>
                <a:lstStyle/>
                <a:p>
                  <a:endParaRPr lang="zh-CN" altLang="en-US"/>
                </a:p>
              </p:txBody>
            </p:sp>
            <p:sp>
              <p:nvSpPr>
                <p:cNvPr id="267456" name="Freeform 192"/>
                <p:cNvSpPr>
                  <a:spLocks/>
                </p:cNvSpPr>
                <p:nvPr/>
              </p:nvSpPr>
              <p:spPr bwMode="auto">
                <a:xfrm>
                  <a:off x="596" y="3274"/>
                  <a:ext cx="276" cy="29"/>
                </a:xfrm>
                <a:custGeom>
                  <a:avLst/>
                  <a:gdLst/>
                  <a:ahLst/>
                  <a:cxnLst>
                    <a:cxn ang="0">
                      <a:pos x="0" y="29"/>
                    </a:cxn>
                    <a:cxn ang="0">
                      <a:pos x="33" y="0"/>
                    </a:cxn>
                    <a:cxn ang="0">
                      <a:pos x="243" y="0"/>
                    </a:cxn>
                    <a:cxn ang="0">
                      <a:pos x="276" y="29"/>
                    </a:cxn>
                    <a:cxn ang="0">
                      <a:pos x="0" y="29"/>
                    </a:cxn>
                  </a:cxnLst>
                  <a:rect l="0" t="0" r="r" b="b"/>
                  <a:pathLst>
                    <a:path w="276" h="29">
                      <a:moveTo>
                        <a:pt x="0" y="29"/>
                      </a:moveTo>
                      <a:lnTo>
                        <a:pt x="33" y="0"/>
                      </a:lnTo>
                      <a:lnTo>
                        <a:pt x="243" y="0"/>
                      </a:lnTo>
                      <a:lnTo>
                        <a:pt x="276" y="29"/>
                      </a:lnTo>
                      <a:lnTo>
                        <a:pt x="0" y="29"/>
                      </a:lnTo>
                      <a:close/>
                    </a:path>
                  </a:pathLst>
                </a:custGeom>
                <a:solidFill>
                  <a:srgbClr val="000000"/>
                </a:solidFill>
                <a:ln w="9525">
                  <a:noFill/>
                  <a:round/>
                  <a:headEnd/>
                  <a:tailEnd/>
                </a:ln>
              </p:spPr>
              <p:txBody>
                <a:bodyPr/>
                <a:lstStyle/>
                <a:p>
                  <a:endParaRPr lang="zh-CN" altLang="en-US"/>
                </a:p>
              </p:txBody>
            </p:sp>
            <p:sp>
              <p:nvSpPr>
                <p:cNvPr id="267457" name="Rectangle 193"/>
                <p:cNvSpPr>
                  <a:spLocks noChangeArrowheads="1"/>
                </p:cNvSpPr>
                <p:nvPr/>
              </p:nvSpPr>
              <p:spPr bwMode="auto">
                <a:xfrm>
                  <a:off x="598" y="3301"/>
                  <a:ext cx="272" cy="11"/>
                </a:xfrm>
                <a:prstGeom prst="rect">
                  <a:avLst/>
                </a:prstGeom>
                <a:solidFill>
                  <a:srgbClr val="000000"/>
                </a:solidFill>
                <a:ln w="9525">
                  <a:noFill/>
                  <a:miter lim="800000"/>
                  <a:headEnd/>
                  <a:tailEnd/>
                </a:ln>
              </p:spPr>
              <p:txBody>
                <a:bodyPr/>
                <a:lstStyle/>
                <a:p>
                  <a:endParaRPr lang="zh-CN" altLang="en-US"/>
                </a:p>
              </p:txBody>
            </p:sp>
          </p:grpSp>
        </p:grpSp>
        <p:grpSp>
          <p:nvGrpSpPr>
            <p:cNvPr id="267458" name="Group 194"/>
            <p:cNvGrpSpPr>
              <a:grpSpLocks/>
            </p:cNvGrpSpPr>
            <p:nvPr/>
          </p:nvGrpSpPr>
          <p:grpSpPr bwMode="auto">
            <a:xfrm>
              <a:off x="590" y="3047"/>
              <a:ext cx="275" cy="260"/>
              <a:chOff x="590" y="3047"/>
              <a:chExt cx="275" cy="260"/>
            </a:xfrm>
          </p:grpSpPr>
          <p:sp>
            <p:nvSpPr>
              <p:cNvPr id="267459" name="Freeform 195"/>
              <p:cNvSpPr>
                <a:spLocks/>
              </p:cNvSpPr>
              <p:nvPr/>
            </p:nvSpPr>
            <p:spPr bwMode="auto">
              <a:xfrm>
                <a:off x="596" y="3182"/>
                <a:ext cx="260" cy="25"/>
              </a:xfrm>
              <a:custGeom>
                <a:avLst/>
                <a:gdLst/>
                <a:ahLst/>
                <a:cxnLst>
                  <a:cxn ang="0">
                    <a:pos x="0" y="25"/>
                  </a:cxn>
                  <a:cxn ang="0">
                    <a:pos x="31" y="0"/>
                  </a:cxn>
                  <a:cxn ang="0">
                    <a:pos x="230" y="0"/>
                  </a:cxn>
                  <a:cxn ang="0">
                    <a:pos x="260" y="25"/>
                  </a:cxn>
                  <a:cxn ang="0">
                    <a:pos x="0" y="25"/>
                  </a:cxn>
                </a:cxnLst>
                <a:rect l="0" t="0" r="r" b="b"/>
                <a:pathLst>
                  <a:path w="260" h="25">
                    <a:moveTo>
                      <a:pt x="0" y="25"/>
                    </a:moveTo>
                    <a:lnTo>
                      <a:pt x="31" y="0"/>
                    </a:lnTo>
                    <a:lnTo>
                      <a:pt x="230" y="0"/>
                    </a:lnTo>
                    <a:lnTo>
                      <a:pt x="260" y="25"/>
                    </a:lnTo>
                    <a:lnTo>
                      <a:pt x="0" y="25"/>
                    </a:lnTo>
                    <a:close/>
                  </a:path>
                </a:pathLst>
              </a:custGeom>
              <a:solidFill>
                <a:srgbClr val="C9C9B6"/>
              </a:solidFill>
              <a:ln w="9525">
                <a:noFill/>
                <a:round/>
                <a:headEnd/>
                <a:tailEnd/>
              </a:ln>
            </p:spPr>
            <p:txBody>
              <a:bodyPr/>
              <a:lstStyle/>
              <a:p>
                <a:endParaRPr lang="zh-CN" altLang="en-US"/>
              </a:p>
            </p:txBody>
          </p:sp>
          <p:sp>
            <p:nvSpPr>
              <p:cNvPr id="267460" name="Freeform 196"/>
              <p:cNvSpPr>
                <a:spLocks/>
              </p:cNvSpPr>
              <p:nvPr/>
            </p:nvSpPr>
            <p:spPr bwMode="auto">
              <a:xfrm>
                <a:off x="596" y="3182"/>
                <a:ext cx="260" cy="25"/>
              </a:xfrm>
              <a:custGeom>
                <a:avLst/>
                <a:gdLst/>
                <a:ahLst/>
                <a:cxnLst>
                  <a:cxn ang="0">
                    <a:pos x="0" y="25"/>
                  </a:cxn>
                  <a:cxn ang="0">
                    <a:pos x="31" y="0"/>
                  </a:cxn>
                  <a:cxn ang="0">
                    <a:pos x="230" y="0"/>
                  </a:cxn>
                  <a:cxn ang="0">
                    <a:pos x="260" y="25"/>
                  </a:cxn>
                  <a:cxn ang="0">
                    <a:pos x="0" y="25"/>
                  </a:cxn>
                </a:cxnLst>
                <a:rect l="0" t="0" r="r" b="b"/>
                <a:pathLst>
                  <a:path w="260" h="25">
                    <a:moveTo>
                      <a:pt x="0" y="25"/>
                    </a:moveTo>
                    <a:lnTo>
                      <a:pt x="31" y="0"/>
                    </a:lnTo>
                    <a:lnTo>
                      <a:pt x="230" y="0"/>
                    </a:lnTo>
                    <a:lnTo>
                      <a:pt x="260" y="25"/>
                    </a:lnTo>
                    <a:lnTo>
                      <a:pt x="0" y="25"/>
                    </a:lnTo>
                    <a:close/>
                  </a:path>
                </a:pathLst>
              </a:custGeom>
              <a:solidFill>
                <a:srgbClr val="C9C9B6"/>
              </a:solidFill>
              <a:ln w="9525">
                <a:noFill/>
                <a:round/>
                <a:headEnd/>
                <a:tailEnd/>
              </a:ln>
            </p:spPr>
            <p:txBody>
              <a:bodyPr/>
              <a:lstStyle/>
              <a:p>
                <a:endParaRPr lang="zh-CN" altLang="en-US"/>
              </a:p>
            </p:txBody>
          </p:sp>
          <p:sp>
            <p:nvSpPr>
              <p:cNvPr id="267461" name="Freeform 197"/>
              <p:cNvSpPr>
                <a:spLocks/>
              </p:cNvSpPr>
              <p:nvPr/>
            </p:nvSpPr>
            <p:spPr bwMode="auto">
              <a:xfrm>
                <a:off x="636" y="3047"/>
                <a:ext cx="183" cy="17"/>
              </a:xfrm>
              <a:custGeom>
                <a:avLst/>
                <a:gdLst/>
                <a:ahLst/>
                <a:cxnLst>
                  <a:cxn ang="0">
                    <a:pos x="0" y="17"/>
                  </a:cxn>
                  <a:cxn ang="0">
                    <a:pos x="22" y="0"/>
                  </a:cxn>
                  <a:cxn ang="0">
                    <a:pos x="161" y="0"/>
                  </a:cxn>
                  <a:cxn ang="0">
                    <a:pos x="183" y="17"/>
                  </a:cxn>
                  <a:cxn ang="0">
                    <a:pos x="0" y="17"/>
                  </a:cxn>
                </a:cxnLst>
                <a:rect l="0" t="0" r="r" b="b"/>
                <a:pathLst>
                  <a:path w="183" h="17">
                    <a:moveTo>
                      <a:pt x="0" y="17"/>
                    </a:moveTo>
                    <a:lnTo>
                      <a:pt x="22" y="0"/>
                    </a:lnTo>
                    <a:lnTo>
                      <a:pt x="161" y="0"/>
                    </a:lnTo>
                    <a:lnTo>
                      <a:pt x="183" y="17"/>
                    </a:lnTo>
                    <a:lnTo>
                      <a:pt x="0" y="17"/>
                    </a:lnTo>
                    <a:close/>
                  </a:path>
                </a:pathLst>
              </a:custGeom>
              <a:solidFill>
                <a:srgbClr val="C9C9B6"/>
              </a:solidFill>
              <a:ln w="9525">
                <a:noFill/>
                <a:round/>
                <a:headEnd/>
                <a:tailEnd/>
              </a:ln>
            </p:spPr>
            <p:txBody>
              <a:bodyPr/>
              <a:lstStyle/>
              <a:p>
                <a:endParaRPr lang="zh-CN" altLang="en-US"/>
              </a:p>
            </p:txBody>
          </p:sp>
          <p:sp>
            <p:nvSpPr>
              <p:cNvPr id="267462" name="Freeform 198"/>
              <p:cNvSpPr>
                <a:spLocks/>
              </p:cNvSpPr>
              <p:nvPr/>
            </p:nvSpPr>
            <p:spPr bwMode="auto">
              <a:xfrm>
                <a:off x="636" y="3047"/>
                <a:ext cx="183" cy="17"/>
              </a:xfrm>
              <a:custGeom>
                <a:avLst/>
                <a:gdLst/>
                <a:ahLst/>
                <a:cxnLst>
                  <a:cxn ang="0">
                    <a:pos x="0" y="17"/>
                  </a:cxn>
                  <a:cxn ang="0">
                    <a:pos x="22" y="0"/>
                  </a:cxn>
                  <a:cxn ang="0">
                    <a:pos x="161" y="0"/>
                  </a:cxn>
                  <a:cxn ang="0">
                    <a:pos x="183" y="17"/>
                  </a:cxn>
                  <a:cxn ang="0">
                    <a:pos x="0" y="17"/>
                  </a:cxn>
                </a:cxnLst>
                <a:rect l="0" t="0" r="r" b="b"/>
                <a:pathLst>
                  <a:path w="183" h="17">
                    <a:moveTo>
                      <a:pt x="0" y="17"/>
                    </a:moveTo>
                    <a:lnTo>
                      <a:pt x="22" y="0"/>
                    </a:lnTo>
                    <a:lnTo>
                      <a:pt x="161" y="0"/>
                    </a:lnTo>
                    <a:lnTo>
                      <a:pt x="183" y="17"/>
                    </a:lnTo>
                    <a:lnTo>
                      <a:pt x="0" y="17"/>
                    </a:lnTo>
                    <a:close/>
                  </a:path>
                </a:pathLst>
              </a:custGeom>
              <a:solidFill>
                <a:srgbClr val="C9C9B6"/>
              </a:solidFill>
              <a:ln w="9525">
                <a:noFill/>
                <a:round/>
                <a:headEnd/>
                <a:tailEnd/>
              </a:ln>
            </p:spPr>
            <p:txBody>
              <a:bodyPr/>
              <a:lstStyle/>
              <a:p>
                <a:endParaRPr lang="zh-CN" altLang="en-US"/>
              </a:p>
            </p:txBody>
          </p:sp>
          <p:sp>
            <p:nvSpPr>
              <p:cNvPr id="267463" name="Rectangle 199"/>
              <p:cNvSpPr>
                <a:spLocks noChangeArrowheads="1"/>
              </p:cNvSpPr>
              <p:nvPr/>
            </p:nvSpPr>
            <p:spPr bwMode="auto">
              <a:xfrm>
                <a:off x="636" y="3064"/>
                <a:ext cx="183" cy="132"/>
              </a:xfrm>
              <a:prstGeom prst="rect">
                <a:avLst/>
              </a:prstGeom>
              <a:solidFill>
                <a:srgbClr val="B7B79D"/>
              </a:solidFill>
              <a:ln w="9525">
                <a:noFill/>
                <a:miter lim="800000"/>
                <a:headEnd/>
                <a:tailEnd/>
              </a:ln>
            </p:spPr>
            <p:txBody>
              <a:bodyPr/>
              <a:lstStyle/>
              <a:p>
                <a:endParaRPr lang="zh-CN" altLang="en-US"/>
              </a:p>
            </p:txBody>
          </p:sp>
          <p:sp>
            <p:nvSpPr>
              <p:cNvPr id="267464" name="Rectangle 200"/>
              <p:cNvSpPr>
                <a:spLocks noChangeArrowheads="1"/>
              </p:cNvSpPr>
              <p:nvPr/>
            </p:nvSpPr>
            <p:spPr bwMode="auto">
              <a:xfrm>
                <a:off x="598" y="3206"/>
                <a:ext cx="258" cy="58"/>
              </a:xfrm>
              <a:prstGeom prst="rect">
                <a:avLst/>
              </a:prstGeom>
              <a:solidFill>
                <a:srgbClr val="B7B79D"/>
              </a:solidFill>
              <a:ln w="9525">
                <a:noFill/>
                <a:miter lim="800000"/>
                <a:headEnd/>
                <a:tailEnd/>
              </a:ln>
            </p:spPr>
            <p:txBody>
              <a:bodyPr/>
              <a:lstStyle/>
              <a:p>
                <a:endParaRPr lang="zh-CN" altLang="en-US"/>
              </a:p>
            </p:txBody>
          </p:sp>
          <p:sp>
            <p:nvSpPr>
              <p:cNvPr id="267465" name="Rectangle 201"/>
              <p:cNvSpPr>
                <a:spLocks noChangeArrowheads="1"/>
              </p:cNvSpPr>
              <p:nvPr/>
            </p:nvSpPr>
            <p:spPr bwMode="auto">
              <a:xfrm>
                <a:off x="653" y="3080"/>
                <a:ext cx="149" cy="102"/>
              </a:xfrm>
              <a:prstGeom prst="rect">
                <a:avLst/>
              </a:prstGeom>
              <a:solidFill>
                <a:srgbClr val="FFFFFF"/>
              </a:solidFill>
              <a:ln w="9525">
                <a:noFill/>
                <a:miter lim="800000"/>
                <a:headEnd/>
                <a:tailEnd/>
              </a:ln>
            </p:spPr>
            <p:txBody>
              <a:bodyPr/>
              <a:lstStyle/>
              <a:p>
                <a:endParaRPr lang="zh-CN" altLang="en-US"/>
              </a:p>
            </p:txBody>
          </p:sp>
          <p:sp>
            <p:nvSpPr>
              <p:cNvPr id="267466" name="Line 202"/>
              <p:cNvSpPr>
                <a:spLocks noChangeShapeType="1"/>
              </p:cNvSpPr>
              <p:nvPr/>
            </p:nvSpPr>
            <p:spPr bwMode="auto">
              <a:xfrm flipH="1">
                <a:off x="775" y="3228"/>
                <a:ext cx="61" cy="1"/>
              </a:xfrm>
              <a:prstGeom prst="line">
                <a:avLst/>
              </a:prstGeom>
              <a:noFill/>
              <a:ln w="7938">
                <a:solidFill>
                  <a:srgbClr val="000000"/>
                </a:solidFill>
                <a:round/>
                <a:headEnd/>
                <a:tailEnd/>
              </a:ln>
            </p:spPr>
            <p:txBody>
              <a:bodyPr/>
              <a:lstStyle/>
              <a:p>
                <a:endParaRPr lang="zh-CN" altLang="en-US"/>
              </a:p>
            </p:txBody>
          </p:sp>
          <p:grpSp>
            <p:nvGrpSpPr>
              <p:cNvPr id="267467" name="Group 203"/>
              <p:cNvGrpSpPr>
                <a:grpSpLocks/>
              </p:cNvGrpSpPr>
              <p:nvPr/>
            </p:nvGrpSpPr>
            <p:grpSpPr bwMode="auto">
              <a:xfrm>
                <a:off x="590" y="3269"/>
                <a:ext cx="275" cy="38"/>
                <a:chOff x="590" y="3269"/>
                <a:chExt cx="275" cy="38"/>
              </a:xfrm>
            </p:grpSpPr>
            <p:sp>
              <p:nvSpPr>
                <p:cNvPr id="267468" name="Freeform 204"/>
                <p:cNvSpPr>
                  <a:spLocks/>
                </p:cNvSpPr>
                <p:nvPr/>
              </p:nvSpPr>
              <p:spPr bwMode="auto">
                <a:xfrm>
                  <a:off x="590" y="3269"/>
                  <a:ext cx="275" cy="29"/>
                </a:xfrm>
                <a:custGeom>
                  <a:avLst/>
                  <a:gdLst/>
                  <a:ahLst/>
                  <a:cxnLst>
                    <a:cxn ang="0">
                      <a:pos x="0" y="29"/>
                    </a:cxn>
                    <a:cxn ang="0">
                      <a:pos x="32" y="0"/>
                    </a:cxn>
                    <a:cxn ang="0">
                      <a:pos x="243" y="0"/>
                    </a:cxn>
                    <a:cxn ang="0">
                      <a:pos x="275" y="29"/>
                    </a:cxn>
                    <a:cxn ang="0">
                      <a:pos x="0" y="29"/>
                    </a:cxn>
                  </a:cxnLst>
                  <a:rect l="0" t="0" r="r" b="b"/>
                  <a:pathLst>
                    <a:path w="275" h="29">
                      <a:moveTo>
                        <a:pt x="0" y="29"/>
                      </a:moveTo>
                      <a:lnTo>
                        <a:pt x="32" y="0"/>
                      </a:lnTo>
                      <a:lnTo>
                        <a:pt x="243" y="0"/>
                      </a:lnTo>
                      <a:lnTo>
                        <a:pt x="275" y="29"/>
                      </a:lnTo>
                      <a:lnTo>
                        <a:pt x="0" y="29"/>
                      </a:lnTo>
                      <a:close/>
                    </a:path>
                  </a:pathLst>
                </a:custGeom>
                <a:solidFill>
                  <a:srgbClr val="C9C9B6"/>
                </a:solidFill>
                <a:ln w="9525">
                  <a:noFill/>
                  <a:round/>
                  <a:headEnd/>
                  <a:tailEnd/>
                </a:ln>
              </p:spPr>
              <p:txBody>
                <a:bodyPr/>
                <a:lstStyle/>
                <a:p>
                  <a:endParaRPr lang="zh-CN" altLang="en-US"/>
                </a:p>
              </p:txBody>
            </p:sp>
            <p:sp>
              <p:nvSpPr>
                <p:cNvPr id="267469" name="Freeform 205"/>
                <p:cNvSpPr>
                  <a:spLocks/>
                </p:cNvSpPr>
                <p:nvPr/>
              </p:nvSpPr>
              <p:spPr bwMode="auto">
                <a:xfrm>
                  <a:off x="590" y="3269"/>
                  <a:ext cx="275" cy="29"/>
                </a:xfrm>
                <a:custGeom>
                  <a:avLst/>
                  <a:gdLst/>
                  <a:ahLst/>
                  <a:cxnLst>
                    <a:cxn ang="0">
                      <a:pos x="0" y="29"/>
                    </a:cxn>
                    <a:cxn ang="0">
                      <a:pos x="32" y="0"/>
                    </a:cxn>
                    <a:cxn ang="0">
                      <a:pos x="243" y="0"/>
                    </a:cxn>
                    <a:cxn ang="0">
                      <a:pos x="275" y="29"/>
                    </a:cxn>
                    <a:cxn ang="0">
                      <a:pos x="0" y="29"/>
                    </a:cxn>
                  </a:cxnLst>
                  <a:rect l="0" t="0" r="r" b="b"/>
                  <a:pathLst>
                    <a:path w="275" h="29">
                      <a:moveTo>
                        <a:pt x="0" y="29"/>
                      </a:moveTo>
                      <a:lnTo>
                        <a:pt x="32" y="0"/>
                      </a:lnTo>
                      <a:lnTo>
                        <a:pt x="243" y="0"/>
                      </a:lnTo>
                      <a:lnTo>
                        <a:pt x="275" y="29"/>
                      </a:lnTo>
                      <a:lnTo>
                        <a:pt x="0" y="29"/>
                      </a:lnTo>
                      <a:close/>
                    </a:path>
                  </a:pathLst>
                </a:custGeom>
                <a:solidFill>
                  <a:srgbClr val="C9C9B6"/>
                </a:solidFill>
                <a:ln w="9525">
                  <a:noFill/>
                  <a:round/>
                  <a:headEnd/>
                  <a:tailEnd/>
                </a:ln>
              </p:spPr>
              <p:txBody>
                <a:bodyPr/>
                <a:lstStyle/>
                <a:p>
                  <a:endParaRPr lang="zh-CN" altLang="en-US"/>
                </a:p>
              </p:txBody>
            </p:sp>
            <p:sp>
              <p:nvSpPr>
                <p:cNvPr id="267470" name="Rectangle 206"/>
                <p:cNvSpPr>
                  <a:spLocks noChangeArrowheads="1"/>
                </p:cNvSpPr>
                <p:nvPr/>
              </p:nvSpPr>
              <p:spPr bwMode="auto">
                <a:xfrm>
                  <a:off x="591" y="3296"/>
                  <a:ext cx="272" cy="11"/>
                </a:xfrm>
                <a:prstGeom prst="rect">
                  <a:avLst/>
                </a:prstGeom>
                <a:solidFill>
                  <a:srgbClr val="BAB79D"/>
                </a:solidFill>
                <a:ln w="9525">
                  <a:noFill/>
                  <a:miter lim="800000"/>
                  <a:headEnd/>
                  <a:tailEnd/>
                </a:ln>
              </p:spPr>
              <p:txBody>
                <a:bodyPr/>
                <a:lstStyle/>
                <a:p>
                  <a:endParaRPr lang="zh-CN" altLang="en-US"/>
                </a:p>
              </p:txBody>
            </p:sp>
          </p:grpSp>
        </p:grpSp>
      </p:grpSp>
      <p:grpSp>
        <p:nvGrpSpPr>
          <p:cNvPr id="267471" name="Group 207"/>
          <p:cNvGrpSpPr>
            <a:grpSpLocks/>
          </p:cNvGrpSpPr>
          <p:nvPr/>
        </p:nvGrpSpPr>
        <p:grpSpPr bwMode="auto">
          <a:xfrm>
            <a:off x="1112838" y="5226050"/>
            <a:ext cx="509587" cy="517525"/>
            <a:chOff x="906" y="3365"/>
            <a:chExt cx="281" cy="265"/>
          </a:xfrm>
        </p:grpSpPr>
        <p:grpSp>
          <p:nvGrpSpPr>
            <p:cNvPr id="267472" name="Group 208"/>
            <p:cNvGrpSpPr>
              <a:grpSpLocks/>
            </p:cNvGrpSpPr>
            <p:nvPr/>
          </p:nvGrpSpPr>
          <p:grpSpPr bwMode="auto">
            <a:xfrm>
              <a:off x="912" y="3369"/>
              <a:ext cx="275" cy="261"/>
              <a:chOff x="912" y="3369"/>
              <a:chExt cx="275" cy="261"/>
            </a:xfrm>
          </p:grpSpPr>
          <p:sp>
            <p:nvSpPr>
              <p:cNvPr id="267473" name="Freeform 209"/>
              <p:cNvSpPr>
                <a:spLocks/>
              </p:cNvSpPr>
              <p:nvPr/>
            </p:nvSpPr>
            <p:spPr bwMode="auto">
              <a:xfrm>
                <a:off x="919" y="3505"/>
                <a:ext cx="260" cy="25"/>
              </a:xfrm>
              <a:custGeom>
                <a:avLst/>
                <a:gdLst/>
                <a:ahLst/>
                <a:cxnLst>
                  <a:cxn ang="0">
                    <a:pos x="0" y="25"/>
                  </a:cxn>
                  <a:cxn ang="0">
                    <a:pos x="31" y="0"/>
                  </a:cxn>
                  <a:cxn ang="0">
                    <a:pos x="229" y="0"/>
                  </a:cxn>
                  <a:cxn ang="0">
                    <a:pos x="260" y="25"/>
                  </a:cxn>
                  <a:cxn ang="0">
                    <a:pos x="0" y="25"/>
                  </a:cxn>
                </a:cxnLst>
                <a:rect l="0" t="0" r="r" b="b"/>
                <a:pathLst>
                  <a:path w="260" h="25">
                    <a:moveTo>
                      <a:pt x="0" y="25"/>
                    </a:moveTo>
                    <a:lnTo>
                      <a:pt x="31" y="0"/>
                    </a:lnTo>
                    <a:lnTo>
                      <a:pt x="229" y="0"/>
                    </a:lnTo>
                    <a:lnTo>
                      <a:pt x="260" y="25"/>
                    </a:lnTo>
                    <a:lnTo>
                      <a:pt x="0" y="25"/>
                    </a:lnTo>
                    <a:close/>
                  </a:path>
                </a:pathLst>
              </a:custGeom>
              <a:solidFill>
                <a:srgbClr val="000000"/>
              </a:solidFill>
              <a:ln w="9525">
                <a:noFill/>
                <a:round/>
                <a:headEnd/>
                <a:tailEnd/>
              </a:ln>
            </p:spPr>
            <p:txBody>
              <a:bodyPr/>
              <a:lstStyle/>
              <a:p>
                <a:endParaRPr lang="zh-CN" altLang="en-US"/>
              </a:p>
            </p:txBody>
          </p:sp>
          <p:sp>
            <p:nvSpPr>
              <p:cNvPr id="267474" name="Freeform 210"/>
              <p:cNvSpPr>
                <a:spLocks/>
              </p:cNvSpPr>
              <p:nvPr/>
            </p:nvSpPr>
            <p:spPr bwMode="auto">
              <a:xfrm>
                <a:off x="919" y="3505"/>
                <a:ext cx="260" cy="25"/>
              </a:xfrm>
              <a:custGeom>
                <a:avLst/>
                <a:gdLst/>
                <a:ahLst/>
                <a:cxnLst>
                  <a:cxn ang="0">
                    <a:pos x="0" y="25"/>
                  </a:cxn>
                  <a:cxn ang="0">
                    <a:pos x="31" y="0"/>
                  </a:cxn>
                  <a:cxn ang="0">
                    <a:pos x="229" y="0"/>
                  </a:cxn>
                  <a:cxn ang="0">
                    <a:pos x="260" y="25"/>
                  </a:cxn>
                  <a:cxn ang="0">
                    <a:pos x="0" y="25"/>
                  </a:cxn>
                </a:cxnLst>
                <a:rect l="0" t="0" r="r" b="b"/>
                <a:pathLst>
                  <a:path w="260" h="25">
                    <a:moveTo>
                      <a:pt x="0" y="25"/>
                    </a:moveTo>
                    <a:lnTo>
                      <a:pt x="31" y="0"/>
                    </a:lnTo>
                    <a:lnTo>
                      <a:pt x="229" y="0"/>
                    </a:lnTo>
                    <a:lnTo>
                      <a:pt x="260" y="25"/>
                    </a:lnTo>
                    <a:lnTo>
                      <a:pt x="0" y="25"/>
                    </a:lnTo>
                    <a:close/>
                  </a:path>
                </a:pathLst>
              </a:custGeom>
              <a:solidFill>
                <a:srgbClr val="000000"/>
              </a:solidFill>
              <a:ln w="9525">
                <a:noFill/>
                <a:round/>
                <a:headEnd/>
                <a:tailEnd/>
              </a:ln>
            </p:spPr>
            <p:txBody>
              <a:bodyPr/>
              <a:lstStyle/>
              <a:p>
                <a:endParaRPr lang="zh-CN" altLang="en-US"/>
              </a:p>
            </p:txBody>
          </p:sp>
          <p:sp>
            <p:nvSpPr>
              <p:cNvPr id="267475" name="Freeform 211"/>
              <p:cNvSpPr>
                <a:spLocks/>
              </p:cNvSpPr>
              <p:nvPr/>
            </p:nvSpPr>
            <p:spPr bwMode="auto">
              <a:xfrm>
                <a:off x="958" y="3369"/>
                <a:ext cx="184" cy="18"/>
              </a:xfrm>
              <a:custGeom>
                <a:avLst/>
                <a:gdLst/>
                <a:ahLst/>
                <a:cxnLst>
                  <a:cxn ang="0">
                    <a:pos x="0" y="18"/>
                  </a:cxn>
                  <a:cxn ang="0">
                    <a:pos x="22" y="0"/>
                  </a:cxn>
                  <a:cxn ang="0">
                    <a:pos x="162" y="0"/>
                  </a:cxn>
                  <a:cxn ang="0">
                    <a:pos x="184" y="18"/>
                  </a:cxn>
                  <a:cxn ang="0">
                    <a:pos x="0" y="18"/>
                  </a:cxn>
                </a:cxnLst>
                <a:rect l="0" t="0" r="r" b="b"/>
                <a:pathLst>
                  <a:path w="184" h="18">
                    <a:moveTo>
                      <a:pt x="0" y="18"/>
                    </a:moveTo>
                    <a:lnTo>
                      <a:pt x="22" y="0"/>
                    </a:lnTo>
                    <a:lnTo>
                      <a:pt x="162" y="0"/>
                    </a:lnTo>
                    <a:lnTo>
                      <a:pt x="184" y="18"/>
                    </a:lnTo>
                    <a:lnTo>
                      <a:pt x="0" y="18"/>
                    </a:lnTo>
                    <a:close/>
                  </a:path>
                </a:pathLst>
              </a:custGeom>
              <a:solidFill>
                <a:srgbClr val="000000"/>
              </a:solidFill>
              <a:ln w="9525">
                <a:noFill/>
                <a:round/>
                <a:headEnd/>
                <a:tailEnd/>
              </a:ln>
            </p:spPr>
            <p:txBody>
              <a:bodyPr/>
              <a:lstStyle/>
              <a:p>
                <a:endParaRPr lang="zh-CN" altLang="en-US"/>
              </a:p>
            </p:txBody>
          </p:sp>
          <p:sp>
            <p:nvSpPr>
              <p:cNvPr id="267476" name="Freeform 212"/>
              <p:cNvSpPr>
                <a:spLocks/>
              </p:cNvSpPr>
              <p:nvPr/>
            </p:nvSpPr>
            <p:spPr bwMode="auto">
              <a:xfrm>
                <a:off x="958" y="3369"/>
                <a:ext cx="184" cy="18"/>
              </a:xfrm>
              <a:custGeom>
                <a:avLst/>
                <a:gdLst/>
                <a:ahLst/>
                <a:cxnLst>
                  <a:cxn ang="0">
                    <a:pos x="0" y="18"/>
                  </a:cxn>
                  <a:cxn ang="0">
                    <a:pos x="22" y="0"/>
                  </a:cxn>
                  <a:cxn ang="0">
                    <a:pos x="162" y="0"/>
                  </a:cxn>
                  <a:cxn ang="0">
                    <a:pos x="184" y="18"/>
                  </a:cxn>
                  <a:cxn ang="0">
                    <a:pos x="0" y="18"/>
                  </a:cxn>
                </a:cxnLst>
                <a:rect l="0" t="0" r="r" b="b"/>
                <a:pathLst>
                  <a:path w="184" h="18">
                    <a:moveTo>
                      <a:pt x="0" y="18"/>
                    </a:moveTo>
                    <a:lnTo>
                      <a:pt x="22" y="0"/>
                    </a:lnTo>
                    <a:lnTo>
                      <a:pt x="162" y="0"/>
                    </a:lnTo>
                    <a:lnTo>
                      <a:pt x="184" y="18"/>
                    </a:lnTo>
                    <a:lnTo>
                      <a:pt x="0" y="18"/>
                    </a:lnTo>
                    <a:close/>
                  </a:path>
                </a:pathLst>
              </a:custGeom>
              <a:solidFill>
                <a:srgbClr val="000000"/>
              </a:solidFill>
              <a:ln w="9525">
                <a:noFill/>
                <a:round/>
                <a:headEnd/>
                <a:tailEnd/>
              </a:ln>
            </p:spPr>
            <p:txBody>
              <a:bodyPr/>
              <a:lstStyle/>
              <a:p>
                <a:endParaRPr lang="zh-CN" altLang="en-US"/>
              </a:p>
            </p:txBody>
          </p:sp>
          <p:sp>
            <p:nvSpPr>
              <p:cNvPr id="267477" name="Rectangle 213"/>
              <p:cNvSpPr>
                <a:spLocks noChangeArrowheads="1"/>
              </p:cNvSpPr>
              <p:nvPr/>
            </p:nvSpPr>
            <p:spPr bwMode="auto">
              <a:xfrm>
                <a:off x="958" y="3387"/>
                <a:ext cx="184" cy="132"/>
              </a:xfrm>
              <a:prstGeom prst="rect">
                <a:avLst/>
              </a:prstGeom>
              <a:solidFill>
                <a:srgbClr val="000000"/>
              </a:solidFill>
              <a:ln w="9525">
                <a:noFill/>
                <a:miter lim="800000"/>
                <a:headEnd/>
                <a:tailEnd/>
              </a:ln>
            </p:spPr>
            <p:txBody>
              <a:bodyPr/>
              <a:lstStyle/>
              <a:p>
                <a:endParaRPr lang="zh-CN" altLang="en-US"/>
              </a:p>
            </p:txBody>
          </p:sp>
          <p:sp>
            <p:nvSpPr>
              <p:cNvPr id="267478" name="Rectangle 214"/>
              <p:cNvSpPr>
                <a:spLocks noChangeArrowheads="1"/>
              </p:cNvSpPr>
              <p:nvPr/>
            </p:nvSpPr>
            <p:spPr bwMode="auto">
              <a:xfrm>
                <a:off x="921" y="3528"/>
                <a:ext cx="258" cy="59"/>
              </a:xfrm>
              <a:prstGeom prst="rect">
                <a:avLst/>
              </a:prstGeom>
              <a:solidFill>
                <a:srgbClr val="000000"/>
              </a:solidFill>
              <a:ln w="9525">
                <a:noFill/>
                <a:miter lim="800000"/>
                <a:headEnd/>
                <a:tailEnd/>
              </a:ln>
            </p:spPr>
            <p:txBody>
              <a:bodyPr/>
              <a:lstStyle/>
              <a:p>
                <a:endParaRPr lang="zh-CN" altLang="en-US"/>
              </a:p>
            </p:txBody>
          </p:sp>
          <p:sp>
            <p:nvSpPr>
              <p:cNvPr id="267479" name="Rectangle 215"/>
              <p:cNvSpPr>
                <a:spLocks noChangeArrowheads="1"/>
              </p:cNvSpPr>
              <p:nvPr/>
            </p:nvSpPr>
            <p:spPr bwMode="auto">
              <a:xfrm>
                <a:off x="975" y="3403"/>
                <a:ext cx="150" cy="102"/>
              </a:xfrm>
              <a:prstGeom prst="rect">
                <a:avLst/>
              </a:prstGeom>
              <a:solidFill>
                <a:srgbClr val="000000"/>
              </a:solidFill>
              <a:ln w="9525">
                <a:noFill/>
                <a:miter lim="800000"/>
                <a:headEnd/>
                <a:tailEnd/>
              </a:ln>
            </p:spPr>
            <p:txBody>
              <a:bodyPr/>
              <a:lstStyle/>
              <a:p>
                <a:endParaRPr lang="zh-CN" altLang="en-US"/>
              </a:p>
            </p:txBody>
          </p:sp>
          <p:sp>
            <p:nvSpPr>
              <p:cNvPr id="267480" name="Line 216"/>
              <p:cNvSpPr>
                <a:spLocks noChangeShapeType="1"/>
              </p:cNvSpPr>
              <p:nvPr/>
            </p:nvSpPr>
            <p:spPr bwMode="auto">
              <a:xfrm flipH="1">
                <a:off x="1097" y="3551"/>
                <a:ext cx="62" cy="1"/>
              </a:xfrm>
              <a:prstGeom prst="line">
                <a:avLst/>
              </a:prstGeom>
              <a:noFill/>
              <a:ln w="7938">
                <a:solidFill>
                  <a:srgbClr val="000000"/>
                </a:solidFill>
                <a:round/>
                <a:headEnd/>
                <a:tailEnd/>
              </a:ln>
            </p:spPr>
            <p:txBody>
              <a:bodyPr/>
              <a:lstStyle/>
              <a:p>
                <a:endParaRPr lang="zh-CN" altLang="en-US"/>
              </a:p>
            </p:txBody>
          </p:sp>
          <p:grpSp>
            <p:nvGrpSpPr>
              <p:cNvPr id="267481" name="Group 217"/>
              <p:cNvGrpSpPr>
                <a:grpSpLocks/>
              </p:cNvGrpSpPr>
              <p:nvPr/>
            </p:nvGrpSpPr>
            <p:grpSpPr bwMode="auto">
              <a:xfrm>
                <a:off x="912" y="3592"/>
                <a:ext cx="275" cy="38"/>
                <a:chOff x="912" y="3592"/>
                <a:chExt cx="275" cy="38"/>
              </a:xfrm>
            </p:grpSpPr>
            <p:sp>
              <p:nvSpPr>
                <p:cNvPr id="267482" name="Freeform 218"/>
                <p:cNvSpPr>
                  <a:spLocks/>
                </p:cNvSpPr>
                <p:nvPr/>
              </p:nvSpPr>
              <p:spPr bwMode="auto">
                <a:xfrm>
                  <a:off x="912" y="3592"/>
                  <a:ext cx="275" cy="29"/>
                </a:xfrm>
                <a:custGeom>
                  <a:avLst/>
                  <a:gdLst/>
                  <a:ahLst/>
                  <a:cxnLst>
                    <a:cxn ang="0">
                      <a:pos x="0" y="29"/>
                    </a:cxn>
                    <a:cxn ang="0">
                      <a:pos x="33" y="0"/>
                    </a:cxn>
                    <a:cxn ang="0">
                      <a:pos x="243" y="0"/>
                    </a:cxn>
                    <a:cxn ang="0">
                      <a:pos x="275" y="29"/>
                    </a:cxn>
                    <a:cxn ang="0">
                      <a:pos x="0" y="29"/>
                    </a:cxn>
                  </a:cxnLst>
                  <a:rect l="0" t="0" r="r" b="b"/>
                  <a:pathLst>
                    <a:path w="275" h="29">
                      <a:moveTo>
                        <a:pt x="0" y="29"/>
                      </a:moveTo>
                      <a:lnTo>
                        <a:pt x="33" y="0"/>
                      </a:lnTo>
                      <a:lnTo>
                        <a:pt x="243" y="0"/>
                      </a:lnTo>
                      <a:lnTo>
                        <a:pt x="275" y="29"/>
                      </a:lnTo>
                      <a:lnTo>
                        <a:pt x="0" y="29"/>
                      </a:lnTo>
                      <a:close/>
                    </a:path>
                  </a:pathLst>
                </a:custGeom>
                <a:solidFill>
                  <a:srgbClr val="000000"/>
                </a:solidFill>
                <a:ln w="9525">
                  <a:noFill/>
                  <a:round/>
                  <a:headEnd/>
                  <a:tailEnd/>
                </a:ln>
              </p:spPr>
              <p:txBody>
                <a:bodyPr/>
                <a:lstStyle/>
                <a:p>
                  <a:endParaRPr lang="zh-CN" altLang="en-US"/>
                </a:p>
              </p:txBody>
            </p:sp>
            <p:sp>
              <p:nvSpPr>
                <p:cNvPr id="267483" name="Freeform 219"/>
                <p:cNvSpPr>
                  <a:spLocks/>
                </p:cNvSpPr>
                <p:nvPr/>
              </p:nvSpPr>
              <p:spPr bwMode="auto">
                <a:xfrm>
                  <a:off x="912" y="3592"/>
                  <a:ext cx="275" cy="29"/>
                </a:xfrm>
                <a:custGeom>
                  <a:avLst/>
                  <a:gdLst/>
                  <a:ahLst/>
                  <a:cxnLst>
                    <a:cxn ang="0">
                      <a:pos x="0" y="29"/>
                    </a:cxn>
                    <a:cxn ang="0">
                      <a:pos x="33" y="0"/>
                    </a:cxn>
                    <a:cxn ang="0">
                      <a:pos x="243" y="0"/>
                    </a:cxn>
                    <a:cxn ang="0">
                      <a:pos x="275" y="29"/>
                    </a:cxn>
                    <a:cxn ang="0">
                      <a:pos x="0" y="29"/>
                    </a:cxn>
                  </a:cxnLst>
                  <a:rect l="0" t="0" r="r" b="b"/>
                  <a:pathLst>
                    <a:path w="275" h="29">
                      <a:moveTo>
                        <a:pt x="0" y="29"/>
                      </a:moveTo>
                      <a:lnTo>
                        <a:pt x="33" y="0"/>
                      </a:lnTo>
                      <a:lnTo>
                        <a:pt x="243" y="0"/>
                      </a:lnTo>
                      <a:lnTo>
                        <a:pt x="275" y="29"/>
                      </a:lnTo>
                      <a:lnTo>
                        <a:pt x="0" y="29"/>
                      </a:lnTo>
                      <a:close/>
                    </a:path>
                  </a:pathLst>
                </a:custGeom>
                <a:solidFill>
                  <a:srgbClr val="000000"/>
                </a:solidFill>
                <a:ln w="9525">
                  <a:noFill/>
                  <a:round/>
                  <a:headEnd/>
                  <a:tailEnd/>
                </a:ln>
              </p:spPr>
              <p:txBody>
                <a:bodyPr/>
                <a:lstStyle/>
                <a:p>
                  <a:endParaRPr lang="zh-CN" altLang="en-US"/>
                </a:p>
              </p:txBody>
            </p:sp>
            <p:sp>
              <p:nvSpPr>
                <p:cNvPr id="267484" name="Rectangle 220"/>
                <p:cNvSpPr>
                  <a:spLocks noChangeArrowheads="1"/>
                </p:cNvSpPr>
                <p:nvPr/>
              </p:nvSpPr>
              <p:spPr bwMode="auto">
                <a:xfrm>
                  <a:off x="914" y="3619"/>
                  <a:ext cx="272" cy="11"/>
                </a:xfrm>
                <a:prstGeom prst="rect">
                  <a:avLst/>
                </a:prstGeom>
                <a:solidFill>
                  <a:srgbClr val="000000"/>
                </a:solidFill>
                <a:ln w="9525">
                  <a:noFill/>
                  <a:miter lim="800000"/>
                  <a:headEnd/>
                  <a:tailEnd/>
                </a:ln>
              </p:spPr>
              <p:txBody>
                <a:bodyPr/>
                <a:lstStyle/>
                <a:p>
                  <a:endParaRPr lang="zh-CN" altLang="en-US"/>
                </a:p>
              </p:txBody>
            </p:sp>
          </p:grpSp>
        </p:grpSp>
        <p:grpSp>
          <p:nvGrpSpPr>
            <p:cNvPr id="267485" name="Group 221"/>
            <p:cNvGrpSpPr>
              <a:grpSpLocks/>
            </p:cNvGrpSpPr>
            <p:nvPr/>
          </p:nvGrpSpPr>
          <p:grpSpPr bwMode="auto">
            <a:xfrm>
              <a:off x="906" y="3365"/>
              <a:ext cx="275" cy="261"/>
              <a:chOff x="906" y="3365"/>
              <a:chExt cx="275" cy="261"/>
            </a:xfrm>
          </p:grpSpPr>
          <p:sp>
            <p:nvSpPr>
              <p:cNvPr id="267486" name="Freeform 222"/>
              <p:cNvSpPr>
                <a:spLocks/>
              </p:cNvSpPr>
              <p:nvPr/>
            </p:nvSpPr>
            <p:spPr bwMode="auto">
              <a:xfrm>
                <a:off x="912" y="3500"/>
                <a:ext cx="260" cy="25"/>
              </a:xfrm>
              <a:custGeom>
                <a:avLst/>
                <a:gdLst/>
                <a:ahLst/>
                <a:cxnLst>
                  <a:cxn ang="0">
                    <a:pos x="0" y="25"/>
                  </a:cxn>
                  <a:cxn ang="0">
                    <a:pos x="31" y="0"/>
                  </a:cxn>
                  <a:cxn ang="0">
                    <a:pos x="230" y="0"/>
                  </a:cxn>
                  <a:cxn ang="0">
                    <a:pos x="260" y="25"/>
                  </a:cxn>
                  <a:cxn ang="0">
                    <a:pos x="0" y="25"/>
                  </a:cxn>
                </a:cxnLst>
                <a:rect l="0" t="0" r="r" b="b"/>
                <a:pathLst>
                  <a:path w="260" h="25">
                    <a:moveTo>
                      <a:pt x="0" y="25"/>
                    </a:moveTo>
                    <a:lnTo>
                      <a:pt x="31" y="0"/>
                    </a:lnTo>
                    <a:lnTo>
                      <a:pt x="230" y="0"/>
                    </a:lnTo>
                    <a:lnTo>
                      <a:pt x="260" y="25"/>
                    </a:lnTo>
                    <a:lnTo>
                      <a:pt x="0" y="25"/>
                    </a:lnTo>
                    <a:close/>
                  </a:path>
                </a:pathLst>
              </a:custGeom>
              <a:solidFill>
                <a:srgbClr val="C9C9B6"/>
              </a:solidFill>
              <a:ln w="9525">
                <a:noFill/>
                <a:round/>
                <a:headEnd/>
                <a:tailEnd/>
              </a:ln>
            </p:spPr>
            <p:txBody>
              <a:bodyPr/>
              <a:lstStyle/>
              <a:p>
                <a:endParaRPr lang="zh-CN" altLang="en-US"/>
              </a:p>
            </p:txBody>
          </p:sp>
          <p:sp>
            <p:nvSpPr>
              <p:cNvPr id="267487" name="Freeform 223"/>
              <p:cNvSpPr>
                <a:spLocks/>
              </p:cNvSpPr>
              <p:nvPr/>
            </p:nvSpPr>
            <p:spPr bwMode="auto">
              <a:xfrm>
                <a:off x="912" y="3500"/>
                <a:ext cx="260" cy="25"/>
              </a:xfrm>
              <a:custGeom>
                <a:avLst/>
                <a:gdLst/>
                <a:ahLst/>
                <a:cxnLst>
                  <a:cxn ang="0">
                    <a:pos x="0" y="25"/>
                  </a:cxn>
                  <a:cxn ang="0">
                    <a:pos x="31" y="0"/>
                  </a:cxn>
                  <a:cxn ang="0">
                    <a:pos x="230" y="0"/>
                  </a:cxn>
                  <a:cxn ang="0">
                    <a:pos x="260" y="25"/>
                  </a:cxn>
                  <a:cxn ang="0">
                    <a:pos x="0" y="25"/>
                  </a:cxn>
                </a:cxnLst>
                <a:rect l="0" t="0" r="r" b="b"/>
                <a:pathLst>
                  <a:path w="260" h="25">
                    <a:moveTo>
                      <a:pt x="0" y="25"/>
                    </a:moveTo>
                    <a:lnTo>
                      <a:pt x="31" y="0"/>
                    </a:lnTo>
                    <a:lnTo>
                      <a:pt x="230" y="0"/>
                    </a:lnTo>
                    <a:lnTo>
                      <a:pt x="260" y="25"/>
                    </a:lnTo>
                    <a:lnTo>
                      <a:pt x="0" y="25"/>
                    </a:lnTo>
                    <a:close/>
                  </a:path>
                </a:pathLst>
              </a:custGeom>
              <a:solidFill>
                <a:srgbClr val="C9C9B6"/>
              </a:solidFill>
              <a:ln w="9525">
                <a:noFill/>
                <a:round/>
                <a:headEnd/>
                <a:tailEnd/>
              </a:ln>
            </p:spPr>
            <p:txBody>
              <a:bodyPr/>
              <a:lstStyle/>
              <a:p>
                <a:endParaRPr lang="zh-CN" altLang="en-US"/>
              </a:p>
            </p:txBody>
          </p:sp>
          <p:sp>
            <p:nvSpPr>
              <p:cNvPr id="267488" name="Freeform 224"/>
              <p:cNvSpPr>
                <a:spLocks/>
              </p:cNvSpPr>
              <p:nvPr/>
            </p:nvSpPr>
            <p:spPr bwMode="auto">
              <a:xfrm>
                <a:off x="951" y="3365"/>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267489" name="Freeform 225"/>
              <p:cNvSpPr>
                <a:spLocks/>
              </p:cNvSpPr>
              <p:nvPr/>
            </p:nvSpPr>
            <p:spPr bwMode="auto">
              <a:xfrm>
                <a:off x="951" y="3365"/>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267490" name="Rectangle 226"/>
              <p:cNvSpPr>
                <a:spLocks noChangeArrowheads="1"/>
              </p:cNvSpPr>
              <p:nvPr/>
            </p:nvSpPr>
            <p:spPr bwMode="auto">
              <a:xfrm>
                <a:off x="951" y="3382"/>
                <a:ext cx="184" cy="132"/>
              </a:xfrm>
              <a:prstGeom prst="rect">
                <a:avLst/>
              </a:prstGeom>
              <a:solidFill>
                <a:srgbClr val="B7B79D"/>
              </a:solidFill>
              <a:ln w="9525">
                <a:noFill/>
                <a:miter lim="800000"/>
                <a:headEnd/>
                <a:tailEnd/>
              </a:ln>
            </p:spPr>
            <p:txBody>
              <a:bodyPr/>
              <a:lstStyle/>
              <a:p>
                <a:endParaRPr lang="zh-CN" altLang="en-US"/>
              </a:p>
            </p:txBody>
          </p:sp>
          <p:sp>
            <p:nvSpPr>
              <p:cNvPr id="267491" name="Rectangle 227"/>
              <p:cNvSpPr>
                <a:spLocks noChangeArrowheads="1"/>
              </p:cNvSpPr>
              <p:nvPr/>
            </p:nvSpPr>
            <p:spPr bwMode="auto">
              <a:xfrm>
                <a:off x="914" y="3524"/>
                <a:ext cx="258" cy="59"/>
              </a:xfrm>
              <a:prstGeom prst="rect">
                <a:avLst/>
              </a:prstGeom>
              <a:solidFill>
                <a:srgbClr val="B7B79D"/>
              </a:solidFill>
              <a:ln w="9525">
                <a:noFill/>
                <a:miter lim="800000"/>
                <a:headEnd/>
                <a:tailEnd/>
              </a:ln>
            </p:spPr>
            <p:txBody>
              <a:bodyPr/>
              <a:lstStyle/>
              <a:p>
                <a:endParaRPr lang="zh-CN" altLang="en-US"/>
              </a:p>
            </p:txBody>
          </p:sp>
          <p:sp>
            <p:nvSpPr>
              <p:cNvPr id="267492" name="Rectangle 228"/>
              <p:cNvSpPr>
                <a:spLocks noChangeArrowheads="1"/>
              </p:cNvSpPr>
              <p:nvPr/>
            </p:nvSpPr>
            <p:spPr bwMode="auto">
              <a:xfrm>
                <a:off x="968" y="3398"/>
                <a:ext cx="150" cy="102"/>
              </a:xfrm>
              <a:prstGeom prst="rect">
                <a:avLst/>
              </a:prstGeom>
              <a:solidFill>
                <a:srgbClr val="FFFFFF"/>
              </a:solidFill>
              <a:ln w="9525">
                <a:noFill/>
                <a:miter lim="800000"/>
                <a:headEnd/>
                <a:tailEnd/>
              </a:ln>
            </p:spPr>
            <p:txBody>
              <a:bodyPr/>
              <a:lstStyle/>
              <a:p>
                <a:endParaRPr lang="zh-CN" altLang="en-US"/>
              </a:p>
            </p:txBody>
          </p:sp>
          <p:sp>
            <p:nvSpPr>
              <p:cNvPr id="267493" name="Line 229"/>
              <p:cNvSpPr>
                <a:spLocks noChangeShapeType="1"/>
              </p:cNvSpPr>
              <p:nvPr/>
            </p:nvSpPr>
            <p:spPr bwMode="auto">
              <a:xfrm flipH="1">
                <a:off x="1091" y="3546"/>
                <a:ext cx="61" cy="1"/>
              </a:xfrm>
              <a:prstGeom prst="line">
                <a:avLst/>
              </a:prstGeom>
              <a:noFill/>
              <a:ln w="7938">
                <a:solidFill>
                  <a:srgbClr val="000000"/>
                </a:solidFill>
                <a:round/>
                <a:headEnd/>
                <a:tailEnd/>
              </a:ln>
            </p:spPr>
            <p:txBody>
              <a:bodyPr/>
              <a:lstStyle/>
              <a:p>
                <a:endParaRPr lang="zh-CN" altLang="en-US"/>
              </a:p>
            </p:txBody>
          </p:sp>
          <p:grpSp>
            <p:nvGrpSpPr>
              <p:cNvPr id="267494" name="Group 230"/>
              <p:cNvGrpSpPr>
                <a:grpSpLocks/>
              </p:cNvGrpSpPr>
              <p:nvPr/>
            </p:nvGrpSpPr>
            <p:grpSpPr bwMode="auto">
              <a:xfrm>
                <a:off x="906" y="3587"/>
                <a:ext cx="275" cy="39"/>
                <a:chOff x="906" y="3587"/>
                <a:chExt cx="275" cy="39"/>
              </a:xfrm>
            </p:grpSpPr>
            <p:sp>
              <p:nvSpPr>
                <p:cNvPr id="267495" name="Freeform 231"/>
                <p:cNvSpPr>
                  <a:spLocks/>
                </p:cNvSpPr>
                <p:nvPr/>
              </p:nvSpPr>
              <p:spPr bwMode="auto">
                <a:xfrm>
                  <a:off x="906" y="3587"/>
                  <a:ext cx="275" cy="29"/>
                </a:xfrm>
                <a:custGeom>
                  <a:avLst/>
                  <a:gdLst/>
                  <a:ahLst/>
                  <a:cxnLst>
                    <a:cxn ang="0">
                      <a:pos x="0" y="29"/>
                    </a:cxn>
                    <a:cxn ang="0">
                      <a:pos x="32" y="0"/>
                    </a:cxn>
                    <a:cxn ang="0">
                      <a:pos x="242" y="0"/>
                    </a:cxn>
                    <a:cxn ang="0">
                      <a:pos x="275" y="29"/>
                    </a:cxn>
                    <a:cxn ang="0">
                      <a:pos x="0" y="29"/>
                    </a:cxn>
                  </a:cxnLst>
                  <a:rect l="0" t="0" r="r" b="b"/>
                  <a:pathLst>
                    <a:path w="275" h="29">
                      <a:moveTo>
                        <a:pt x="0" y="29"/>
                      </a:moveTo>
                      <a:lnTo>
                        <a:pt x="32" y="0"/>
                      </a:lnTo>
                      <a:lnTo>
                        <a:pt x="242" y="0"/>
                      </a:lnTo>
                      <a:lnTo>
                        <a:pt x="275" y="29"/>
                      </a:lnTo>
                      <a:lnTo>
                        <a:pt x="0" y="29"/>
                      </a:lnTo>
                      <a:close/>
                    </a:path>
                  </a:pathLst>
                </a:custGeom>
                <a:solidFill>
                  <a:srgbClr val="C9C9B6"/>
                </a:solidFill>
                <a:ln w="9525">
                  <a:noFill/>
                  <a:round/>
                  <a:headEnd/>
                  <a:tailEnd/>
                </a:ln>
              </p:spPr>
              <p:txBody>
                <a:bodyPr/>
                <a:lstStyle/>
                <a:p>
                  <a:endParaRPr lang="zh-CN" altLang="en-US"/>
                </a:p>
              </p:txBody>
            </p:sp>
            <p:sp>
              <p:nvSpPr>
                <p:cNvPr id="267496" name="Freeform 232"/>
                <p:cNvSpPr>
                  <a:spLocks/>
                </p:cNvSpPr>
                <p:nvPr/>
              </p:nvSpPr>
              <p:spPr bwMode="auto">
                <a:xfrm>
                  <a:off x="906" y="3587"/>
                  <a:ext cx="275" cy="29"/>
                </a:xfrm>
                <a:custGeom>
                  <a:avLst/>
                  <a:gdLst/>
                  <a:ahLst/>
                  <a:cxnLst>
                    <a:cxn ang="0">
                      <a:pos x="0" y="29"/>
                    </a:cxn>
                    <a:cxn ang="0">
                      <a:pos x="32" y="0"/>
                    </a:cxn>
                    <a:cxn ang="0">
                      <a:pos x="242" y="0"/>
                    </a:cxn>
                    <a:cxn ang="0">
                      <a:pos x="275" y="29"/>
                    </a:cxn>
                    <a:cxn ang="0">
                      <a:pos x="0" y="29"/>
                    </a:cxn>
                  </a:cxnLst>
                  <a:rect l="0" t="0" r="r" b="b"/>
                  <a:pathLst>
                    <a:path w="275" h="29">
                      <a:moveTo>
                        <a:pt x="0" y="29"/>
                      </a:moveTo>
                      <a:lnTo>
                        <a:pt x="32" y="0"/>
                      </a:lnTo>
                      <a:lnTo>
                        <a:pt x="242" y="0"/>
                      </a:lnTo>
                      <a:lnTo>
                        <a:pt x="275" y="29"/>
                      </a:lnTo>
                      <a:lnTo>
                        <a:pt x="0" y="29"/>
                      </a:lnTo>
                      <a:close/>
                    </a:path>
                  </a:pathLst>
                </a:custGeom>
                <a:solidFill>
                  <a:srgbClr val="C9C9B6"/>
                </a:solidFill>
                <a:ln w="9525">
                  <a:noFill/>
                  <a:round/>
                  <a:headEnd/>
                  <a:tailEnd/>
                </a:ln>
              </p:spPr>
              <p:txBody>
                <a:bodyPr/>
                <a:lstStyle/>
                <a:p>
                  <a:endParaRPr lang="zh-CN" altLang="en-US"/>
                </a:p>
              </p:txBody>
            </p:sp>
            <p:sp>
              <p:nvSpPr>
                <p:cNvPr id="267497" name="Rectangle 233"/>
                <p:cNvSpPr>
                  <a:spLocks noChangeArrowheads="1"/>
                </p:cNvSpPr>
                <p:nvPr/>
              </p:nvSpPr>
              <p:spPr bwMode="auto">
                <a:xfrm>
                  <a:off x="907" y="3614"/>
                  <a:ext cx="272" cy="12"/>
                </a:xfrm>
                <a:prstGeom prst="rect">
                  <a:avLst/>
                </a:prstGeom>
                <a:solidFill>
                  <a:srgbClr val="BAB79D"/>
                </a:solidFill>
                <a:ln w="9525">
                  <a:noFill/>
                  <a:miter lim="800000"/>
                  <a:headEnd/>
                  <a:tailEnd/>
                </a:ln>
              </p:spPr>
              <p:txBody>
                <a:bodyPr/>
                <a:lstStyle/>
                <a:p>
                  <a:endParaRPr lang="zh-CN" altLang="en-US"/>
                </a:p>
              </p:txBody>
            </p:sp>
          </p:grpSp>
        </p:grpSp>
      </p:grpSp>
      <p:grpSp>
        <p:nvGrpSpPr>
          <p:cNvPr id="267498" name="Group 234"/>
          <p:cNvGrpSpPr>
            <a:grpSpLocks/>
          </p:cNvGrpSpPr>
          <p:nvPr/>
        </p:nvGrpSpPr>
        <p:grpSpPr bwMode="auto">
          <a:xfrm>
            <a:off x="2603500" y="5346700"/>
            <a:ext cx="444500" cy="839788"/>
            <a:chOff x="1660" y="3427"/>
            <a:chExt cx="217" cy="339"/>
          </a:xfrm>
        </p:grpSpPr>
        <p:grpSp>
          <p:nvGrpSpPr>
            <p:cNvPr id="267499" name="Group 235"/>
            <p:cNvGrpSpPr>
              <a:grpSpLocks/>
            </p:cNvGrpSpPr>
            <p:nvPr/>
          </p:nvGrpSpPr>
          <p:grpSpPr bwMode="auto">
            <a:xfrm>
              <a:off x="1665" y="3433"/>
              <a:ext cx="212" cy="333"/>
              <a:chOff x="1665" y="3433"/>
              <a:chExt cx="212" cy="333"/>
            </a:xfrm>
          </p:grpSpPr>
          <p:sp>
            <p:nvSpPr>
              <p:cNvPr id="267500" name="Freeform 236"/>
              <p:cNvSpPr>
                <a:spLocks/>
              </p:cNvSpPr>
              <p:nvPr/>
            </p:nvSpPr>
            <p:spPr bwMode="auto">
              <a:xfrm>
                <a:off x="1731" y="3433"/>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67501" name="Freeform 237"/>
              <p:cNvSpPr>
                <a:spLocks/>
              </p:cNvSpPr>
              <p:nvPr/>
            </p:nvSpPr>
            <p:spPr bwMode="auto">
              <a:xfrm>
                <a:off x="1731" y="3433"/>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67502" name="Freeform 238"/>
              <p:cNvSpPr>
                <a:spLocks/>
              </p:cNvSpPr>
              <p:nvPr/>
            </p:nvSpPr>
            <p:spPr bwMode="auto">
              <a:xfrm>
                <a:off x="1665" y="3433"/>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67503" name="Freeform 239"/>
              <p:cNvSpPr>
                <a:spLocks/>
              </p:cNvSpPr>
              <p:nvPr/>
            </p:nvSpPr>
            <p:spPr bwMode="auto">
              <a:xfrm>
                <a:off x="1665" y="3433"/>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67504" name="Rectangle 240"/>
              <p:cNvSpPr>
                <a:spLocks noChangeArrowheads="1"/>
              </p:cNvSpPr>
              <p:nvPr/>
            </p:nvSpPr>
            <p:spPr bwMode="auto">
              <a:xfrm>
                <a:off x="1665" y="3496"/>
                <a:ext cx="116" cy="270"/>
              </a:xfrm>
              <a:prstGeom prst="rect">
                <a:avLst/>
              </a:prstGeom>
              <a:solidFill>
                <a:srgbClr val="000000"/>
              </a:solidFill>
              <a:ln w="9525">
                <a:noFill/>
                <a:miter lim="800000"/>
                <a:headEnd/>
                <a:tailEnd/>
              </a:ln>
            </p:spPr>
            <p:txBody>
              <a:bodyPr/>
              <a:lstStyle/>
              <a:p>
                <a:endParaRPr lang="zh-CN" altLang="en-US"/>
              </a:p>
            </p:txBody>
          </p:sp>
          <p:sp>
            <p:nvSpPr>
              <p:cNvPr id="267505" name="Rectangle 241"/>
              <p:cNvSpPr>
                <a:spLocks noChangeArrowheads="1"/>
              </p:cNvSpPr>
              <p:nvPr/>
            </p:nvSpPr>
            <p:spPr bwMode="auto">
              <a:xfrm>
                <a:off x="1671" y="3509"/>
                <a:ext cx="65" cy="43"/>
              </a:xfrm>
              <a:prstGeom prst="rect">
                <a:avLst/>
              </a:prstGeom>
              <a:solidFill>
                <a:srgbClr val="000000"/>
              </a:solidFill>
              <a:ln w="9525">
                <a:noFill/>
                <a:miter lim="800000"/>
                <a:headEnd/>
                <a:tailEnd/>
              </a:ln>
            </p:spPr>
            <p:txBody>
              <a:bodyPr/>
              <a:lstStyle/>
              <a:p>
                <a:endParaRPr lang="zh-CN" altLang="en-US"/>
              </a:p>
            </p:txBody>
          </p:sp>
          <p:sp>
            <p:nvSpPr>
              <p:cNvPr id="267506" name="Line 242"/>
              <p:cNvSpPr>
                <a:spLocks noChangeShapeType="1"/>
              </p:cNvSpPr>
              <p:nvPr/>
            </p:nvSpPr>
            <p:spPr bwMode="auto">
              <a:xfrm>
                <a:off x="1676" y="3534"/>
                <a:ext cx="50" cy="1"/>
              </a:xfrm>
              <a:prstGeom prst="line">
                <a:avLst/>
              </a:prstGeom>
              <a:noFill/>
              <a:ln w="15875">
                <a:solidFill>
                  <a:srgbClr val="000000"/>
                </a:solidFill>
                <a:round/>
                <a:headEnd/>
                <a:tailEnd/>
              </a:ln>
            </p:spPr>
            <p:txBody>
              <a:bodyPr/>
              <a:lstStyle/>
              <a:p>
                <a:endParaRPr lang="zh-CN" altLang="en-US"/>
              </a:p>
            </p:txBody>
          </p:sp>
          <p:sp>
            <p:nvSpPr>
              <p:cNvPr id="267507" name="Line 243"/>
              <p:cNvSpPr>
                <a:spLocks noChangeShapeType="1"/>
              </p:cNvSpPr>
              <p:nvPr/>
            </p:nvSpPr>
            <p:spPr bwMode="auto">
              <a:xfrm flipH="1">
                <a:off x="1665" y="3709"/>
                <a:ext cx="116" cy="1"/>
              </a:xfrm>
              <a:prstGeom prst="line">
                <a:avLst/>
              </a:prstGeom>
              <a:noFill/>
              <a:ln w="15875">
                <a:solidFill>
                  <a:srgbClr val="000000"/>
                </a:solidFill>
                <a:round/>
                <a:headEnd/>
                <a:tailEnd/>
              </a:ln>
            </p:spPr>
            <p:txBody>
              <a:bodyPr/>
              <a:lstStyle/>
              <a:p>
                <a:endParaRPr lang="zh-CN" altLang="en-US"/>
              </a:p>
            </p:txBody>
          </p:sp>
          <p:sp>
            <p:nvSpPr>
              <p:cNvPr id="267508" name="Line 244"/>
              <p:cNvSpPr>
                <a:spLocks noChangeShapeType="1"/>
              </p:cNvSpPr>
              <p:nvPr/>
            </p:nvSpPr>
            <p:spPr bwMode="auto">
              <a:xfrm flipH="1">
                <a:off x="1665" y="3596"/>
                <a:ext cx="116" cy="1"/>
              </a:xfrm>
              <a:prstGeom prst="line">
                <a:avLst/>
              </a:prstGeom>
              <a:noFill/>
              <a:ln w="15875">
                <a:solidFill>
                  <a:srgbClr val="000000"/>
                </a:solidFill>
                <a:round/>
                <a:headEnd/>
                <a:tailEnd/>
              </a:ln>
            </p:spPr>
            <p:txBody>
              <a:bodyPr/>
              <a:lstStyle/>
              <a:p>
                <a:endParaRPr lang="zh-CN" altLang="en-US"/>
              </a:p>
            </p:txBody>
          </p:sp>
        </p:grpSp>
        <p:grpSp>
          <p:nvGrpSpPr>
            <p:cNvPr id="267509" name="Group 245"/>
            <p:cNvGrpSpPr>
              <a:grpSpLocks/>
            </p:cNvGrpSpPr>
            <p:nvPr/>
          </p:nvGrpSpPr>
          <p:grpSpPr bwMode="auto">
            <a:xfrm>
              <a:off x="1660" y="3427"/>
              <a:ext cx="212" cy="333"/>
              <a:chOff x="1660" y="3427"/>
              <a:chExt cx="212" cy="333"/>
            </a:xfrm>
          </p:grpSpPr>
          <p:sp>
            <p:nvSpPr>
              <p:cNvPr id="267510" name="Freeform 246"/>
              <p:cNvSpPr>
                <a:spLocks/>
              </p:cNvSpPr>
              <p:nvPr/>
            </p:nvSpPr>
            <p:spPr bwMode="auto">
              <a:xfrm>
                <a:off x="1726" y="3427"/>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A5A585"/>
              </a:solidFill>
              <a:ln w="9525">
                <a:noFill/>
                <a:round/>
                <a:headEnd/>
                <a:tailEnd/>
              </a:ln>
            </p:spPr>
            <p:txBody>
              <a:bodyPr/>
              <a:lstStyle/>
              <a:p>
                <a:endParaRPr lang="zh-CN" altLang="en-US"/>
              </a:p>
            </p:txBody>
          </p:sp>
          <p:sp>
            <p:nvSpPr>
              <p:cNvPr id="267511" name="Freeform 247"/>
              <p:cNvSpPr>
                <a:spLocks/>
              </p:cNvSpPr>
              <p:nvPr/>
            </p:nvSpPr>
            <p:spPr bwMode="auto">
              <a:xfrm>
                <a:off x="1726" y="3427"/>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A5A585"/>
              </a:solidFill>
              <a:ln w="9525">
                <a:noFill/>
                <a:round/>
                <a:headEnd/>
                <a:tailEnd/>
              </a:ln>
            </p:spPr>
            <p:txBody>
              <a:bodyPr/>
              <a:lstStyle/>
              <a:p>
                <a:endParaRPr lang="zh-CN" altLang="en-US"/>
              </a:p>
            </p:txBody>
          </p:sp>
          <p:sp>
            <p:nvSpPr>
              <p:cNvPr id="267512" name="Freeform 248"/>
              <p:cNvSpPr>
                <a:spLocks/>
              </p:cNvSpPr>
              <p:nvPr/>
            </p:nvSpPr>
            <p:spPr bwMode="auto">
              <a:xfrm>
                <a:off x="1660" y="3427"/>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C9C9B6"/>
              </a:solidFill>
              <a:ln w="9525">
                <a:noFill/>
                <a:round/>
                <a:headEnd/>
                <a:tailEnd/>
              </a:ln>
            </p:spPr>
            <p:txBody>
              <a:bodyPr/>
              <a:lstStyle/>
              <a:p>
                <a:endParaRPr lang="zh-CN" altLang="en-US"/>
              </a:p>
            </p:txBody>
          </p:sp>
          <p:sp>
            <p:nvSpPr>
              <p:cNvPr id="267513" name="Freeform 249"/>
              <p:cNvSpPr>
                <a:spLocks/>
              </p:cNvSpPr>
              <p:nvPr/>
            </p:nvSpPr>
            <p:spPr bwMode="auto">
              <a:xfrm>
                <a:off x="1660" y="3427"/>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C9C9B6"/>
              </a:solidFill>
              <a:ln w="9525">
                <a:noFill/>
                <a:round/>
                <a:headEnd/>
                <a:tailEnd/>
              </a:ln>
            </p:spPr>
            <p:txBody>
              <a:bodyPr/>
              <a:lstStyle/>
              <a:p>
                <a:endParaRPr lang="zh-CN" altLang="en-US"/>
              </a:p>
            </p:txBody>
          </p:sp>
          <p:sp>
            <p:nvSpPr>
              <p:cNvPr id="267514" name="Rectangle 250"/>
              <p:cNvSpPr>
                <a:spLocks noChangeArrowheads="1"/>
              </p:cNvSpPr>
              <p:nvPr/>
            </p:nvSpPr>
            <p:spPr bwMode="auto">
              <a:xfrm>
                <a:off x="1660" y="3490"/>
                <a:ext cx="116" cy="270"/>
              </a:xfrm>
              <a:prstGeom prst="rect">
                <a:avLst/>
              </a:prstGeom>
              <a:solidFill>
                <a:srgbClr val="B7B79D"/>
              </a:solidFill>
              <a:ln w="9525">
                <a:noFill/>
                <a:miter lim="800000"/>
                <a:headEnd/>
                <a:tailEnd/>
              </a:ln>
            </p:spPr>
            <p:txBody>
              <a:bodyPr/>
              <a:lstStyle/>
              <a:p>
                <a:endParaRPr lang="zh-CN" altLang="en-US"/>
              </a:p>
            </p:txBody>
          </p:sp>
          <p:sp>
            <p:nvSpPr>
              <p:cNvPr id="267515" name="Rectangle 251"/>
              <p:cNvSpPr>
                <a:spLocks noChangeArrowheads="1"/>
              </p:cNvSpPr>
              <p:nvPr/>
            </p:nvSpPr>
            <p:spPr bwMode="auto">
              <a:xfrm>
                <a:off x="1665" y="3502"/>
                <a:ext cx="66" cy="44"/>
              </a:xfrm>
              <a:prstGeom prst="rect">
                <a:avLst/>
              </a:prstGeom>
              <a:solidFill>
                <a:srgbClr val="7A7A5A"/>
              </a:solidFill>
              <a:ln w="9525">
                <a:noFill/>
                <a:miter lim="800000"/>
                <a:headEnd/>
                <a:tailEnd/>
              </a:ln>
            </p:spPr>
            <p:txBody>
              <a:bodyPr/>
              <a:lstStyle/>
              <a:p>
                <a:endParaRPr lang="zh-CN" altLang="en-US"/>
              </a:p>
            </p:txBody>
          </p:sp>
          <p:sp>
            <p:nvSpPr>
              <p:cNvPr id="267516" name="Line 252"/>
              <p:cNvSpPr>
                <a:spLocks noChangeShapeType="1"/>
              </p:cNvSpPr>
              <p:nvPr/>
            </p:nvSpPr>
            <p:spPr bwMode="auto">
              <a:xfrm>
                <a:off x="1676" y="3521"/>
                <a:ext cx="40" cy="1"/>
              </a:xfrm>
              <a:prstGeom prst="line">
                <a:avLst/>
              </a:prstGeom>
              <a:noFill/>
              <a:ln w="7938">
                <a:solidFill>
                  <a:srgbClr val="313124"/>
                </a:solidFill>
                <a:round/>
                <a:headEnd/>
                <a:tailEnd/>
              </a:ln>
            </p:spPr>
            <p:txBody>
              <a:bodyPr/>
              <a:lstStyle/>
              <a:p>
                <a:endParaRPr lang="zh-CN" altLang="en-US"/>
              </a:p>
            </p:txBody>
          </p:sp>
          <p:sp>
            <p:nvSpPr>
              <p:cNvPr id="267517" name="Line 253"/>
              <p:cNvSpPr>
                <a:spLocks noChangeShapeType="1"/>
              </p:cNvSpPr>
              <p:nvPr/>
            </p:nvSpPr>
            <p:spPr bwMode="auto">
              <a:xfrm flipH="1">
                <a:off x="1665" y="3703"/>
                <a:ext cx="106" cy="1"/>
              </a:xfrm>
              <a:prstGeom prst="line">
                <a:avLst/>
              </a:prstGeom>
              <a:noFill/>
              <a:ln w="7938">
                <a:solidFill>
                  <a:srgbClr val="313124"/>
                </a:solidFill>
                <a:round/>
                <a:headEnd/>
                <a:tailEnd/>
              </a:ln>
            </p:spPr>
            <p:txBody>
              <a:bodyPr/>
              <a:lstStyle/>
              <a:p>
                <a:endParaRPr lang="zh-CN" altLang="en-US"/>
              </a:p>
            </p:txBody>
          </p:sp>
          <p:sp>
            <p:nvSpPr>
              <p:cNvPr id="267518" name="Line 254"/>
              <p:cNvSpPr>
                <a:spLocks noChangeShapeType="1"/>
              </p:cNvSpPr>
              <p:nvPr/>
            </p:nvSpPr>
            <p:spPr bwMode="auto">
              <a:xfrm flipH="1">
                <a:off x="1665" y="3590"/>
                <a:ext cx="106" cy="1"/>
              </a:xfrm>
              <a:prstGeom prst="line">
                <a:avLst/>
              </a:prstGeom>
              <a:noFill/>
              <a:ln w="7938">
                <a:solidFill>
                  <a:srgbClr val="313124"/>
                </a:solidFill>
                <a:round/>
                <a:headEnd/>
                <a:tailEnd/>
              </a:ln>
            </p:spPr>
            <p:txBody>
              <a:bodyPr/>
              <a:lstStyle/>
              <a:p>
                <a:endParaRPr lang="zh-CN" altLang="en-US"/>
              </a:p>
            </p:txBody>
          </p:sp>
        </p:grpSp>
      </p:grpSp>
      <p:sp>
        <p:nvSpPr>
          <p:cNvPr id="267519" name="Rectangle 255"/>
          <p:cNvSpPr>
            <a:spLocks noChangeArrowheads="1"/>
          </p:cNvSpPr>
          <p:nvPr/>
        </p:nvSpPr>
        <p:spPr bwMode="auto">
          <a:xfrm>
            <a:off x="2370138" y="3798888"/>
            <a:ext cx="857250" cy="619125"/>
          </a:xfrm>
          <a:prstGeom prst="rect">
            <a:avLst/>
          </a:prstGeom>
          <a:noFill/>
          <a:ln w="9525">
            <a:noFill/>
            <a:miter lim="800000"/>
            <a:headEnd/>
            <a:tailEnd/>
          </a:ln>
        </p:spPr>
        <p:txBody>
          <a:bodyPr/>
          <a:lstStyle/>
          <a:p>
            <a:endParaRPr lang="zh-CN" altLang="en-US"/>
          </a:p>
        </p:txBody>
      </p:sp>
      <p:sp>
        <p:nvSpPr>
          <p:cNvPr id="267520" name="Rectangle 256"/>
          <p:cNvSpPr>
            <a:spLocks noChangeArrowheads="1"/>
          </p:cNvSpPr>
          <p:nvPr/>
        </p:nvSpPr>
        <p:spPr bwMode="auto">
          <a:xfrm>
            <a:off x="2470150" y="3938588"/>
            <a:ext cx="762000" cy="304800"/>
          </a:xfrm>
          <a:prstGeom prst="rect">
            <a:avLst/>
          </a:prstGeom>
          <a:noFill/>
          <a:ln w="9525">
            <a:noFill/>
            <a:miter lim="800000"/>
            <a:headEnd/>
            <a:tailEnd/>
          </a:ln>
        </p:spPr>
        <p:txBody>
          <a:bodyPr wrap="none" lIns="0" tIns="0" rIns="0" bIns="0">
            <a:spAutoFit/>
          </a:bodyPr>
          <a:lstStyle/>
          <a:p>
            <a:r>
              <a:rPr kumimoji="1" lang="zh-CN" altLang="en-US" sz="2000">
                <a:solidFill>
                  <a:srgbClr val="333399"/>
                </a:solidFill>
                <a:latin typeface="Arial" charset="0"/>
                <a:ea typeface="黑体" pitchFamily="2" charset="-122"/>
              </a:rPr>
              <a:t>校园网</a:t>
            </a:r>
          </a:p>
        </p:txBody>
      </p:sp>
      <p:sp>
        <p:nvSpPr>
          <p:cNvPr id="267521" name="Rectangle 257"/>
          <p:cNvSpPr>
            <a:spLocks noChangeArrowheads="1"/>
          </p:cNvSpPr>
          <p:nvPr/>
        </p:nvSpPr>
        <p:spPr bwMode="auto">
          <a:xfrm>
            <a:off x="3192463" y="5832475"/>
            <a:ext cx="1074737" cy="620713"/>
          </a:xfrm>
          <a:prstGeom prst="rect">
            <a:avLst/>
          </a:prstGeom>
          <a:noFill/>
          <a:ln w="9525">
            <a:noFill/>
            <a:miter lim="800000"/>
            <a:headEnd/>
            <a:tailEnd/>
          </a:ln>
        </p:spPr>
        <p:txBody>
          <a:bodyPr/>
          <a:lstStyle/>
          <a:p>
            <a:endParaRPr lang="zh-CN" altLang="en-US"/>
          </a:p>
        </p:txBody>
      </p:sp>
      <p:sp>
        <p:nvSpPr>
          <p:cNvPr id="267522" name="Rectangle 258"/>
          <p:cNvSpPr>
            <a:spLocks noChangeArrowheads="1"/>
          </p:cNvSpPr>
          <p:nvPr/>
        </p:nvSpPr>
        <p:spPr bwMode="auto">
          <a:xfrm>
            <a:off x="3527425" y="5949950"/>
            <a:ext cx="2032000" cy="609600"/>
          </a:xfrm>
          <a:prstGeom prst="rect">
            <a:avLst/>
          </a:prstGeom>
          <a:noFill/>
          <a:ln w="9525">
            <a:noFill/>
            <a:miter lim="800000"/>
            <a:headEnd/>
            <a:tailEnd/>
          </a:ln>
        </p:spPr>
        <p:txBody>
          <a:bodyPr wrap="none" lIns="0" tIns="0" rIns="0" bIns="0">
            <a:spAutoFit/>
          </a:bodyPr>
          <a:lstStyle/>
          <a:p>
            <a:pPr algn="ctr"/>
            <a:r>
              <a:rPr kumimoji="1" lang="zh-CN" altLang="en-US" sz="2000">
                <a:solidFill>
                  <a:srgbClr val="333399"/>
                </a:solidFill>
                <a:latin typeface="Arial" charset="0"/>
                <a:ea typeface="黑体" pitchFamily="2" charset="-122"/>
              </a:rPr>
              <a:t>校园网的高速缓存</a:t>
            </a:r>
          </a:p>
          <a:p>
            <a:pPr algn="ctr"/>
            <a:r>
              <a:rPr kumimoji="1" lang="zh-CN" altLang="en-US" sz="2000">
                <a:solidFill>
                  <a:srgbClr val="333399"/>
                </a:solidFill>
                <a:latin typeface="Arial" charset="0"/>
                <a:ea typeface="黑体" pitchFamily="2" charset="-122"/>
              </a:rPr>
              <a:t>（代理服务器）</a:t>
            </a:r>
          </a:p>
        </p:txBody>
      </p:sp>
      <p:grpSp>
        <p:nvGrpSpPr>
          <p:cNvPr id="267523" name="Group 259"/>
          <p:cNvGrpSpPr>
            <a:grpSpLocks/>
          </p:cNvGrpSpPr>
          <p:nvPr/>
        </p:nvGrpSpPr>
        <p:grpSpPr bwMode="auto">
          <a:xfrm>
            <a:off x="8070850" y="3213100"/>
            <a:ext cx="392113" cy="661988"/>
            <a:chOff x="4305" y="2335"/>
            <a:chExt cx="216" cy="339"/>
          </a:xfrm>
        </p:grpSpPr>
        <p:grpSp>
          <p:nvGrpSpPr>
            <p:cNvPr id="267524" name="Group 260"/>
            <p:cNvGrpSpPr>
              <a:grpSpLocks/>
            </p:cNvGrpSpPr>
            <p:nvPr/>
          </p:nvGrpSpPr>
          <p:grpSpPr bwMode="auto">
            <a:xfrm>
              <a:off x="4310" y="2341"/>
              <a:ext cx="211" cy="333"/>
              <a:chOff x="4310" y="2341"/>
              <a:chExt cx="211" cy="333"/>
            </a:xfrm>
          </p:grpSpPr>
          <p:sp>
            <p:nvSpPr>
              <p:cNvPr id="267525" name="Freeform 261"/>
              <p:cNvSpPr>
                <a:spLocks/>
              </p:cNvSpPr>
              <p:nvPr/>
            </p:nvSpPr>
            <p:spPr bwMode="auto">
              <a:xfrm>
                <a:off x="4375" y="2341"/>
                <a:ext cx="146" cy="333"/>
              </a:xfrm>
              <a:custGeom>
                <a:avLst/>
                <a:gdLst/>
                <a:ahLst/>
                <a:cxnLst>
                  <a:cxn ang="0">
                    <a:pos x="51" y="333"/>
                  </a:cxn>
                  <a:cxn ang="0">
                    <a:pos x="0" y="50"/>
                  </a:cxn>
                  <a:cxn ang="0">
                    <a:pos x="146" y="0"/>
                  </a:cxn>
                  <a:cxn ang="0">
                    <a:pos x="146" y="270"/>
                  </a:cxn>
                  <a:cxn ang="0">
                    <a:pos x="51" y="333"/>
                  </a:cxn>
                </a:cxnLst>
                <a:rect l="0" t="0" r="r" b="b"/>
                <a:pathLst>
                  <a:path w="146" h="333">
                    <a:moveTo>
                      <a:pt x="51" y="333"/>
                    </a:moveTo>
                    <a:lnTo>
                      <a:pt x="0" y="50"/>
                    </a:lnTo>
                    <a:lnTo>
                      <a:pt x="146" y="0"/>
                    </a:lnTo>
                    <a:lnTo>
                      <a:pt x="146" y="270"/>
                    </a:lnTo>
                    <a:lnTo>
                      <a:pt x="51" y="333"/>
                    </a:lnTo>
                    <a:close/>
                  </a:path>
                </a:pathLst>
              </a:custGeom>
              <a:solidFill>
                <a:srgbClr val="000000"/>
              </a:solidFill>
              <a:ln w="9525">
                <a:noFill/>
                <a:round/>
                <a:headEnd/>
                <a:tailEnd/>
              </a:ln>
            </p:spPr>
            <p:txBody>
              <a:bodyPr/>
              <a:lstStyle/>
              <a:p>
                <a:endParaRPr lang="zh-CN" altLang="en-US"/>
              </a:p>
            </p:txBody>
          </p:sp>
          <p:sp>
            <p:nvSpPr>
              <p:cNvPr id="267526" name="Freeform 262"/>
              <p:cNvSpPr>
                <a:spLocks/>
              </p:cNvSpPr>
              <p:nvPr/>
            </p:nvSpPr>
            <p:spPr bwMode="auto">
              <a:xfrm>
                <a:off x="4375" y="2341"/>
                <a:ext cx="146" cy="333"/>
              </a:xfrm>
              <a:custGeom>
                <a:avLst/>
                <a:gdLst/>
                <a:ahLst/>
                <a:cxnLst>
                  <a:cxn ang="0">
                    <a:pos x="51" y="333"/>
                  </a:cxn>
                  <a:cxn ang="0">
                    <a:pos x="0" y="50"/>
                  </a:cxn>
                  <a:cxn ang="0">
                    <a:pos x="146" y="0"/>
                  </a:cxn>
                  <a:cxn ang="0">
                    <a:pos x="146" y="270"/>
                  </a:cxn>
                  <a:cxn ang="0">
                    <a:pos x="51" y="333"/>
                  </a:cxn>
                </a:cxnLst>
                <a:rect l="0" t="0" r="r" b="b"/>
                <a:pathLst>
                  <a:path w="146" h="333">
                    <a:moveTo>
                      <a:pt x="51" y="333"/>
                    </a:moveTo>
                    <a:lnTo>
                      <a:pt x="0" y="50"/>
                    </a:lnTo>
                    <a:lnTo>
                      <a:pt x="146" y="0"/>
                    </a:lnTo>
                    <a:lnTo>
                      <a:pt x="146" y="270"/>
                    </a:lnTo>
                    <a:lnTo>
                      <a:pt x="51" y="333"/>
                    </a:lnTo>
                    <a:close/>
                  </a:path>
                </a:pathLst>
              </a:custGeom>
              <a:solidFill>
                <a:srgbClr val="000000"/>
              </a:solidFill>
              <a:ln w="9525">
                <a:noFill/>
                <a:round/>
                <a:headEnd/>
                <a:tailEnd/>
              </a:ln>
            </p:spPr>
            <p:txBody>
              <a:bodyPr/>
              <a:lstStyle/>
              <a:p>
                <a:endParaRPr lang="zh-CN" altLang="en-US"/>
              </a:p>
            </p:txBody>
          </p:sp>
          <p:sp>
            <p:nvSpPr>
              <p:cNvPr id="267527" name="Freeform 263"/>
              <p:cNvSpPr>
                <a:spLocks/>
              </p:cNvSpPr>
              <p:nvPr/>
            </p:nvSpPr>
            <p:spPr bwMode="auto">
              <a:xfrm>
                <a:off x="4310" y="2341"/>
                <a:ext cx="211" cy="63"/>
              </a:xfrm>
              <a:custGeom>
                <a:avLst/>
                <a:gdLst/>
                <a:ahLst/>
                <a:cxnLst>
                  <a:cxn ang="0">
                    <a:pos x="0" y="63"/>
                  </a:cxn>
                  <a:cxn ang="0">
                    <a:pos x="91" y="0"/>
                  </a:cxn>
                  <a:cxn ang="0">
                    <a:pos x="211" y="0"/>
                  </a:cxn>
                  <a:cxn ang="0">
                    <a:pos x="116" y="63"/>
                  </a:cxn>
                  <a:cxn ang="0">
                    <a:pos x="0" y="63"/>
                  </a:cxn>
                </a:cxnLst>
                <a:rect l="0" t="0" r="r" b="b"/>
                <a:pathLst>
                  <a:path w="211" h="63">
                    <a:moveTo>
                      <a:pt x="0" y="63"/>
                    </a:moveTo>
                    <a:lnTo>
                      <a:pt x="91" y="0"/>
                    </a:lnTo>
                    <a:lnTo>
                      <a:pt x="211"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67528" name="Freeform 264"/>
              <p:cNvSpPr>
                <a:spLocks/>
              </p:cNvSpPr>
              <p:nvPr/>
            </p:nvSpPr>
            <p:spPr bwMode="auto">
              <a:xfrm>
                <a:off x="4310" y="2341"/>
                <a:ext cx="211" cy="63"/>
              </a:xfrm>
              <a:custGeom>
                <a:avLst/>
                <a:gdLst/>
                <a:ahLst/>
                <a:cxnLst>
                  <a:cxn ang="0">
                    <a:pos x="0" y="63"/>
                  </a:cxn>
                  <a:cxn ang="0">
                    <a:pos x="91" y="0"/>
                  </a:cxn>
                  <a:cxn ang="0">
                    <a:pos x="211" y="0"/>
                  </a:cxn>
                  <a:cxn ang="0">
                    <a:pos x="116" y="63"/>
                  </a:cxn>
                  <a:cxn ang="0">
                    <a:pos x="0" y="63"/>
                  </a:cxn>
                </a:cxnLst>
                <a:rect l="0" t="0" r="r" b="b"/>
                <a:pathLst>
                  <a:path w="211" h="63">
                    <a:moveTo>
                      <a:pt x="0" y="63"/>
                    </a:moveTo>
                    <a:lnTo>
                      <a:pt x="91" y="0"/>
                    </a:lnTo>
                    <a:lnTo>
                      <a:pt x="211"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67529" name="Rectangle 265"/>
              <p:cNvSpPr>
                <a:spLocks noChangeArrowheads="1"/>
              </p:cNvSpPr>
              <p:nvPr/>
            </p:nvSpPr>
            <p:spPr bwMode="auto">
              <a:xfrm>
                <a:off x="4310" y="2404"/>
                <a:ext cx="116" cy="270"/>
              </a:xfrm>
              <a:prstGeom prst="rect">
                <a:avLst/>
              </a:prstGeom>
              <a:solidFill>
                <a:srgbClr val="000000"/>
              </a:solidFill>
              <a:ln w="9525">
                <a:noFill/>
                <a:miter lim="800000"/>
                <a:headEnd/>
                <a:tailEnd/>
              </a:ln>
            </p:spPr>
            <p:txBody>
              <a:bodyPr/>
              <a:lstStyle/>
              <a:p>
                <a:endParaRPr lang="zh-CN" altLang="en-US"/>
              </a:p>
            </p:txBody>
          </p:sp>
          <p:sp>
            <p:nvSpPr>
              <p:cNvPr id="267530" name="Rectangle 266"/>
              <p:cNvSpPr>
                <a:spLocks noChangeArrowheads="1"/>
              </p:cNvSpPr>
              <p:nvPr/>
            </p:nvSpPr>
            <p:spPr bwMode="auto">
              <a:xfrm>
                <a:off x="4315" y="2416"/>
                <a:ext cx="65" cy="44"/>
              </a:xfrm>
              <a:prstGeom prst="rect">
                <a:avLst/>
              </a:prstGeom>
              <a:solidFill>
                <a:srgbClr val="000000"/>
              </a:solidFill>
              <a:ln w="9525">
                <a:noFill/>
                <a:miter lim="800000"/>
                <a:headEnd/>
                <a:tailEnd/>
              </a:ln>
            </p:spPr>
            <p:txBody>
              <a:bodyPr/>
              <a:lstStyle/>
              <a:p>
                <a:endParaRPr lang="zh-CN" altLang="en-US"/>
              </a:p>
            </p:txBody>
          </p:sp>
          <p:sp>
            <p:nvSpPr>
              <p:cNvPr id="267531" name="Line 267"/>
              <p:cNvSpPr>
                <a:spLocks noChangeShapeType="1"/>
              </p:cNvSpPr>
              <p:nvPr/>
            </p:nvSpPr>
            <p:spPr bwMode="auto">
              <a:xfrm>
                <a:off x="4320" y="2441"/>
                <a:ext cx="50" cy="1"/>
              </a:xfrm>
              <a:prstGeom prst="line">
                <a:avLst/>
              </a:prstGeom>
              <a:noFill/>
              <a:ln w="15875">
                <a:solidFill>
                  <a:srgbClr val="000000"/>
                </a:solidFill>
                <a:round/>
                <a:headEnd/>
                <a:tailEnd/>
              </a:ln>
            </p:spPr>
            <p:txBody>
              <a:bodyPr/>
              <a:lstStyle/>
              <a:p>
                <a:endParaRPr lang="zh-CN" altLang="en-US"/>
              </a:p>
            </p:txBody>
          </p:sp>
          <p:sp>
            <p:nvSpPr>
              <p:cNvPr id="267532" name="Line 268"/>
              <p:cNvSpPr>
                <a:spLocks noChangeShapeType="1"/>
              </p:cNvSpPr>
              <p:nvPr/>
            </p:nvSpPr>
            <p:spPr bwMode="auto">
              <a:xfrm flipH="1">
                <a:off x="4310" y="2617"/>
                <a:ext cx="116" cy="1"/>
              </a:xfrm>
              <a:prstGeom prst="line">
                <a:avLst/>
              </a:prstGeom>
              <a:noFill/>
              <a:ln w="15875">
                <a:solidFill>
                  <a:srgbClr val="000000"/>
                </a:solidFill>
                <a:round/>
                <a:headEnd/>
                <a:tailEnd/>
              </a:ln>
            </p:spPr>
            <p:txBody>
              <a:bodyPr/>
              <a:lstStyle/>
              <a:p>
                <a:endParaRPr lang="zh-CN" altLang="en-US"/>
              </a:p>
            </p:txBody>
          </p:sp>
          <p:sp>
            <p:nvSpPr>
              <p:cNvPr id="267533" name="Line 269"/>
              <p:cNvSpPr>
                <a:spLocks noChangeShapeType="1"/>
              </p:cNvSpPr>
              <p:nvPr/>
            </p:nvSpPr>
            <p:spPr bwMode="auto">
              <a:xfrm flipH="1">
                <a:off x="4310" y="2504"/>
                <a:ext cx="116" cy="1"/>
              </a:xfrm>
              <a:prstGeom prst="line">
                <a:avLst/>
              </a:prstGeom>
              <a:noFill/>
              <a:ln w="15875">
                <a:solidFill>
                  <a:srgbClr val="000000"/>
                </a:solidFill>
                <a:round/>
                <a:headEnd/>
                <a:tailEnd/>
              </a:ln>
            </p:spPr>
            <p:txBody>
              <a:bodyPr/>
              <a:lstStyle/>
              <a:p>
                <a:endParaRPr lang="zh-CN" altLang="en-US"/>
              </a:p>
            </p:txBody>
          </p:sp>
        </p:grpSp>
        <p:grpSp>
          <p:nvGrpSpPr>
            <p:cNvPr id="267534" name="Group 270"/>
            <p:cNvGrpSpPr>
              <a:grpSpLocks/>
            </p:cNvGrpSpPr>
            <p:nvPr/>
          </p:nvGrpSpPr>
          <p:grpSpPr bwMode="auto">
            <a:xfrm>
              <a:off x="4305" y="2335"/>
              <a:ext cx="211" cy="332"/>
              <a:chOff x="4305" y="2335"/>
              <a:chExt cx="211" cy="332"/>
            </a:xfrm>
          </p:grpSpPr>
          <p:sp>
            <p:nvSpPr>
              <p:cNvPr id="267535" name="Freeform 271"/>
              <p:cNvSpPr>
                <a:spLocks/>
              </p:cNvSpPr>
              <p:nvPr/>
            </p:nvSpPr>
            <p:spPr bwMode="auto">
              <a:xfrm>
                <a:off x="4370" y="2335"/>
                <a:ext cx="146" cy="332"/>
              </a:xfrm>
              <a:custGeom>
                <a:avLst/>
                <a:gdLst/>
                <a:ahLst/>
                <a:cxnLst>
                  <a:cxn ang="0">
                    <a:pos x="51" y="332"/>
                  </a:cxn>
                  <a:cxn ang="0">
                    <a:pos x="0" y="50"/>
                  </a:cxn>
                  <a:cxn ang="0">
                    <a:pos x="146" y="0"/>
                  </a:cxn>
                  <a:cxn ang="0">
                    <a:pos x="146" y="270"/>
                  </a:cxn>
                  <a:cxn ang="0">
                    <a:pos x="51" y="332"/>
                  </a:cxn>
                </a:cxnLst>
                <a:rect l="0" t="0" r="r" b="b"/>
                <a:pathLst>
                  <a:path w="146" h="332">
                    <a:moveTo>
                      <a:pt x="51" y="332"/>
                    </a:moveTo>
                    <a:lnTo>
                      <a:pt x="0" y="50"/>
                    </a:lnTo>
                    <a:lnTo>
                      <a:pt x="146" y="0"/>
                    </a:lnTo>
                    <a:lnTo>
                      <a:pt x="146" y="270"/>
                    </a:lnTo>
                    <a:lnTo>
                      <a:pt x="51" y="332"/>
                    </a:lnTo>
                    <a:close/>
                  </a:path>
                </a:pathLst>
              </a:custGeom>
              <a:solidFill>
                <a:srgbClr val="A5A585"/>
              </a:solidFill>
              <a:ln w="9525">
                <a:noFill/>
                <a:round/>
                <a:headEnd/>
                <a:tailEnd/>
              </a:ln>
            </p:spPr>
            <p:txBody>
              <a:bodyPr/>
              <a:lstStyle/>
              <a:p>
                <a:endParaRPr lang="zh-CN" altLang="en-US"/>
              </a:p>
            </p:txBody>
          </p:sp>
          <p:sp>
            <p:nvSpPr>
              <p:cNvPr id="267536" name="Freeform 272"/>
              <p:cNvSpPr>
                <a:spLocks/>
              </p:cNvSpPr>
              <p:nvPr/>
            </p:nvSpPr>
            <p:spPr bwMode="auto">
              <a:xfrm>
                <a:off x="4370" y="2335"/>
                <a:ext cx="146" cy="332"/>
              </a:xfrm>
              <a:custGeom>
                <a:avLst/>
                <a:gdLst/>
                <a:ahLst/>
                <a:cxnLst>
                  <a:cxn ang="0">
                    <a:pos x="51" y="332"/>
                  </a:cxn>
                  <a:cxn ang="0">
                    <a:pos x="0" y="50"/>
                  </a:cxn>
                  <a:cxn ang="0">
                    <a:pos x="146" y="0"/>
                  </a:cxn>
                  <a:cxn ang="0">
                    <a:pos x="146" y="270"/>
                  </a:cxn>
                  <a:cxn ang="0">
                    <a:pos x="51" y="332"/>
                  </a:cxn>
                </a:cxnLst>
                <a:rect l="0" t="0" r="r" b="b"/>
                <a:pathLst>
                  <a:path w="146" h="332">
                    <a:moveTo>
                      <a:pt x="51" y="332"/>
                    </a:moveTo>
                    <a:lnTo>
                      <a:pt x="0" y="50"/>
                    </a:lnTo>
                    <a:lnTo>
                      <a:pt x="146" y="0"/>
                    </a:lnTo>
                    <a:lnTo>
                      <a:pt x="146" y="270"/>
                    </a:lnTo>
                    <a:lnTo>
                      <a:pt x="51" y="332"/>
                    </a:lnTo>
                    <a:close/>
                  </a:path>
                </a:pathLst>
              </a:custGeom>
              <a:solidFill>
                <a:srgbClr val="A5A585"/>
              </a:solidFill>
              <a:ln w="9525">
                <a:noFill/>
                <a:round/>
                <a:headEnd/>
                <a:tailEnd/>
              </a:ln>
            </p:spPr>
            <p:txBody>
              <a:bodyPr/>
              <a:lstStyle/>
              <a:p>
                <a:endParaRPr lang="zh-CN" altLang="en-US"/>
              </a:p>
            </p:txBody>
          </p:sp>
          <p:sp>
            <p:nvSpPr>
              <p:cNvPr id="267537" name="Freeform 273"/>
              <p:cNvSpPr>
                <a:spLocks/>
              </p:cNvSpPr>
              <p:nvPr/>
            </p:nvSpPr>
            <p:spPr bwMode="auto">
              <a:xfrm>
                <a:off x="4305" y="2335"/>
                <a:ext cx="211" cy="63"/>
              </a:xfrm>
              <a:custGeom>
                <a:avLst/>
                <a:gdLst/>
                <a:ahLst/>
                <a:cxnLst>
                  <a:cxn ang="0">
                    <a:pos x="0" y="63"/>
                  </a:cxn>
                  <a:cxn ang="0">
                    <a:pos x="91" y="0"/>
                  </a:cxn>
                  <a:cxn ang="0">
                    <a:pos x="211" y="0"/>
                  </a:cxn>
                  <a:cxn ang="0">
                    <a:pos x="116" y="63"/>
                  </a:cxn>
                  <a:cxn ang="0">
                    <a:pos x="0" y="63"/>
                  </a:cxn>
                </a:cxnLst>
                <a:rect l="0" t="0" r="r" b="b"/>
                <a:pathLst>
                  <a:path w="211" h="63">
                    <a:moveTo>
                      <a:pt x="0" y="63"/>
                    </a:moveTo>
                    <a:lnTo>
                      <a:pt x="91" y="0"/>
                    </a:lnTo>
                    <a:lnTo>
                      <a:pt x="211" y="0"/>
                    </a:lnTo>
                    <a:lnTo>
                      <a:pt x="116" y="63"/>
                    </a:lnTo>
                    <a:lnTo>
                      <a:pt x="0" y="63"/>
                    </a:lnTo>
                    <a:close/>
                  </a:path>
                </a:pathLst>
              </a:custGeom>
              <a:solidFill>
                <a:srgbClr val="C9C9B6"/>
              </a:solidFill>
              <a:ln w="9525">
                <a:noFill/>
                <a:round/>
                <a:headEnd/>
                <a:tailEnd/>
              </a:ln>
            </p:spPr>
            <p:txBody>
              <a:bodyPr/>
              <a:lstStyle/>
              <a:p>
                <a:endParaRPr lang="zh-CN" altLang="en-US"/>
              </a:p>
            </p:txBody>
          </p:sp>
          <p:sp>
            <p:nvSpPr>
              <p:cNvPr id="267538" name="Freeform 274"/>
              <p:cNvSpPr>
                <a:spLocks/>
              </p:cNvSpPr>
              <p:nvPr/>
            </p:nvSpPr>
            <p:spPr bwMode="auto">
              <a:xfrm>
                <a:off x="4305" y="2335"/>
                <a:ext cx="211" cy="63"/>
              </a:xfrm>
              <a:custGeom>
                <a:avLst/>
                <a:gdLst/>
                <a:ahLst/>
                <a:cxnLst>
                  <a:cxn ang="0">
                    <a:pos x="0" y="63"/>
                  </a:cxn>
                  <a:cxn ang="0">
                    <a:pos x="91" y="0"/>
                  </a:cxn>
                  <a:cxn ang="0">
                    <a:pos x="211" y="0"/>
                  </a:cxn>
                  <a:cxn ang="0">
                    <a:pos x="116" y="63"/>
                  </a:cxn>
                  <a:cxn ang="0">
                    <a:pos x="0" y="63"/>
                  </a:cxn>
                </a:cxnLst>
                <a:rect l="0" t="0" r="r" b="b"/>
                <a:pathLst>
                  <a:path w="211" h="63">
                    <a:moveTo>
                      <a:pt x="0" y="63"/>
                    </a:moveTo>
                    <a:lnTo>
                      <a:pt x="91" y="0"/>
                    </a:lnTo>
                    <a:lnTo>
                      <a:pt x="211" y="0"/>
                    </a:lnTo>
                    <a:lnTo>
                      <a:pt x="116" y="63"/>
                    </a:lnTo>
                    <a:lnTo>
                      <a:pt x="0" y="63"/>
                    </a:lnTo>
                    <a:close/>
                  </a:path>
                </a:pathLst>
              </a:custGeom>
              <a:solidFill>
                <a:srgbClr val="C9C9B6"/>
              </a:solidFill>
              <a:ln w="9525">
                <a:noFill/>
                <a:round/>
                <a:headEnd/>
                <a:tailEnd/>
              </a:ln>
            </p:spPr>
            <p:txBody>
              <a:bodyPr/>
              <a:lstStyle/>
              <a:p>
                <a:endParaRPr lang="zh-CN" altLang="en-US"/>
              </a:p>
            </p:txBody>
          </p:sp>
          <p:sp>
            <p:nvSpPr>
              <p:cNvPr id="267539" name="Rectangle 275"/>
              <p:cNvSpPr>
                <a:spLocks noChangeArrowheads="1"/>
              </p:cNvSpPr>
              <p:nvPr/>
            </p:nvSpPr>
            <p:spPr bwMode="auto">
              <a:xfrm>
                <a:off x="4305" y="2398"/>
                <a:ext cx="116" cy="269"/>
              </a:xfrm>
              <a:prstGeom prst="rect">
                <a:avLst/>
              </a:prstGeom>
              <a:solidFill>
                <a:srgbClr val="B7B79D"/>
              </a:solidFill>
              <a:ln w="9525">
                <a:noFill/>
                <a:miter lim="800000"/>
                <a:headEnd/>
                <a:tailEnd/>
              </a:ln>
            </p:spPr>
            <p:txBody>
              <a:bodyPr/>
              <a:lstStyle/>
              <a:p>
                <a:endParaRPr lang="zh-CN" altLang="en-US"/>
              </a:p>
            </p:txBody>
          </p:sp>
          <p:sp>
            <p:nvSpPr>
              <p:cNvPr id="267540" name="Rectangle 276"/>
              <p:cNvSpPr>
                <a:spLocks noChangeArrowheads="1"/>
              </p:cNvSpPr>
              <p:nvPr/>
            </p:nvSpPr>
            <p:spPr bwMode="auto">
              <a:xfrm>
                <a:off x="4310" y="2410"/>
                <a:ext cx="65" cy="44"/>
              </a:xfrm>
              <a:prstGeom prst="rect">
                <a:avLst/>
              </a:prstGeom>
              <a:solidFill>
                <a:srgbClr val="7A7A5A"/>
              </a:solidFill>
              <a:ln w="9525">
                <a:noFill/>
                <a:miter lim="800000"/>
                <a:headEnd/>
                <a:tailEnd/>
              </a:ln>
            </p:spPr>
            <p:txBody>
              <a:bodyPr/>
              <a:lstStyle/>
              <a:p>
                <a:endParaRPr lang="zh-CN" altLang="en-US"/>
              </a:p>
            </p:txBody>
          </p:sp>
          <p:sp>
            <p:nvSpPr>
              <p:cNvPr id="267541" name="Line 277"/>
              <p:cNvSpPr>
                <a:spLocks noChangeShapeType="1"/>
              </p:cNvSpPr>
              <p:nvPr/>
            </p:nvSpPr>
            <p:spPr bwMode="auto">
              <a:xfrm>
                <a:off x="4320" y="2429"/>
                <a:ext cx="40" cy="1"/>
              </a:xfrm>
              <a:prstGeom prst="line">
                <a:avLst/>
              </a:prstGeom>
              <a:noFill/>
              <a:ln w="7938">
                <a:solidFill>
                  <a:srgbClr val="313124"/>
                </a:solidFill>
                <a:round/>
                <a:headEnd/>
                <a:tailEnd/>
              </a:ln>
            </p:spPr>
            <p:txBody>
              <a:bodyPr/>
              <a:lstStyle/>
              <a:p>
                <a:endParaRPr lang="zh-CN" altLang="en-US"/>
              </a:p>
            </p:txBody>
          </p:sp>
          <p:sp>
            <p:nvSpPr>
              <p:cNvPr id="267542" name="Line 278"/>
              <p:cNvSpPr>
                <a:spLocks noChangeShapeType="1"/>
              </p:cNvSpPr>
              <p:nvPr/>
            </p:nvSpPr>
            <p:spPr bwMode="auto">
              <a:xfrm flipH="1">
                <a:off x="4310" y="2611"/>
                <a:ext cx="106" cy="1"/>
              </a:xfrm>
              <a:prstGeom prst="line">
                <a:avLst/>
              </a:prstGeom>
              <a:noFill/>
              <a:ln w="7938">
                <a:solidFill>
                  <a:srgbClr val="313124"/>
                </a:solidFill>
                <a:round/>
                <a:headEnd/>
                <a:tailEnd/>
              </a:ln>
            </p:spPr>
            <p:txBody>
              <a:bodyPr/>
              <a:lstStyle/>
              <a:p>
                <a:endParaRPr lang="zh-CN" altLang="en-US"/>
              </a:p>
            </p:txBody>
          </p:sp>
          <p:sp>
            <p:nvSpPr>
              <p:cNvPr id="267543" name="Line 279"/>
              <p:cNvSpPr>
                <a:spLocks noChangeShapeType="1"/>
              </p:cNvSpPr>
              <p:nvPr/>
            </p:nvSpPr>
            <p:spPr bwMode="auto">
              <a:xfrm flipH="1">
                <a:off x="4310" y="2498"/>
                <a:ext cx="106" cy="1"/>
              </a:xfrm>
              <a:prstGeom prst="line">
                <a:avLst/>
              </a:prstGeom>
              <a:noFill/>
              <a:ln w="7938">
                <a:solidFill>
                  <a:srgbClr val="313124"/>
                </a:solidFill>
                <a:round/>
                <a:headEnd/>
                <a:tailEnd/>
              </a:ln>
            </p:spPr>
            <p:txBody>
              <a:bodyPr/>
              <a:lstStyle/>
              <a:p>
                <a:endParaRPr lang="zh-CN" altLang="en-US"/>
              </a:p>
            </p:txBody>
          </p:sp>
        </p:grpSp>
      </p:grpSp>
      <p:sp>
        <p:nvSpPr>
          <p:cNvPr id="267544" name="Rectangle 280"/>
          <p:cNvSpPr>
            <a:spLocks noChangeArrowheads="1"/>
          </p:cNvSpPr>
          <p:nvPr/>
        </p:nvSpPr>
        <p:spPr bwMode="auto">
          <a:xfrm>
            <a:off x="6781800" y="3373438"/>
            <a:ext cx="1268413" cy="304800"/>
          </a:xfrm>
          <a:prstGeom prst="rect">
            <a:avLst/>
          </a:prstGeom>
          <a:noFill/>
          <a:ln w="9525">
            <a:noFill/>
            <a:miter lim="800000"/>
            <a:headEnd/>
            <a:tailEnd/>
          </a:ln>
        </p:spPr>
        <p:txBody>
          <a:bodyPr wrap="none" lIns="0" tIns="0" rIns="0" bIns="0">
            <a:spAutoFit/>
          </a:bodyPr>
          <a:lstStyle/>
          <a:p>
            <a:r>
              <a:rPr kumimoji="1" lang="zh-CN" altLang="en-US" sz="2000">
                <a:solidFill>
                  <a:srgbClr val="333399"/>
                </a:solidFill>
                <a:latin typeface="Arial" charset="0"/>
                <a:ea typeface="黑体" pitchFamily="2" charset="-122"/>
              </a:rPr>
              <a:t>源点服务器</a:t>
            </a:r>
          </a:p>
        </p:txBody>
      </p:sp>
      <p:sp>
        <p:nvSpPr>
          <p:cNvPr id="267545" name="Rectangle 281"/>
          <p:cNvSpPr>
            <a:spLocks noChangeArrowheads="1"/>
          </p:cNvSpPr>
          <p:nvPr/>
        </p:nvSpPr>
        <p:spPr bwMode="auto">
          <a:xfrm>
            <a:off x="4178300" y="4381500"/>
            <a:ext cx="817563" cy="390525"/>
          </a:xfrm>
          <a:prstGeom prst="rect">
            <a:avLst/>
          </a:prstGeom>
          <a:noFill/>
          <a:ln w="9525">
            <a:noFill/>
            <a:miter lim="800000"/>
            <a:headEnd/>
            <a:tailEnd/>
          </a:ln>
        </p:spPr>
        <p:txBody>
          <a:bodyPr/>
          <a:lstStyle/>
          <a:p>
            <a:endParaRPr lang="zh-CN" altLang="en-US"/>
          </a:p>
        </p:txBody>
      </p:sp>
      <p:sp>
        <p:nvSpPr>
          <p:cNvPr id="267546" name="Rectangle 282"/>
          <p:cNvSpPr>
            <a:spLocks noChangeArrowheads="1"/>
          </p:cNvSpPr>
          <p:nvPr/>
        </p:nvSpPr>
        <p:spPr bwMode="auto">
          <a:xfrm>
            <a:off x="4716463" y="4448175"/>
            <a:ext cx="762000" cy="304800"/>
          </a:xfrm>
          <a:prstGeom prst="rect">
            <a:avLst/>
          </a:prstGeom>
          <a:noFill/>
          <a:ln w="9525">
            <a:noFill/>
            <a:miter lim="800000"/>
            <a:headEnd/>
            <a:tailEnd/>
          </a:ln>
        </p:spPr>
        <p:txBody>
          <a:bodyPr wrap="none" lIns="0" tIns="0" rIns="0" bIns="0">
            <a:spAutoFit/>
          </a:bodyPr>
          <a:lstStyle/>
          <a:p>
            <a:r>
              <a:rPr kumimoji="1" lang="en-US" altLang="zh-CN" sz="2000">
                <a:solidFill>
                  <a:srgbClr val="333399"/>
                </a:solidFill>
                <a:latin typeface="Arial" charset="0"/>
                <a:ea typeface="黑体" pitchFamily="2" charset="-122"/>
              </a:rPr>
              <a:t>2 Mb/s</a:t>
            </a:r>
          </a:p>
        </p:txBody>
      </p:sp>
      <p:grpSp>
        <p:nvGrpSpPr>
          <p:cNvPr id="267547" name="Group 283"/>
          <p:cNvGrpSpPr>
            <a:grpSpLocks/>
          </p:cNvGrpSpPr>
          <p:nvPr/>
        </p:nvGrpSpPr>
        <p:grpSpPr bwMode="auto">
          <a:xfrm>
            <a:off x="2863850" y="5832475"/>
            <a:ext cx="522288" cy="260350"/>
            <a:chOff x="1872" y="3676"/>
            <a:chExt cx="227" cy="136"/>
          </a:xfrm>
        </p:grpSpPr>
        <p:sp>
          <p:nvSpPr>
            <p:cNvPr id="267548" name="Line 284"/>
            <p:cNvSpPr>
              <a:spLocks noChangeShapeType="1"/>
            </p:cNvSpPr>
            <p:nvPr/>
          </p:nvSpPr>
          <p:spPr bwMode="auto">
            <a:xfrm>
              <a:off x="1919" y="3702"/>
              <a:ext cx="180" cy="110"/>
            </a:xfrm>
            <a:prstGeom prst="line">
              <a:avLst/>
            </a:prstGeom>
            <a:noFill/>
            <a:ln w="28575">
              <a:solidFill>
                <a:srgbClr val="333399"/>
              </a:solidFill>
              <a:round/>
              <a:headEnd/>
              <a:tailEnd/>
            </a:ln>
          </p:spPr>
          <p:txBody>
            <a:bodyPr/>
            <a:lstStyle/>
            <a:p>
              <a:endParaRPr lang="zh-CN" altLang="en-US"/>
            </a:p>
          </p:txBody>
        </p:sp>
        <p:sp>
          <p:nvSpPr>
            <p:cNvPr id="267549" name="Freeform 285"/>
            <p:cNvSpPr>
              <a:spLocks/>
            </p:cNvSpPr>
            <p:nvPr/>
          </p:nvSpPr>
          <p:spPr bwMode="auto">
            <a:xfrm>
              <a:off x="1872" y="3676"/>
              <a:ext cx="62" cy="47"/>
            </a:xfrm>
            <a:custGeom>
              <a:avLst/>
              <a:gdLst/>
              <a:ahLst/>
              <a:cxnLst>
                <a:cxn ang="0">
                  <a:pos x="62" y="15"/>
                </a:cxn>
                <a:cxn ang="0">
                  <a:pos x="0" y="0"/>
                </a:cxn>
                <a:cxn ang="0">
                  <a:pos x="42" y="47"/>
                </a:cxn>
                <a:cxn ang="0">
                  <a:pos x="62" y="15"/>
                </a:cxn>
              </a:cxnLst>
              <a:rect l="0" t="0" r="r" b="b"/>
              <a:pathLst>
                <a:path w="62" h="47">
                  <a:moveTo>
                    <a:pt x="62" y="15"/>
                  </a:moveTo>
                  <a:lnTo>
                    <a:pt x="0" y="0"/>
                  </a:lnTo>
                  <a:lnTo>
                    <a:pt x="42" y="47"/>
                  </a:lnTo>
                  <a:lnTo>
                    <a:pt x="62" y="15"/>
                  </a:lnTo>
                  <a:close/>
                </a:path>
              </a:pathLst>
            </a:custGeom>
            <a:solidFill>
              <a:srgbClr val="000000"/>
            </a:solidFill>
            <a:ln w="28575" cmpd="sng">
              <a:solidFill>
                <a:srgbClr val="333399"/>
              </a:solidFill>
              <a:round/>
              <a:headEnd/>
              <a:tailEnd/>
            </a:ln>
          </p:spPr>
          <p:txBody>
            <a:bodyPr/>
            <a:lstStyle/>
            <a:p>
              <a:endParaRPr lang="zh-CN" altLang="en-US"/>
            </a:p>
          </p:txBody>
        </p:sp>
      </p:grpSp>
      <p:grpSp>
        <p:nvGrpSpPr>
          <p:cNvPr id="267550" name="Group 286"/>
          <p:cNvGrpSpPr>
            <a:grpSpLocks/>
          </p:cNvGrpSpPr>
          <p:nvPr/>
        </p:nvGrpSpPr>
        <p:grpSpPr bwMode="auto">
          <a:xfrm>
            <a:off x="6070600" y="4576763"/>
            <a:ext cx="560388" cy="374650"/>
            <a:chOff x="3202" y="3033"/>
            <a:chExt cx="309" cy="192"/>
          </a:xfrm>
        </p:grpSpPr>
        <p:sp>
          <p:nvSpPr>
            <p:cNvPr id="267551" name="Oval 287"/>
            <p:cNvSpPr>
              <a:spLocks noChangeArrowheads="1"/>
            </p:cNvSpPr>
            <p:nvPr/>
          </p:nvSpPr>
          <p:spPr bwMode="auto">
            <a:xfrm>
              <a:off x="3203" y="3113"/>
              <a:ext cx="308" cy="112"/>
            </a:xfrm>
            <a:prstGeom prst="ellipse">
              <a:avLst/>
            </a:prstGeom>
            <a:solidFill>
              <a:srgbClr val="0078AA"/>
            </a:solidFill>
            <a:ln w="3175">
              <a:solidFill>
                <a:srgbClr val="AAE6FF"/>
              </a:solidFill>
              <a:round/>
              <a:headEnd/>
              <a:tailEnd/>
            </a:ln>
          </p:spPr>
          <p:txBody>
            <a:bodyPr/>
            <a:lstStyle/>
            <a:p>
              <a:endParaRPr lang="zh-CN" altLang="en-US"/>
            </a:p>
          </p:txBody>
        </p:sp>
        <p:sp>
          <p:nvSpPr>
            <p:cNvPr id="267552" name="Rectangle 288"/>
            <p:cNvSpPr>
              <a:spLocks noChangeArrowheads="1"/>
            </p:cNvSpPr>
            <p:nvPr/>
          </p:nvSpPr>
          <p:spPr bwMode="auto">
            <a:xfrm>
              <a:off x="3202" y="3090"/>
              <a:ext cx="308" cy="80"/>
            </a:xfrm>
            <a:prstGeom prst="rect">
              <a:avLst/>
            </a:prstGeom>
            <a:solidFill>
              <a:srgbClr val="0078AA"/>
            </a:solidFill>
            <a:ln w="9525">
              <a:noFill/>
              <a:miter lim="800000"/>
              <a:headEnd/>
              <a:tailEnd/>
            </a:ln>
          </p:spPr>
          <p:txBody>
            <a:bodyPr/>
            <a:lstStyle/>
            <a:p>
              <a:endParaRPr lang="zh-CN" altLang="en-US"/>
            </a:p>
          </p:txBody>
        </p:sp>
        <p:sp>
          <p:nvSpPr>
            <p:cNvPr id="267553" name="Rectangle 289"/>
            <p:cNvSpPr>
              <a:spLocks noChangeArrowheads="1"/>
            </p:cNvSpPr>
            <p:nvPr/>
          </p:nvSpPr>
          <p:spPr bwMode="auto">
            <a:xfrm>
              <a:off x="3202" y="3090"/>
              <a:ext cx="308" cy="80"/>
            </a:xfrm>
            <a:prstGeom prst="rect">
              <a:avLst/>
            </a:prstGeom>
            <a:solidFill>
              <a:srgbClr val="0078AA"/>
            </a:solidFill>
            <a:ln w="9525">
              <a:noFill/>
              <a:miter lim="800000"/>
              <a:headEnd/>
              <a:tailEnd/>
            </a:ln>
          </p:spPr>
          <p:txBody>
            <a:bodyPr/>
            <a:lstStyle/>
            <a:p>
              <a:endParaRPr lang="zh-CN" altLang="en-US"/>
            </a:p>
          </p:txBody>
        </p:sp>
        <p:sp>
          <p:nvSpPr>
            <p:cNvPr id="267554" name="Oval 290"/>
            <p:cNvSpPr>
              <a:spLocks noChangeArrowheads="1"/>
            </p:cNvSpPr>
            <p:nvPr/>
          </p:nvSpPr>
          <p:spPr bwMode="auto">
            <a:xfrm>
              <a:off x="3203" y="3033"/>
              <a:ext cx="308" cy="112"/>
            </a:xfrm>
            <a:prstGeom prst="ellipse">
              <a:avLst/>
            </a:prstGeom>
            <a:solidFill>
              <a:srgbClr val="00B4FF"/>
            </a:solidFill>
            <a:ln w="3175">
              <a:solidFill>
                <a:srgbClr val="AAE6FF"/>
              </a:solidFill>
              <a:round/>
              <a:headEnd/>
              <a:tailEnd/>
            </a:ln>
          </p:spPr>
          <p:txBody>
            <a:bodyPr/>
            <a:lstStyle/>
            <a:p>
              <a:endParaRPr lang="zh-CN" altLang="en-US"/>
            </a:p>
          </p:txBody>
        </p:sp>
        <p:grpSp>
          <p:nvGrpSpPr>
            <p:cNvPr id="267555" name="Group 291"/>
            <p:cNvGrpSpPr>
              <a:grpSpLocks/>
            </p:cNvGrpSpPr>
            <p:nvPr/>
          </p:nvGrpSpPr>
          <p:grpSpPr bwMode="auto">
            <a:xfrm>
              <a:off x="3249" y="3046"/>
              <a:ext cx="214" cy="86"/>
              <a:chOff x="3249" y="3046"/>
              <a:chExt cx="214" cy="86"/>
            </a:xfrm>
          </p:grpSpPr>
          <p:grpSp>
            <p:nvGrpSpPr>
              <p:cNvPr id="267556" name="Group 292"/>
              <p:cNvGrpSpPr>
                <a:grpSpLocks/>
              </p:cNvGrpSpPr>
              <p:nvPr/>
            </p:nvGrpSpPr>
            <p:grpSpPr bwMode="auto">
              <a:xfrm>
                <a:off x="3249" y="3046"/>
                <a:ext cx="212" cy="84"/>
                <a:chOff x="3249" y="3046"/>
                <a:chExt cx="212" cy="84"/>
              </a:xfrm>
            </p:grpSpPr>
            <p:sp>
              <p:nvSpPr>
                <p:cNvPr id="267557" name="Freeform 293"/>
                <p:cNvSpPr>
                  <a:spLocks/>
                </p:cNvSpPr>
                <p:nvPr/>
              </p:nvSpPr>
              <p:spPr bwMode="auto">
                <a:xfrm>
                  <a:off x="3360" y="3048"/>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round/>
                  <a:headEnd/>
                  <a:tailEnd/>
                </a:ln>
              </p:spPr>
              <p:txBody>
                <a:bodyPr/>
                <a:lstStyle/>
                <a:p>
                  <a:endParaRPr lang="zh-CN" altLang="en-US"/>
                </a:p>
              </p:txBody>
            </p:sp>
            <p:sp>
              <p:nvSpPr>
                <p:cNvPr id="267558" name="Freeform 294"/>
                <p:cNvSpPr>
                  <a:spLocks/>
                </p:cNvSpPr>
                <p:nvPr/>
              </p:nvSpPr>
              <p:spPr bwMode="auto">
                <a:xfrm>
                  <a:off x="3360" y="3048"/>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round/>
                  <a:headEnd/>
                  <a:tailEnd/>
                </a:ln>
              </p:spPr>
              <p:txBody>
                <a:bodyPr/>
                <a:lstStyle/>
                <a:p>
                  <a:endParaRPr lang="zh-CN" altLang="en-US"/>
                </a:p>
              </p:txBody>
            </p:sp>
            <p:sp>
              <p:nvSpPr>
                <p:cNvPr id="267559" name="Freeform 295"/>
                <p:cNvSpPr>
                  <a:spLocks/>
                </p:cNvSpPr>
                <p:nvPr/>
              </p:nvSpPr>
              <p:spPr bwMode="auto">
                <a:xfrm>
                  <a:off x="3249" y="3090"/>
                  <a:ext cx="102" cy="38"/>
                </a:xfrm>
                <a:custGeom>
                  <a:avLst/>
                  <a:gdLst/>
                  <a:ahLst/>
                  <a:cxnLst>
                    <a:cxn ang="0">
                      <a:pos x="102" y="8"/>
                    </a:cxn>
                    <a:cxn ang="0">
                      <a:pos x="79" y="0"/>
                    </a:cxn>
                    <a:cxn ang="0">
                      <a:pos x="26" y="24"/>
                    </a:cxn>
                    <a:cxn ang="0">
                      <a:pos x="0" y="16"/>
                    </a:cxn>
                    <a:cxn ang="0">
                      <a:pos x="13" y="38"/>
                    </a:cxn>
                    <a:cxn ang="0">
                      <a:pos x="79" y="38"/>
                    </a:cxn>
                    <a:cxn ang="0">
                      <a:pos x="51" y="30"/>
                    </a:cxn>
                    <a:cxn ang="0">
                      <a:pos x="102" y="8"/>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round/>
                  <a:headEnd/>
                  <a:tailEnd/>
                </a:ln>
              </p:spPr>
              <p:txBody>
                <a:bodyPr/>
                <a:lstStyle/>
                <a:p>
                  <a:endParaRPr lang="zh-CN" altLang="en-US"/>
                </a:p>
              </p:txBody>
            </p:sp>
            <p:sp>
              <p:nvSpPr>
                <p:cNvPr id="267560" name="Freeform 296"/>
                <p:cNvSpPr>
                  <a:spLocks/>
                </p:cNvSpPr>
                <p:nvPr/>
              </p:nvSpPr>
              <p:spPr bwMode="auto">
                <a:xfrm>
                  <a:off x="3249" y="3090"/>
                  <a:ext cx="102" cy="38"/>
                </a:xfrm>
                <a:custGeom>
                  <a:avLst/>
                  <a:gdLst/>
                  <a:ahLst/>
                  <a:cxnLst>
                    <a:cxn ang="0">
                      <a:pos x="102" y="8"/>
                    </a:cxn>
                    <a:cxn ang="0">
                      <a:pos x="79" y="0"/>
                    </a:cxn>
                    <a:cxn ang="0">
                      <a:pos x="26" y="24"/>
                    </a:cxn>
                    <a:cxn ang="0">
                      <a:pos x="0" y="16"/>
                    </a:cxn>
                    <a:cxn ang="0">
                      <a:pos x="13" y="38"/>
                    </a:cxn>
                    <a:cxn ang="0">
                      <a:pos x="79" y="38"/>
                    </a:cxn>
                    <a:cxn ang="0">
                      <a:pos x="51" y="30"/>
                    </a:cxn>
                    <a:cxn ang="0">
                      <a:pos x="102" y="8"/>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round/>
                  <a:headEnd/>
                  <a:tailEnd/>
                </a:ln>
              </p:spPr>
              <p:txBody>
                <a:bodyPr/>
                <a:lstStyle/>
                <a:p>
                  <a:endParaRPr lang="zh-CN" altLang="en-US"/>
                </a:p>
              </p:txBody>
            </p:sp>
            <p:sp>
              <p:nvSpPr>
                <p:cNvPr id="267561" name="Freeform 297"/>
                <p:cNvSpPr>
                  <a:spLocks/>
                </p:cNvSpPr>
                <p:nvPr/>
              </p:nvSpPr>
              <p:spPr bwMode="auto">
                <a:xfrm>
                  <a:off x="3255" y="3046"/>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round/>
                  <a:headEnd/>
                  <a:tailEnd/>
                </a:ln>
              </p:spPr>
              <p:txBody>
                <a:bodyPr/>
                <a:lstStyle/>
                <a:p>
                  <a:endParaRPr lang="zh-CN" altLang="en-US"/>
                </a:p>
              </p:txBody>
            </p:sp>
            <p:sp>
              <p:nvSpPr>
                <p:cNvPr id="267562" name="Freeform 298"/>
                <p:cNvSpPr>
                  <a:spLocks/>
                </p:cNvSpPr>
                <p:nvPr/>
              </p:nvSpPr>
              <p:spPr bwMode="auto">
                <a:xfrm>
                  <a:off x="3255" y="3046"/>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round/>
                  <a:headEnd/>
                  <a:tailEnd/>
                </a:ln>
              </p:spPr>
              <p:txBody>
                <a:bodyPr/>
                <a:lstStyle/>
                <a:p>
                  <a:endParaRPr lang="zh-CN" altLang="en-US"/>
                </a:p>
              </p:txBody>
            </p:sp>
            <p:sp>
              <p:nvSpPr>
                <p:cNvPr id="267563" name="Freeform 299"/>
                <p:cNvSpPr>
                  <a:spLocks/>
                </p:cNvSpPr>
                <p:nvPr/>
              </p:nvSpPr>
              <p:spPr bwMode="auto">
                <a:xfrm>
                  <a:off x="3356" y="3094"/>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round/>
                  <a:headEnd/>
                  <a:tailEnd/>
                </a:ln>
              </p:spPr>
              <p:txBody>
                <a:bodyPr/>
                <a:lstStyle/>
                <a:p>
                  <a:endParaRPr lang="zh-CN" altLang="en-US"/>
                </a:p>
              </p:txBody>
            </p:sp>
            <p:sp>
              <p:nvSpPr>
                <p:cNvPr id="267564" name="Freeform 300"/>
                <p:cNvSpPr>
                  <a:spLocks/>
                </p:cNvSpPr>
                <p:nvPr/>
              </p:nvSpPr>
              <p:spPr bwMode="auto">
                <a:xfrm>
                  <a:off x="3356" y="3094"/>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round/>
                  <a:headEnd/>
                  <a:tailEnd/>
                </a:ln>
              </p:spPr>
              <p:txBody>
                <a:bodyPr/>
                <a:lstStyle/>
                <a:p>
                  <a:endParaRPr lang="zh-CN" altLang="en-US"/>
                </a:p>
              </p:txBody>
            </p:sp>
          </p:grpSp>
          <p:grpSp>
            <p:nvGrpSpPr>
              <p:cNvPr id="267565" name="Group 301"/>
              <p:cNvGrpSpPr>
                <a:grpSpLocks/>
              </p:cNvGrpSpPr>
              <p:nvPr/>
            </p:nvGrpSpPr>
            <p:grpSpPr bwMode="auto">
              <a:xfrm>
                <a:off x="3251" y="3048"/>
                <a:ext cx="212" cy="84"/>
                <a:chOff x="3251" y="3048"/>
                <a:chExt cx="212" cy="84"/>
              </a:xfrm>
            </p:grpSpPr>
            <p:sp>
              <p:nvSpPr>
                <p:cNvPr id="267566" name="Freeform 302"/>
                <p:cNvSpPr>
                  <a:spLocks/>
                </p:cNvSpPr>
                <p:nvPr/>
              </p:nvSpPr>
              <p:spPr bwMode="auto">
                <a:xfrm>
                  <a:off x="3362" y="3050"/>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round/>
                  <a:headEnd/>
                  <a:tailEnd/>
                </a:ln>
              </p:spPr>
              <p:txBody>
                <a:bodyPr/>
                <a:lstStyle/>
                <a:p>
                  <a:endParaRPr lang="zh-CN" altLang="en-US"/>
                </a:p>
              </p:txBody>
            </p:sp>
            <p:sp>
              <p:nvSpPr>
                <p:cNvPr id="267567" name="Freeform 303"/>
                <p:cNvSpPr>
                  <a:spLocks/>
                </p:cNvSpPr>
                <p:nvPr/>
              </p:nvSpPr>
              <p:spPr bwMode="auto">
                <a:xfrm>
                  <a:off x="3362" y="3050"/>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round/>
                  <a:headEnd/>
                  <a:tailEnd/>
                </a:ln>
              </p:spPr>
              <p:txBody>
                <a:bodyPr/>
                <a:lstStyle/>
                <a:p>
                  <a:endParaRPr lang="zh-CN" altLang="en-US"/>
                </a:p>
              </p:txBody>
            </p:sp>
            <p:sp>
              <p:nvSpPr>
                <p:cNvPr id="267568" name="Freeform 304"/>
                <p:cNvSpPr>
                  <a:spLocks/>
                </p:cNvSpPr>
                <p:nvPr/>
              </p:nvSpPr>
              <p:spPr bwMode="auto">
                <a:xfrm>
                  <a:off x="3251" y="3092"/>
                  <a:ext cx="101" cy="38"/>
                </a:xfrm>
                <a:custGeom>
                  <a:avLst/>
                  <a:gdLst/>
                  <a:ahLst/>
                  <a:cxnLst>
                    <a:cxn ang="0">
                      <a:pos x="101" y="8"/>
                    </a:cxn>
                    <a:cxn ang="0">
                      <a:pos x="79" y="0"/>
                    </a:cxn>
                    <a:cxn ang="0">
                      <a:pos x="26" y="24"/>
                    </a:cxn>
                    <a:cxn ang="0">
                      <a:pos x="0" y="16"/>
                    </a:cxn>
                    <a:cxn ang="0">
                      <a:pos x="13" y="38"/>
                    </a:cxn>
                    <a:cxn ang="0">
                      <a:pos x="79" y="38"/>
                    </a:cxn>
                    <a:cxn ang="0">
                      <a:pos x="51" y="30"/>
                    </a:cxn>
                    <a:cxn ang="0">
                      <a:pos x="101" y="8"/>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round/>
                  <a:headEnd/>
                  <a:tailEnd/>
                </a:ln>
              </p:spPr>
              <p:txBody>
                <a:bodyPr/>
                <a:lstStyle/>
                <a:p>
                  <a:endParaRPr lang="zh-CN" altLang="en-US"/>
                </a:p>
              </p:txBody>
            </p:sp>
            <p:sp>
              <p:nvSpPr>
                <p:cNvPr id="267569" name="Freeform 305"/>
                <p:cNvSpPr>
                  <a:spLocks/>
                </p:cNvSpPr>
                <p:nvPr/>
              </p:nvSpPr>
              <p:spPr bwMode="auto">
                <a:xfrm>
                  <a:off x="3251" y="3092"/>
                  <a:ext cx="101" cy="38"/>
                </a:xfrm>
                <a:custGeom>
                  <a:avLst/>
                  <a:gdLst/>
                  <a:ahLst/>
                  <a:cxnLst>
                    <a:cxn ang="0">
                      <a:pos x="101" y="8"/>
                    </a:cxn>
                    <a:cxn ang="0">
                      <a:pos x="79" y="0"/>
                    </a:cxn>
                    <a:cxn ang="0">
                      <a:pos x="26" y="24"/>
                    </a:cxn>
                    <a:cxn ang="0">
                      <a:pos x="0" y="16"/>
                    </a:cxn>
                    <a:cxn ang="0">
                      <a:pos x="13" y="38"/>
                    </a:cxn>
                    <a:cxn ang="0">
                      <a:pos x="79" y="38"/>
                    </a:cxn>
                    <a:cxn ang="0">
                      <a:pos x="51" y="30"/>
                    </a:cxn>
                    <a:cxn ang="0">
                      <a:pos x="101" y="8"/>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round/>
                  <a:headEnd/>
                  <a:tailEnd/>
                </a:ln>
              </p:spPr>
              <p:txBody>
                <a:bodyPr/>
                <a:lstStyle/>
                <a:p>
                  <a:endParaRPr lang="zh-CN" altLang="en-US"/>
                </a:p>
              </p:txBody>
            </p:sp>
            <p:sp>
              <p:nvSpPr>
                <p:cNvPr id="267570" name="Freeform 306"/>
                <p:cNvSpPr>
                  <a:spLocks/>
                </p:cNvSpPr>
                <p:nvPr/>
              </p:nvSpPr>
              <p:spPr bwMode="auto">
                <a:xfrm>
                  <a:off x="3257" y="3048"/>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round/>
                  <a:headEnd/>
                  <a:tailEnd/>
                </a:ln>
              </p:spPr>
              <p:txBody>
                <a:bodyPr/>
                <a:lstStyle/>
                <a:p>
                  <a:endParaRPr lang="zh-CN" altLang="en-US"/>
                </a:p>
              </p:txBody>
            </p:sp>
            <p:sp>
              <p:nvSpPr>
                <p:cNvPr id="267571" name="Freeform 307"/>
                <p:cNvSpPr>
                  <a:spLocks/>
                </p:cNvSpPr>
                <p:nvPr/>
              </p:nvSpPr>
              <p:spPr bwMode="auto">
                <a:xfrm>
                  <a:off x="3257" y="3048"/>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round/>
                  <a:headEnd/>
                  <a:tailEnd/>
                </a:ln>
              </p:spPr>
              <p:txBody>
                <a:bodyPr/>
                <a:lstStyle/>
                <a:p>
                  <a:endParaRPr lang="zh-CN" altLang="en-US"/>
                </a:p>
              </p:txBody>
            </p:sp>
            <p:sp>
              <p:nvSpPr>
                <p:cNvPr id="267572" name="Freeform 308"/>
                <p:cNvSpPr>
                  <a:spLocks/>
                </p:cNvSpPr>
                <p:nvPr/>
              </p:nvSpPr>
              <p:spPr bwMode="auto">
                <a:xfrm>
                  <a:off x="3358" y="3096"/>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round/>
                  <a:headEnd/>
                  <a:tailEnd/>
                </a:ln>
              </p:spPr>
              <p:txBody>
                <a:bodyPr/>
                <a:lstStyle/>
                <a:p>
                  <a:endParaRPr lang="zh-CN" altLang="en-US"/>
                </a:p>
              </p:txBody>
            </p:sp>
            <p:sp>
              <p:nvSpPr>
                <p:cNvPr id="267573" name="Freeform 309"/>
                <p:cNvSpPr>
                  <a:spLocks/>
                </p:cNvSpPr>
                <p:nvPr/>
              </p:nvSpPr>
              <p:spPr bwMode="auto">
                <a:xfrm>
                  <a:off x="3358" y="3096"/>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round/>
                  <a:headEnd/>
                  <a:tailEnd/>
                </a:ln>
              </p:spPr>
              <p:txBody>
                <a:bodyPr/>
                <a:lstStyle/>
                <a:p>
                  <a:endParaRPr lang="zh-CN" altLang="en-US"/>
                </a:p>
              </p:txBody>
            </p:sp>
          </p:grpSp>
        </p:grpSp>
        <p:sp>
          <p:nvSpPr>
            <p:cNvPr id="267574" name="Line 310"/>
            <p:cNvSpPr>
              <a:spLocks noChangeShapeType="1"/>
            </p:cNvSpPr>
            <p:nvPr/>
          </p:nvSpPr>
          <p:spPr bwMode="auto">
            <a:xfrm>
              <a:off x="3202" y="3088"/>
              <a:ext cx="1" cy="80"/>
            </a:xfrm>
            <a:prstGeom prst="line">
              <a:avLst/>
            </a:prstGeom>
            <a:noFill/>
            <a:ln w="3175">
              <a:solidFill>
                <a:srgbClr val="AAE6FF"/>
              </a:solidFill>
              <a:round/>
              <a:headEnd/>
              <a:tailEnd/>
            </a:ln>
          </p:spPr>
          <p:txBody>
            <a:bodyPr/>
            <a:lstStyle/>
            <a:p>
              <a:endParaRPr lang="zh-CN" altLang="en-US"/>
            </a:p>
          </p:txBody>
        </p:sp>
        <p:sp>
          <p:nvSpPr>
            <p:cNvPr id="267575" name="Line 311"/>
            <p:cNvSpPr>
              <a:spLocks noChangeShapeType="1"/>
            </p:cNvSpPr>
            <p:nvPr/>
          </p:nvSpPr>
          <p:spPr bwMode="auto">
            <a:xfrm>
              <a:off x="3510" y="3088"/>
              <a:ext cx="1" cy="80"/>
            </a:xfrm>
            <a:prstGeom prst="line">
              <a:avLst/>
            </a:prstGeom>
            <a:noFill/>
            <a:ln w="3175">
              <a:solidFill>
                <a:srgbClr val="AAE6FF"/>
              </a:solidFill>
              <a:round/>
              <a:headEnd/>
              <a:tailEnd/>
            </a:ln>
          </p:spPr>
          <p:txBody>
            <a:bodyPr/>
            <a:lstStyle/>
            <a:p>
              <a:endParaRPr lang="zh-CN" altLang="en-US"/>
            </a:p>
          </p:txBody>
        </p:sp>
      </p:grpSp>
      <p:sp>
        <p:nvSpPr>
          <p:cNvPr id="267576" name="Rectangle 312"/>
          <p:cNvSpPr>
            <a:spLocks noChangeArrowheads="1"/>
          </p:cNvSpPr>
          <p:nvPr/>
        </p:nvSpPr>
        <p:spPr bwMode="auto">
          <a:xfrm>
            <a:off x="6642100" y="4152900"/>
            <a:ext cx="855663" cy="390525"/>
          </a:xfrm>
          <a:prstGeom prst="rect">
            <a:avLst/>
          </a:prstGeom>
          <a:noFill/>
          <a:ln w="9525">
            <a:noFill/>
            <a:miter lim="800000"/>
            <a:headEnd/>
            <a:tailEnd/>
          </a:ln>
        </p:spPr>
        <p:txBody>
          <a:bodyPr/>
          <a:lstStyle/>
          <a:p>
            <a:endParaRPr lang="zh-CN" altLang="en-US"/>
          </a:p>
        </p:txBody>
      </p:sp>
      <p:sp>
        <p:nvSpPr>
          <p:cNvPr id="267577" name="Rectangle 313"/>
          <p:cNvSpPr>
            <a:spLocks noChangeArrowheads="1"/>
          </p:cNvSpPr>
          <p:nvPr/>
        </p:nvSpPr>
        <p:spPr bwMode="auto">
          <a:xfrm>
            <a:off x="6948488" y="4581525"/>
            <a:ext cx="762000" cy="304800"/>
          </a:xfrm>
          <a:prstGeom prst="rect">
            <a:avLst/>
          </a:prstGeom>
          <a:noFill/>
          <a:ln w="9525">
            <a:noFill/>
            <a:miter lim="800000"/>
            <a:headEnd/>
            <a:tailEnd/>
          </a:ln>
        </p:spPr>
        <p:txBody>
          <a:bodyPr wrap="none" lIns="0" tIns="0" rIns="0" bIns="0">
            <a:spAutoFit/>
          </a:bodyPr>
          <a:lstStyle/>
          <a:p>
            <a:r>
              <a:rPr kumimoji="1" lang="zh-CN" altLang="en-US" sz="2000">
                <a:solidFill>
                  <a:srgbClr val="333399"/>
                </a:solidFill>
                <a:latin typeface="Arial" charset="0"/>
                <a:ea typeface="黑体" pitchFamily="2" charset="-122"/>
              </a:rPr>
              <a:t>因特网</a:t>
            </a:r>
          </a:p>
        </p:txBody>
      </p:sp>
      <p:sp>
        <p:nvSpPr>
          <p:cNvPr id="267578" name="Rectangle 314"/>
          <p:cNvSpPr>
            <a:spLocks noChangeArrowheads="1"/>
          </p:cNvSpPr>
          <p:nvPr/>
        </p:nvSpPr>
        <p:spPr bwMode="auto">
          <a:xfrm>
            <a:off x="3686175" y="4240213"/>
            <a:ext cx="384175" cy="366712"/>
          </a:xfrm>
          <a:prstGeom prst="rect">
            <a:avLst/>
          </a:prstGeom>
          <a:noFill/>
          <a:ln w="9525">
            <a:noFill/>
            <a:miter lim="800000"/>
            <a:headEnd/>
            <a:tailEnd/>
          </a:ln>
        </p:spPr>
        <p:txBody>
          <a:bodyPr/>
          <a:lstStyle/>
          <a:p>
            <a:endParaRPr lang="zh-CN" altLang="en-US"/>
          </a:p>
        </p:txBody>
      </p:sp>
      <p:sp>
        <p:nvSpPr>
          <p:cNvPr id="267579" name="Rectangle 315"/>
          <p:cNvSpPr>
            <a:spLocks noChangeArrowheads="1"/>
          </p:cNvSpPr>
          <p:nvPr/>
        </p:nvSpPr>
        <p:spPr bwMode="auto">
          <a:xfrm>
            <a:off x="2863850" y="4948238"/>
            <a:ext cx="417513" cy="365125"/>
          </a:xfrm>
          <a:prstGeom prst="rect">
            <a:avLst/>
          </a:prstGeom>
          <a:noFill/>
          <a:ln w="9525">
            <a:noFill/>
            <a:miter lim="800000"/>
            <a:headEnd/>
            <a:tailEnd/>
          </a:ln>
        </p:spPr>
        <p:txBody>
          <a:bodyPr/>
          <a:lstStyle/>
          <a:p>
            <a:endParaRPr lang="zh-CN" altLang="en-US"/>
          </a:p>
        </p:txBody>
      </p:sp>
      <p:sp>
        <p:nvSpPr>
          <p:cNvPr id="267580" name="Rectangle 316"/>
          <p:cNvSpPr>
            <a:spLocks noChangeArrowheads="1"/>
          </p:cNvSpPr>
          <p:nvPr/>
        </p:nvSpPr>
        <p:spPr bwMode="auto">
          <a:xfrm>
            <a:off x="1708150" y="4594225"/>
            <a:ext cx="419100" cy="365125"/>
          </a:xfrm>
          <a:prstGeom prst="rect">
            <a:avLst/>
          </a:prstGeom>
          <a:noFill/>
          <a:ln w="9525">
            <a:noFill/>
            <a:miter lim="800000"/>
            <a:headEnd/>
            <a:tailEnd/>
          </a:ln>
        </p:spPr>
        <p:txBody>
          <a:bodyPr/>
          <a:lstStyle/>
          <a:p>
            <a:endParaRPr lang="zh-CN" altLang="en-US"/>
          </a:p>
        </p:txBody>
      </p:sp>
      <p:sp>
        <p:nvSpPr>
          <p:cNvPr id="267581" name="Rectangle 317"/>
          <p:cNvSpPr>
            <a:spLocks noChangeArrowheads="1"/>
          </p:cNvSpPr>
          <p:nvPr/>
        </p:nvSpPr>
        <p:spPr bwMode="auto">
          <a:xfrm>
            <a:off x="427038" y="4254500"/>
            <a:ext cx="762000" cy="304800"/>
          </a:xfrm>
          <a:prstGeom prst="rect">
            <a:avLst/>
          </a:prstGeom>
          <a:noFill/>
          <a:ln w="9525">
            <a:noFill/>
            <a:miter lim="800000"/>
            <a:headEnd/>
            <a:tailEnd/>
          </a:ln>
        </p:spPr>
        <p:txBody>
          <a:bodyPr wrap="none" lIns="0" tIns="0" rIns="0" bIns="0">
            <a:spAutoFit/>
          </a:bodyPr>
          <a:lstStyle/>
          <a:p>
            <a:r>
              <a:rPr kumimoji="1" lang="zh-CN" altLang="en-US" sz="2000">
                <a:solidFill>
                  <a:srgbClr val="333399"/>
                </a:solidFill>
                <a:latin typeface="Arial" charset="0"/>
                <a:ea typeface="黑体" pitchFamily="2" charset="-122"/>
              </a:rPr>
              <a:t>浏览器</a:t>
            </a:r>
          </a:p>
        </p:txBody>
      </p:sp>
      <p:sp>
        <p:nvSpPr>
          <p:cNvPr id="267582" name="Rectangle 318"/>
          <p:cNvSpPr>
            <a:spLocks noChangeArrowheads="1"/>
          </p:cNvSpPr>
          <p:nvPr/>
        </p:nvSpPr>
        <p:spPr bwMode="auto">
          <a:xfrm>
            <a:off x="3732213" y="4268788"/>
            <a:ext cx="276225" cy="304800"/>
          </a:xfrm>
          <a:prstGeom prst="rect">
            <a:avLst/>
          </a:prstGeom>
          <a:noFill/>
          <a:ln w="9525">
            <a:noFill/>
            <a:miter lim="800000"/>
            <a:headEnd/>
            <a:tailEnd/>
          </a:ln>
        </p:spPr>
        <p:txBody>
          <a:bodyPr wrap="none" lIns="0" tIns="0" rIns="0" bIns="0">
            <a:spAutoFit/>
          </a:bodyPr>
          <a:lstStyle/>
          <a:p>
            <a:r>
              <a:rPr kumimoji="1" lang="en-US" altLang="zh-CN" sz="2000">
                <a:solidFill>
                  <a:srgbClr val="333399"/>
                </a:solidFill>
                <a:latin typeface="Arial" charset="0"/>
                <a:ea typeface="黑体" pitchFamily="2" charset="-122"/>
              </a:rPr>
              <a:t>R</a:t>
            </a:r>
            <a:r>
              <a:rPr kumimoji="1" lang="en-US" altLang="zh-CN" sz="2000" baseline="-25000">
                <a:solidFill>
                  <a:srgbClr val="333399"/>
                </a:solidFill>
                <a:latin typeface="Arial" charset="0"/>
                <a:ea typeface="黑体" pitchFamily="2" charset="-122"/>
              </a:rPr>
              <a:t>1</a:t>
            </a:r>
          </a:p>
        </p:txBody>
      </p:sp>
      <p:sp>
        <p:nvSpPr>
          <p:cNvPr id="267583" name="Rectangle 319"/>
          <p:cNvSpPr>
            <a:spLocks noChangeArrowheads="1"/>
          </p:cNvSpPr>
          <p:nvPr/>
        </p:nvSpPr>
        <p:spPr bwMode="auto">
          <a:xfrm>
            <a:off x="5895975" y="4294188"/>
            <a:ext cx="276225" cy="304800"/>
          </a:xfrm>
          <a:prstGeom prst="rect">
            <a:avLst/>
          </a:prstGeom>
          <a:noFill/>
          <a:ln w="9525">
            <a:noFill/>
            <a:miter lim="800000"/>
            <a:headEnd/>
            <a:tailEnd/>
          </a:ln>
        </p:spPr>
        <p:txBody>
          <a:bodyPr wrap="none" lIns="0" tIns="0" rIns="0" bIns="0">
            <a:spAutoFit/>
          </a:bodyPr>
          <a:lstStyle/>
          <a:p>
            <a:r>
              <a:rPr kumimoji="1" lang="en-US" altLang="zh-CN" sz="2000">
                <a:solidFill>
                  <a:srgbClr val="333399"/>
                </a:solidFill>
                <a:latin typeface="Arial" charset="0"/>
                <a:ea typeface="黑体" pitchFamily="2" charset="-122"/>
              </a:rPr>
              <a:t>R</a:t>
            </a:r>
            <a:r>
              <a:rPr kumimoji="1" lang="en-US" altLang="zh-CN" sz="2000" baseline="-25000">
                <a:solidFill>
                  <a:srgbClr val="333399"/>
                </a:solidFill>
                <a:latin typeface="Arial" charset="0"/>
                <a:ea typeface="黑体" pitchFamily="2" charset="-122"/>
              </a:rPr>
              <a:t>2</a:t>
            </a:r>
          </a:p>
        </p:txBody>
      </p:sp>
      <p:sp>
        <p:nvSpPr>
          <p:cNvPr id="267584" name="Freeform 320"/>
          <p:cNvSpPr>
            <a:spLocks/>
          </p:cNvSpPr>
          <p:nvPr/>
        </p:nvSpPr>
        <p:spPr bwMode="auto">
          <a:xfrm>
            <a:off x="1695450" y="4557713"/>
            <a:ext cx="914400" cy="1023937"/>
          </a:xfrm>
          <a:custGeom>
            <a:avLst/>
            <a:gdLst/>
            <a:ahLst/>
            <a:cxnLst>
              <a:cxn ang="0">
                <a:pos x="0" y="0"/>
              </a:cxn>
              <a:cxn ang="0">
                <a:pos x="504" y="524"/>
              </a:cxn>
            </a:cxnLst>
            <a:rect l="0" t="0" r="r" b="b"/>
            <a:pathLst>
              <a:path w="504" h="524">
                <a:moveTo>
                  <a:pt x="0" y="0"/>
                </a:moveTo>
                <a:cubicBezTo>
                  <a:pt x="84" y="87"/>
                  <a:pt x="399" y="415"/>
                  <a:pt x="504" y="524"/>
                </a:cubicBezTo>
              </a:path>
            </a:pathLst>
          </a:custGeom>
          <a:noFill/>
          <a:ln w="38100" cmpd="sng">
            <a:solidFill>
              <a:schemeClr val="hlink"/>
            </a:solidFill>
            <a:round/>
            <a:headEnd type="none" w="med" len="med"/>
            <a:tailEnd type="triangle" w="med" len="med"/>
          </a:ln>
          <a:effectLst/>
        </p:spPr>
        <p:txBody>
          <a:bodyPr/>
          <a:lstStyle/>
          <a:p>
            <a:endParaRPr lang="zh-CN" altLang="en-US"/>
          </a:p>
        </p:txBody>
      </p:sp>
      <p:sp>
        <p:nvSpPr>
          <p:cNvPr id="267585" name="Freeform 321"/>
          <p:cNvSpPr>
            <a:spLocks/>
          </p:cNvSpPr>
          <p:nvPr/>
        </p:nvSpPr>
        <p:spPr bwMode="auto">
          <a:xfrm>
            <a:off x="990600" y="4913313"/>
            <a:ext cx="1663700" cy="871537"/>
          </a:xfrm>
          <a:custGeom>
            <a:avLst/>
            <a:gdLst/>
            <a:ahLst/>
            <a:cxnLst>
              <a:cxn ang="0">
                <a:pos x="0" y="0"/>
              </a:cxn>
              <a:cxn ang="0">
                <a:pos x="917" y="446"/>
              </a:cxn>
            </a:cxnLst>
            <a:rect l="0" t="0" r="r" b="b"/>
            <a:pathLst>
              <a:path w="917" h="446">
                <a:moveTo>
                  <a:pt x="0" y="0"/>
                </a:moveTo>
                <a:cubicBezTo>
                  <a:pt x="153" y="74"/>
                  <a:pt x="726" y="353"/>
                  <a:pt x="917" y="446"/>
                </a:cubicBezTo>
              </a:path>
            </a:pathLst>
          </a:custGeom>
          <a:noFill/>
          <a:ln w="38100" cmpd="sng">
            <a:solidFill>
              <a:schemeClr val="hlink"/>
            </a:solidFill>
            <a:round/>
            <a:headEnd type="none" w="med" len="lg"/>
            <a:tailEnd type="triangle" w="med" len="med"/>
          </a:ln>
          <a:effectLst/>
        </p:spPr>
        <p:txBody>
          <a:bodyPr/>
          <a:lstStyle/>
          <a:p>
            <a:endParaRPr lang="zh-CN" altLang="en-US"/>
          </a:p>
        </p:txBody>
      </p:sp>
      <p:sp>
        <p:nvSpPr>
          <p:cNvPr id="267586" name="Freeform 322"/>
          <p:cNvSpPr>
            <a:spLocks/>
          </p:cNvSpPr>
          <p:nvPr/>
        </p:nvSpPr>
        <p:spPr bwMode="auto">
          <a:xfrm>
            <a:off x="1554163" y="5565775"/>
            <a:ext cx="1066800" cy="366713"/>
          </a:xfrm>
          <a:custGeom>
            <a:avLst/>
            <a:gdLst/>
            <a:ahLst/>
            <a:cxnLst>
              <a:cxn ang="0">
                <a:pos x="0" y="0"/>
              </a:cxn>
              <a:cxn ang="0">
                <a:pos x="588" y="188"/>
              </a:cxn>
            </a:cxnLst>
            <a:rect l="0" t="0" r="r" b="b"/>
            <a:pathLst>
              <a:path w="588" h="188">
                <a:moveTo>
                  <a:pt x="0" y="0"/>
                </a:moveTo>
                <a:cubicBezTo>
                  <a:pt x="98" y="31"/>
                  <a:pt x="466" y="149"/>
                  <a:pt x="588" y="188"/>
                </a:cubicBezTo>
              </a:path>
            </a:pathLst>
          </a:custGeom>
          <a:noFill/>
          <a:ln w="38100" cmpd="sng">
            <a:solidFill>
              <a:schemeClr val="hlink"/>
            </a:solidFill>
            <a:round/>
            <a:headEnd type="none" w="med" len="lg"/>
            <a:tailEnd type="triangle" w="med" len="med"/>
          </a:ln>
          <a:effectLst/>
        </p:spPr>
        <p:txBody>
          <a:bodyPr/>
          <a:lstStyle/>
          <a:p>
            <a:endParaRPr lang="zh-CN" altLang="en-US"/>
          </a:p>
        </p:txBody>
      </p:sp>
      <p:sp>
        <p:nvSpPr>
          <p:cNvPr id="267587" name="Freeform 323"/>
          <p:cNvSpPr>
            <a:spLocks/>
          </p:cNvSpPr>
          <p:nvPr/>
        </p:nvSpPr>
        <p:spPr bwMode="auto">
          <a:xfrm>
            <a:off x="1565275" y="3671888"/>
            <a:ext cx="1125538" cy="1776412"/>
          </a:xfrm>
          <a:custGeom>
            <a:avLst/>
            <a:gdLst/>
            <a:ahLst/>
            <a:cxnLst>
              <a:cxn ang="0">
                <a:pos x="0" y="0"/>
              </a:cxn>
              <a:cxn ang="0">
                <a:pos x="620" y="909"/>
              </a:cxn>
            </a:cxnLst>
            <a:rect l="0" t="0" r="r" b="b"/>
            <a:pathLst>
              <a:path w="620" h="909">
                <a:moveTo>
                  <a:pt x="0" y="0"/>
                </a:moveTo>
                <a:cubicBezTo>
                  <a:pt x="103" y="151"/>
                  <a:pt x="491" y="720"/>
                  <a:pt x="620" y="909"/>
                </a:cubicBezTo>
              </a:path>
            </a:pathLst>
          </a:custGeom>
          <a:noFill/>
          <a:ln w="38100" cmpd="sng">
            <a:solidFill>
              <a:schemeClr val="hlink"/>
            </a:solidFill>
            <a:round/>
            <a:headEnd type="none" w="med" len="lg"/>
            <a:tailEnd type="triangle" w="med" len="med"/>
          </a:ln>
          <a:effectLst/>
        </p:spPr>
        <p:txBody>
          <a:bodyPr/>
          <a:lstStyle/>
          <a:p>
            <a:endParaRPr lang="zh-CN" altLang="en-US"/>
          </a:p>
        </p:txBody>
      </p:sp>
      <p:sp>
        <p:nvSpPr>
          <p:cNvPr id="267588" name="Text Box 324"/>
          <p:cNvSpPr txBox="1">
            <a:spLocks noChangeArrowheads="1"/>
          </p:cNvSpPr>
          <p:nvPr/>
        </p:nvSpPr>
        <p:spPr bwMode="auto">
          <a:xfrm>
            <a:off x="468313" y="1984375"/>
            <a:ext cx="8228012" cy="1373188"/>
          </a:xfrm>
          <a:prstGeom prst="rect">
            <a:avLst/>
          </a:prstGeom>
          <a:noFill/>
          <a:ln w="9525">
            <a:noFill/>
            <a:miter lim="800000"/>
            <a:headEnd/>
            <a:tailEnd/>
          </a:ln>
          <a:effectLst/>
        </p:spPr>
        <p:txBody>
          <a:bodyPr>
            <a:spAutoFit/>
          </a:bodyPr>
          <a:lstStyle/>
          <a:p>
            <a:r>
              <a:rPr lang="en-US" altLang="zh-CN" sz="2800">
                <a:solidFill>
                  <a:srgbClr val="333399"/>
                </a:solidFill>
                <a:latin typeface="Arial" charset="0"/>
                <a:ea typeface="黑体" pitchFamily="2" charset="-122"/>
              </a:rPr>
              <a:t>(1) </a:t>
            </a:r>
            <a:r>
              <a:rPr lang="zh-CN" altLang="en-US" sz="2800">
                <a:solidFill>
                  <a:srgbClr val="333399"/>
                </a:solidFill>
                <a:latin typeface="Arial" charset="0"/>
                <a:ea typeface="黑体" pitchFamily="2" charset="-122"/>
              </a:rPr>
              <a:t>浏览器访问因特网的服务器时，要先与校园网的高速缓存建立 </a:t>
            </a:r>
            <a:r>
              <a:rPr lang="en-US" altLang="zh-CN" sz="2800">
                <a:solidFill>
                  <a:srgbClr val="333399"/>
                </a:solidFill>
                <a:latin typeface="Arial" charset="0"/>
                <a:ea typeface="黑体" pitchFamily="2" charset="-122"/>
              </a:rPr>
              <a:t>TCP </a:t>
            </a:r>
            <a:r>
              <a:rPr lang="zh-CN" altLang="en-US" sz="2800">
                <a:solidFill>
                  <a:srgbClr val="333399"/>
                </a:solidFill>
                <a:latin typeface="Arial" charset="0"/>
                <a:ea typeface="黑体" pitchFamily="2" charset="-122"/>
              </a:rPr>
              <a:t>连接，并向高速缓存发出 </a:t>
            </a:r>
            <a:r>
              <a:rPr lang="en-US" altLang="zh-CN" sz="2800">
                <a:solidFill>
                  <a:srgbClr val="333399"/>
                </a:solidFill>
                <a:latin typeface="Arial" charset="0"/>
                <a:ea typeface="黑体" pitchFamily="2" charset="-122"/>
              </a:rPr>
              <a:t>HTTP </a:t>
            </a:r>
            <a:r>
              <a:rPr lang="zh-CN" altLang="en-US" sz="2800">
                <a:solidFill>
                  <a:srgbClr val="333399"/>
                </a:solidFill>
                <a:latin typeface="Arial" charset="0"/>
                <a:ea typeface="黑体" pitchFamily="2" charset="-122"/>
              </a:rPr>
              <a:t>请求报文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7587"/>
                                        </p:tgtEl>
                                        <p:attrNameLst>
                                          <p:attrName>style.visibility</p:attrName>
                                        </p:attrNameLst>
                                      </p:cBhvr>
                                      <p:to>
                                        <p:strVal val="visible"/>
                                      </p:to>
                                    </p:set>
                                    <p:animEffect transition="in" filter="wipe(up)">
                                      <p:cBhvr>
                                        <p:cTn id="7" dur="500"/>
                                        <p:tgtEl>
                                          <p:spTgt spid="267587"/>
                                        </p:tgtEl>
                                      </p:cBhvr>
                                    </p:animEffect>
                                  </p:childTnLst>
                                </p:cTn>
                              </p:par>
                            </p:childTnLst>
                          </p:cTn>
                        </p:par>
                        <p:par>
                          <p:cTn id="8" fill="hold">
                            <p:stCondLst>
                              <p:cond delay="500"/>
                            </p:stCondLst>
                            <p:childTnLst>
                              <p:par>
                                <p:cTn id="9" presetID="22" presetClass="entr" presetSubtype="1" fill="hold" grpId="0" nodeType="afterEffect">
                                  <p:stCondLst>
                                    <p:cond delay="500"/>
                                  </p:stCondLst>
                                  <p:childTnLst>
                                    <p:set>
                                      <p:cBhvr>
                                        <p:cTn id="10" dur="1" fill="hold">
                                          <p:stCondLst>
                                            <p:cond delay="0"/>
                                          </p:stCondLst>
                                        </p:cTn>
                                        <p:tgtEl>
                                          <p:spTgt spid="267584"/>
                                        </p:tgtEl>
                                        <p:attrNameLst>
                                          <p:attrName>style.visibility</p:attrName>
                                        </p:attrNameLst>
                                      </p:cBhvr>
                                      <p:to>
                                        <p:strVal val="visible"/>
                                      </p:to>
                                    </p:set>
                                    <p:animEffect transition="in" filter="wipe(up)">
                                      <p:cBhvr>
                                        <p:cTn id="11" dur="500"/>
                                        <p:tgtEl>
                                          <p:spTgt spid="267584"/>
                                        </p:tgtEl>
                                      </p:cBhvr>
                                    </p:animEffect>
                                  </p:childTnLst>
                                </p:cTn>
                              </p:par>
                            </p:childTnLst>
                          </p:cTn>
                        </p:par>
                        <p:par>
                          <p:cTn id="12" fill="hold">
                            <p:stCondLst>
                              <p:cond delay="1500"/>
                            </p:stCondLst>
                            <p:childTnLst>
                              <p:par>
                                <p:cTn id="13" presetID="22" presetClass="entr" presetSubtype="8" fill="hold" grpId="0" nodeType="afterEffect">
                                  <p:stCondLst>
                                    <p:cond delay="500"/>
                                  </p:stCondLst>
                                  <p:childTnLst>
                                    <p:set>
                                      <p:cBhvr>
                                        <p:cTn id="14" dur="1" fill="hold">
                                          <p:stCondLst>
                                            <p:cond delay="0"/>
                                          </p:stCondLst>
                                        </p:cTn>
                                        <p:tgtEl>
                                          <p:spTgt spid="267585"/>
                                        </p:tgtEl>
                                        <p:attrNameLst>
                                          <p:attrName>style.visibility</p:attrName>
                                        </p:attrNameLst>
                                      </p:cBhvr>
                                      <p:to>
                                        <p:strVal val="visible"/>
                                      </p:to>
                                    </p:set>
                                    <p:animEffect transition="in" filter="wipe(left)">
                                      <p:cBhvr>
                                        <p:cTn id="15" dur="500"/>
                                        <p:tgtEl>
                                          <p:spTgt spid="267585"/>
                                        </p:tgtEl>
                                      </p:cBhvr>
                                    </p:animEffect>
                                  </p:childTnLst>
                                </p:cTn>
                              </p:par>
                            </p:childTnLst>
                          </p:cTn>
                        </p:par>
                        <p:par>
                          <p:cTn id="16" fill="hold">
                            <p:stCondLst>
                              <p:cond delay="2500"/>
                            </p:stCondLst>
                            <p:childTnLst>
                              <p:par>
                                <p:cTn id="17" presetID="22" presetClass="entr" presetSubtype="8" fill="hold" grpId="0" nodeType="afterEffect">
                                  <p:stCondLst>
                                    <p:cond delay="500"/>
                                  </p:stCondLst>
                                  <p:childTnLst>
                                    <p:set>
                                      <p:cBhvr>
                                        <p:cTn id="18" dur="1" fill="hold">
                                          <p:stCondLst>
                                            <p:cond delay="0"/>
                                          </p:stCondLst>
                                        </p:cTn>
                                        <p:tgtEl>
                                          <p:spTgt spid="267586"/>
                                        </p:tgtEl>
                                        <p:attrNameLst>
                                          <p:attrName>style.visibility</p:attrName>
                                        </p:attrNameLst>
                                      </p:cBhvr>
                                      <p:to>
                                        <p:strVal val="visible"/>
                                      </p:to>
                                    </p:set>
                                    <p:animEffect transition="in" filter="wipe(left)">
                                      <p:cBhvr>
                                        <p:cTn id="19" dur="500"/>
                                        <p:tgtEl>
                                          <p:spTgt spid="267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584" grpId="0" animBg="1"/>
      <p:bldP spid="267585" grpId="0" animBg="1"/>
      <p:bldP spid="267586" grpId="0" animBg="1"/>
      <p:bldP spid="26758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idx="4294967295"/>
          </p:nvPr>
        </p:nvSpPr>
        <p:spPr>
          <a:xfrm>
            <a:off x="1350963" y="503238"/>
            <a:ext cx="7793037" cy="622300"/>
          </a:xfrm>
        </p:spPr>
        <p:txBody>
          <a:bodyPr>
            <a:normAutofit fontScale="90000"/>
          </a:bodyPr>
          <a:lstStyle/>
          <a:p>
            <a:pPr algn="ctr"/>
            <a:r>
              <a:rPr lang="zh-CN" altLang="en-US"/>
              <a:t>使用高速缓存的情况</a:t>
            </a:r>
          </a:p>
        </p:txBody>
      </p:sp>
      <p:grpSp>
        <p:nvGrpSpPr>
          <p:cNvPr id="269315" name="Group 3"/>
          <p:cNvGrpSpPr>
            <a:grpSpLocks/>
          </p:cNvGrpSpPr>
          <p:nvPr/>
        </p:nvGrpSpPr>
        <p:grpSpPr bwMode="auto">
          <a:xfrm>
            <a:off x="250825" y="3494088"/>
            <a:ext cx="3454400" cy="2570162"/>
            <a:chOff x="912" y="768"/>
            <a:chExt cx="2400" cy="1584"/>
          </a:xfrm>
        </p:grpSpPr>
        <p:sp>
          <p:nvSpPr>
            <p:cNvPr id="269316" name="Oval 4"/>
            <p:cNvSpPr>
              <a:spLocks noChangeArrowheads="1"/>
            </p:cNvSpPr>
            <p:nvPr/>
          </p:nvSpPr>
          <p:spPr bwMode="auto">
            <a:xfrm>
              <a:off x="1751" y="799"/>
              <a:ext cx="1026" cy="628"/>
            </a:xfrm>
            <a:prstGeom prst="ellipse">
              <a:avLst/>
            </a:prstGeom>
            <a:solidFill>
              <a:srgbClr val="000000"/>
            </a:solidFill>
            <a:ln w="9525">
              <a:noFill/>
              <a:round/>
              <a:headEnd/>
              <a:tailEnd/>
            </a:ln>
          </p:spPr>
          <p:txBody>
            <a:bodyPr/>
            <a:lstStyle/>
            <a:p>
              <a:endParaRPr lang="zh-CN" altLang="en-US"/>
            </a:p>
          </p:txBody>
        </p:sp>
        <p:sp>
          <p:nvSpPr>
            <p:cNvPr id="269317" name="Oval 5"/>
            <p:cNvSpPr>
              <a:spLocks noChangeArrowheads="1"/>
            </p:cNvSpPr>
            <p:nvPr/>
          </p:nvSpPr>
          <p:spPr bwMode="auto">
            <a:xfrm>
              <a:off x="1172" y="972"/>
              <a:ext cx="781" cy="627"/>
            </a:xfrm>
            <a:prstGeom prst="ellipse">
              <a:avLst/>
            </a:prstGeom>
            <a:solidFill>
              <a:srgbClr val="000000"/>
            </a:solidFill>
            <a:ln w="9525">
              <a:noFill/>
              <a:round/>
              <a:headEnd/>
              <a:tailEnd/>
            </a:ln>
          </p:spPr>
          <p:txBody>
            <a:bodyPr/>
            <a:lstStyle/>
            <a:p>
              <a:endParaRPr lang="zh-CN" altLang="en-US"/>
            </a:p>
          </p:txBody>
        </p:sp>
        <p:sp>
          <p:nvSpPr>
            <p:cNvPr id="269318" name="Oval 6"/>
            <p:cNvSpPr>
              <a:spLocks noChangeArrowheads="1"/>
            </p:cNvSpPr>
            <p:nvPr/>
          </p:nvSpPr>
          <p:spPr bwMode="auto">
            <a:xfrm>
              <a:off x="926" y="1364"/>
              <a:ext cx="521" cy="502"/>
            </a:xfrm>
            <a:prstGeom prst="ellipse">
              <a:avLst/>
            </a:prstGeom>
            <a:solidFill>
              <a:srgbClr val="000000"/>
            </a:solidFill>
            <a:ln w="9525">
              <a:noFill/>
              <a:round/>
              <a:headEnd/>
              <a:tailEnd/>
            </a:ln>
          </p:spPr>
          <p:txBody>
            <a:bodyPr/>
            <a:lstStyle/>
            <a:p>
              <a:endParaRPr lang="zh-CN" altLang="en-US"/>
            </a:p>
          </p:txBody>
        </p:sp>
        <p:sp>
          <p:nvSpPr>
            <p:cNvPr id="269319" name="Oval 7"/>
            <p:cNvSpPr>
              <a:spLocks noChangeArrowheads="1"/>
            </p:cNvSpPr>
            <p:nvPr/>
          </p:nvSpPr>
          <p:spPr bwMode="auto">
            <a:xfrm>
              <a:off x="1085" y="1599"/>
              <a:ext cx="796" cy="549"/>
            </a:xfrm>
            <a:prstGeom prst="ellipse">
              <a:avLst/>
            </a:prstGeom>
            <a:solidFill>
              <a:srgbClr val="000000"/>
            </a:solidFill>
            <a:ln w="9525">
              <a:noFill/>
              <a:round/>
              <a:headEnd/>
              <a:tailEnd/>
            </a:ln>
          </p:spPr>
          <p:txBody>
            <a:bodyPr/>
            <a:lstStyle/>
            <a:p>
              <a:endParaRPr lang="zh-CN" altLang="en-US"/>
            </a:p>
          </p:txBody>
        </p:sp>
        <p:sp>
          <p:nvSpPr>
            <p:cNvPr id="269320" name="Oval 8"/>
            <p:cNvSpPr>
              <a:spLocks noChangeArrowheads="1"/>
            </p:cNvSpPr>
            <p:nvPr/>
          </p:nvSpPr>
          <p:spPr bwMode="auto">
            <a:xfrm>
              <a:off x="1664" y="1693"/>
              <a:ext cx="1200" cy="659"/>
            </a:xfrm>
            <a:prstGeom prst="ellipse">
              <a:avLst/>
            </a:prstGeom>
            <a:solidFill>
              <a:srgbClr val="000000"/>
            </a:solidFill>
            <a:ln w="9525">
              <a:noFill/>
              <a:round/>
              <a:headEnd/>
              <a:tailEnd/>
            </a:ln>
          </p:spPr>
          <p:txBody>
            <a:bodyPr/>
            <a:lstStyle/>
            <a:p>
              <a:endParaRPr lang="zh-CN" altLang="en-US"/>
            </a:p>
          </p:txBody>
        </p:sp>
        <p:sp>
          <p:nvSpPr>
            <p:cNvPr id="269321" name="Oval 9"/>
            <p:cNvSpPr>
              <a:spLocks noChangeArrowheads="1"/>
            </p:cNvSpPr>
            <p:nvPr/>
          </p:nvSpPr>
          <p:spPr bwMode="auto">
            <a:xfrm>
              <a:off x="2445" y="988"/>
              <a:ext cx="751" cy="486"/>
            </a:xfrm>
            <a:prstGeom prst="ellipse">
              <a:avLst/>
            </a:prstGeom>
            <a:solidFill>
              <a:srgbClr val="000000"/>
            </a:solidFill>
            <a:ln w="9525">
              <a:noFill/>
              <a:round/>
              <a:headEnd/>
              <a:tailEnd/>
            </a:ln>
          </p:spPr>
          <p:txBody>
            <a:bodyPr/>
            <a:lstStyle/>
            <a:p>
              <a:endParaRPr lang="zh-CN" altLang="en-US"/>
            </a:p>
          </p:txBody>
        </p:sp>
        <p:sp>
          <p:nvSpPr>
            <p:cNvPr id="269322" name="Oval 10"/>
            <p:cNvSpPr>
              <a:spLocks noChangeArrowheads="1"/>
            </p:cNvSpPr>
            <p:nvPr/>
          </p:nvSpPr>
          <p:spPr bwMode="auto">
            <a:xfrm>
              <a:off x="2560" y="1317"/>
              <a:ext cx="752" cy="486"/>
            </a:xfrm>
            <a:prstGeom prst="ellipse">
              <a:avLst/>
            </a:prstGeom>
            <a:solidFill>
              <a:srgbClr val="000000"/>
            </a:solidFill>
            <a:ln w="9525">
              <a:noFill/>
              <a:round/>
              <a:headEnd/>
              <a:tailEnd/>
            </a:ln>
          </p:spPr>
          <p:txBody>
            <a:bodyPr/>
            <a:lstStyle/>
            <a:p>
              <a:endParaRPr lang="zh-CN" altLang="en-US"/>
            </a:p>
          </p:txBody>
        </p:sp>
        <p:sp>
          <p:nvSpPr>
            <p:cNvPr id="269323" name="Oval 11"/>
            <p:cNvSpPr>
              <a:spLocks noChangeArrowheads="1"/>
            </p:cNvSpPr>
            <p:nvPr/>
          </p:nvSpPr>
          <p:spPr bwMode="auto">
            <a:xfrm>
              <a:off x="2488" y="1427"/>
              <a:ext cx="752" cy="815"/>
            </a:xfrm>
            <a:prstGeom prst="ellipse">
              <a:avLst/>
            </a:prstGeom>
            <a:solidFill>
              <a:srgbClr val="000000"/>
            </a:solidFill>
            <a:ln w="9525">
              <a:noFill/>
              <a:round/>
              <a:headEnd/>
              <a:tailEnd/>
            </a:ln>
          </p:spPr>
          <p:txBody>
            <a:bodyPr/>
            <a:lstStyle/>
            <a:p>
              <a:endParaRPr lang="zh-CN" altLang="en-US"/>
            </a:p>
          </p:txBody>
        </p:sp>
        <p:sp>
          <p:nvSpPr>
            <p:cNvPr id="269324" name="Oval 12"/>
            <p:cNvSpPr>
              <a:spLocks noChangeArrowheads="1"/>
            </p:cNvSpPr>
            <p:nvPr/>
          </p:nvSpPr>
          <p:spPr bwMode="auto">
            <a:xfrm>
              <a:off x="1360" y="1176"/>
              <a:ext cx="1547" cy="815"/>
            </a:xfrm>
            <a:prstGeom prst="ellipse">
              <a:avLst/>
            </a:prstGeom>
            <a:solidFill>
              <a:srgbClr val="000000"/>
            </a:solidFill>
            <a:ln w="9525">
              <a:noFill/>
              <a:round/>
              <a:headEnd/>
              <a:tailEnd/>
            </a:ln>
          </p:spPr>
          <p:txBody>
            <a:bodyPr/>
            <a:lstStyle/>
            <a:p>
              <a:endParaRPr lang="zh-CN" altLang="en-US"/>
            </a:p>
          </p:txBody>
        </p:sp>
        <p:grpSp>
          <p:nvGrpSpPr>
            <p:cNvPr id="269325" name="Group 13"/>
            <p:cNvGrpSpPr>
              <a:grpSpLocks/>
            </p:cNvGrpSpPr>
            <p:nvPr/>
          </p:nvGrpSpPr>
          <p:grpSpPr bwMode="auto">
            <a:xfrm>
              <a:off x="912" y="768"/>
              <a:ext cx="2386" cy="1553"/>
              <a:chOff x="912" y="768"/>
              <a:chExt cx="2386" cy="1553"/>
            </a:xfrm>
          </p:grpSpPr>
          <p:sp>
            <p:nvSpPr>
              <p:cNvPr id="269326" name="Oval 14"/>
              <p:cNvSpPr>
                <a:spLocks noChangeArrowheads="1"/>
              </p:cNvSpPr>
              <p:nvPr/>
            </p:nvSpPr>
            <p:spPr bwMode="auto">
              <a:xfrm>
                <a:off x="1736" y="768"/>
                <a:ext cx="1027" cy="627"/>
              </a:xfrm>
              <a:prstGeom prst="ellipse">
                <a:avLst/>
              </a:prstGeom>
              <a:solidFill>
                <a:srgbClr val="DDDDDD"/>
              </a:solidFill>
              <a:ln w="9525">
                <a:noFill/>
                <a:round/>
                <a:headEnd/>
                <a:tailEnd/>
              </a:ln>
            </p:spPr>
            <p:txBody>
              <a:bodyPr/>
              <a:lstStyle/>
              <a:p>
                <a:endParaRPr lang="zh-CN" altLang="en-US"/>
              </a:p>
            </p:txBody>
          </p:sp>
          <p:sp>
            <p:nvSpPr>
              <p:cNvPr id="269327" name="Oval 15"/>
              <p:cNvSpPr>
                <a:spLocks noChangeArrowheads="1"/>
              </p:cNvSpPr>
              <p:nvPr/>
            </p:nvSpPr>
            <p:spPr bwMode="auto">
              <a:xfrm>
                <a:off x="1158" y="941"/>
                <a:ext cx="781" cy="627"/>
              </a:xfrm>
              <a:prstGeom prst="ellipse">
                <a:avLst/>
              </a:prstGeom>
              <a:solidFill>
                <a:srgbClr val="DDDDDD"/>
              </a:solidFill>
              <a:ln w="9525">
                <a:noFill/>
                <a:round/>
                <a:headEnd/>
                <a:tailEnd/>
              </a:ln>
            </p:spPr>
            <p:txBody>
              <a:bodyPr/>
              <a:lstStyle/>
              <a:p>
                <a:endParaRPr lang="zh-CN" altLang="en-US"/>
              </a:p>
            </p:txBody>
          </p:sp>
          <p:sp>
            <p:nvSpPr>
              <p:cNvPr id="269328" name="Oval 16"/>
              <p:cNvSpPr>
                <a:spLocks noChangeArrowheads="1"/>
              </p:cNvSpPr>
              <p:nvPr/>
            </p:nvSpPr>
            <p:spPr bwMode="auto">
              <a:xfrm>
                <a:off x="912" y="1333"/>
                <a:ext cx="520" cy="501"/>
              </a:xfrm>
              <a:prstGeom prst="ellipse">
                <a:avLst/>
              </a:prstGeom>
              <a:solidFill>
                <a:srgbClr val="DDDDDD"/>
              </a:solidFill>
              <a:ln w="9525">
                <a:noFill/>
                <a:round/>
                <a:headEnd/>
                <a:tailEnd/>
              </a:ln>
            </p:spPr>
            <p:txBody>
              <a:bodyPr/>
              <a:lstStyle/>
              <a:p>
                <a:endParaRPr lang="zh-CN" altLang="en-US"/>
              </a:p>
            </p:txBody>
          </p:sp>
          <p:sp>
            <p:nvSpPr>
              <p:cNvPr id="269329" name="Oval 17"/>
              <p:cNvSpPr>
                <a:spLocks noChangeArrowheads="1"/>
              </p:cNvSpPr>
              <p:nvPr/>
            </p:nvSpPr>
            <p:spPr bwMode="auto">
              <a:xfrm>
                <a:off x="1071" y="1568"/>
                <a:ext cx="795" cy="549"/>
              </a:xfrm>
              <a:prstGeom prst="ellipse">
                <a:avLst/>
              </a:prstGeom>
              <a:solidFill>
                <a:srgbClr val="DDDDDD"/>
              </a:solidFill>
              <a:ln w="9525">
                <a:noFill/>
                <a:round/>
                <a:headEnd/>
                <a:tailEnd/>
              </a:ln>
            </p:spPr>
            <p:txBody>
              <a:bodyPr/>
              <a:lstStyle/>
              <a:p>
                <a:endParaRPr lang="zh-CN" altLang="en-US"/>
              </a:p>
            </p:txBody>
          </p:sp>
          <p:sp>
            <p:nvSpPr>
              <p:cNvPr id="269330" name="Oval 18"/>
              <p:cNvSpPr>
                <a:spLocks noChangeArrowheads="1"/>
              </p:cNvSpPr>
              <p:nvPr/>
            </p:nvSpPr>
            <p:spPr bwMode="auto">
              <a:xfrm>
                <a:off x="1649" y="1662"/>
                <a:ext cx="1200" cy="659"/>
              </a:xfrm>
              <a:prstGeom prst="ellipse">
                <a:avLst/>
              </a:prstGeom>
              <a:solidFill>
                <a:srgbClr val="DDDDDD"/>
              </a:solidFill>
              <a:ln w="9525">
                <a:noFill/>
                <a:round/>
                <a:headEnd/>
                <a:tailEnd/>
              </a:ln>
            </p:spPr>
            <p:txBody>
              <a:bodyPr/>
              <a:lstStyle/>
              <a:p>
                <a:endParaRPr lang="zh-CN" altLang="en-US"/>
              </a:p>
            </p:txBody>
          </p:sp>
          <p:sp>
            <p:nvSpPr>
              <p:cNvPr id="269331" name="Oval 19"/>
              <p:cNvSpPr>
                <a:spLocks noChangeArrowheads="1"/>
              </p:cNvSpPr>
              <p:nvPr/>
            </p:nvSpPr>
            <p:spPr bwMode="auto">
              <a:xfrm>
                <a:off x="2430" y="956"/>
                <a:ext cx="752" cy="486"/>
              </a:xfrm>
              <a:prstGeom prst="ellipse">
                <a:avLst/>
              </a:prstGeom>
              <a:solidFill>
                <a:srgbClr val="DDDDDD"/>
              </a:solidFill>
              <a:ln w="9525">
                <a:noFill/>
                <a:round/>
                <a:headEnd/>
                <a:tailEnd/>
              </a:ln>
            </p:spPr>
            <p:txBody>
              <a:bodyPr/>
              <a:lstStyle/>
              <a:p>
                <a:endParaRPr lang="zh-CN" altLang="en-US"/>
              </a:p>
            </p:txBody>
          </p:sp>
          <p:sp>
            <p:nvSpPr>
              <p:cNvPr id="269332" name="Oval 20"/>
              <p:cNvSpPr>
                <a:spLocks noChangeArrowheads="1"/>
              </p:cNvSpPr>
              <p:nvPr/>
            </p:nvSpPr>
            <p:spPr bwMode="auto">
              <a:xfrm>
                <a:off x="2546" y="1286"/>
                <a:ext cx="752" cy="486"/>
              </a:xfrm>
              <a:prstGeom prst="ellipse">
                <a:avLst/>
              </a:prstGeom>
              <a:solidFill>
                <a:srgbClr val="DDDDDD"/>
              </a:solidFill>
              <a:ln w="9525">
                <a:noFill/>
                <a:round/>
                <a:headEnd/>
                <a:tailEnd/>
              </a:ln>
            </p:spPr>
            <p:txBody>
              <a:bodyPr/>
              <a:lstStyle/>
              <a:p>
                <a:endParaRPr lang="zh-CN" altLang="en-US"/>
              </a:p>
            </p:txBody>
          </p:sp>
          <p:sp>
            <p:nvSpPr>
              <p:cNvPr id="269333" name="Oval 21"/>
              <p:cNvSpPr>
                <a:spLocks noChangeArrowheads="1"/>
              </p:cNvSpPr>
              <p:nvPr/>
            </p:nvSpPr>
            <p:spPr bwMode="auto">
              <a:xfrm>
                <a:off x="2473" y="1395"/>
                <a:ext cx="752" cy="816"/>
              </a:xfrm>
              <a:prstGeom prst="ellipse">
                <a:avLst/>
              </a:prstGeom>
              <a:solidFill>
                <a:srgbClr val="DDDDDD"/>
              </a:solidFill>
              <a:ln w="9525">
                <a:noFill/>
                <a:round/>
                <a:headEnd/>
                <a:tailEnd/>
              </a:ln>
            </p:spPr>
            <p:txBody>
              <a:bodyPr/>
              <a:lstStyle/>
              <a:p>
                <a:endParaRPr lang="zh-CN" altLang="en-US"/>
              </a:p>
            </p:txBody>
          </p:sp>
          <p:sp>
            <p:nvSpPr>
              <p:cNvPr id="269334" name="Oval 22"/>
              <p:cNvSpPr>
                <a:spLocks noChangeArrowheads="1"/>
              </p:cNvSpPr>
              <p:nvPr/>
            </p:nvSpPr>
            <p:spPr bwMode="auto">
              <a:xfrm>
                <a:off x="1346" y="1144"/>
                <a:ext cx="1547" cy="816"/>
              </a:xfrm>
              <a:prstGeom prst="ellipse">
                <a:avLst/>
              </a:prstGeom>
              <a:solidFill>
                <a:srgbClr val="DDDDDD"/>
              </a:solidFill>
              <a:ln w="9525">
                <a:noFill/>
                <a:round/>
                <a:headEnd/>
                <a:tailEnd/>
              </a:ln>
            </p:spPr>
            <p:txBody>
              <a:bodyPr/>
              <a:lstStyle/>
              <a:p>
                <a:endParaRPr lang="zh-CN" altLang="en-US"/>
              </a:p>
            </p:txBody>
          </p:sp>
        </p:grpSp>
      </p:grpSp>
      <p:graphicFrame>
        <p:nvGraphicFramePr>
          <p:cNvPr id="269335" name="Object 23"/>
          <p:cNvGraphicFramePr>
            <a:graphicFrameLocks noChangeAspect="1"/>
          </p:cNvGraphicFramePr>
          <p:nvPr/>
        </p:nvGraphicFramePr>
        <p:xfrm>
          <a:off x="6542088" y="4217988"/>
          <a:ext cx="1770062" cy="1149350"/>
        </p:xfrm>
        <a:graphic>
          <a:graphicData uri="http://schemas.openxmlformats.org/presentationml/2006/ole">
            <p:oleObj spid="_x0000_s269335" name="VISIO" r:id="rId4" imgW="1689840" imgH="964440" progId="Visio.Drawing.6">
              <p:embed/>
            </p:oleObj>
          </a:graphicData>
        </a:graphic>
      </p:graphicFrame>
      <p:sp>
        <p:nvSpPr>
          <p:cNvPr id="269336" name="Line 24"/>
          <p:cNvSpPr>
            <a:spLocks noChangeShapeType="1"/>
          </p:cNvSpPr>
          <p:nvPr/>
        </p:nvSpPr>
        <p:spPr bwMode="auto">
          <a:xfrm>
            <a:off x="3735388" y="4779963"/>
            <a:ext cx="2524125" cy="0"/>
          </a:xfrm>
          <a:prstGeom prst="line">
            <a:avLst/>
          </a:prstGeom>
          <a:noFill/>
          <a:ln w="38100">
            <a:solidFill>
              <a:srgbClr val="333399"/>
            </a:solidFill>
            <a:round/>
            <a:headEnd/>
            <a:tailEnd/>
          </a:ln>
          <a:effectLst/>
        </p:spPr>
        <p:txBody>
          <a:bodyPr/>
          <a:lstStyle/>
          <a:p>
            <a:endParaRPr lang="zh-CN" altLang="en-US"/>
          </a:p>
        </p:txBody>
      </p:sp>
      <p:sp>
        <p:nvSpPr>
          <p:cNvPr id="269337" name="Line 25"/>
          <p:cNvSpPr>
            <a:spLocks noChangeShapeType="1"/>
          </p:cNvSpPr>
          <p:nvPr/>
        </p:nvSpPr>
        <p:spPr bwMode="auto">
          <a:xfrm>
            <a:off x="7637463" y="5289550"/>
            <a:ext cx="649287" cy="542925"/>
          </a:xfrm>
          <a:prstGeom prst="line">
            <a:avLst/>
          </a:prstGeom>
          <a:noFill/>
          <a:ln w="28575">
            <a:solidFill>
              <a:srgbClr val="333399"/>
            </a:solidFill>
            <a:round/>
            <a:headEnd/>
            <a:tailEnd/>
          </a:ln>
        </p:spPr>
        <p:txBody>
          <a:bodyPr/>
          <a:lstStyle/>
          <a:p>
            <a:endParaRPr lang="zh-CN" altLang="en-US"/>
          </a:p>
        </p:txBody>
      </p:sp>
      <p:sp>
        <p:nvSpPr>
          <p:cNvPr id="269338" name="Line 26"/>
          <p:cNvSpPr>
            <a:spLocks noChangeShapeType="1"/>
          </p:cNvSpPr>
          <p:nvPr/>
        </p:nvSpPr>
        <p:spPr bwMode="auto">
          <a:xfrm>
            <a:off x="8012113" y="5010150"/>
            <a:ext cx="520700" cy="115888"/>
          </a:xfrm>
          <a:prstGeom prst="line">
            <a:avLst/>
          </a:prstGeom>
          <a:noFill/>
          <a:ln w="28575">
            <a:solidFill>
              <a:srgbClr val="333399"/>
            </a:solidFill>
            <a:round/>
            <a:headEnd/>
            <a:tailEnd/>
          </a:ln>
        </p:spPr>
        <p:txBody>
          <a:bodyPr/>
          <a:lstStyle/>
          <a:p>
            <a:endParaRPr lang="zh-CN" altLang="en-US"/>
          </a:p>
        </p:txBody>
      </p:sp>
      <p:sp>
        <p:nvSpPr>
          <p:cNvPr id="269339" name="Line 27"/>
          <p:cNvSpPr>
            <a:spLocks noChangeShapeType="1"/>
          </p:cNvSpPr>
          <p:nvPr/>
        </p:nvSpPr>
        <p:spPr bwMode="auto">
          <a:xfrm flipV="1">
            <a:off x="8040688" y="4329113"/>
            <a:ext cx="492125" cy="153987"/>
          </a:xfrm>
          <a:prstGeom prst="line">
            <a:avLst/>
          </a:prstGeom>
          <a:noFill/>
          <a:ln w="28575">
            <a:solidFill>
              <a:srgbClr val="333399"/>
            </a:solidFill>
            <a:round/>
            <a:headEnd/>
            <a:tailEnd/>
          </a:ln>
        </p:spPr>
        <p:txBody>
          <a:bodyPr/>
          <a:lstStyle/>
          <a:p>
            <a:endParaRPr lang="zh-CN" altLang="en-US"/>
          </a:p>
        </p:txBody>
      </p:sp>
      <p:sp>
        <p:nvSpPr>
          <p:cNvPr id="269340" name="Line 28"/>
          <p:cNvSpPr>
            <a:spLocks noChangeShapeType="1"/>
          </p:cNvSpPr>
          <p:nvPr/>
        </p:nvSpPr>
        <p:spPr bwMode="auto">
          <a:xfrm flipV="1">
            <a:off x="7607300" y="3709988"/>
            <a:ext cx="679450" cy="595312"/>
          </a:xfrm>
          <a:prstGeom prst="line">
            <a:avLst/>
          </a:prstGeom>
          <a:noFill/>
          <a:ln w="28575">
            <a:solidFill>
              <a:srgbClr val="333399"/>
            </a:solidFill>
            <a:round/>
            <a:headEnd/>
            <a:tailEnd/>
          </a:ln>
        </p:spPr>
        <p:txBody>
          <a:bodyPr/>
          <a:lstStyle/>
          <a:p>
            <a:endParaRPr lang="zh-CN" altLang="en-US"/>
          </a:p>
        </p:txBody>
      </p:sp>
      <p:grpSp>
        <p:nvGrpSpPr>
          <p:cNvPr id="269341" name="Group 29"/>
          <p:cNvGrpSpPr>
            <a:grpSpLocks/>
          </p:cNvGrpSpPr>
          <p:nvPr/>
        </p:nvGrpSpPr>
        <p:grpSpPr bwMode="auto">
          <a:xfrm>
            <a:off x="8399463" y="3984625"/>
            <a:ext cx="393700" cy="661988"/>
            <a:chOff x="4486" y="2730"/>
            <a:chExt cx="217" cy="339"/>
          </a:xfrm>
        </p:grpSpPr>
        <p:grpSp>
          <p:nvGrpSpPr>
            <p:cNvPr id="269342" name="Group 30"/>
            <p:cNvGrpSpPr>
              <a:grpSpLocks/>
            </p:cNvGrpSpPr>
            <p:nvPr/>
          </p:nvGrpSpPr>
          <p:grpSpPr bwMode="auto">
            <a:xfrm>
              <a:off x="4491" y="2736"/>
              <a:ext cx="212" cy="333"/>
              <a:chOff x="4491" y="2736"/>
              <a:chExt cx="212" cy="333"/>
            </a:xfrm>
          </p:grpSpPr>
          <p:sp>
            <p:nvSpPr>
              <p:cNvPr id="269343" name="Freeform 31"/>
              <p:cNvSpPr>
                <a:spLocks/>
              </p:cNvSpPr>
              <p:nvPr/>
            </p:nvSpPr>
            <p:spPr bwMode="auto">
              <a:xfrm>
                <a:off x="4557" y="2736"/>
                <a:ext cx="146" cy="333"/>
              </a:xfrm>
              <a:custGeom>
                <a:avLst/>
                <a:gdLst/>
                <a:ahLst/>
                <a:cxnLst>
                  <a:cxn ang="0">
                    <a:pos x="50" y="333"/>
                  </a:cxn>
                  <a:cxn ang="0">
                    <a:pos x="0" y="51"/>
                  </a:cxn>
                  <a:cxn ang="0">
                    <a:pos x="146" y="0"/>
                  </a:cxn>
                  <a:cxn ang="0">
                    <a:pos x="146" y="270"/>
                  </a:cxn>
                  <a:cxn ang="0">
                    <a:pos x="50" y="333"/>
                  </a:cxn>
                </a:cxnLst>
                <a:rect l="0" t="0" r="r" b="b"/>
                <a:pathLst>
                  <a:path w="146" h="333">
                    <a:moveTo>
                      <a:pt x="50" y="333"/>
                    </a:moveTo>
                    <a:lnTo>
                      <a:pt x="0" y="51"/>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69344" name="Freeform 32"/>
              <p:cNvSpPr>
                <a:spLocks/>
              </p:cNvSpPr>
              <p:nvPr/>
            </p:nvSpPr>
            <p:spPr bwMode="auto">
              <a:xfrm>
                <a:off x="4557" y="2736"/>
                <a:ext cx="146" cy="333"/>
              </a:xfrm>
              <a:custGeom>
                <a:avLst/>
                <a:gdLst/>
                <a:ahLst/>
                <a:cxnLst>
                  <a:cxn ang="0">
                    <a:pos x="50" y="333"/>
                  </a:cxn>
                  <a:cxn ang="0">
                    <a:pos x="0" y="51"/>
                  </a:cxn>
                  <a:cxn ang="0">
                    <a:pos x="146" y="0"/>
                  </a:cxn>
                  <a:cxn ang="0">
                    <a:pos x="146" y="270"/>
                  </a:cxn>
                  <a:cxn ang="0">
                    <a:pos x="50" y="333"/>
                  </a:cxn>
                </a:cxnLst>
                <a:rect l="0" t="0" r="r" b="b"/>
                <a:pathLst>
                  <a:path w="146" h="333">
                    <a:moveTo>
                      <a:pt x="50" y="333"/>
                    </a:moveTo>
                    <a:lnTo>
                      <a:pt x="0" y="51"/>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69345" name="Freeform 33"/>
              <p:cNvSpPr>
                <a:spLocks/>
              </p:cNvSpPr>
              <p:nvPr/>
            </p:nvSpPr>
            <p:spPr bwMode="auto">
              <a:xfrm>
                <a:off x="4491" y="2736"/>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69346" name="Freeform 34"/>
              <p:cNvSpPr>
                <a:spLocks/>
              </p:cNvSpPr>
              <p:nvPr/>
            </p:nvSpPr>
            <p:spPr bwMode="auto">
              <a:xfrm>
                <a:off x="4491" y="2736"/>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69347" name="Rectangle 35"/>
              <p:cNvSpPr>
                <a:spLocks noChangeArrowheads="1"/>
              </p:cNvSpPr>
              <p:nvPr/>
            </p:nvSpPr>
            <p:spPr bwMode="auto">
              <a:xfrm>
                <a:off x="4491" y="2799"/>
                <a:ext cx="116" cy="270"/>
              </a:xfrm>
              <a:prstGeom prst="rect">
                <a:avLst/>
              </a:prstGeom>
              <a:solidFill>
                <a:srgbClr val="000000"/>
              </a:solidFill>
              <a:ln w="9525">
                <a:noFill/>
                <a:miter lim="800000"/>
                <a:headEnd/>
                <a:tailEnd/>
              </a:ln>
            </p:spPr>
            <p:txBody>
              <a:bodyPr/>
              <a:lstStyle/>
              <a:p>
                <a:endParaRPr lang="zh-CN" altLang="en-US"/>
              </a:p>
            </p:txBody>
          </p:sp>
          <p:sp>
            <p:nvSpPr>
              <p:cNvPr id="269348" name="Rectangle 36"/>
              <p:cNvSpPr>
                <a:spLocks noChangeArrowheads="1"/>
              </p:cNvSpPr>
              <p:nvPr/>
            </p:nvSpPr>
            <p:spPr bwMode="auto">
              <a:xfrm>
                <a:off x="4496" y="2812"/>
                <a:ext cx="66" cy="44"/>
              </a:xfrm>
              <a:prstGeom prst="rect">
                <a:avLst/>
              </a:prstGeom>
              <a:solidFill>
                <a:srgbClr val="000000"/>
              </a:solidFill>
              <a:ln w="9525">
                <a:noFill/>
                <a:miter lim="800000"/>
                <a:headEnd/>
                <a:tailEnd/>
              </a:ln>
            </p:spPr>
            <p:txBody>
              <a:bodyPr/>
              <a:lstStyle/>
              <a:p>
                <a:endParaRPr lang="zh-CN" altLang="en-US"/>
              </a:p>
            </p:txBody>
          </p:sp>
          <p:sp>
            <p:nvSpPr>
              <p:cNvPr id="269349" name="Line 37"/>
              <p:cNvSpPr>
                <a:spLocks noChangeShapeType="1"/>
              </p:cNvSpPr>
              <p:nvPr/>
            </p:nvSpPr>
            <p:spPr bwMode="auto">
              <a:xfrm>
                <a:off x="4501" y="2837"/>
                <a:ext cx="51" cy="1"/>
              </a:xfrm>
              <a:prstGeom prst="line">
                <a:avLst/>
              </a:prstGeom>
              <a:noFill/>
              <a:ln w="15875">
                <a:solidFill>
                  <a:srgbClr val="000000"/>
                </a:solidFill>
                <a:round/>
                <a:headEnd/>
                <a:tailEnd/>
              </a:ln>
            </p:spPr>
            <p:txBody>
              <a:bodyPr/>
              <a:lstStyle/>
              <a:p>
                <a:endParaRPr lang="zh-CN" altLang="en-US"/>
              </a:p>
            </p:txBody>
          </p:sp>
          <p:sp>
            <p:nvSpPr>
              <p:cNvPr id="269350" name="Line 38"/>
              <p:cNvSpPr>
                <a:spLocks noChangeShapeType="1"/>
              </p:cNvSpPr>
              <p:nvPr/>
            </p:nvSpPr>
            <p:spPr bwMode="auto">
              <a:xfrm flipH="1">
                <a:off x="4491" y="3013"/>
                <a:ext cx="116" cy="1"/>
              </a:xfrm>
              <a:prstGeom prst="line">
                <a:avLst/>
              </a:prstGeom>
              <a:noFill/>
              <a:ln w="15875">
                <a:solidFill>
                  <a:srgbClr val="000000"/>
                </a:solidFill>
                <a:round/>
                <a:headEnd/>
                <a:tailEnd/>
              </a:ln>
            </p:spPr>
            <p:txBody>
              <a:bodyPr/>
              <a:lstStyle/>
              <a:p>
                <a:endParaRPr lang="zh-CN" altLang="en-US"/>
              </a:p>
            </p:txBody>
          </p:sp>
          <p:sp>
            <p:nvSpPr>
              <p:cNvPr id="269351" name="Line 39"/>
              <p:cNvSpPr>
                <a:spLocks noChangeShapeType="1"/>
              </p:cNvSpPr>
              <p:nvPr/>
            </p:nvSpPr>
            <p:spPr bwMode="auto">
              <a:xfrm flipH="1">
                <a:off x="4491" y="2900"/>
                <a:ext cx="116" cy="1"/>
              </a:xfrm>
              <a:prstGeom prst="line">
                <a:avLst/>
              </a:prstGeom>
              <a:noFill/>
              <a:ln w="15875">
                <a:solidFill>
                  <a:srgbClr val="000000"/>
                </a:solidFill>
                <a:round/>
                <a:headEnd/>
                <a:tailEnd/>
              </a:ln>
            </p:spPr>
            <p:txBody>
              <a:bodyPr/>
              <a:lstStyle/>
              <a:p>
                <a:endParaRPr lang="zh-CN" altLang="en-US"/>
              </a:p>
            </p:txBody>
          </p:sp>
        </p:grpSp>
        <p:grpSp>
          <p:nvGrpSpPr>
            <p:cNvPr id="269352" name="Group 40"/>
            <p:cNvGrpSpPr>
              <a:grpSpLocks/>
            </p:cNvGrpSpPr>
            <p:nvPr/>
          </p:nvGrpSpPr>
          <p:grpSpPr bwMode="auto">
            <a:xfrm>
              <a:off x="4486" y="2730"/>
              <a:ext cx="212" cy="333"/>
              <a:chOff x="4486" y="2730"/>
              <a:chExt cx="212" cy="333"/>
            </a:xfrm>
          </p:grpSpPr>
          <p:sp>
            <p:nvSpPr>
              <p:cNvPr id="269353" name="Freeform 41"/>
              <p:cNvSpPr>
                <a:spLocks/>
              </p:cNvSpPr>
              <p:nvPr/>
            </p:nvSpPr>
            <p:spPr bwMode="auto">
              <a:xfrm>
                <a:off x="4552" y="2730"/>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A5A585"/>
              </a:solidFill>
              <a:ln w="9525">
                <a:noFill/>
                <a:round/>
                <a:headEnd/>
                <a:tailEnd/>
              </a:ln>
            </p:spPr>
            <p:txBody>
              <a:bodyPr/>
              <a:lstStyle/>
              <a:p>
                <a:endParaRPr lang="zh-CN" altLang="en-US"/>
              </a:p>
            </p:txBody>
          </p:sp>
          <p:sp>
            <p:nvSpPr>
              <p:cNvPr id="269354" name="Freeform 42"/>
              <p:cNvSpPr>
                <a:spLocks/>
              </p:cNvSpPr>
              <p:nvPr/>
            </p:nvSpPr>
            <p:spPr bwMode="auto">
              <a:xfrm>
                <a:off x="4552" y="2730"/>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A5A585"/>
              </a:solidFill>
              <a:ln w="9525">
                <a:noFill/>
                <a:round/>
                <a:headEnd/>
                <a:tailEnd/>
              </a:ln>
            </p:spPr>
            <p:txBody>
              <a:bodyPr/>
              <a:lstStyle/>
              <a:p>
                <a:endParaRPr lang="zh-CN" altLang="en-US"/>
              </a:p>
            </p:txBody>
          </p:sp>
          <p:sp>
            <p:nvSpPr>
              <p:cNvPr id="269355" name="Freeform 43"/>
              <p:cNvSpPr>
                <a:spLocks/>
              </p:cNvSpPr>
              <p:nvPr/>
            </p:nvSpPr>
            <p:spPr bwMode="auto">
              <a:xfrm>
                <a:off x="4486" y="2730"/>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C9C9B6"/>
              </a:solidFill>
              <a:ln w="9525">
                <a:noFill/>
                <a:round/>
                <a:headEnd/>
                <a:tailEnd/>
              </a:ln>
            </p:spPr>
            <p:txBody>
              <a:bodyPr/>
              <a:lstStyle/>
              <a:p>
                <a:endParaRPr lang="zh-CN" altLang="en-US"/>
              </a:p>
            </p:txBody>
          </p:sp>
          <p:sp>
            <p:nvSpPr>
              <p:cNvPr id="269356" name="Freeform 44"/>
              <p:cNvSpPr>
                <a:spLocks/>
              </p:cNvSpPr>
              <p:nvPr/>
            </p:nvSpPr>
            <p:spPr bwMode="auto">
              <a:xfrm>
                <a:off x="4486" y="2730"/>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C9C9B6"/>
              </a:solidFill>
              <a:ln w="9525">
                <a:noFill/>
                <a:round/>
                <a:headEnd/>
                <a:tailEnd/>
              </a:ln>
            </p:spPr>
            <p:txBody>
              <a:bodyPr/>
              <a:lstStyle/>
              <a:p>
                <a:endParaRPr lang="zh-CN" altLang="en-US"/>
              </a:p>
            </p:txBody>
          </p:sp>
          <p:sp>
            <p:nvSpPr>
              <p:cNvPr id="269357" name="Rectangle 45"/>
              <p:cNvSpPr>
                <a:spLocks noChangeArrowheads="1"/>
              </p:cNvSpPr>
              <p:nvPr/>
            </p:nvSpPr>
            <p:spPr bwMode="auto">
              <a:xfrm>
                <a:off x="4486" y="2793"/>
                <a:ext cx="116" cy="270"/>
              </a:xfrm>
              <a:prstGeom prst="rect">
                <a:avLst/>
              </a:prstGeom>
              <a:solidFill>
                <a:srgbClr val="B7B79D"/>
              </a:solidFill>
              <a:ln w="9525">
                <a:noFill/>
                <a:miter lim="800000"/>
                <a:headEnd/>
                <a:tailEnd/>
              </a:ln>
            </p:spPr>
            <p:txBody>
              <a:bodyPr/>
              <a:lstStyle/>
              <a:p>
                <a:endParaRPr lang="zh-CN" altLang="en-US"/>
              </a:p>
            </p:txBody>
          </p:sp>
          <p:sp>
            <p:nvSpPr>
              <p:cNvPr id="269358" name="Rectangle 46"/>
              <p:cNvSpPr>
                <a:spLocks noChangeArrowheads="1"/>
              </p:cNvSpPr>
              <p:nvPr/>
            </p:nvSpPr>
            <p:spPr bwMode="auto">
              <a:xfrm>
                <a:off x="4491" y="2806"/>
                <a:ext cx="66" cy="43"/>
              </a:xfrm>
              <a:prstGeom prst="rect">
                <a:avLst/>
              </a:prstGeom>
              <a:solidFill>
                <a:srgbClr val="7A7A5A"/>
              </a:solidFill>
              <a:ln w="9525">
                <a:noFill/>
                <a:miter lim="800000"/>
                <a:headEnd/>
                <a:tailEnd/>
              </a:ln>
            </p:spPr>
            <p:txBody>
              <a:bodyPr/>
              <a:lstStyle/>
              <a:p>
                <a:endParaRPr lang="zh-CN" altLang="en-US"/>
              </a:p>
            </p:txBody>
          </p:sp>
          <p:sp>
            <p:nvSpPr>
              <p:cNvPr id="269359" name="Line 47"/>
              <p:cNvSpPr>
                <a:spLocks noChangeShapeType="1"/>
              </p:cNvSpPr>
              <p:nvPr/>
            </p:nvSpPr>
            <p:spPr bwMode="auto">
              <a:xfrm>
                <a:off x="4501" y="2824"/>
                <a:ext cx="41" cy="1"/>
              </a:xfrm>
              <a:prstGeom prst="line">
                <a:avLst/>
              </a:prstGeom>
              <a:noFill/>
              <a:ln w="7938">
                <a:solidFill>
                  <a:srgbClr val="313124"/>
                </a:solidFill>
                <a:round/>
                <a:headEnd/>
                <a:tailEnd/>
              </a:ln>
            </p:spPr>
            <p:txBody>
              <a:bodyPr/>
              <a:lstStyle/>
              <a:p>
                <a:endParaRPr lang="zh-CN" altLang="en-US"/>
              </a:p>
            </p:txBody>
          </p:sp>
          <p:sp>
            <p:nvSpPr>
              <p:cNvPr id="269360" name="Line 48"/>
              <p:cNvSpPr>
                <a:spLocks noChangeShapeType="1"/>
              </p:cNvSpPr>
              <p:nvPr/>
            </p:nvSpPr>
            <p:spPr bwMode="auto">
              <a:xfrm flipH="1">
                <a:off x="4491" y="3006"/>
                <a:ext cx="106" cy="1"/>
              </a:xfrm>
              <a:prstGeom prst="line">
                <a:avLst/>
              </a:prstGeom>
              <a:noFill/>
              <a:ln w="7938">
                <a:solidFill>
                  <a:srgbClr val="313124"/>
                </a:solidFill>
                <a:round/>
                <a:headEnd/>
                <a:tailEnd/>
              </a:ln>
            </p:spPr>
            <p:txBody>
              <a:bodyPr/>
              <a:lstStyle/>
              <a:p>
                <a:endParaRPr lang="zh-CN" altLang="en-US"/>
              </a:p>
            </p:txBody>
          </p:sp>
          <p:sp>
            <p:nvSpPr>
              <p:cNvPr id="269361" name="Line 49"/>
              <p:cNvSpPr>
                <a:spLocks noChangeShapeType="1"/>
              </p:cNvSpPr>
              <p:nvPr/>
            </p:nvSpPr>
            <p:spPr bwMode="auto">
              <a:xfrm flipH="1">
                <a:off x="4491" y="2893"/>
                <a:ext cx="106" cy="1"/>
              </a:xfrm>
              <a:prstGeom prst="line">
                <a:avLst/>
              </a:prstGeom>
              <a:noFill/>
              <a:ln w="7938">
                <a:solidFill>
                  <a:srgbClr val="313124"/>
                </a:solidFill>
                <a:round/>
                <a:headEnd/>
                <a:tailEnd/>
              </a:ln>
            </p:spPr>
            <p:txBody>
              <a:bodyPr/>
              <a:lstStyle/>
              <a:p>
                <a:endParaRPr lang="zh-CN" altLang="en-US"/>
              </a:p>
            </p:txBody>
          </p:sp>
        </p:grpSp>
      </p:grpSp>
      <p:grpSp>
        <p:nvGrpSpPr>
          <p:cNvPr id="269362" name="Group 50"/>
          <p:cNvGrpSpPr>
            <a:grpSpLocks/>
          </p:cNvGrpSpPr>
          <p:nvPr/>
        </p:nvGrpSpPr>
        <p:grpSpPr bwMode="auto">
          <a:xfrm>
            <a:off x="8399463" y="4845050"/>
            <a:ext cx="393700" cy="661988"/>
            <a:chOff x="4486" y="3170"/>
            <a:chExt cx="217" cy="339"/>
          </a:xfrm>
        </p:grpSpPr>
        <p:grpSp>
          <p:nvGrpSpPr>
            <p:cNvPr id="269363" name="Group 51"/>
            <p:cNvGrpSpPr>
              <a:grpSpLocks/>
            </p:cNvGrpSpPr>
            <p:nvPr/>
          </p:nvGrpSpPr>
          <p:grpSpPr bwMode="auto">
            <a:xfrm>
              <a:off x="4491" y="3176"/>
              <a:ext cx="212" cy="333"/>
              <a:chOff x="4491" y="3176"/>
              <a:chExt cx="212" cy="333"/>
            </a:xfrm>
          </p:grpSpPr>
          <p:sp>
            <p:nvSpPr>
              <p:cNvPr id="269364" name="Freeform 52"/>
              <p:cNvSpPr>
                <a:spLocks/>
              </p:cNvSpPr>
              <p:nvPr/>
            </p:nvSpPr>
            <p:spPr bwMode="auto">
              <a:xfrm>
                <a:off x="4557" y="3176"/>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69365" name="Freeform 53"/>
              <p:cNvSpPr>
                <a:spLocks/>
              </p:cNvSpPr>
              <p:nvPr/>
            </p:nvSpPr>
            <p:spPr bwMode="auto">
              <a:xfrm>
                <a:off x="4557" y="3176"/>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69366" name="Freeform 54"/>
              <p:cNvSpPr>
                <a:spLocks/>
              </p:cNvSpPr>
              <p:nvPr/>
            </p:nvSpPr>
            <p:spPr bwMode="auto">
              <a:xfrm>
                <a:off x="4491" y="3176"/>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69367" name="Freeform 55"/>
              <p:cNvSpPr>
                <a:spLocks/>
              </p:cNvSpPr>
              <p:nvPr/>
            </p:nvSpPr>
            <p:spPr bwMode="auto">
              <a:xfrm>
                <a:off x="4491" y="3176"/>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69368" name="Rectangle 56"/>
              <p:cNvSpPr>
                <a:spLocks noChangeArrowheads="1"/>
              </p:cNvSpPr>
              <p:nvPr/>
            </p:nvSpPr>
            <p:spPr bwMode="auto">
              <a:xfrm>
                <a:off x="4491" y="3239"/>
                <a:ext cx="116" cy="270"/>
              </a:xfrm>
              <a:prstGeom prst="rect">
                <a:avLst/>
              </a:prstGeom>
              <a:solidFill>
                <a:srgbClr val="000000"/>
              </a:solidFill>
              <a:ln w="9525">
                <a:noFill/>
                <a:miter lim="800000"/>
                <a:headEnd/>
                <a:tailEnd/>
              </a:ln>
            </p:spPr>
            <p:txBody>
              <a:bodyPr/>
              <a:lstStyle/>
              <a:p>
                <a:endParaRPr lang="zh-CN" altLang="en-US"/>
              </a:p>
            </p:txBody>
          </p:sp>
          <p:sp>
            <p:nvSpPr>
              <p:cNvPr id="269369" name="Rectangle 57"/>
              <p:cNvSpPr>
                <a:spLocks noChangeArrowheads="1"/>
              </p:cNvSpPr>
              <p:nvPr/>
            </p:nvSpPr>
            <p:spPr bwMode="auto">
              <a:xfrm>
                <a:off x="4496" y="3251"/>
                <a:ext cx="66" cy="44"/>
              </a:xfrm>
              <a:prstGeom prst="rect">
                <a:avLst/>
              </a:prstGeom>
              <a:solidFill>
                <a:srgbClr val="000000"/>
              </a:solidFill>
              <a:ln w="9525">
                <a:noFill/>
                <a:miter lim="800000"/>
                <a:headEnd/>
                <a:tailEnd/>
              </a:ln>
            </p:spPr>
            <p:txBody>
              <a:bodyPr/>
              <a:lstStyle/>
              <a:p>
                <a:endParaRPr lang="zh-CN" altLang="en-US"/>
              </a:p>
            </p:txBody>
          </p:sp>
          <p:sp>
            <p:nvSpPr>
              <p:cNvPr id="269370" name="Line 58"/>
              <p:cNvSpPr>
                <a:spLocks noChangeShapeType="1"/>
              </p:cNvSpPr>
              <p:nvPr/>
            </p:nvSpPr>
            <p:spPr bwMode="auto">
              <a:xfrm>
                <a:off x="4501" y="3276"/>
                <a:ext cx="51" cy="1"/>
              </a:xfrm>
              <a:prstGeom prst="line">
                <a:avLst/>
              </a:prstGeom>
              <a:noFill/>
              <a:ln w="15875">
                <a:solidFill>
                  <a:srgbClr val="000000"/>
                </a:solidFill>
                <a:round/>
                <a:headEnd/>
                <a:tailEnd/>
              </a:ln>
            </p:spPr>
            <p:txBody>
              <a:bodyPr/>
              <a:lstStyle/>
              <a:p>
                <a:endParaRPr lang="zh-CN" altLang="en-US"/>
              </a:p>
            </p:txBody>
          </p:sp>
          <p:sp>
            <p:nvSpPr>
              <p:cNvPr id="269371" name="Line 59"/>
              <p:cNvSpPr>
                <a:spLocks noChangeShapeType="1"/>
              </p:cNvSpPr>
              <p:nvPr/>
            </p:nvSpPr>
            <p:spPr bwMode="auto">
              <a:xfrm flipH="1">
                <a:off x="4491" y="3452"/>
                <a:ext cx="116" cy="1"/>
              </a:xfrm>
              <a:prstGeom prst="line">
                <a:avLst/>
              </a:prstGeom>
              <a:noFill/>
              <a:ln w="15875">
                <a:solidFill>
                  <a:srgbClr val="000000"/>
                </a:solidFill>
                <a:round/>
                <a:headEnd/>
                <a:tailEnd/>
              </a:ln>
            </p:spPr>
            <p:txBody>
              <a:bodyPr/>
              <a:lstStyle/>
              <a:p>
                <a:endParaRPr lang="zh-CN" altLang="en-US"/>
              </a:p>
            </p:txBody>
          </p:sp>
          <p:sp>
            <p:nvSpPr>
              <p:cNvPr id="269372" name="Line 60"/>
              <p:cNvSpPr>
                <a:spLocks noChangeShapeType="1"/>
              </p:cNvSpPr>
              <p:nvPr/>
            </p:nvSpPr>
            <p:spPr bwMode="auto">
              <a:xfrm flipH="1">
                <a:off x="4491" y="3339"/>
                <a:ext cx="116" cy="1"/>
              </a:xfrm>
              <a:prstGeom prst="line">
                <a:avLst/>
              </a:prstGeom>
              <a:noFill/>
              <a:ln w="15875">
                <a:solidFill>
                  <a:srgbClr val="000000"/>
                </a:solidFill>
                <a:round/>
                <a:headEnd/>
                <a:tailEnd/>
              </a:ln>
            </p:spPr>
            <p:txBody>
              <a:bodyPr/>
              <a:lstStyle/>
              <a:p>
                <a:endParaRPr lang="zh-CN" altLang="en-US"/>
              </a:p>
            </p:txBody>
          </p:sp>
        </p:grpSp>
        <p:grpSp>
          <p:nvGrpSpPr>
            <p:cNvPr id="269373" name="Group 61"/>
            <p:cNvGrpSpPr>
              <a:grpSpLocks/>
            </p:cNvGrpSpPr>
            <p:nvPr/>
          </p:nvGrpSpPr>
          <p:grpSpPr bwMode="auto">
            <a:xfrm>
              <a:off x="4486" y="3170"/>
              <a:ext cx="212" cy="332"/>
              <a:chOff x="4486" y="3170"/>
              <a:chExt cx="212" cy="332"/>
            </a:xfrm>
          </p:grpSpPr>
          <p:sp>
            <p:nvSpPr>
              <p:cNvPr id="269374" name="Freeform 62"/>
              <p:cNvSpPr>
                <a:spLocks/>
              </p:cNvSpPr>
              <p:nvPr/>
            </p:nvSpPr>
            <p:spPr bwMode="auto">
              <a:xfrm>
                <a:off x="4552" y="3170"/>
                <a:ext cx="146" cy="332"/>
              </a:xfrm>
              <a:custGeom>
                <a:avLst/>
                <a:gdLst/>
                <a:ahLst/>
                <a:cxnLst>
                  <a:cxn ang="0">
                    <a:pos x="50" y="332"/>
                  </a:cxn>
                  <a:cxn ang="0">
                    <a:pos x="0" y="50"/>
                  </a:cxn>
                  <a:cxn ang="0">
                    <a:pos x="146" y="0"/>
                  </a:cxn>
                  <a:cxn ang="0">
                    <a:pos x="146" y="269"/>
                  </a:cxn>
                  <a:cxn ang="0">
                    <a:pos x="50" y="332"/>
                  </a:cxn>
                </a:cxnLst>
                <a:rect l="0" t="0" r="r" b="b"/>
                <a:pathLst>
                  <a:path w="146" h="332">
                    <a:moveTo>
                      <a:pt x="50" y="332"/>
                    </a:moveTo>
                    <a:lnTo>
                      <a:pt x="0" y="50"/>
                    </a:lnTo>
                    <a:lnTo>
                      <a:pt x="146" y="0"/>
                    </a:lnTo>
                    <a:lnTo>
                      <a:pt x="146" y="269"/>
                    </a:lnTo>
                    <a:lnTo>
                      <a:pt x="50" y="332"/>
                    </a:lnTo>
                    <a:close/>
                  </a:path>
                </a:pathLst>
              </a:custGeom>
              <a:solidFill>
                <a:srgbClr val="A5A585"/>
              </a:solidFill>
              <a:ln w="9525">
                <a:noFill/>
                <a:round/>
                <a:headEnd/>
                <a:tailEnd/>
              </a:ln>
            </p:spPr>
            <p:txBody>
              <a:bodyPr/>
              <a:lstStyle/>
              <a:p>
                <a:endParaRPr lang="zh-CN" altLang="en-US"/>
              </a:p>
            </p:txBody>
          </p:sp>
          <p:sp>
            <p:nvSpPr>
              <p:cNvPr id="269375" name="Freeform 63"/>
              <p:cNvSpPr>
                <a:spLocks/>
              </p:cNvSpPr>
              <p:nvPr/>
            </p:nvSpPr>
            <p:spPr bwMode="auto">
              <a:xfrm>
                <a:off x="4552" y="3170"/>
                <a:ext cx="146" cy="332"/>
              </a:xfrm>
              <a:custGeom>
                <a:avLst/>
                <a:gdLst/>
                <a:ahLst/>
                <a:cxnLst>
                  <a:cxn ang="0">
                    <a:pos x="50" y="332"/>
                  </a:cxn>
                  <a:cxn ang="0">
                    <a:pos x="0" y="50"/>
                  </a:cxn>
                  <a:cxn ang="0">
                    <a:pos x="146" y="0"/>
                  </a:cxn>
                  <a:cxn ang="0">
                    <a:pos x="146" y="269"/>
                  </a:cxn>
                  <a:cxn ang="0">
                    <a:pos x="50" y="332"/>
                  </a:cxn>
                </a:cxnLst>
                <a:rect l="0" t="0" r="r" b="b"/>
                <a:pathLst>
                  <a:path w="146" h="332">
                    <a:moveTo>
                      <a:pt x="50" y="332"/>
                    </a:moveTo>
                    <a:lnTo>
                      <a:pt x="0" y="50"/>
                    </a:lnTo>
                    <a:lnTo>
                      <a:pt x="146" y="0"/>
                    </a:lnTo>
                    <a:lnTo>
                      <a:pt x="146" y="269"/>
                    </a:lnTo>
                    <a:lnTo>
                      <a:pt x="50" y="332"/>
                    </a:lnTo>
                    <a:close/>
                  </a:path>
                </a:pathLst>
              </a:custGeom>
              <a:solidFill>
                <a:srgbClr val="A5A585"/>
              </a:solidFill>
              <a:ln w="9525">
                <a:noFill/>
                <a:round/>
                <a:headEnd/>
                <a:tailEnd/>
              </a:ln>
            </p:spPr>
            <p:txBody>
              <a:bodyPr/>
              <a:lstStyle/>
              <a:p>
                <a:endParaRPr lang="zh-CN" altLang="en-US"/>
              </a:p>
            </p:txBody>
          </p:sp>
          <p:sp>
            <p:nvSpPr>
              <p:cNvPr id="269376" name="Freeform 64"/>
              <p:cNvSpPr>
                <a:spLocks/>
              </p:cNvSpPr>
              <p:nvPr/>
            </p:nvSpPr>
            <p:spPr bwMode="auto">
              <a:xfrm>
                <a:off x="4486" y="3170"/>
                <a:ext cx="212" cy="62"/>
              </a:xfrm>
              <a:custGeom>
                <a:avLst/>
                <a:gdLst/>
                <a:ahLst/>
                <a:cxnLst>
                  <a:cxn ang="0">
                    <a:pos x="0" y="62"/>
                  </a:cxn>
                  <a:cxn ang="0">
                    <a:pos x="91" y="0"/>
                  </a:cxn>
                  <a:cxn ang="0">
                    <a:pos x="212" y="0"/>
                  </a:cxn>
                  <a:cxn ang="0">
                    <a:pos x="116" y="62"/>
                  </a:cxn>
                  <a:cxn ang="0">
                    <a:pos x="0" y="62"/>
                  </a:cxn>
                </a:cxnLst>
                <a:rect l="0" t="0" r="r" b="b"/>
                <a:pathLst>
                  <a:path w="212" h="62">
                    <a:moveTo>
                      <a:pt x="0" y="62"/>
                    </a:moveTo>
                    <a:lnTo>
                      <a:pt x="91" y="0"/>
                    </a:lnTo>
                    <a:lnTo>
                      <a:pt x="212" y="0"/>
                    </a:lnTo>
                    <a:lnTo>
                      <a:pt x="116" y="62"/>
                    </a:lnTo>
                    <a:lnTo>
                      <a:pt x="0" y="62"/>
                    </a:lnTo>
                    <a:close/>
                  </a:path>
                </a:pathLst>
              </a:custGeom>
              <a:solidFill>
                <a:srgbClr val="C9C9B6"/>
              </a:solidFill>
              <a:ln w="9525">
                <a:noFill/>
                <a:round/>
                <a:headEnd/>
                <a:tailEnd/>
              </a:ln>
            </p:spPr>
            <p:txBody>
              <a:bodyPr/>
              <a:lstStyle/>
              <a:p>
                <a:endParaRPr lang="zh-CN" altLang="en-US"/>
              </a:p>
            </p:txBody>
          </p:sp>
          <p:sp>
            <p:nvSpPr>
              <p:cNvPr id="269377" name="Freeform 65"/>
              <p:cNvSpPr>
                <a:spLocks/>
              </p:cNvSpPr>
              <p:nvPr/>
            </p:nvSpPr>
            <p:spPr bwMode="auto">
              <a:xfrm>
                <a:off x="4486" y="3170"/>
                <a:ext cx="212" cy="62"/>
              </a:xfrm>
              <a:custGeom>
                <a:avLst/>
                <a:gdLst/>
                <a:ahLst/>
                <a:cxnLst>
                  <a:cxn ang="0">
                    <a:pos x="0" y="62"/>
                  </a:cxn>
                  <a:cxn ang="0">
                    <a:pos x="91" y="0"/>
                  </a:cxn>
                  <a:cxn ang="0">
                    <a:pos x="212" y="0"/>
                  </a:cxn>
                  <a:cxn ang="0">
                    <a:pos x="116" y="62"/>
                  </a:cxn>
                  <a:cxn ang="0">
                    <a:pos x="0" y="62"/>
                  </a:cxn>
                </a:cxnLst>
                <a:rect l="0" t="0" r="r" b="b"/>
                <a:pathLst>
                  <a:path w="212" h="62">
                    <a:moveTo>
                      <a:pt x="0" y="62"/>
                    </a:moveTo>
                    <a:lnTo>
                      <a:pt x="91" y="0"/>
                    </a:lnTo>
                    <a:lnTo>
                      <a:pt x="212" y="0"/>
                    </a:lnTo>
                    <a:lnTo>
                      <a:pt x="116" y="62"/>
                    </a:lnTo>
                    <a:lnTo>
                      <a:pt x="0" y="62"/>
                    </a:lnTo>
                    <a:close/>
                  </a:path>
                </a:pathLst>
              </a:custGeom>
              <a:solidFill>
                <a:srgbClr val="C9C9B6"/>
              </a:solidFill>
              <a:ln w="9525">
                <a:noFill/>
                <a:round/>
                <a:headEnd/>
                <a:tailEnd/>
              </a:ln>
            </p:spPr>
            <p:txBody>
              <a:bodyPr/>
              <a:lstStyle/>
              <a:p>
                <a:endParaRPr lang="zh-CN" altLang="en-US"/>
              </a:p>
            </p:txBody>
          </p:sp>
          <p:sp>
            <p:nvSpPr>
              <p:cNvPr id="269378" name="Rectangle 66"/>
              <p:cNvSpPr>
                <a:spLocks noChangeArrowheads="1"/>
              </p:cNvSpPr>
              <p:nvPr/>
            </p:nvSpPr>
            <p:spPr bwMode="auto">
              <a:xfrm>
                <a:off x="4486" y="3232"/>
                <a:ext cx="116" cy="270"/>
              </a:xfrm>
              <a:prstGeom prst="rect">
                <a:avLst/>
              </a:prstGeom>
              <a:solidFill>
                <a:srgbClr val="B7B79D"/>
              </a:solidFill>
              <a:ln w="9525">
                <a:noFill/>
                <a:miter lim="800000"/>
                <a:headEnd/>
                <a:tailEnd/>
              </a:ln>
            </p:spPr>
            <p:txBody>
              <a:bodyPr/>
              <a:lstStyle/>
              <a:p>
                <a:endParaRPr lang="zh-CN" altLang="en-US"/>
              </a:p>
            </p:txBody>
          </p:sp>
          <p:sp>
            <p:nvSpPr>
              <p:cNvPr id="269379" name="Rectangle 67"/>
              <p:cNvSpPr>
                <a:spLocks noChangeArrowheads="1"/>
              </p:cNvSpPr>
              <p:nvPr/>
            </p:nvSpPr>
            <p:spPr bwMode="auto">
              <a:xfrm>
                <a:off x="4491" y="3245"/>
                <a:ext cx="66" cy="44"/>
              </a:xfrm>
              <a:prstGeom prst="rect">
                <a:avLst/>
              </a:prstGeom>
              <a:solidFill>
                <a:srgbClr val="7A7A5A"/>
              </a:solidFill>
              <a:ln w="9525">
                <a:noFill/>
                <a:miter lim="800000"/>
                <a:headEnd/>
                <a:tailEnd/>
              </a:ln>
            </p:spPr>
            <p:txBody>
              <a:bodyPr/>
              <a:lstStyle/>
              <a:p>
                <a:endParaRPr lang="zh-CN" altLang="en-US"/>
              </a:p>
            </p:txBody>
          </p:sp>
          <p:sp>
            <p:nvSpPr>
              <p:cNvPr id="269380" name="Line 68"/>
              <p:cNvSpPr>
                <a:spLocks noChangeShapeType="1"/>
              </p:cNvSpPr>
              <p:nvPr/>
            </p:nvSpPr>
            <p:spPr bwMode="auto">
              <a:xfrm>
                <a:off x="4501" y="3264"/>
                <a:ext cx="41" cy="1"/>
              </a:xfrm>
              <a:prstGeom prst="line">
                <a:avLst/>
              </a:prstGeom>
              <a:noFill/>
              <a:ln w="7938">
                <a:solidFill>
                  <a:srgbClr val="313124"/>
                </a:solidFill>
                <a:round/>
                <a:headEnd/>
                <a:tailEnd/>
              </a:ln>
            </p:spPr>
            <p:txBody>
              <a:bodyPr/>
              <a:lstStyle/>
              <a:p>
                <a:endParaRPr lang="zh-CN" altLang="en-US"/>
              </a:p>
            </p:txBody>
          </p:sp>
          <p:sp>
            <p:nvSpPr>
              <p:cNvPr id="269381" name="Line 69"/>
              <p:cNvSpPr>
                <a:spLocks noChangeShapeType="1"/>
              </p:cNvSpPr>
              <p:nvPr/>
            </p:nvSpPr>
            <p:spPr bwMode="auto">
              <a:xfrm flipH="1">
                <a:off x="4491" y="3446"/>
                <a:ext cx="106" cy="1"/>
              </a:xfrm>
              <a:prstGeom prst="line">
                <a:avLst/>
              </a:prstGeom>
              <a:noFill/>
              <a:ln w="7938">
                <a:solidFill>
                  <a:srgbClr val="313124"/>
                </a:solidFill>
                <a:round/>
                <a:headEnd/>
                <a:tailEnd/>
              </a:ln>
            </p:spPr>
            <p:txBody>
              <a:bodyPr/>
              <a:lstStyle/>
              <a:p>
                <a:endParaRPr lang="zh-CN" altLang="en-US"/>
              </a:p>
            </p:txBody>
          </p:sp>
          <p:sp>
            <p:nvSpPr>
              <p:cNvPr id="269382" name="Line 70"/>
              <p:cNvSpPr>
                <a:spLocks noChangeShapeType="1"/>
              </p:cNvSpPr>
              <p:nvPr/>
            </p:nvSpPr>
            <p:spPr bwMode="auto">
              <a:xfrm flipH="1">
                <a:off x="4491" y="3333"/>
                <a:ext cx="106" cy="1"/>
              </a:xfrm>
              <a:prstGeom prst="line">
                <a:avLst/>
              </a:prstGeom>
              <a:noFill/>
              <a:ln w="7938">
                <a:solidFill>
                  <a:srgbClr val="313124"/>
                </a:solidFill>
                <a:round/>
                <a:headEnd/>
                <a:tailEnd/>
              </a:ln>
            </p:spPr>
            <p:txBody>
              <a:bodyPr/>
              <a:lstStyle/>
              <a:p>
                <a:endParaRPr lang="zh-CN" altLang="en-US"/>
              </a:p>
            </p:txBody>
          </p:sp>
        </p:grpSp>
      </p:grpSp>
      <p:grpSp>
        <p:nvGrpSpPr>
          <p:cNvPr id="269383" name="Group 71"/>
          <p:cNvGrpSpPr>
            <a:grpSpLocks/>
          </p:cNvGrpSpPr>
          <p:nvPr/>
        </p:nvGrpSpPr>
        <p:grpSpPr bwMode="auto">
          <a:xfrm>
            <a:off x="7989888" y="5518150"/>
            <a:ext cx="390525" cy="661988"/>
            <a:chOff x="4260" y="3515"/>
            <a:chExt cx="216" cy="339"/>
          </a:xfrm>
        </p:grpSpPr>
        <p:grpSp>
          <p:nvGrpSpPr>
            <p:cNvPr id="269384" name="Group 72"/>
            <p:cNvGrpSpPr>
              <a:grpSpLocks/>
            </p:cNvGrpSpPr>
            <p:nvPr/>
          </p:nvGrpSpPr>
          <p:grpSpPr bwMode="auto">
            <a:xfrm>
              <a:off x="4265" y="3521"/>
              <a:ext cx="211" cy="333"/>
              <a:chOff x="4265" y="3521"/>
              <a:chExt cx="211" cy="333"/>
            </a:xfrm>
          </p:grpSpPr>
          <p:sp>
            <p:nvSpPr>
              <p:cNvPr id="269385" name="Freeform 73"/>
              <p:cNvSpPr>
                <a:spLocks/>
              </p:cNvSpPr>
              <p:nvPr/>
            </p:nvSpPr>
            <p:spPr bwMode="auto">
              <a:xfrm>
                <a:off x="4330" y="3521"/>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69386" name="Freeform 74"/>
              <p:cNvSpPr>
                <a:spLocks/>
              </p:cNvSpPr>
              <p:nvPr/>
            </p:nvSpPr>
            <p:spPr bwMode="auto">
              <a:xfrm>
                <a:off x="4330" y="3521"/>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69387" name="Freeform 75"/>
              <p:cNvSpPr>
                <a:spLocks/>
              </p:cNvSpPr>
              <p:nvPr/>
            </p:nvSpPr>
            <p:spPr bwMode="auto">
              <a:xfrm>
                <a:off x="4265" y="3521"/>
                <a:ext cx="211" cy="63"/>
              </a:xfrm>
              <a:custGeom>
                <a:avLst/>
                <a:gdLst/>
                <a:ahLst/>
                <a:cxnLst>
                  <a:cxn ang="0">
                    <a:pos x="0" y="63"/>
                  </a:cxn>
                  <a:cxn ang="0">
                    <a:pos x="90" y="0"/>
                  </a:cxn>
                  <a:cxn ang="0">
                    <a:pos x="211" y="0"/>
                  </a:cxn>
                  <a:cxn ang="0">
                    <a:pos x="115" y="63"/>
                  </a:cxn>
                  <a:cxn ang="0">
                    <a:pos x="0" y="63"/>
                  </a:cxn>
                </a:cxnLst>
                <a:rect l="0" t="0" r="r" b="b"/>
                <a:pathLst>
                  <a:path w="211" h="63">
                    <a:moveTo>
                      <a:pt x="0" y="63"/>
                    </a:moveTo>
                    <a:lnTo>
                      <a:pt x="90" y="0"/>
                    </a:lnTo>
                    <a:lnTo>
                      <a:pt x="211" y="0"/>
                    </a:lnTo>
                    <a:lnTo>
                      <a:pt x="115" y="63"/>
                    </a:lnTo>
                    <a:lnTo>
                      <a:pt x="0" y="63"/>
                    </a:lnTo>
                    <a:close/>
                  </a:path>
                </a:pathLst>
              </a:custGeom>
              <a:solidFill>
                <a:srgbClr val="000000"/>
              </a:solidFill>
              <a:ln w="9525">
                <a:noFill/>
                <a:round/>
                <a:headEnd/>
                <a:tailEnd/>
              </a:ln>
            </p:spPr>
            <p:txBody>
              <a:bodyPr/>
              <a:lstStyle/>
              <a:p>
                <a:endParaRPr lang="zh-CN" altLang="en-US"/>
              </a:p>
            </p:txBody>
          </p:sp>
          <p:sp>
            <p:nvSpPr>
              <p:cNvPr id="269388" name="Freeform 76"/>
              <p:cNvSpPr>
                <a:spLocks/>
              </p:cNvSpPr>
              <p:nvPr/>
            </p:nvSpPr>
            <p:spPr bwMode="auto">
              <a:xfrm>
                <a:off x="4265" y="3521"/>
                <a:ext cx="211" cy="63"/>
              </a:xfrm>
              <a:custGeom>
                <a:avLst/>
                <a:gdLst/>
                <a:ahLst/>
                <a:cxnLst>
                  <a:cxn ang="0">
                    <a:pos x="0" y="63"/>
                  </a:cxn>
                  <a:cxn ang="0">
                    <a:pos x="90" y="0"/>
                  </a:cxn>
                  <a:cxn ang="0">
                    <a:pos x="211" y="0"/>
                  </a:cxn>
                  <a:cxn ang="0">
                    <a:pos x="115" y="63"/>
                  </a:cxn>
                  <a:cxn ang="0">
                    <a:pos x="0" y="63"/>
                  </a:cxn>
                </a:cxnLst>
                <a:rect l="0" t="0" r="r" b="b"/>
                <a:pathLst>
                  <a:path w="211" h="63">
                    <a:moveTo>
                      <a:pt x="0" y="63"/>
                    </a:moveTo>
                    <a:lnTo>
                      <a:pt x="90" y="0"/>
                    </a:lnTo>
                    <a:lnTo>
                      <a:pt x="211" y="0"/>
                    </a:lnTo>
                    <a:lnTo>
                      <a:pt x="115" y="63"/>
                    </a:lnTo>
                    <a:lnTo>
                      <a:pt x="0" y="63"/>
                    </a:lnTo>
                    <a:close/>
                  </a:path>
                </a:pathLst>
              </a:custGeom>
              <a:solidFill>
                <a:srgbClr val="000000"/>
              </a:solidFill>
              <a:ln w="9525">
                <a:noFill/>
                <a:round/>
                <a:headEnd/>
                <a:tailEnd/>
              </a:ln>
            </p:spPr>
            <p:txBody>
              <a:bodyPr/>
              <a:lstStyle/>
              <a:p>
                <a:endParaRPr lang="zh-CN" altLang="en-US"/>
              </a:p>
            </p:txBody>
          </p:sp>
          <p:sp>
            <p:nvSpPr>
              <p:cNvPr id="269389" name="Rectangle 77"/>
              <p:cNvSpPr>
                <a:spLocks noChangeArrowheads="1"/>
              </p:cNvSpPr>
              <p:nvPr/>
            </p:nvSpPr>
            <p:spPr bwMode="auto">
              <a:xfrm>
                <a:off x="4265" y="3584"/>
                <a:ext cx="115" cy="270"/>
              </a:xfrm>
              <a:prstGeom prst="rect">
                <a:avLst/>
              </a:prstGeom>
              <a:solidFill>
                <a:srgbClr val="000000"/>
              </a:solidFill>
              <a:ln w="9525">
                <a:noFill/>
                <a:miter lim="800000"/>
                <a:headEnd/>
                <a:tailEnd/>
              </a:ln>
            </p:spPr>
            <p:txBody>
              <a:bodyPr/>
              <a:lstStyle/>
              <a:p>
                <a:endParaRPr lang="zh-CN" altLang="en-US"/>
              </a:p>
            </p:txBody>
          </p:sp>
          <p:sp>
            <p:nvSpPr>
              <p:cNvPr id="269390" name="Rectangle 78"/>
              <p:cNvSpPr>
                <a:spLocks noChangeArrowheads="1"/>
              </p:cNvSpPr>
              <p:nvPr/>
            </p:nvSpPr>
            <p:spPr bwMode="auto">
              <a:xfrm>
                <a:off x="4270" y="3596"/>
                <a:ext cx="65" cy="44"/>
              </a:xfrm>
              <a:prstGeom prst="rect">
                <a:avLst/>
              </a:prstGeom>
              <a:solidFill>
                <a:srgbClr val="000000"/>
              </a:solidFill>
              <a:ln w="9525">
                <a:noFill/>
                <a:miter lim="800000"/>
                <a:headEnd/>
                <a:tailEnd/>
              </a:ln>
            </p:spPr>
            <p:txBody>
              <a:bodyPr/>
              <a:lstStyle/>
              <a:p>
                <a:endParaRPr lang="zh-CN" altLang="en-US"/>
              </a:p>
            </p:txBody>
          </p:sp>
          <p:sp>
            <p:nvSpPr>
              <p:cNvPr id="269391" name="Line 79"/>
              <p:cNvSpPr>
                <a:spLocks noChangeShapeType="1"/>
              </p:cNvSpPr>
              <p:nvPr/>
            </p:nvSpPr>
            <p:spPr bwMode="auto">
              <a:xfrm>
                <a:off x="4275" y="3622"/>
                <a:ext cx="50" cy="1"/>
              </a:xfrm>
              <a:prstGeom prst="line">
                <a:avLst/>
              </a:prstGeom>
              <a:noFill/>
              <a:ln w="15875">
                <a:solidFill>
                  <a:srgbClr val="000000"/>
                </a:solidFill>
                <a:round/>
                <a:headEnd/>
                <a:tailEnd/>
              </a:ln>
            </p:spPr>
            <p:txBody>
              <a:bodyPr/>
              <a:lstStyle/>
              <a:p>
                <a:endParaRPr lang="zh-CN" altLang="en-US"/>
              </a:p>
            </p:txBody>
          </p:sp>
          <p:sp>
            <p:nvSpPr>
              <p:cNvPr id="269392" name="Line 80"/>
              <p:cNvSpPr>
                <a:spLocks noChangeShapeType="1"/>
              </p:cNvSpPr>
              <p:nvPr/>
            </p:nvSpPr>
            <p:spPr bwMode="auto">
              <a:xfrm flipH="1">
                <a:off x="4265" y="3797"/>
                <a:ext cx="115" cy="1"/>
              </a:xfrm>
              <a:prstGeom prst="line">
                <a:avLst/>
              </a:prstGeom>
              <a:noFill/>
              <a:ln w="15875">
                <a:solidFill>
                  <a:srgbClr val="000000"/>
                </a:solidFill>
                <a:round/>
                <a:headEnd/>
                <a:tailEnd/>
              </a:ln>
            </p:spPr>
            <p:txBody>
              <a:bodyPr/>
              <a:lstStyle/>
              <a:p>
                <a:endParaRPr lang="zh-CN" altLang="en-US"/>
              </a:p>
            </p:txBody>
          </p:sp>
          <p:sp>
            <p:nvSpPr>
              <p:cNvPr id="269393" name="Line 81"/>
              <p:cNvSpPr>
                <a:spLocks noChangeShapeType="1"/>
              </p:cNvSpPr>
              <p:nvPr/>
            </p:nvSpPr>
            <p:spPr bwMode="auto">
              <a:xfrm flipH="1">
                <a:off x="4265" y="3684"/>
                <a:ext cx="115" cy="1"/>
              </a:xfrm>
              <a:prstGeom prst="line">
                <a:avLst/>
              </a:prstGeom>
              <a:noFill/>
              <a:ln w="15875">
                <a:solidFill>
                  <a:srgbClr val="000000"/>
                </a:solidFill>
                <a:round/>
                <a:headEnd/>
                <a:tailEnd/>
              </a:ln>
            </p:spPr>
            <p:txBody>
              <a:bodyPr/>
              <a:lstStyle/>
              <a:p>
                <a:endParaRPr lang="zh-CN" altLang="en-US"/>
              </a:p>
            </p:txBody>
          </p:sp>
        </p:grpSp>
        <p:grpSp>
          <p:nvGrpSpPr>
            <p:cNvPr id="269394" name="Group 82"/>
            <p:cNvGrpSpPr>
              <a:grpSpLocks/>
            </p:cNvGrpSpPr>
            <p:nvPr/>
          </p:nvGrpSpPr>
          <p:grpSpPr bwMode="auto">
            <a:xfrm>
              <a:off x="4260" y="3515"/>
              <a:ext cx="211" cy="332"/>
              <a:chOff x="4260" y="3515"/>
              <a:chExt cx="211" cy="332"/>
            </a:xfrm>
          </p:grpSpPr>
          <p:sp>
            <p:nvSpPr>
              <p:cNvPr id="269395" name="Freeform 83"/>
              <p:cNvSpPr>
                <a:spLocks/>
              </p:cNvSpPr>
              <p:nvPr/>
            </p:nvSpPr>
            <p:spPr bwMode="auto">
              <a:xfrm>
                <a:off x="4325" y="3515"/>
                <a:ext cx="146" cy="332"/>
              </a:xfrm>
              <a:custGeom>
                <a:avLst/>
                <a:gdLst/>
                <a:ahLst/>
                <a:cxnLst>
                  <a:cxn ang="0">
                    <a:pos x="50" y="332"/>
                  </a:cxn>
                  <a:cxn ang="0">
                    <a:pos x="0" y="50"/>
                  </a:cxn>
                  <a:cxn ang="0">
                    <a:pos x="146" y="0"/>
                  </a:cxn>
                  <a:cxn ang="0">
                    <a:pos x="146" y="270"/>
                  </a:cxn>
                  <a:cxn ang="0">
                    <a:pos x="50" y="332"/>
                  </a:cxn>
                </a:cxnLst>
                <a:rect l="0" t="0" r="r" b="b"/>
                <a:pathLst>
                  <a:path w="146" h="332">
                    <a:moveTo>
                      <a:pt x="50" y="332"/>
                    </a:moveTo>
                    <a:lnTo>
                      <a:pt x="0" y="50"/>
                    </a:lnTo>
                    <a:lnTo>
                      <a:pt x="146" y="0"/>
                    </a:lnTo>
                    <a:lnTo>
                      <a:pt x="146" y="270"/>
                    </a:lnTo>
                    <a:lnTo>
                      <a:pt x="50" y="332"/>
                    </a:lnTo>
                    <a:close/>
                  </a:path>
                </a:pathLst>
              </a:custGeom>
              <a:solidFill>
                <a:srgbClr val="A5A585"/>
              </a:solidFill>
              <a:ln w="9525">
                <a:noFill/>
                <a:round/>
                <a:headEnd/>
                <a:tailEnd/>
              </a:ln>
            </p:spPr>
            <p:txBody>
              <a:bodyPr/>
              <a:lstStyle/>
              <a:p>
                <a:endParaRPr lang="zh-CN" altLang="en-US"/>
              </a:p>
            </p:txBody>
          </p:sp>
          <p:sp>
            <p:nvSpPr>
              <p:cNvPr id="269396" name="Freeform 84"/>
              <p:cNvSpPr>
                <a:spLocks/>
              </p:cNvSpPr>
              <p:nvPr/>
            </p:nvSpPr>
            <p:spPr bwMode="auto">
              <a:xfrm>
                <a:off x="4325" y="3515"/>
                <a:ext cx="146" cy="332"/>
              </a:xfrm>
              <a:custGeom>
                <a:avLst/>
                <a:gdLst/>
                <a:ahLst/>
                <a:cxnLst>
                  <a:cxn ang="0">
                    <a:pos x="50" y="332"/>
                  </a:cxn>
                  <a:cxn ang="0">
                    <a:pos x="0" y="50"/>
                  </a:cxn>
                  <a:cxn ang="0">
                    <a:pos x="146" y="0"/>
                  </a:cxn>
                  <a:cxn ang="0">
                    <a:pos x="146" y="270"/>
                  </a:cxn>
                  <a:cxn ang="0">
                    <a:pos x="50" y="332"/>
                  </a:cxn>
                </a:cxnLst>
                <a:rect l="0" t="0" r="r" b="b"/>
                <a:pathLst>
                  <a:path w="146" h="332">
                    <a:moveTo>
                      <a:pt x="50" y="332"/>
                    </a:moveTo>
                    <a:lnTo>
                      <a:pt x="0" y="50"/>
                    </a:lnTo>
                    <a:lnTo>
                      <a:pt x="146" y="0"/>
                    </a:lnTo>
                    <a:lnTo>
                      <a:pt x="146" y="270"/>
                    </a:lnTo>
                    <a:lnTo>
                      <a:pt x="50" y="332"/>
                    </a:lnTo>
                    <a:close/>
                  </a:path>
                </a:pathLst>
              </a:custGeom>
              <a:solidFill>
                <a:srgbClr val="A5A585"/>
              </a:solidFill>
              <a:ln w="9525">
                <a:noFill/>
                <a:round/>
                <a:headEnd/>
                <a:tailEnd/>
              </a:ln>
            </p:spPr>
            <p:txBody>
              <a:bodyPr/>
              <a:lstStyle/>
              <a:p>
                <a:endParaRPr lang="zh-CN" altLang="en-US"/>
              </a:p>
            </p:txBody>
          </p:sp>
          <p:sp>
            <p:nvSpPr>
              <p:cNvPr id="269397" name="Freeform 85"/>
              <p:cNvSpPr>
                <a:spLocks/>
              </p:cNvSpPr>
              <p:nvPr/>
            </p:nvSpPr>
            <p:spPr bwMode="auto">
              <a:xfrm>
                <a:off x="4260" y="3515"/>
                <a:ext cx="211" cy="63"/>
              </a:xfrm>
              <a:custGeom>
                <a:avLst/>
                <a:gdLst/>
                <a:ahLst/>
                <a:cxnLst>
                  <a:cxn ang="0">
                    <a:pos x="0" y="63"/>
                  </a:cxn>
                  <a:cxn ang="0">
                    <a:pos x="90" y="0"/>
                  </a:cxn>
                  <a:cxn ang="0">
                    <a:pos x="211" y="0"/>
                  </a:cxn>
                  <a:cxn ang="0">
                    <a:pos x="115" y="63"/>
                  </a:cxn>
                  <a:cxn ang="0">
                    <a:pos x="0" y="63"/>
                  </a:cxn>
                </a:cxnLst>
                <a:rect l="0" t="0" r="r" b="b"/>
                <a:pathLst>
                  <a:path w="211" h="63">
                    <a:moveTo>
                      <a:pt x="0" y="63"/>
                    </a:moveTo>
                    <a:lnTo>
                      <a:pt x="90" y="0"/>
                    </a:lnTo>
                    <a:lnTo>
                      <a:pt x="211" y="0"/>
                    </a:lnTo>
                    <a:lnTo>
                      <a:pt x="115" y="63"/>
                    </a:lnTo>
                    <a:lnTo>
                      <a:pt x="0" y="63"/>
                    </a:lnTo>
                    <a:close/>
                  </a:path>
                </a:pathLst>
              </a:custGeom>
              <a:solidFill>
                <a:srgbClr val="C9C9B6"/>
              </a:solidFill>
              <a:ln w="9525">
                <a:noFill/>
                <a:round/>
                <a:headEnd/>
                <a:tailEnd/>
              </a:ln>
            </p:spPr>
            <p:txBody>
              <a:bodyPr/>
              <a:lstStyle/>
              <a:p>
                <a:endParaRPr lang="zh-CN" altLang="en-US"/>
              </a:p>
            </p:txBody>
          </p:sp>
          <p:sp>
            <p:nvSpPr>
              <p:cNvPr id="269398" name="Freeform 86"/>
              <p:cNvSpPr>
                <a:spLocks/>
              </p:cNvSpPr>
              <p:nvPr/>
            </p:nvSpPr>
            <p:spPr bwMode="auto">
              <a:xfrm>
                <a:off x="4260" y="3515"/>
                <a:ext cx="211" cy="63"/>
              </a:xfrm>
              <a:custGeom>
                <a:avLst/>
                <a:gdLst/>
                <a:ahLst/>
                <a:cxnLst>
                  <a:cxn ang="0">
                    <a:pos x="0" y="63"/>
                  </a:cxn>
                  <a:cxn ang="0">
                    <a:pos x="90" y="0"/>
                  </a:cxn>
                  <a:cxn ang="0">
                    <a:pos x="211" y="0"/>
                  </a:cxn>
                  <a:cxn ang="0">
                    <a:pos x="115" y="63"/>
                  </a:cxn>
                  <a:cxn ang="0">
                    <a:pos x="0" y="63"/>
                  </a:cxn>
                </a:cxnLst>
                <a:rect l="0" t="0" r="r" b="b"/>
                <a:pathLst>
                  <a:path w="211" h="63">
                    <a:moveTo>
                      <a:pt x="0" y="63"/>
                    </a:moveTo>
                    <a:lnTo>
                      <a:pt x="90" y="0"/>
                    </a:lnTo>
                    <a:lnTo>
                      <a:pt x="211" y="0"/>
                    </a:lnTo>
                    <a:lnTo>
                      <a:pt x="115" y="63"/>
                    </a:lnTo>
                    <a:lnTo>
                      <a:pt x="0" y="63"/>
                    </a:lnTo>
                    <a:close/>
                  </a:path>
                </a:pathLst>
              </a:custGeom>
              <a:solidFill>
                <a:srgbClr val="C9C9B6"/>
              </a:solidFill>
              <a:ln w="9525">
                <a:noFill/>
                <a:round/>
                <a:headEnd/>
                <a:tailEnd/>
              </a:ln>
            </p:spPr>
            <p:txBody>
              <a:bodyPr/>
              <a:lstStyle/>
              <a:p>
                <a:endParaRPr lang="zh-CN" altLang="en-US"/>
              </a:p>
            </p:txBody>
          </p:sp>
          <p:sp>
            <p:nvSpPr>
              <p:cNvPr id="269399" name="Rectangle 87"/>
              <p:cNvSpPr>
                <a:spLocks noChangeArrowheads="1"/>
              </p:cNvSpPr>
              <p:nvPr/>
            </p:nvSpPr>
            <p:spPr bwMode="auto">
              <a:xfrm>
                <a:off x="4260" y="3578"/>
                <a:ext cx="115" cy="269"/>
              </a:xfrm>
              <a:prstGeom prst="rect">
                <a:avLst/>
              </a:prstGeom>
              <a:solidFill>
                <a:srgbClr val="B7B79D"/>
              </a:solidFill>
              <a:ln w="9525">
                <a:noFill/>
                <a:miter lim="800000"/>
                <a:headEnd/>
                <a:tailEnd/>
              </a:ln>
            </p:spPr>
            <p:txBody>
              <a:bodyPr/>
              <a:lstStyle/>
              <a:p>
                <a:endParaRPr lang="zh-CN" altLang="en-US"/>
              </a:p>
            </p:txBody>
          </p:sp>
          <p:sp>
            <p:nvSpPr>
              <p:cNvPr id="269400" name="Rectangle 88"/>
              <p:cNvSpPr>
                <a:spLocks noChangeArrowheads="1"/>
              </p:cNvSpPr>
              <p:nvPr/>
            </p:nvSpPr>
            <p:spPr bwMode="auto">
              <a:xfrm>
                <a:off x="4265" y="3590"/>
                <a:ext cx="65" cy="44"/>
              </a:xfrm>
              <a:prstGeom prst="rect">
                <a:avLst/>
              </a:prstGeom>
              <a:solidFill>
                <a:srgbClr val="7A7A5A"/>
              </a:solidFill>
              <a:ln w="9525">
                <a:noFill/>
                <a:miter lim="800000"/>
                <a:headEnd/>
                <a:tailEnd/>
              </a:ln>
            </p:spPr>
            <p:txBody>
              <a:bodyPr/>
              <a:lstStyle/>
              <a:p>
                <a:endParaRPr lang="zh-CN" altLang="en-US"/>
              </a:p>
            </p:txBody>
          </p:sp>
          <p:sp>
            <p:nvSpPr>
              <p:cNvPr id="269401" name="Line 89"/>
              <p:cNvSpPr>
                <a:spLocks noChangeShapeType="1"/>
              </p:cNvSpPr>
              <p:nvPr/>
            </p:nvSpPr>
            <p:spPr bwMode="auto">
              <a:xfrm>
                <a:off x="4275" y="3609"/>
                <a:ext cx="40" cy="1"/>
              </a:xfrm>
              <a:prstGeom prst="line">
                <a:avLst/>
              </a:prstGeom>
              <a:noFill/>
              <a:ln w="7938">
                <a:solidFill>
                  <a:srgbClr val="313124"/>
                </a:solidFill>
                <a:round/>
                <a:headEnd/>
                <a:tailEnd/>
              </a:ln>
            </p:spPr>
            <p:txBody>
              <a:bodyPr/>
              <a:lstStyle/>
              <a:p>
                <a:endParaRPr lang="zh-CN" altLang="en-US"/>
              </a:p>
            </p:txBody>
          </p:sp>
          <p:sp>
            <p:nvSpPr>
              <p:cNvPr id="269402" name="Line 90"/>
              <p:cNvSpPr>
                <a:spLocks noChangeShapeType="1"/>
              </p:cNvSpPr>
              <p:nvPr/>
            </p:nvSpPr>
            <p:spPr bwMode="auto">
              <a:xfrm flipH="1">
                <a:off x="4265" y="3791"/>
                <a:ext cx="105" cy="1"/>
              </a:xfrm>
              <a:prstGeom prst="line">
                <a:avLst/>
              </a:prstGeom>
              <a:noFill/>
              <a:ln w="7938">
                <a:solidFill>
                  <a:srgbClr val="313124"/>
                </a:solidFill>
                <a:round/>
                <a:headEnd/>
                <a:tailEnd/>
              </a:ln>
            </p:spPr>
            <p:txBody>
              <a:bodyPr/>
              <a:lstStyle/>
              <a:p>
                <a:endParaRPr lang="zh-CN" altLang="en-US"/>
              </a:p>
            </p:txBody>
          </p:sp>
          <p:sp>
            <p:nvSpPr>
              <p:cNvPr id="269403" name="Line 91"/>
              <p:cNvSpPr>
                <a:spLocks noChangeShapeType="1"/>
              </p:cNvSpPr>
              <p:nvPr/>
            </p:nvSpPr>
            <p:spPr bwMode="auto">
              <a:xfrm flipH="1">
                <a:off x="4265" y="3678"/>
                <a:ext cx="105" cy="1"/>
              </a:xfrm>
              <a:prstGeom prst="line">
                <a:avLst/>
              </a:prstGeom>
              <a:noFill/>
              <a:ln w="7938">
                <a:solidFill>
                  <a:srgbClr val="313124"/>
                </a:solidFill>
                <a:round/>
                <a:headEnd/>
                <a:tailEnd/>
              </a:ln>
            </p:spPr>
            <p:txBody>
              <a:bodyPr/>
              <a:lstStyle/>
              <a:p>
                <a:endParaRPr lang="zh-CN" altLang="en-US"/>
              </a:p>
            </p:txBody>
          </p:sp>
        </p:grpSp>
      </p:grpSp>
      <p:sp>
        <p:nvSpPr>
          <p:cNvPr id="269404" name="Rectangle 92"/>
          <p:cNvSpPr>
            <a:spLocks noChangeArrowheads="1"/>
          </p:cNvSpPr>
          <p:nvPr/>
        </p:nvSpPr>
        <p:spPr bwMode="auto">
          <a:xfrm>
            <a:off x="2109788" y="3444875"/>
            <a:ext cx="30162" cy="2598738"/>
          </a:xfrm>
          <a:prstGeom prst="rect">
            <a:avLst/>
          </a:prstGeom>
          <a:solidFill>
            <a:srgbClr val="000000"/>
          </a:solidFill>
          <a:ln w="28575">
            <a:solidFill>
              <a:srgbClr val="333399"/>
            </a:solidFill>
            <a:miter lim="800000"/>
            <a:headEnd/>
            <a:tailEnd/>
          </a:ln>
        </p:spPr>
        <p:txBody>
          <a:bodyPr/>
          <a:lstStyle/>
          <a:p>
            <a:endParaRPr lang="zh-CN" altLang="en-US"/>
          </a:p>
        </p:txBody>
      </p:sp>
      <p:sp>
        <p:nvSpPr>
          <p:cNvPr id="269405" name="Line 93"/>
          <p:cNvSpPr>
            <a:spLocks noChangeShapeType="1"/>
          </p:cNvSpPr>
          <p:nvPr/>
        </p:nvSpPr>
        <p:spPr bwMode="auto">
          <a:xfrm>
            <a:off x="1303338" y="3825875"/>
            <a:ext cx="820737" cy="3175"/>
          </a:xfrm>
          <a:prstGeom prst="line">
            <a:avLst/>
          </a:prstGeom>
          <a:noFill/>
          <a:ln w="28575">
            <a:solidFill>
              <a:srgbClr val="333399"/>
            </a:solidFill>
            <a:round/>
            <a:headEnd/>
            <a:tailEnd/>
          </a:ln>
        </p:spPr>
        <p:txBody>
          <a:bodyPr/>
          <a:lstStyle/>
          <a:p>
            <a:endParaRPr lang="zh-CN" altLang="en-US"/>
          </a:p>
        </p:txBody>
      </p:sp>
      <p:sp>
        <p:nvSpPr>
          <p:cNvPr id="269406" name="Line 94"/>
          <p:cNvSpPr>
            <a:spLocks noChangeShapeType="1"/>
          </p:cNvSpPr>
          <p:nvPr/>
        </p:nvSpPr>
        <p:spPr bwMode="auto">
          <a:xfrm>
            <a:off x="1549400" y="4535488"/>
            <a:ext cx="574675" cy="1587"/>
          </a:xfrm>
          <a:prstGeom prst="line">
            <a:avLst/>
          </a:prstGeom>
          <a:noFill/>
          <a:ln w="28575">
            <a:solidFill>
              <a:srgbClr val="333399"/>
            </a:solidFill>
            <a:round/>
            <a:headEnd/>
            <a:tailEnd/>
          </a:ln>
        </p:spPr>
        <p:txBody>
          <a:bodyPr/>
          <a:lstStyle/>
          <a:p>
            <a:endParaRPr lang="zh-CN" altLang="en-US"/>
          </a:p>
        </p:txBody>
      </p:sp>
      <p:sp>
        <p:nvSpPr>
          <p:cNvPr id="269407" name="Line 95"/>
          <p:cNvSpPr>
            <a:spLocks noChangeShapeType="1"/>
          </p:cNvSpPr>
          <p:nvPr/>
        </p:nvSpPr>
        <p:spPr bwMode="auto">
          <a:xfrm>
            <a:off x="890588" y="5037138"/>
            <a:ext cx="1233487" cy="3175"/>
          </a:xfrm>
          <a:prstGeom prst="line">
            <a:avLst/>
          </a:prstGeom>
          <a:noFill/>
          <a:ln w="28575">
            <a:solidFill>
              <a:srgbClr val="333399"/>
            </a:solidFill>
            <a:round/>
            <a:headEnd/>
            <a:tailEnd/>
          </a:ln>
        </p:spPr>
        <p:txBody>
          <a:bodyPr/>
          <a:lstStyle/>
          <a:p>
            <a:endParaRPr lang="zh-CN" altLang="en-US"/>
          </a:p>
        </p:txBody>
      </p:sp>
      <p:sp>
        <p:nvSpPr>
          <p:cNvPr id="269408" name="Line 96"/>
          <p:cNvSpPr>
            <a:spLocks noChangeShapeType="1"/>
          </p:cNvSpPr>
          <p:nvPr/>
        </p:nvSpPr>
        <p:spPr bwMode="auto">
          <a:xfrm>
            <a:off x="1384300" y="5654675"/>
            <a:ext cx="739775" cy="3175"/>
          </a:xfrm>
          <a:prstGeom prst="line">
            <a:avLst/>
          </a:prstGeom>
          <a:noFill/>
          <a:ln w="28575">
            <a:solidFill>
              <a:srgbClr val="333399"/>
            </a:solidFill>
            <a:round/>
            <a:headEnd/>
            <a:tailEnd/>
          </a:ln>
        </p:spPr>
        <p:txBody>
          <a:bodyPr/>
          <a:lstStyle/>
          <a:p>
            <a:endParaRPr lang="zh-CN" altLang="en-US"/>
          </a:p>
        </p:txBody>
      </p:sp>
      <p:sp>
        <p:nvSpPr>
          <p:cNvPr id="269409" name="Line 97"/>
          <p:cNvSpPr>
            <a:spLocks noChangeShapeType="1"/>
          </p:cNvSpPr>
          <p:nvPr/>
        </p:nvSpPr>
        <p:spPr bwMode="auto">
          <a:xfrm>
            <a:off x="2124075" y="5832475"/>
            <a:ext cx="411163" cy="3175"/>
          </a:xfrm>
          <a:prstGeom prst="line">
            <a:avLst/>
          </a:prstGeom>
          <a:noFill/>
          <a:ln w="28575">
            <a:solidFill>
              <a:srgbClr val="333399"/>
            </a:solidFill>
            <a:round/>
            <a:headEnd/>
            <a:tailEnd/>
          </a:ln>
        </p:spPr>
        <p:txBody>
          <a:bodyPr/>
          <a:lstStyle/>
          <a:p>
            <a:endParaRPr lang="zh-CN" altLang="en-US"/>
          </a:p>
        </p:txBody>
      </p:sp>
      <p:sp>
        <p:nvSpPr>
          <p:cNvPr id="269410" name="Line 98"/>
          <p:cNvSpPr>
            <a:spLocks noChangeShapeType="1"/>
          </p:cNvSpPr>
          <p:nvPr/>
        </p:nvSpPr>
        <p:spPr bwMode="auto">
          <a:xfrm flipV="1">
            <a:off x="2916238" y="4868863"/>
            <a:ext cx="719137" cy="647700"/>
          </a:xfrm>
          <a:prstGeom prst="line">
            <a:avLst/>
          </a:prstGeom>
          <a:noFill/>
          <a:ln w="28575">
            <a:solidFill>
              <a:srgbClr val="333399"/>
            </a:solidFill>
            <a:round/>
            <a:headEnd/>
            <a:tailEnd/>
          </a:ln>
          <a:effectLst/>
        </p:spPr>
        <p:txBody>
          <a:bodyPr/>
          <a:lstStyle/>
          <a:p>
            <a:endParaRPr lang="zh-CN" altLang="en-US"/>
          </a:p>
        </p:txBody>
      </p:sp>
      <p:sp>
        <p:nvSpPr>
          <p:cNvPr id="269411" name="Line 99"/>
          <p:cNvSpPr>
            <a:spLocks noChangeShapeType="1"/>
          </p:cNvSpPr>
          <p:nvPr/>
        </p:nvSpPr>
        <p:spPr bwMode="auto">
          <a:xfrm>
            <a:off x="2124075" y="4772025"/>
            <a:ext cx="1398588" cy="1588"/>
          </a:xfrm>
          <a:prstGeom prst="line">
            <a:avLst/>
          </a:prstGeom>
          <a:noFill/>
          <a:ln w="9525">
            <a:solidFill>
              <a:srgbClr val="000000"/>
            </a:solidFill>
            <a:round/>
            <a:headEnd/>
            <a:tailEnd/>
          </a:ln>
        </p:spPr>
        <p:txBody>
          <a:bodyPr/>
          <a:lstStyle/>
          <a:p>
            <a:endParaRPr lang="zh-CN" altLang="en-US"/>
          </a:p>
        </p:txBody>
      </p:sp>
      <p:grpSp>
        <p:nvGrpSpPr>
          <p:cNvPr id="269412" name="Group 100"/>
          <p:cNvGrpSpPr>
            <a:grpSpLocks/>
          </p:cNvGrpSpPr>
          <p:nvPr/>
        </p:nvGrpSpPr>
        <p:grpSpPr bwMode="auto">
          <a:xfrm>
            <a:off x="3375025" y="4576763"/>
            <a:ext cx="560388" cy="374650"/>
            <a:chOff x="2154" y="3033"/>
            <a:chExt cx="309" cy="192"/>
          </a:xfrm>
        </p:grpSpPr>
        <p:sp>
          <p:nvSpPr>
            <p:cNvPr id="269413" name="Oval 101"/>
            <p:cNvSpPr>
              <a:spLocks noChangeArrowheads="1"/>
            </p:cNvSpPr>
            <p:nvPr/>
          </p:nvSpPr>
          <p:spPr bwMode="auto">
            <a:xfrm>
              <a:off x="2155" y="3113"/>
              <a:ext cx="308" cy="112"/>
            </a:xfrm>
            <a:prstGeom prst="ellipse">
              <a:avLst/>
            </a:prstGeom>
            <a:solidFill>
              <a:srgbClr val="0078AA"/>
            </a:solidFill>
            <a:ln w="3175">
              <a:solidFill>
                <a:srgbClr val="AAE6FF"/>
              </a:solidFill>
              <a:round/>
              <a:headEnd/>
              <a:tailEnd/>
            </a:ln>
          </p:spPr>
          <p:txBody>
            <a:bodyPr/>
            <a:lstStyle/>
            <a:p>
              <a:endParaRPr lang="zh-CN" altLang="en-US"/>
            </a:p>
          </p:txBody>
        </p:sp>
        <p:sp>
          <p:nvSpPr>
            <p:cNvPr id="269414" name="Rectangle 102"/>
            <p:cNvSpPr>
              <a:spLocks noChangeArrowheads="1"/>
            </p:cNvSpPr>
            <p:nvPr/>
          </p:nvSpPr>
          <p:spPr bwMode="auto">
            <a:xfrm>
              <a:off x="2154" y="3090"/>
              <a:ext cx="308" cy="80"/>
            </a:xfrm>
            <a:prstGeom prst="rect">
              <a:avLst/>
            </a:prstGeom>
            <a:solidFill>
              <a:srgbClr val="0078AA"/>
            </a:solidFill>
            <a:ln w="9525">
              <a:noFill/>
              <a:miter lim="800000"/>
              <a:headEnd/>
              <a:tailEnd/>
            </a:ln>
          </p:spPr>
          <p:txBody>
            <a:bodyPr/>
            <a:lstStyle/>
            <a:p>
              <a:endParaRPr lang="zh-CN" altLang="en-US"/>
            </a:p>
          </p:txBody>
        </p:sp>
        <p:sp>
          <p:nvSpPr>
            <p:cNvPr id="269415" name="Rectangle 103"/>
            <p:cNvSpPr>
              <a:spLocks noChangeArrowheads="1"/>
            </p:cNvSpPr>
            <p:nvPr/>
          </p:nvSpPr>
          <p:spPr bwMode="auto">
            <a:xfrm>
              <a:off x="2154" y="3090"/>
              <a:ext cx="308" cy="80"/>
            </a:xfrm>
            <a:prstGeom prst="rect">
              <a:avLst/>
            </a:prstGeom>
            <a:solidFill>
              <a:srgbClr val="0078AA"/>
            </a:solidFill>
            <a:ln w="9525">
              <a:noFill/>
              <a:miter lim="800000"/>
              <a:headEnd/>
              <a:tailEnd/>
            </a:ln>
          </p:spPr>
          <p:txBody>
            <a:bodyPr/>
            <a:lstStyle/>
            <a:p>
              <a:endParaRPr lang="zh-CN" altLang="en-US"/>
            </a:p>
          </p:txBody>
        </p:sp>
        <p:sp>
          <p:nvSpPr>
            <p:cNvPr id="269416" name="Oval 104"/>
            <p:cNvSpPr>
              <a:spLocks noChangeArrowheads="1"/>
            </p:cNvSpPr>
            <p:nvPr/>
          </p:nvSpPr>
          <p:spPr bwMode="auto">
            <a:xfrm>
              <a:off x="2155" y="3033"/>
              <a:ext cx="308" cy="112"/>
            </a:xfrm>
            <a:prstGeom prst="ellipse">
              <a:avLst/>
            </a:prstGeom>
            <a:solidFill>
              <a:srgbClr val="00B4FF"/>
            </a:solidFill>
            <a:ln w="3175">
              <a:solidFill>
                <a:srgbClr val="AAE6FF"/>
              </a:solidFill>
              <a:round/>
              <a:headEnd/>
              <a:tailEnd/>
            </a:ln>
          </p:spPr>
          <p:txBody>
            <a:bodyPr/>
            <a:lstStyle/>
            <a:p>
              <a:endParaRPr lang="zh-CN" altLang="en-US"/>
            </a:p>
          </p:txBody>
        </p:sp>
        <p:grpSp>
          <p:nvGrpSpPr>
            <p:cNvPr id="269417" name="Group 105"/>
            <p:cNvGrpSpPr>
              <a:grpSpLocks/>
            </p:cNvGrpSpPr>
            <p:nvPr/>
          </p:nvGrpSpPr>
          <p:grpSpPr bwMode="auto">
            <a:xfrm>
              <a:off x="2201" y="3046"/>
              <a:ext cx="214" cy="86"/>
              <a:chOff x="2201" y="3046"/>
              <a:chExt cx="214" cy="86"/>
            </a:xfrm>
          </p:grpSpPr>
          <p:grpSp>
            <p:nvGrpSpPr>
              <p:cNvPr id="269418" name="Group 106"/>
              <p:cNvGrpSpPr>
                <a:grpSpLocks/>
              </p:cNvGrpSpPr>
              <p:nvPr/>
            </p:nvGrpSpPr>
            <p:grpSpPr bwMode="auto">
              <a:xfrm>
                <a:off x="2201" y="3046"/>
                <a:ext cx="212" cy="84"/>
                <a:chOff x="2201" y="3046"/>
                <a:chExt cx="212" cy="84"/>
              </a:xfrm>
            </p:grpSpPr>
            <p:sp>
              <p:nvSpPr>
                <p:cNvPr id="269419" name="Freeform 107"/>
                <p:cNvSpPr>
                  <a:spLocks/>
                </p:cNvSpPr>
                <p:nvPr/>
              </p:nvSpPr>
              <p:spPr bwMode="auto">
                <a:xfrm>
                  <a:off x="2312" y="3048"/>
                  <a:ext cx="101" cy="36"/>
                </a:xfrm>
                <a:custGeom>
                  <a:avLst/>
                  <a:gdLst/>
                  <a:ahLst/>
                  <a:cxnLst>
                    <a:cxn ang="0">
                      <a:pos x="0" y="28"/>
                    </a:cxn>
                    <a:cxn ang="0">
                      <a:pos x="22" y="36"/>
                    </a:cxn>
                    <a:cxn ang="0">
                      <a:pos x="77" y="12"/>
                    </a:cxn>
                    <a:cxn ang="0">
                      <a:pos x="101" y="20"/>
                    </a:cxn>
                    <a:cxn ang="0">
                      <a:pos x="88" y="0"/>
                    </a:cxn>
                    <a:cxn ang="0">
                      <a:pos x="24" y="0"/>
                    </a:cxn>
                    <a:cxn ang="0">
                      <a:pos x="50" y="6"/>
                    </a:cxn>
                    <a:cxn ang="0">
                      <a:pos x="0" y="28"/>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round/>
                  <a:headEnd/>
                  <a:tailEnd/>
                </a:ln>
              </p:spPr>
              <p:txBody>
                <a:bodyPr/>
                <a:lstStyle/>
                <a:p>
                  <a:endParaRPr lang="zh-CN" altLang="en-US"/>
                </a:p>
              </p:txBody>
            </p:sp>
            <p:sp>
              <p:nvSpPr>
                <p:cNvPr id="269420" name="Freeform 108"/>
                <p:cNvSpPr>
                  <a:spLocks/>
                </p:cNvSpPr>
                <p:nvPr/>
              </p:nvSpPr>
              <p:spPr bwMode="auto">
                <a:xfrm>
                  <a:off x="2312" y="3048"/>
                  <a:ext cx="101" cy="36"/>
                </a:xfrm>
                <a:custGeom>
                  <a:avLst/>
                  <a:gdLst/>
                  <a:ahLst/>
                  <a:cxnLst>
                    <a:cxn ang="0">
                      <a:pos x="0" y="28"/>
                    </a:cxn>
                    <a:cxn ang="0">
                      <a:pos x="22" y="36"/>
                    </a:cxn>
                    <a:cxn ang="0">
                      <a:pos x="77" y="12"/>
                    </a:cxn>
                    <a:cxn ang="0">
                      <a:pos x="101" y="20"/>
                    </a:cxn>
                    <a:cxn ang="0">
                      <a:pos x="88" y="0"/>
                    </a:cxn>
                    <a:cxn ang="0">
                      <a:pos x="24" y="0"/>
                    </a:cxn>
                    <a:cxn ang="0">
                      <a:pos x="50" y="6"/>
                    </a:cxn>
                    <a:cxn ang="0">
                      <a:pos x="0" y="28"/>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round/>
                  <a:headEnd/>
                  <a:tailEnd/>
                </a:ln>
              </p:spPr>
              <p:txBody>
                <a:bodyPr/>
                <a:lstStyle/>
                <a:p>
                  <a:endParaRPr lang="zh-CN" altLang="en-US"/>
                </a:p>
              </p:txBody>
            </p:sp>
            <p:sp>
              <p:nvSpPr>
                <p:cNvPr id="269421" name="Freeform 109"/>
                <p:cNvSpPr>
                  <a:spLocks/>
                </p:cNvSpPr>
                <p:nvPr/>
              </p:nvSpPr>
              <p:spPr bwMode="auto">
                <a:xfrm>
                  <a:off x="2201" y="3090"/>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round/>
                  <a:headEnd/>
                  <a:tailEnd/>
                </a:ln>
              </p:spPr>
              <p:txBody>
                <a:bodyPr/>
                <a:lstStyle/>
                <a:p>
                  <a:endParaRPr lang="zh-CN" altLang="en-US"/>
                </a:p>
              </p:txBody>
            </p:sp>
            <p:sp>
              <p:nvSpPr>
                <p:cNvPr id="269422" name="Freeform 110"/>
                <p:cNvSpPr>
                  <a:spLocks/>
                </p:cNvSpPr>
                <p:nvPr/>
              </p:nvSpPr>
              <p:spPr bwMode="auto">
                <a:xfrm>
                  <a:off x="2201" y="3090"/>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round/>
                  <a:headEnd/>
                  <a:tailEnd/>
                </a:ln>
              </p:spPr>
              <p:txBody>
                <a:bodyPr/>
                <a:lstStyle/>
                <a:p>
                  <a:endParaRPr lang="zh-CN" altLang="en-US"/>
                </a:p>
              </p:txBody>
            </p:sp>
            <p:sp>
              <p:nvSpPr>
                <p:cNvPr id="269423" name="Freeform 111"/>
                <p:cNvSpPr>
                  <a:spLocks/>
                </p:cNvSpPr>
                <p:nvPr/>
              </p:nvSpPr>
              <p:spPr bwMode="auto">
                <a:xfrm>
                  <a:off x="2206" y="3046"/>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round/>
                  <a:headEnd/>
                  <a:tailEnd/>
                </a:ln>
              </p:spPr>
              <p:txBody>
                <a:bodyPr/>
                <a:lstStyle/>
                <a:p>
                  <a:endParaRPr lang="zh-CN" altLang="en-US"/>
                </a:p>
              </p:txBody>
            </p:sp>
            <p:sp>
              <p:nvSpPr>
                <p:cNvPr id="269424" name="Freeform 112"/>
                <p:cNvSpPr>
                  <a:spLocks/>
                </p:cNvSpPr>
                <p:nvPr/>
              </p:nvSpPr>
              <p:spPr bwMode="auto">
                <a:xfrm>
                  <a:off x="2206" y="3046"/>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round/>
                  <a:headEnd/>
                  <a:tailEnd/>
                </a:ln>
              </p:spPr>
              <p:txBody>
                <a:bodyPr/>
                <a:lstStyle/>
                <a:p>
                  <a:endParaRPr lang="zh-CN" altLang="en-US"/>
                </a:p>
              </p:txBody>
            </p:sp>
            <p:sp>
              <p:nvSpPr>
                <p:cNvPr id="269425" name="Freeform 113"/>
                <p:cNvSpPr>
                  <a:spLocks/>
                </p:cNvSpPr>
                <p:nvPr/>
              </p:nvSpPr>
              <p:spPr bwMode="auto">
                <a:xfrm>
                  <a:off x="2308" y="3094"/>
                  <a:ext cx="101" cy="36"/>
                </a:xfrm>
                <a:custGeom>
                  <a:avLst/>
                  <a:gdLst/>
                  <a:ahLst/>
                  <a:cxnLst>
                    <a:cxn ang="0">
                      <a:pos x="101" y="28"/>
                    </a:cxn>
                    <a:cxn ang="0">
                      <a:pos x="79" y="36"/>
                    </a:cxn>
                    <a:cxn ang="0">
                      <a:pos x="26" y="12"/>
                    </a:cxn>
                    <a:cxn ang="0">
                      <a:pos x="0" y="20"/>
                    </a:cxn>
                    <a:cxn ang="0">
                      <a:pos x="13" y="0"/>
                    </a:cxn>
                    <a:cxn ang="0">
                      <a:pos x="79" y="0"/>
                    </a:cxn>
                    <a:cxn ang="0">
                      <a:pos x="51" y="6"/>
                    </a:cxn>
                    <a:cxn ang="0">
                      <a:pos x="101" y="28"/>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round/>
                  <a:headEnd/>
                  <a:tailEnd/>
                </a:ln>
              </p:spPr>
              <p:txBody>
                <a:bodyPr/>
                <a:lstStyle/>
                <a:p>
                  <a:endParaRPr lang="zh-CN" altLang="en-US"/>
                </a:p>
              </p:txBody>
            </p:sp>
            <p:sp>
              <p:nvSpPr>
                <p:cNvPr id="269426" name="Freeform 114"/>
                <p:cNvSpPr>
                  <a:spLocks/>
                </p:cNvSpPr>
                <p:nvPr/>
              </p:nvSpPr>
              <p:spPr bwMode="auto">
                <a:xfrm>
                  <a:off x="2308" y="3094"/>
                  <a:ext cx="101" cy="36"/>
                </a:xfrm>
                <a:custGeom>
                  <a:avLst/>
                  <a:gdLst/>
                  <a:ahLst/>
                  <a:cxnLst>
                    <a:cxn ang="0">
                      <a:pos x="101" y="28"/>
                    </a:cxn>
                    <a:cxn ang="0">
                      <a:pos x="79" y="36"/>
                    </a:cxn>
                    <a:cxn ang="0">
                      <a:pos x="26" y="12"/>
                    </a:cxn>
                    <a:cxn ang="0">
                      <a:pos x="0" y="20"/>
                    </a:cxn>
                    <a:cxn ang="0">
                      <a:pos x="13" y="0"/>
                    </a:cxn>
                    <a:cxn ang="0">
                      <a:pos x="79" y="0"/>
                    </a:cxn>
                    <a:cxn ang="0">
                      <a:pos x="51" y="6"/>
                    </a:cxn>
                    <a:cxn ang="0">
                      <a:pos x="101" y="28"/>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round/>
                  <a:headEnd/>
                  <a:tailEnd/>
                </a:ln>
              </p:spPr>
              <p:txBody>
                <a:bodyPr/>
                <a:lstStyle/>
                <a:p>
                  <a:endParaRPr lang="zh-CN" altLang="en-US"/>
                </a:p>
              </p:txBody>
            </p:sp>
          </p:grpSp>
          <p:grpSp>
            <p:nvGrpSpPr>
              <p:cNvPr id="269427" name="Group 115"/>
              <p:cNvGrpSpPr>
                <a:grpSpLocks/>
              </p:cNvGrpSpPr>
              <p:nvPr/>
            </p:nvGrpSpPr>
            <p:grpSpPr bwMode="auto">
              <a:xfrm>
                <a:off x="2203" y="3048"/>
                <a:ext cx="212" cy="84"/>
                <a:chOff x="2203" y="3048"/>
                <a:chExt cx="212" cy="84"/>
              </a:xfrm>
            </p:grpSpPr>
            <p:sp>
              <p:nvSpPr>
                <p:cNvPr id="269428" name="Freeform 116"/>
                <p:cNvSpPr>
                  <a:spLocks/>
                </p:cNvSpPr>
                <p:nvPr/>
              </p:nvSpPr>
              <p:spPr bwMode="auto">
                <a:xfrm>
                  <a:off x="2313" y="3050"/>
                  <a:ext cx="102" cy="36"/>
                </a:xfrm>
                <a:custGeom>
                  <a:avLst/>
                  <a:gdLst/>
                  <a:ahLst/>
                  <a:cxnLst>
                    <a:cxn ang="0">
                      <a:pos x="0" y="28"/>
                    </a:cxn>
                    <a:cxn ang="0">
                      <a:pos x="23" y="36"/>
                    </a:cxn>
                    <a:cxn ang="0">
                      <a:pos x="77" y="12"/>
                    </a:cxn>
                    <a:cxn ang="0">
                      <a:pos x="102" y="20"/>
                    </a:cxn>
                    <a:cxn ang="0">
                      <a:pos x="89" y="0"/>
                    </a:cxn>
                    <a:cxn ang="0">
                      <a:pos x="25" y="0"/>
                    </a:cxn>
                    <a:cxn ang="0">
                      <a:pos x="51" y="6"/>
                    </a:cxn>
                    <a:cxn ang="0">
                      <a:pos x="0" y="28"/>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round/>
                  <a:headEnd/>
                  <a:tailEnd/>
                </a:ln>
              </p:spPr>
              <p:txBody>
                <a:bodyPr/>
                <a:lstStyle/>
                <a:p>
                  <a:endParaRPr lang="zh-CN" altLang="en-US"/>
                </a:p>
              </p:txBody>
            </p:sp>
            <p:sp>
              <p:nvSpPr>
                <p:cNvPr id="269429" name="Freeform 117"/>
                <p:cNvSpPr>
                  <a:spLocks/>
                </p:cNvSpPr>
                <p:nvPr/>
              </p:nvSpPr>
              <p:spPr bwMode="auto">
                <a:xfrm>
                  <a:off x="2313" y="3050"/>
                  <a:ext cx="102" cy="36"/>
                </a:xfrm>
                <a:custGeom>
                  <a:avLst/>
                  <a:gdLst/>
                  <a:ahLst/>
                  <a:cxnLst>
                    <a:cxn ang="0">
                      <a:pos x="0" y="28"/>
                    </a:cxn>
                    <a:cxn ang="0">
                      <a:pos x="23" y="36"/>
                    </a:cxn>
                    <a:cxn ang="0">
                      <a:pos x="77" y="12"/>
                    </a:cxn>
                    <a:cxn ang="0">
                      <a:pos x="102" y="20"/>
                    </a:cxn>
                    <a:cxn ang="0">
                      <a:pos x="89" y="0"/>
                    </a:cxn>
                    <a:cxn ang="0">
                      <a:pos x="25" y="0"/>
                    </a:cxn>
                    <a:cxn ang="0">
                      <a:pos x="51" y="6"/>
                    </a:cxn>
                    <a:cxn ang="0">
                      <a:pos x="0" y="28"/>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round/>
                  <a:headEnd/>
                  <a:tailEnd/>
                </a:ln>
              </p:spPr>
              <p:txBody>
                <a:bodyPr/>
                <a:lstStyle/>
                <a:p>
                  <a:endParaRPr lang="zh-CN" altLang="en-US"/>
                </a:p>
              </p:txBody>
            </p:sp>
            <p:sp>
              <p:nvSpPr>
                <p:cNvPr id="269430" name="Freeform 118"/>
                <p:cNvSpPr>
                  <a:spLocks/>
                </p:cNvSpPr>
                <p:nvPr/>
              </p:nvSpPr>
              <p:spPr bwMode="auto">
                <a:xfrm>
                  <a:off x="2203" y="3092"/>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round/>
                  <a:headEnd/>
                  <a:tailEnd/>
                </a:ln>
              </p:spPr>
              <p:txBody>
                <a:bodyPr/>
                <a:lstStyle/>
                <a:p>
                  <a:endParaRPr lang="zh-CN" altLang="en-US"/>
                </a:p>
              </p:txBody>
            </p:sp>
            <p:sp>
              <p:nvSpPr>
                <p:cNvPr id="269431" name="Freeform 119"/>
                <p:cNvSpPr>
                  <a:spLocks/>
                </p:cNvSpPr>
                <p:nvPr/>
              </p:nvSpPr>
              <p:spPr bwMode="auto">
                <a:xfrm>
                  <a:off x="2203" y="3092"/>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round/>
                  <a:headEnd/>
                  <a:tailEnd/>
                </a:ln>
              </p:spPr>
              <p:txBody>
                <a:bodyPr/>
                <a:lstStyle/>
                <a:p>
                  <a:endParaRPr lang="zh-CN" altLang="en-US"/>
                </a:p>
              </p:txBody>
            </p:sp>
            <p:sp>
              <p:nvSpPr>
                <p:cNvPr id="269432" name="Freeform 120"/>
                <p:cNvSpPr>
                  <a:spLocks/>
                </p:cNvSpPr>
                <p:nvPr/>
              </p:nvSpPr>
              <p:spPr bwMode="auto">
                <a:xfrm>
                  <a:off x="2208" y="3048"/>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round/>
                  <a:headEnd/>
                  <a:tailEnd/>
                </a:ln>
              </p:spPr>
              <p:txBody>
                <a:bodyPr/>
                <a:lstStyle/>
                <a:p>
                  <a:endParaRPr lang="zh-CN" altLang="en-US"/>
                </a:p>
              </p:txBody>
            </p:sp>
            <p:sp>
              <p:nvSpPr>
                <p:cNvPr id="269433" name="Freeform 121"/>
                <p:cNvSpPr>
                  <a:spLocks/>
                </p:cNvSpPr>
                <p:nvPr/>
              </p:nvSpPr>
              <p:spPr bwMode="auto">
                <a:xfrm>
                  <a:off x="2208" y="3048"/>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round/>
                  <a:headEnd/>
                  <a:tailEnd/>
                </a:ln>
              </p:spPr>
              <p:txBody>
                <a:bodyPr/>
                <a:lstStyle/>
                <a:p>
                  <a:endParaRPr lang="zh-CN" altLang="en-US"/>
                </a:p>
              </p:txBody>
            </p:sp>
            <p:sp>
              <p:nvSpPr>
                <p:cNvPr id="269434" name="Freeform 122"/>
                <p:cNvSpPr>
                  <a:spLocks/>
                </p:cNvSpPr>
                <p:nvPr/>
              </p:nvSpPr>
              <p:spPr bwMode="auto">
                <a:xfrm>
                  <a:off x="2310" y="3096"/>
                  <a:ext cx="101" cy="36"/>
                </a:xfrm>
                <a:custGeom>
                  <a:avLst/>
                  <a:gdLst/>
                  <a:ahLst/>
                  <a:cxnLst>
                    <a:cxn ang="0">
                      <a:pos x="101" y="28"/>
                    </a:cxn>
                    <a:cxn ang="0">
                      <a:pos x="79" y="36"/>
                    </a:cxn>
                    <a:cxn ang="0">
                      <a:pos x="26" y="12"/>
                    </a:cxn>
                    <a:cxn ang="0">
                      <a:pos x="0" y="20"/>
                    </a:cxn>
                    <a:cxn ang="0">
                      <a:pos x="13" y="0"/>
                    </a:cxn>
                    <a:cxn ang="0">
                      <a:pos x="79" y="0"/>
                    </a:cxn>
                    <a:cxn ang="0">
                      <a:pos x="50" y="6"/>
                    </a:cxn>
                    <a:cxn ang="0">
                      <a:pos x="101" y="28"/>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round/>
                  <a:headEnd/>
                  <a:tailEnd/>
                </a:ln>
              </p:spPr>
              <p:txBody>
                <a:bodyPr/>
                <a:lstStyle/>
                <a:p>
                  <a:endParaRPr lang="zh-CN" altLang="en-US"/>
                </a:p>
              </p:txBody>
            </p:sp>
            <p:sp>
              <p:nvSpPr>
                <p:cNvPr id="269435" name="Freeform 123"/>
                <p:cNvSpPr>
                  <a:spLocks/>
                </p:cNvSpPr>
                <p:nvPr/>
              </p:nvSpPr>
              <p:spPr bwMode="auto">
                <a:xfrm>
                  <a:off x="2310" y="3096"/>
                  <a:ext cx="101" cy="36"/>
                </a:xfrm>
                <a:custGeom>
                  <a:avLst/>
                  <a:gdLst/>
                  <a:ahLst/>
                  <a:cxnLst>
                    <a:cxn ang="0">
                      <a:pos x="101" y="28"/>
                    </a:cxn>
                    <a:cxn ang="0">
                      <a:pos x="79" y="36"/>
                    </a:cxn>
                    <a:cxn ang="0">
                      <a:pos x="26" y="12"/>
                    </a:cxn>
                    <a:cxn ang="0">
                      <a:pos x="0" y="20"/>
                    </a:cxn>
                    <a:cxn ang="0">
                      <a:pos x="13" y="0"/>
                    </a:cxn>
                    <a:cxn ang="0">
                      <a:pos x="79" y="0"/>
                    </a:cxn>
                    <a:cxn ang="0">
                      <a:pos x="50" y="6"/>
                    </a:cxn>
                    <a:cxn ang="0">
                      <a:pos x="101" y="28"/>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round/>
                  <a:headEnd/>
                  <a:tailEnd/>
                </a:ln>
              </p:spPr>
              <p:txBody>
                <a:bodyPr/>
                <a:lstStyle/>
                <a:p>
                  <a:endParaRPr lang="zh-CN" altLang="en-US"/>
                </a:p>
              </p:txBody>
            </p:sp>
          </p:grpSp>
        </p:grpSp>
        <p:sp>
          <p:nvSpPr>
            <p:cNvPr id="269436" name="Line 124"/>
            <p:cNvSpPr>
              <a:spLocks noChangeShapeType="1"/>
            </p:cNvSpPr>
            <p:nvPr/>
          </p:nvSpPr>
          <p:spPr bwMode="auto">
            <a:xfrm>
              <a:off x="2154" y="3088"/>
              <a:ext cx="1" cy="80"/>
            </a:xfrm>
            <a:prstGeom prst="line">
              <a:avLst/>
            </a:prstGeom>
            <a:noFill/>
            <a:ln w="3175">
              <a:solidFill>
                <a:srgbClr val="AAE6FF"/>
              </a:solidFill>
              <a:round/>
              <a:headEnd/>
              <a:tailEnd/>
            </a:ln>
          </p:spPr>
          <p:txBody>
            <a:bodyPr/>
            <a:lstStyle/>
            <a:p>
              <a:endParaRPr lang="zh-CN" altLang="en-US"/>
            </a:p>
          </p:txBody>
        </p:sp>
        <p:sp>
          <p:nvSpPr>
            <p:cNvPr id="269437" name="Line 125"/>
            <p:cNvSpPr>
              <a:spLocks noChangeShapeType="1"/>
            </p:cNvSpPr>
            <p:nvPr/>
          </p:nvSpPr>
          <p:spPr bwMode="auto">
            <a:xfrm>
              <a:off x="2462" y="3088"/>
              <a:ext cx="1" cy="80"/>
            </a:xfrm>
            <a:prstGeom prst="line">
              <a:avLst/>
            </a:prstGeom>
            <a:noFill/>
            <a:ln w="3175">
              <a:solidFill>
                <a:srgbClr val="AAE6FF"/>
              </a:solidFill>
              <a:round/>
              <a:headEnd/>
              <a:tailEnd/>
            </a:ln>
          </p:spPr>
          <p:txBody>
            <a:bodyPr/>
            <a:lstStyle/>
            <a:p>
              <a:endParaRPr lang="zh-CN" altLang="en-US"/>
            </a:p>
          </p:txBody>
        </p:sp>
      </p:grpSp>
      <p:grpSp>
        <p:nvGrpSpPr>
          <p:cNvPr id="269438" name="Group 126"/>
          <p:cNvGrpSpPr>
            <a:grpSpLocks/>
          </p:cNvGrpSpPr>
          <p:nvPr/>
        </p:nvGrpSpPr>
        <p:grpSpPr bwMode="auto">
          <a:xfrm>
            <a:off x="1139825" y="3363913"/>
            <a:ext cx="514350" cy="517525"/>
            <a:chOff x="921" y="2412"/>
            <a:chExt cx="284" cy="265"/>
          </a:xfrm>
        </p:grpSpPr>
        <p:grpSp>
          <p:nvGrpSpPr>
            <p:cNvPr id="269439" name="Group 127"/>
            <p:cNvGrpSpPr>
              <a:grpSpLocks/>
            </p:cNvGrpSpPr>
            <p:nvPr/>
          </p:nvGrpSpPr>
          <p:grpSpPr bwMode="auto">
            <a:xfrm>
              <a:off x="928" y="2417"/>
              <a:ext cx="277" cy="260"/>
              <a:chOff x="928" y="2417"/>
              <a:chExt cx="277" cy="260"/>
            </a:xfrm>
          </p:grpSpPr>
          <p:sp>
            <p:nvSpPr>
              <p:cNvPr id="269440" name="Freeform 128"/>
              <p:cNvSpPr>
                <a:spLocks/>
              </p:cNvSpPr>
              <p:nvPr/>
            </p:nvSpPr>
            <p:spPr bwMode="auto">
              <a:xfrm>
                <a:off x="935" y="2552"/>
                <a:ext cx="262" cy="25"/>
              </a:xfrm>
              <a:custGeom>
                <a:avLst/>
                <a:gdLst/>
                <a:ahLst/>
                <a:cxnLst>
                  <a:cxn ang="0">
                    <a:pos x="0" y="25"/>
                  </a:cxn>
                  <a:cxn ang="0">
                    <a:pos x="31" y="0"/>
                  </a:cxn>
                  <a:cxn ang="0">
                    <a:pos x="231" y="0"/>
                  </a:cxn>
                  <a:cxn ang="0">
                    <a:pos x="262" y="25"/>
                  </a:cxn>
                  <a:cxn ang="0">
                    <a:pos x="0" y="25"/>
                  </a:cxn>
                </a:cxnLst>
                <a:rect l="0" t="0" r="r" b="b"/>
                <a:pathLst>
                  <a:path w="262" h="25">
                    <a:moveTo>
                      <a:pt x="0" y="25"/>
                    </a:moveTo>
                    <a:lnTo>
                      <a:pt x="31" y="0"/>
                    </a:lnTo>
                    <a:lnTo>
                      <a:pt x="231" y="0"/>
                    </a:lnTo>
                    <a:lnTo>
                      <a:pt x="262" y="25"/>
                    </a:lnTo>
                    <a:lnTo>
                      <a:pt x="0" y="25"/>
                    </a:lnTo>
                    <a:close/>
                  </a:path>
                </a:pathLst>
              </a:custGeom>
              <a:solidFill>
                <a:srgbClr val="000000"/>
              </a:solidFill>
              <a:ln w="9525">
                <a:noFill/>
                <a:round/>
                <a:headEnd/>
                <a:tailEnd/>
              </a:ln>
            </p:spPr>
            <p:txBody>
              <a:bodyPr/>
              <a:lstStyle/>
              <a:p>
                <a:endParaRPr lang="zh-CN" altLang="en-US"/>
              </a:p>
            </p:txBody>
          </p:sp>
          <p:sp>
            <p:nvSpPr>
              <p:cNvPr id="269441" name="Freeform 129"/>
              <p:cNvSpPr>
                <a:spLocks/>
              </p:cNvSpPr>
              <p:nvPr/>
            </p:nvSpPr>
            <p:spPr bwMode="auto">
              <a:xfrm>
                <a:off x="935" y="2552"/>
                <a:ext cx="262" cy="25"/>
              </a:xfrm>
              <a:custGeom>
                <a:avLst/>
                <a:gdLst/>
                <a:ahLst/>
                <a:cxnLst>
                  <a:cxn ang="0">
                    <a:pos x="0" y="25"/>
                  </a:cxn>
                  <a:cxn ang="0">
                    <a:pos x="31" y="0"/>
                  </a:cxn>
                  <a:cxn ang="0">
                    <a:pos x="231" y="0"/>
                  </a:cxn>
                  <a:cxn ang="0">
                    <a:pos x="262" y="25"/>
                  </a:cxn>
                  <a:cxn ang="0">
                    <a:pos x="0" y="25"/>
                  </a:cxn>
                </a:cxnLst>
                <a:rect l="0" t="0" r="r" b="b"/>
                <a:pathLst>
                  <a:path w="262" h="25">
                    <a:moveTo>
                      <a:pt x="0" y="25"/>
                    </a:moveTo>
                    <a:lnTo>
                      <a:pt x="31" y="0"/>
                    </a:lnTo>
                    <a:lnTo>
                      <a:pt x="231" y="0"/>
                    </a:lnTo>
                    <a:lnTo>
                      <a:pt x="262" y="25"/>
                    </a:lnTo>
                    <a:lnTo>
                      <a:pt x="0" y="25"/>
                    </a:lnTo>
                    <a:close/>
                  </a:path>
                </a:pathLst>
              </a:custGeom>
              <a:solidFill>
                <a:srgbClr val="000000"/>
              </a:solidFill>
              <a:ln w="9525">
                <a:noFill/>
                <a:round/>
                <a:headEnd/>
                <a:tailEnd/>
              </a:ln>
            </p:spPr>
            <p:txBody>
              <a:bodyPr/>
              <a:lstStyle/>
              <a:p>
                <a:endParaRPr lang="zh-CN" altLang="en-US"/>
              </a:p>
            </p:txBody>
          </p:sp>
          <p:sp>
            <p:nvSpPr>
              <p:cNvPr id="269442" name="Freeform 130"/>
              <p:cNvSpPr>
                <a:spLocks/>
              </p:cNvSpPr>
              <p:nvPr/>
            </p:nvSpPr>
            <p:spPr bwMode="auto">
              <a:xfrm>
                <a:off x="974" y="2417"/>
                <a:ext cx="185" cy="17"/>
              </a:xfrm>
              <a:custGeom>
                <a:avLst/>
                <a:gdLst/>
                <a:ahLst/>
                <a:cxnLst>
                  <a:cxn ang="0">
                    <a:pos x="0" y="17"/>
                  </a:cxn>
                  <a:cxn ang="0">
                    <a:pos x="23" y="0"/>
                  </a:cxn>
                  <a:cxn ang="0">
                    <a:pos x="163" y="0"/>
                  </a:cxn>
                  <a:cxn ang="0">
                    <a:pos x="185" y="17"/>
                  </a:cxn>
                  <a:cxn ang="0">
                    <a:pos x="0" y="17"/>
                  </a:cxn>
                </a:cxnLst>
                <a:rect l="0" t="0" r="r" b="b"/>
                <a:pathLst>
                  <a:path w="185" h="17">
                    <a:moveTo>
                      <a:pt x="0" y="17"/>
                    </a:moveTo>
                    <a:lnTo>
                      <a:pt x="23" y="0"/>
                    </a:lnTo>
                    <a:lnTo>
                      <a:pt x="163" y="0"/>
                    </a:lnTo>
                    <a:lnTo>
                      <a:pt x="185" y="17"/>
                    </a:lnTo>
                    <a:lnTo>
                      <a:pt x="0" y="17"/>
                    </a:lnTo>
                    <a:close/>
                  </a:path>
                </a:pathLst>
              </a:custGeom>
              <a:solidFill>
                <a:srgbClr val="000000"/>
              </a:solidFill>
              <a:ln w="9525">
                <a:noFill/>
                <a:round/>
                <a:headEnd/>
                <a:tailEnd/>
              </a:ln>
            </p:spPr>
            <p:txBody>
              <a:bodyPr/>
              <a:lstStyle/>
              <a:p>
                <a:endParaRPr lang="zh-CN" altLang="en-US"/>
              </a:p>
            </p:txBody>
          </p:sp>
          <p:sp>
            <p:nvSpPr>
              <p:cNvPr id="269443" name="Freeform 131"/>
              <p:cNvSpPr>
                <a:spLocks/>
              </p:cNvSpPr>
              <p:nvPr/>
            </p:nvSpPr>
            <p:spPr bwMode="auto">
              <a:xfrm>
                <a:off x="974" y="2417"/>
                <a:ext cx="185" cy="17"/>
              </a:xfrm>
              <a:custGeom>
                <a:avLst/>
                <a:gdLst/>
                <a:ahLst/>
                <a:cxnLst>
                  <a:cxn ang="0">
                    <a:pos x="0" y="17"/>
                  </a:cxn>
                  <a:cxn ang="0">
                    <a:pos x="23" y="0"/>
                  </a:cxn>
                  <a:cxn ang="0">
                    <a:pos x="163" y="0"/>
                  </a:cxn>
                  <a:cxn ang="0">
                    <a:pos x="185" y="17"/>
                  </a:cxn>
                  <a:cxn ang="0">
                    <a:pos x="0" y="17"/>
                  </a:cxn>
                </a:cxnLst>
                <a:rect l="0" t="0" r="r" b="b"/>
                <a:pathLst>
                  <a:path w="185" h="17">
                    <a:moveTo>
                      <a:pt x="0" y="17"/>
                    </a:moveTo>
                    <a:lnTo>
                      <a:pt x="23" y="0"/>
                    </a:lnTo>
                    <a:lnTo>
                      <a:pt x="163" y="0"/>
                    </a:lnTo>
                    <a:lnTo>
                      <a:pt x="185" y="17"/>
                    </a:lnTo>
                    <a:lnTo>
                      <a:pt x="0" y="17"/>
                    </a:lnTo>
                    <a:close/>
                  </a:path>
                </a:pathLst>
              </a:custGeom>
              <a:solidFill>
                <a:srgbClr val="000000"/>
              </a:solidFill>
              <a:ln w="9525">
                <a:noFill/>
                <a:round/>
                <a:headEnd/>
                <a:tailEnd/>
              </a:ln>
            </p:spPr>
            <p:txBody>
              <a:bodyPr/>
              <a:lstStyle/>
              <a:p>
                <a:endParaRPr lang="zh-CN" altLang="en-US"/>
              </a:p>
            </p:txBody>
          </p:sp>
          <p:sp>
            <p:nvSpPr>
              <p:cNvPr id="269444" name="Rectangle 132"/>
              <p:cNvSpPr>
                <a:spLocks noChangeArrowheads="1"/>
              </p:cNvSpPr>
              <p:nvPr/>
            </p:nvSpPr>
            <p:spPr bwMode="auto">
              <a:xfrm>
                <a:off x="974" y="2434"/>
                <a:ext cx="185" cy="132"/>
              </a:xfrm>
              <a:prstGeom prst="rect">
                <a:avLst/>
              </a:prstGeom>
              <a:solidFill>
                <a:srgbClr val="000000"/>
              </a:solidFill>
              <a:ln w="9525">
                <a:noFill/>
                <a:miter lim="800000"/>
                <a:headEnd/>
                <a:tailEnd/>
              </a:ln>
            </p:spPr>
            <p:txBody>
              <a:bodyPr/>
              <a:lstStyle/>
              <a:p>
                <a:endParaRPr lang="zh-CN" altLang="en-US"/>
              </a:p>
            </p:txBody>
          </p:sp>
          <p:sp>
            <p:nvSpPr>
              <p:cNvPr id="269445" name="Rectangle 133"/>
              <p:cNvSpPr>
                <a:spLocks noChangeArrowheads="1"/>
              </p:cNvSpPr>
              <p:nvPr/>
            </p:nvSpPr>
            <p:spPr bwMode="auto">
              <a:xfrm>
                <a:off x="937" y="2576"/>
                <a:ext cx="260" cy="59"/>
              </a:xfrm>
              <a:prstGeom prst="rect">
                <a:avLst/>
              </a:prstGeom>
              <a:solidFill>
                <a:srgbClr val="000000"/>
              </a:solidFill>
              <a:ln w="9525">
                <a:noFill/>
                <a:miter lim="800000"/>
                <a:headEnd/>
                <a:tailEnd/>
              </a:ln>
            </p:spPr>
            <p:txBody>
              <a:bodyPr/>
              <a:lstStyle/>
              <a:p>
                <a:endParaRPr lang="zh-CN" altLang="en-US"/>
              </a:p>
            </p:txBody>
          </p:sp>
          <p:sp>
            <p:nvSpPr>
              <p:cNvPr id="269446" name="Rectangle 134"/>
              <p:cNvSpPr>
                <a:spLocks noChangeArrowheads="1"/>
              </p:cNvSpPr>
              <p:nvPr/>
            </p:nvSpPr>
            <p:spPr bwMode="auto">
              <a:xfrm>
                <a:off x="992" y="2450"/>
                <a:ext cx="150" cy="102"/>
              </a:xfrm>
              <a:prstGeom prst="rect">
                <a:avLst/>
              </a:prstGeom>
              <a:solidFill>
                <a:srgbClr val="000000"/>
              </a:solidFill>
              <a:ln w="9525">
                <a:noFill/>
                <a:miter lim="800000"/>
                <a:headEnd/>
                <a:tailEnd/>
              </a:ln>
            </p:spPr>
            <p:txBody>
              <a:bodyPr/>
              <a:lstStyle/>
              <a:p>
                <a:endParaRPr lang="zh-CN" altLang="en-US"/>
              </a:p>
            </p:txBody>
          </p:sp>
          <p:sp>
            <p:nvSpPr>
              <p:cNvPr id="269447" name="Line 135"/>
              <p:cNvSpPr>
                <a:spLocks noChangeShapeType="1"/>
              </p:cNvSpPr>
              <p:nvPr/>
            </p:nvSpPr>
            <p:spPr bwMode="auto">
              <a:xfrm flipH="1">
                <a:off x="1115" y="2598"/>
                <a:ext cx="61" cy="1"/>
              </a:xfrm>
              <a:prstGeom prst="line">
                <a:avLst/>
              </a:prstGeom>
              <a:noFill/>
              <a:ln w="7938">
                <a:solidFill>
                  <a:srgbClr val="000000"/>
                </a:solidFill>
                <a:round/>
                <a:headEnd/>
                <a:tailEnd/>
              </a:ln>
            </p:spPr>
            <p:txBody>
              <a:bodyPr/>
              <a:lstStyle/>
              <a:p>
                <a:endParaRPr lang="zh-CN" altLang="en-US"/>
              </a:p>
            </p:txBody>
          </p:sp>
          <p:grpSp>
            <p:nvGrpSpPr>
              <p:cNvPr id="269448" name="Group 136"/>
              <p:cNvGrpSpPr>
                <a:grpSpLocks/>
              </p:cNvGrpSpPr>
              <p:nvPr/>
            </p:nvGrpSpPr>
            <p:grpSpPr bwMode="auto">
              <a:xfrm>
                <a:off x="928" y="2639"/>
                <a:ext cx="277" cy="38"/>
                <a:chOff x="928" y="2639"/>
                <a:chExt cx="277" cy="38"/>
              </a:xfrm>
            </p:grpSpPr>
            <p:sp>
              <p:nvSpPr>
                <p:cNvPr id="269449" name="Freeform 137"/>
                <p:cNvSpPr>
                  <a:spLocks/>
                </p:cNvSpPr>
                <p:nvPr/>
              </p:nvSpPr>
              <p:spPr bwMode="auto">
                <a:xfrm>
                  <a:off x="928" y="2639"/>
                  <a:ext cx="277" cy="29"/>
                </a:xfrm>
                <a:custGeom>
                  <a:avLst/>
                  <a:gdLst/>
                  <a:ahLst/>
                  <a:cxnLst>
                    <a:cxn ang="0">
                      <a:pos x="0" y="29"/>
                    </a:cxn>
                    <a:cxn ang="0">
                      <a:pos x="33" y="0"/>
                    </a:cxn>
                    <a:cxn ang="0">
                      <a:pos x="245" y="0"/>
                    </a:cxn>
                    <a:cxn ang="0">
                      <a:pos x="277" y="29"/>
                    </a:cxn>
                    <a:cxn ang="0">
                      <a:pos x="0" y="29"/>
                    </a:cxn>
                  </a:cxnLst>
                  <a:rect l="0" t="0" r="r" b="b"/>
                  <a:pathLst>
                    <a:path w="277" h="29">
                      <a:moveTo>
                        <a:pt x="0" y="29"/>
                      </a:moveTo>
                      <a:lnTo>
                        <a:pt x="33" y="0"/>
                      </a:lnTo>
                      <a:lnTo>
                        <a:pt x="245" y="0"/>
                      </a:lnTo>
                      <a:lnTo>
                        <a:pt x="277" y="29"/>
                      </a:lnTo>
                      <a:lnTo>
                        <a:pt x="0" y="29"/>
                      </a:lnTo>
                      <a:close/>
                    </a:path>
                  </a:pathLst>
                </a:custGeom>
                <a:solidFill>
                  <a:srgbClr val="000000"/>
                </a:solidFill>
                <a:ln w="9525">
                  <a:noFill/>
                  <a:round/>
                  <a:headEnd/>
                  <a:tailEnd/>
                </a:ln>
              </p:spPr>
              <p:txBody>
                <a:bodyPr/>
                <a:lstStyle/>
                <a:p>
                  <a:endParaRPr lang="zh-CN" altLang="en-US"/>
                </a:p>
              </p:txBody>
            </p:sp>
            <p:sp>
              <p:nvSpPr>
                <p:cNvPr id="269450" name="Freeform 138"/>
                <p:cNvSpPr>
                  <a:spLocks/>
                </p:cNvSpPr>
                <p:nvPr/>
              </p:nvSpPr>
              <p:spPr bwMode="auto">
                <a:xfrm>
                  <a:off x="928" y="2639"/>
                  <a:ext cx="277" cy="29"/>
                </a:xfrm>
                <a:custGeom>
                  <a:avLst/>
                  <a:gdLst/>
                  <a:ahLst/>
                  <a:cxnLst>
                    <a:cxn ang="0">
                      <a:pos x="0" y="29"/>
                    </a:cxn>
                    <a:cxn ang="0">
                      <a:pos x="33" y="0"/>
                    </a:cxn>
                    <a:cxn ang="0">
                      <a:pos x="245" y="0"/>
                    </a:cxn>
                    <a:cxn ang="0">
                      <a:pos x="277" y="29"/>
                    </a:cxn>
                    <a:cxn ang="0">
                      <a:pos x="0" y="29"/>
                    </a:cxn>
                  </a:cxnLst>
                  <a:rect l="0" t="0" r="r" b="b"/>
                  <a:pathLst>
                    <a:path w="277" h="29">
                      <a:moveTo>
                        <a:pt x="0" y="29"/>
                      </a:moveTo>
                      <a:lnTo>
                        <a:pt x="33" y="0"/>
                      </a:lnTo>
                      <a:lnTo>
                        <a:pt x="245" y="0"/>
                      </a:lnTo>
                      <a:lnTo>
                        <a:pt x="277" y="29"/>
                      </a:lnTo>
                      <a:lnTo>
                        <a:pt x="0" y="29"/>
                      </a:lnTo>
                      <a:close/>
                    </a:path>
                  </a:pathLst>
                </a:custGeom>
                <a:solidFill>
                  <a:srgbClr val="000000"/>
                </a:solidFill>
                <a:ln w="9525">
                  <a:noFill/>
                  <a:round/>
                  <a:headEnd/>
                  <a:tailEnd/>
                </a:ln>
              </p:spPr>
              <p:txBody>
                <a:bodyPr/>
                <a:lstStyle/>
                <a:p>
                  <a:endParaRPr lang="zh-CN" altLang="en-US"/>
                </a:p>
              </p:txBody>
            </p:sp>
            <p:sp>
              <p:nvSpPr>
                <p:cNvPr id="269451" name="Rectangle 139"/>
                <p:cNvSpPr>
                  <a:spLocks noChangeArrowheads="1"/>
                </p:cNvSpPr>
                <p:nvPr/>
              </p:nvSpPr>
              <p:spPr bwMode="auto">
                <a:xfrm>
                  <a:off x="930" y="2666"/>
                  <a:ext cx="274" cy="11"/>
                </a:xfrm>
                <a:prstGeom prst="rect">
                  <a:avLst/>
                </a:prstGeom>
                <a:solidFill>
                  <a:srgbClr val="000000"/>
                </a:solidFill>
                <a:ln w="9525">
                  <a:noFill/>
                  <a:miter lim="800000"/>
                  <a:headEnd/>
                  <a:tailEnd/>
                </a:ln>
              </p:spPr>
              <p:txBody>
                <a:bodyPr/>
                <a:lstStyle/>
                <a:p>
                  <a:endParaRPr lang="zh-CN" altLang="en-US"/>
                </a:p>
              </p:txBody>
            </p:sp>
          </p:grpSp>
        </p:grpSp>
        <p:grpSp>
          <p:nvGrpSpPr>
            <p:cNvPr id="269452" name="Group 140"/>
            <p:cNvGrpSpPr>
              <a:grpSpLocks/>
            </p:cNvGrpSpPr>
            <p:nvPr/>
          </p:nvGrpSpPr>
          <p:grpSpPr bwMode="auto">
            <a:xfrm>
              <a:off x="921" y="2412"/>
              <a:ext cx="277" cy="261"/>
              <a:chOff x="921" y="2412"/>
              <a:chExt cx="277" cy="261"/>
            </a:xfrm>
          </p:grpSpPr>
          <p:sp>
            <p:nvSpPr>
              <p:cNvPr id="269453" name="Freeform 141"/>
              <p:cNvSpPr>
                <a:spLocks/>
              </p:cNvSpPr>
              <p:nvPr/>
            </p:nvSpPr>
            <p:spPr bwMode="auto">
              <a:xfrm>
                <a:off x="928" y="2547"/>
                <a:ext cx="262" cy="26"/>
              </a:xfrm>
              <a:custGeom>
                <a:avLst/>
                <a:gdLst/>
                <a:ahLst/>
                <a:cxnLst>
                  <a:cxn ang="0">
                    <a:pos x="0" y="26"/>
                  </a:cxn>
                  <a:cxn ang="0">
                    <a:pos x="31" y="0"/>
                  </a:cxn>
                  <a:cxn ang="0">
                    <a:pos x="231" y="0"/>
                  </a:cxn>
                  <a:cxn ang="0">
                    <a:pos x="262" y="26"/>
                  </a:cxn>
                  <a:cxn ang="0">
                    <a:pos x="0" y="26"/>
                  </a:cxn>
                </a:cxnLst>
                <a:rect l="0" t="0" r="r" b="b"/>
                <a:pathLst>
                  <a:path w="262" h="26">
                    <a:moveTo>
                      <a:pt x="0" y="26"/>
                    </a:moveTo>
                    <a:lnTo>
                      <a:pt x="31" y="0"/>
                    </a:lnTo>
                    <a:lnTo>
                      <a:pt x="231" y="0"/>
                    </a:lnTo>
                    <a:lnTo>
                      <a:pt x="262" y="26"/>
                    </a:lnTo>
                    <a:lnTo>
                      <a:pt x="0" y="26"/>
                    </a:lnTo>
                    <a:close/>
                  </a:path>
                </a:pathLst>
              </a:custGeom>
              <a:solidFill>
                <a:srgbClr val="C9C9B6"/>
              </a:solidFill>
              <a:ln w="9525">
                <a:noFill/>
                <a:round/>
                <a:headEnd/>
                <a:tailEnd/>
              </a:ln>
            </p:spPr>
            <p:txBody>
              <a:bodyPr/>
              <a:lstStyle/>
              <a:p>
                <a:endParaRPr lang="zh-CN" altLang="en-US"/>
              </a:p>
            </p:txBody>
          </p:sp>
          <p:sp>
            <p:nvSpPr>
              <p:cNvPr id="269454" name="Freeform 142"/>
              <p:cNvSpPr>
                <a:spLocks/>
              </p:cNvSpPr>
              <p:nvPr/>
            </p:nvSpPr>
            <p:spPr bwMode="auto">
              <a:xfrm>
                <a:off x="928" y="2547"/>
                <a:ext cx="262" cy="26"/>
              </a:xfrm>
              <a:custGeom>
                <a:avLst/>
                <a:gdLst/>
                <a:ahLst/>
                <a:cxnLst>
                  <a:cxn ang="0">
                    <a:pos x="0" y="26"/>
                  </a:cxn>
                  <a:cxn ang="0">
                    <a:pos x="31" y="0"/>
                  </a:cxn>
                  <a:cxn ang="0">
                    <a:pos x="231" y="0"/>
                  </a:cxn>
                  <a:cxn ang="0">
                    <a:pos x="262" y="26"/>
                  </a:cxn>
                  <a:cxn ang="0">
                    <a:pos x="0" y="26"/>
                  </a:cxn>
                </a:cxnLst>
                <a:rect l="0" t="0" r="r" b="b"/>
                <a:pathLst>
                  <a:path w="262" h="26">
                    <a:moveTo>
                      <a:pt x="0" y="26"/>
                    </a:moveTo>
                    <a:lnTo>
                      <a:pt x="31" y="0"/>
                    </a:lnTo>
                    <a:lnTo>
                      <a:pt x="231" y="0"/>
                    </a:lnTo>
                    <a:lnTo>
                      <a:pt x="262" y="26"/>
                    </a:lnTo>
                    <a:lnTo>
                      <a:pt x="0" y="26"/>
                    </a:lnTo>
                    <a:close/>
                  </a:path>
                </a:pathLst>
              </a:custGeom>
              <a:solidFill>
                <a:srgbClr val="C9C9B6"/>
              </a:solidFill>
              <a:ln w="9525">
                <a:noFill/>
                <a:round/>
                <a:headEnd/>
                <a:tailEnd/>
              </a:ln>
            </p:spPr>
            <p:txBody>
              <a:bodyPr/>
              <a:lstStyle/>
              <a:p>
                <a:endParaRPr lang="zh-CN" altLang="en-US"/>
              </a:p>
            </p:txBody>
          </p:sp>
          <p:sp>
            <p:nvSpPr>
              <p:cNvPr id="269455" name="Freeform 143"/>
              <p:cNvSpPr>
                <a:spLocks/>
              </p:cNvSpPr>
              <p:nvPr/>
            </p:nvSpPr>
            <p:spPr bwMode="auto">
              <a:xfrm>
                <a:off x="968" y="2412"/>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269456" name="Freeform 144"/>
              <p:cNvSpPr>
                <a:spLocks/>
              </p:cNvSpPr>
              <p:nvPr/>
            </p:nvSpPr>
            <p:spPr bwMode="auto">
              <a:xfrm>
                <a:off x="968" y="2412"/>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269457" name="Rectangle 145"/>
              <p:cNvSpPr>
                <a:spLocks noChangeArrowheads="1"/>
              </p:cNvSpPr>
              <p:nvPr/>
            </p:nvSpPr>
            <p:spPr bwMode="auto">
              <a:xfrm>
                <a:off x="968" y="2429"/>
                <a:ext cx="184" cy="132"/>
              </a:xfrm>
              <a:prstGeom prst="rect">
                <a:avLst/>
              </a:prstGeom>
              <a:solidFill>
                <a:srgbClr val="B7B79D"/>
              </a:solidFill>
              <a:ln w="9525">
                <a:noFill/>
                <a:miter lim="800000"/>
                <a:headEnd/>
                <a:tailEnd/>
              </a:ln>
            </p:spPr>
            <p:txBody>
              <a:bodyPr/>
              <a:lstStyle/>
              <a:p>
                <a:endParaRPr lang="zh-CN" altLang="en-US"/>
              </a:p>
            </p:txBody>
          </p:sp>
          <p:sp>
            <p:nvSpPr>
              <p:cNvPr id="269458" name="Rectangle 146"/>
              <p:cNvSpPr>
                <a:spLocks noChangeArrowheads="1"/>
              </p:cNvSpPr>
              <p:nvPr/>
            </p:nvSpPr>
            <p:spPr bwMode="auto">
              <a:xfrm>
                <a:off x="930" y="2571"/>
                <a:ext cx="260" cy="59"/>
              </a:xfrm>
              <a:prstGeom prst="rect">
                <a:avLst/>
              </a:prstGeom>
              <a:solidFill>
                <a:srgbClr val="B7B79D"/>
              </a:solidFill>
              <a:ln w="9525">
                <a:noFill/>
                <a:miter lim="800000"/>
                <a:headEnd/>
                <a:tailEnd/>
              </a:ln>
            </p:spPr>
            <p:txBody>
              <a:bodyPr/>
              <a:lstStyle/>
              <a:p>
                <a:endParaRPr lang="zh-CN" altLang="en-US"/>
              </a:p>
            </p:txBody>
          </p:sp>
          <p:sp>
            <p:nvSpPr>
              <p:cNvPr id="269459" name="Rectangle 147"/>
              <p:cNvSpPr>
                <a:spLocks noChangeArrowheads="1"/>
              </p:cNvSpPr>
              <p:nvPr/>
            </p:nvSpPr>
            <p:spPr bwMode="auto">
              <a:xfrm>
                <a:off x="985" y="2445"/>
                <a:ext cx="150" cy="102"/>
              </a:xfrm>
              <a:prstGeom prst="rect">
                <a:avLst/>
              </a:prstGeom>
              <a:solidFill>
                <a:srgbClr val="FFFFFF"/>
              </a:solidFill>
              <a:ln w="9525">
                <a:noFill/>
                <a:miter lim="800000"/>
                <a:headEnd/>
                <a:tailEnd/>
              </a:ln>
            </p:spPr>
            <p:txBody>
              <a:bodyPr/>
              <a:lstStyle/>
              <a:p>
                <a:endParaRPr lang="zh-CN" altLang="en-US"/>
              </a:p>
            </p:txBody>
          </p:sp>
          <p:sp>
            <p:nvSpPr>
              <p:cNvPr id="269460" name="Line 148"/>
              <p:cNvSpPr>
                <a:spLocks noChangeShapeType="1"/>
              </p:cNvSpPr>
              <p:nvPr/>
            </p:nvSpPr>
            <p:spPr bwMode="auto">
              <a:xfrm flipH="1">
                <a:off x="1108" y="2593"/>
                <a:ext cx="61" cy="1"/>
              </a:xfrm>
              <a:prstGeom prst="line">
                <a:avLst/>
              </a:prstGeom>
              <a:noFill/>
              <a:ln w="7938">
                <a:solidFill>
                  <a:srgbClr val="000000"/>
                </a:solidFill>
                <a:round/>
                <a:headEnd/>
                <a:tailEnd/>
              </a:ln>
            </p:spPr>
            <p:txBody>
              <a:bodyPr/>
              <a:lstStyle/>
              <a:p>
                <a:endParaRPr lang="zh-CN" altLang="en-US"/>
              </a:p>
            </p:txBody>
          </p:sp>
          <p:grpSp>
            <p:nvGrpSpPr>
              <p:cNvPr id="269461" name="Group 149"/>
              <p:cNvGrpSpPr>
                <a:grpSpLocks/>
              </p:cNvGrpSpPr>
              <p:nvPr/>
            </p:nvGrpSpPr>
            <p:grpSpPr bwMode="auto">
              <a:xfrm>
                <a:off x="921" y="2635"/>
                <a:ext cx="277" cy="38"/>
                <a:chOff x="921" y="2635"/>
                <a:chExt cx="277" cy="38"/>
              </a:xfrm>
            </p:grpSpPr>
            <p:sp>
              <p:nvSpPr>
                <p:cNvPr id="269462" name="Freeform 150"/>
                <p:cNvSpPr>
                  <a:spLocks/>
                </p:cNvSpPr>
                <p:nvPr/>
              </p:nvSpPr>
              <p:spPr bwMode="auto">
                <a:xfrm>
                  <a:off x="921" y="2635"/>
                  <a:ext cx="277" cy="28"/>
                </a:xfrm>
                <a:custGeom>
                  <a:avLst/>
                  <a:gdLst/>
                  <a:ahLst/>
                  <a:cxnLst>
                    <a:cxn ang="0">
                      <a:pos x="0" y="28"/>
                    </a:cxn>
                    <a:cxn ang="0">
                      <a:pos x="33" y="0"/>
                    </a:cxn>
                    <a:cxn ang="0">
                      <a:pos x="245" y="0"/>
                    </a:cxn>
                    <a:cxn ang="0">
                      <a:pos x="277" y="28"/>
                    </a:cxn>
                    <a:cxn ang="0">
                      <a:pos x="0" y="28"/>
                    </a:cxn>
                  </a:cxnLst>
                  <a:rect l="0" t="0" r="r" b="b"/>
                  <a:pathLst>
                    <a:path w="277" h="28">
                      <a:moveTo>
                        <a:pt x="0" y="28"/>
                      </a:moveTo>
                      <a:lnTo>
                        <a:pt x="33" y="0"/>
                      </a:lnTo>
                      <a:lnTo>
                        <a:pt x="245" y="0"/>
                      </a:lnTo>
                      <a:lnTo>
                        <a:pt x="277" y="28"/>
                      </a:lnTo>
                      <a:lnTo>
                        <a:pt x="0" y="28"/>
                      </a:lnTo>
                      <a:close/>
                    </a:path>
                  </a:pathLst>
                </a:custGeom>
                <a:solidFill>
                  <a:srgbClr val="C9C9B6"/>
                </a:solidFill>
                <a:ln w="9525">
                  <a:noFill/>
                  <a:round/>
                  <a:headEnd/>
                  <a:tailEnd/>
                </a:ln>
              </p:spPr>
              <p:txBody>
                <a:bodyPr/>
                <a:lstStyle/>
                <a:p>
                  <a:endParaRPr lang="zh-CN" altLang="en-US"/>
                </a:p>
              </p:txBody>
            </p:sp>
            <p:sp>
              <p:nvSpPr>
                <p:cNvPr id="269463" name="Freeform 151"/>
                <p:cNvSpPr>
                  <a:spLocks/>
                </p:cNvSpPr>
                <p:nvPr/>
              </p:nvSpPr>
              <p:spPr bwMode="auto">
                <a:xfrm>
                  <a:off x="921" y="2635"/>
                  <a:ext cx="277" cy="28"/>
                </a:xfrm>
                <a:custGeom>
                  <a:avLst/>
                  <a:gdLst/>
                  <a:ahLst/>
                  <a:cxnLst>
                    <a:cxn ang="0">
                      <a:pos x="0" y="28"/>
                    </a:cxn>
                    <a:cxn ang="0">
                      <a:pos x="33" y="0"/>
                    </a:cxn>
                    <a:cxn ang="0">
                      <a:pos x="245" y="0"/>
                    </a:cxn>
                    <a:cxn ang="0">
                      <a:pos x="277" y="28"/>
                    </a:cxn>
                    <a:cxn ang="0">
                      <a:pos x="0" y="28"/>
                    </a:cxn>
                  </a:cxnLst>
                  <a:rect l="0" t="0" r="r" b="b"/>
                  <a:pathLst>
                    <a:path w="277" h="28">
                      <a:moveTo>
                        <a:pt x="0" y="28"/>
                      </a:moveTo>
                      <a:lnTo>
                        <a:pt x="33" y="0"/>
                      </a:lnTo>
                      <a:lnTo>
                        <a:pt x="245" y="0"/>
                      </a:lnTo>
                      <a:lnTo>
                        <a:pt x="277" y="28"/>
                      </a:lnTo>
                      <a:lnTo>
                        <a:pt x="0" y="28"/>
                      </a:lnTo>
                      <a:close/>
                    </a:path>
                  </a:pathLst>
                </a:custGeom>
                <a:solidFill>
                  <a:srgbClr val="C9C9B6"/>
                </a:solidFill>
                <a:ln w="9525">
                  <a:noFill/>
                  <a:round/>
                  <a:headEnd/>
                  <a:tailEnd/>
                </a:ln>
              </p:spPr>
              <p:txBody>
                <a:bodyPr/>
                <a:lstStyle/>
                <a:p>
                  <a:endParaRPr lang="zh-CN" altLang="en-US"/>
                </a:p>
              </p:txBody>
            </p:sp>
            <p:sp>
              <p:nvSpPr>
                <p:cNvPr id="269464" name="Rectangle 152"/>
                <p:cNvSpPr>
                  <a:spLocks noChangeArrowheads="1"/>
                </p:cNvSpPr>
                <p:nvPr/>
              </p:nvSpPr>
              <p:spPr bwMode="auto">
                <a:xfrm>
                  <a:off x="923" y="2662"/>
                  <a:ext cx="274" cy="11"/>
                </a:xfrm>
                <a:prstGeom prst="rect">
                  <a:avLst/>
                </a:prstGeom>
                <a:solidFill>
                  <a:srgbClr val="BAB79D"/>
                </a:solidFill>
                <a:ln w="9525">
                  <a:noFill/>
                  <a:miter lim="800000"/>
                  <a:headEnd/>
                  <a:tailEnd/>
                </a:ln>
              </p:spPr>
              <p:txBody>
                <a:bodyPr/>
                <a:lstStyle/>
                <a:p>
                  <a:endParaRPr lang="zh-CN" altLang="en-US"/>
                </a:p>
              </p:txBody>
            </p:sp>
          </p:grpSp>
        </p:grpSp>
      </p:grpSp>
      <p:grpSp>
        <p:nvGrpSpPr>
          <p:cNvPr id="269465" name="Group 153"/>
          <p:cNvGrpSpPr>
            <a:grpSpLocks/>
          </p:cNvGrpSpPr>
          <p:nvPr/>
        </p:nvGrpSpPr>
        <p:grpSpPr bwMode="auto">
          <a:xfrm>
            <a:off x="1277938" y="4073525"/>
            <a:ext cx="511175" cy="517525"/>
            <a:chOff x="997" y="2775"/>
            <a:chExt cx="282" cy="265"/>
          </a:xfrm>
        </p:grpSpPr>
        <p:grpSp>
          <p:nvGrpSpPr>
            <p:cNvPr id="269466" name="Group 154"/>
            <p:cNvGrpSpPr>
              <a:grpSpLocks/>
            </p:cNvGrpSpPr>
            <p:nvPr/>
          </p:nvGrpSpPr>
          <p:grpSpPr bwMode="auto">
            <a:xfrm>
              <a:off x="1004" y="2779"/>
              <a:ext cx="275" cy="261"/>
              <a:chOff x="1004" y="2779"/>
              <a:chExt cx="275" cy="261"/>
            </a:xfrm>
          </p:grpSpPr>
          <p:sp>
            <p:nvSpPr>
              <p:cNvPr id="269467" name="Freeform 155"/>
              <p:cNvSpPr>
                <a:spLocks/>
              </p:cNvSpPr>
              <p:nvPr/>
            </p:nvSpPr>
            <p:spPr bwMode="auto">
              <a:xfrm>
                <a:off x="1011" y="2914"/>
                <a:ext cx="260" cy="26"/>
              </a:xfrm>
              <a:custGeom>
                <a:avLst/>
                <a:gdLst/>
                <a:ahLst/>
                <a:cxnLst>
                  <a:cxn ang="0">
                    <a:pos x="0" y="26"/>
                  </a:cxn>
                  <a:cxn ang="0">
                    <a:pos x="30" y="0"/>
                  </a:cxn>
                  <a:cxn ang="0">
                    <a:pos x="229" y="0"/>
                  </a:cxn>
                  <a:cxn ang="0">
                    <a:pos x="260" y="26"/>
                  </a:cxn>
                  <a:cxn ang="0">
                    <a:pos x="0" y="26"/>
                  </a:cxn>
                </a:cxnLst>
                <a:rect l="0" t="0" r="r" b="b"/>
                <a:pathLst>
                  <a:path w="260" h="26">
                    <a:moveTo>
                      <a:pt x="0" y="26"/>
                    </a:moveTo>
                    <a:lnTo>
                      <a:pt x="30" y="0"/>
                    </a:lnTo>
                    <a:lnTo>
                      <a:pt x="229" y="0"/>
                    </a:lnTo>
                    <a:lnTo>
                      <a:pt x="260" y="26"/>
                    </a:lnTo>
                    <a:lnTo>
                      <a:pt x="0" y="26"/>
                    </a:lnTo>
                    <a:close/>
                  </a:path>
                </a:pathLst>
              </a:custGeom>
              <a:solidFill>
                <a:srgbClr val="000000"/>
              </a:solidFill>
              <a:ln w="9525">
                <a:noFill/>
                <a:round/>
                <a:headEnd/>
                <a:tailEnd/>
              </a:ln>
            </p:spPr>
            <p:txBody>
              <a:bodyPr/>
              <a:lstStyle/>
              <a:p>
                <a:endParaRPr lang="zh-CN" altLang="en-US"/>
              </a:p>
            </p:txBody>
          </p:sp>
          <p:sp>
            <p:nvSpPr>
              <p:cNvPr id="269468" name="Freeform 156"/>
              <p:cNvSpPr>
                <a:spLocks/>
              </p:cNvSpPr>
              <p:nvPr/>
            </p:nvSpPr>
            <p:spPr bwMode="auto">
              <a:xfrm>
                <a:off x="1011" y="2914"/>
                <a:ext cx="260" cy="26"/>
              </a:xfrm>
              <a:custGeom>
                <a:avLst/>
                <a:gdLst/>
                <a:ahLst/>
                <a:cxnLst>
                  <a:cxn ang="0">
                    <a:pos x="0" y="26"/>
                  </a:cxn>
                  <a:cxn ang="0">
                    <a:pos x="30" y="0"/>
                  </a:cxn>
                  <a:cxn ang="0">
                    <a:pos x="229" y="0"/>
                  </a:cxn>
                  <a:cxn ang="0">
                    <a:pos x="260" y="26"/>
                  </a:cxn>
                  <a:cxn ang="0">
                    <a:pos x="0" y="26"/>
                  </a:cxn>
                </a:cxnLst>
                <a:rect l="0" t="0" r="r" b="b"/>
                <a:pathLst>
                  <a:path w="260" h="26">
                    <a:moveTo>
                      <a:pt x="0" y="26"/>
                    </a:moveTo>
                    <a:lnTo>
                      <a:pt x="30" y="0"/>
                    </a:lnTo>
                    <a:lnTo>
                      <a:pt x="229" y="0"/>
                    </a:lnTo>
                    <a:lnTo>
                      <a:pt x="260" y="26"/>
                    </a:lnTo>
                    <a:lnTo>
                      <a:pt x="0" y="26"/>
                    </a:lnTo>
                    <a:close/>
                  </a:path>
                </a:pathLst>
              </a:custGeom>
              <a:solidFill>
                <a:srgbClr val="000000"/>
              </a:solidFill>
              <a:ln w="9525">
                <a:noFill/>
                <a:round/>
                <a:headEnd/>
                <a:tailEnd/>
              </a:ln>
            </p:spPr>
            <p:txBody>
              <a:bodyPr/>
              <a:lstStyle/>
              <a:p>
                <a:endParaRPr lang="zh-CN" altLang="en-US"/>
              </a:p>
            </p:txBody>
          </p:sp>
          <p:sp>
            <p:nvSpPr>
              <p:cNvPr id="269469" name="Freeform 157"/>
              <p:cNvSpPr>
                <a:spLocks/>
              </p:cNvSpPr>
              <p:nvPr/>
            </p:nvSpPr>
            <p:spPr bwMode="auto">
              <a:xfrm>
                <a:off x="1050" y="2779"/>
                <a:ext cx="183" cy="18"/>
              </a:xfrm>
              <a:custGeom>
                <a:avLst/>
                <a:gdLst/>
                <a:ahLst/>
                <a:cxnLst>
                  <a:cxn ang="0">
                    <a:pos x="0" y="18"/>
                  </a:cxn>
                  <a:cxn ang="0">
                    <a:pos x="22" y="0"/>
                  </a:cxn>
                  <a:cxn ang="0">
                    <a:pos x="161" y="0"/>
                  </a:cxn>
                  <a:cxn ang="0">
                    <a:pos x="183" y="18"/>
                  </a:cxn>
                  <a:cxn ang="0">
                    <a:pos x="0" y="18"/>
                  </a:cxn>
                </a:cxnLst>
                <a:rect l="0" t="0" r="r" b="b"/>
                <a:pathLst>
                  <a:path w="183" h="18">
                    <a:moveTo>
                      <a:pt x="0" y="18"/>
                    </a:moveTo>
                    <a:lnTo>
                      <a:pt x="22" y="0"/>
                    </a:lnTo>
                    <a:lnTo>
                      <a:pt x="161" y="0"/>
                    </a:lnTo>
                    <a:lnTo>
                      <a:pt x="183" y="18"/>
                    </a:lnTo>
                    <a:lnTo>
                      <a:pt x="0" y="18"/>
                    </a:lnTo>
                    <a:close/>
                  </a:path>
                </a:pathLst>
              </a:custGeom>
              <a:solidFill>
                <a:srgbClr val="000000"/>
              </a:solidFill>
              <a:ln w="9525">
                <a:noFill/>
                <a:round/>
                <a:headEnd/>
                <a:tailEnd/>
              </a:ln>
            </p:spPr>
            <p:txBody>
              <a:bodyPr/>
              <a:lstStyle/>
              <a:p>
                <a:endParaRPr lang="zh-CN" altLang="en-US"/>
              </a:p>
            </p:txBody>
          </p:sp>
          <p:sp>
            <p:nvSpPr>
              <p:cNvPr id="269470" name="Freeform 158"/>
              <p:cNvSpPr>
                <a:spLocks/>
              </p:cNvSpPr>
              <p:nvPr/>
            </p:nvSpPr>
            <p:spPr bwMode="auto">
              <a:xfrm>
                <a:off x="1050" y="2779"/>
                <a:ext cx="183" cy="18"/>
              </a:xfrm>
              <a:custGeom>
                <a:avLst/>
                <a:gdLst/>
                <a:ahLst/>
                <a:cxnLst>
                  <a:cxn ang="0">
                    <a:pos x="0" y="18"/>
                  </a:cxn>
                  <a:cxn ang="0">
                    <a:pos x="22" y="0"/>
                  </a:cxn>
                  <a:cxn ang="0">
                    <a:pos x="161" y="0"/>
                  </a:cxn>
                  <a:cxn ang="0">
                    <a:pos x="183" y="18"/>
                  </a:cxn>
                  <a:cxn ang="0">
                    <a:pos x="0" y="18"/>
                  </a:cxn>
                </a:cxnLst>
                <a:rect l="0" t="0" r="r" b="b"/>
                <a:pathLst>
                  <a:path w="183" h="18">
                    <a:moveTo>
                      <a:pt x="0" y="18"/>
                    </a:moveTo>
                    <a:lnTo>
                      <a:pt x="22" y="0"/>
                    </a:lnTo>
                    <a:lnTo>
                      <a:pt x="161" y="0"/>
                    </a:lnTo>
                    <a:lnTo>
                      <a:pt x="183" y="18"/>
                    </a:lnTo>
                    <a:lnTo>
                      <a:pt x="0" y="18"/>
                    </a:lnTo>
                    <a:close/>
                  </a:path>
                </a:pathLst>
              </a:custGeom>
              <a:solidFill>
                <a:srgbClr val="000000"/>
              </a:solidFill>
              <a:ln w="9525">
                <a:noFill/>
                <a:round/>
                <a:headEnd/>
                <a:tailEnd/>
              </a:ln>
            </p:spPr>
            <p:txBody>
              <a:bodyPr/>
              <a:lstStyle/>
              <a:p>
                <a:endParaRPr lang="zh-CN" altLang="en-US"/>
              </a:p>
            </p:txBody>
          </p:sp>
          <p:sp>
            <p:nvSpPr>
              <p:cNvPr id="269471" name="Rectangle 159"/>
              <p:cNvSpPr>
                <a:spLocks noChangeArrowheads="1"/>
              </p:cNvSpPr>
              <p:nvPr/>
            </p:nvSpPr>
            <p:spPr bwMode="auto">
              <a:xfrm>
                <a:off x="1050" y="2797"/>
                <a:ext cx="183" cy="132"/>
              </a:xfrm>
              <a:prstGeom prst="rect">
                <a:avLst/>
              </a:prstGeom>
              <a:solidFill>
                <a:srgbClr val="000000"/>
              </a:solidFill>
              <a:ln w="9525">
                <a:noFill/>
                <a:miter lim="800000"/>
                <a:headEnd/>
                <a:tailEnd/>
              </a:ln>
            </p:spPr>
            <p:txBody>
              <a:bodyPr/>
              <a:lstStyle/>
              <a:p>
                <a:endParaRPr lang="zh-CN" altLang="en-US"/>
              </a:p>
            </p:txBody>
          </p:sp>
          <p:sp>
            <p:nvSpPr>
              <p:cNvPr id="269472" name="Rectangle 160"/>
              <p:cNvSpPr>
                <a:spLocks noChangeArrowheads="1"/>
              </p:cNvSpPr>
              <p:nvPr/>
            </p:nvSpPr>
            <p:spPr bwMode="auto">
              <a:xfrm>
                <a:off x="1013" y="2938"/>
                <a:ext cx="258" cy="59"/>
              </a:xfrm>
              <a:prstGeom prst="rect">
                <a:avLst/>
              </a:prstGeom>
              <a:solidFill>
                <a:srgbClr val="000000"/>
              </a:solidFill>
              <a:ln w="9525">
                <a:noFill/>
                <a:miter lim="800000"/>
                <a:headEnd/>
                <a:tailEnd/>
              </a:ln>
            </p:spPr>
            <p:txBody>
              <a:bodyPr/>
              <a:lstStyle/>
              <a:p>
                <a:endParaRPr lang="zh-CN" altLang="en-US"/>
              </a:p>
            </p:txBody>
          </p:sp>
          <p:sp>
            <p:nvSpPr>
              <p:cNvPr id="269473" name="Rectangle 161"/>
              <p:cNvSpPr>
                <a:spLocks noChangeArrowheads="1"/>
              </p:cNvSpPr>
              <p:nvPr/>
            </p:nvSpPr>
            <p:spPr bwMode="auto">
              <a:xfrm>
                <a:off x="1067" y="2813"/>
                <a:ext cx="149" cy="101"/>
              </a:xfrm>
              <a:prstGeom prst="rect">
                <a:avLst/>
              </a:prstGeom>
              <a:solidFill>
                <a:srgbClr val="000000"/>
              </a:solidFill>
              <a:ln w="9525">
                <a:noFill/>
                <a:miter lim="800000"/>
                <a:headEnd/>
                <a:tailEnd/>
              </a:ln>
            </p:spPr>
            <p:txBody>
              <a:bodyPr/>
              <a:lstStyle/>
              <a:p>
                <a:endParaRPr lang="zh-CN" altLang="en-US"/>
              </a:p>
            </p:txBody>
          </p:sp>
          <p:sp>
            <p:nvSpPr>
              <p:cNvPr id="269474" name="Line 162"/>
              <p:cNvSpPr>
                <a:spLocks noChangeShapeType="1"/>
              </p:cNvSpPr>
              <p:nvPr/>
            </p:nvSpPr>
            <p:spPr bwMode="auto">
              <a:xfrm flipH="1">
                <a:off x="1189" y="2961"/>
                <a:ext cx="61" cy="1"/>
              </a:xfrm>
              <a:prstGeom prst="line">
                <a:avLst/>
              </a:prstGeom>
              <a:noFill/>
              <a:ln w="7938">
                <a:solidFill>
                  <a:srgbClr val="000000"/>
                </a:solidFill>
                <a:round/>
                <a:headEnd/>
                <a:tailEnd/>
              </a:ln>
            </p:spPr>
            <p:txBody>
              <a:bodyPr/>
              <a:lstStyle/>
              <a:p>
                <a:endParaRPr lang="zh-CN" altLang="en-US"/>
              </a:p>
            </p:txBody>
          </p:sp>
          <p:grpSp>
            <p:nvGrpSpPr>
              <p:cNvPr id="269475" name="Group 163"/>
              <p:cNvGrpSpPr>
                <a:grpSpLocks/>
              </p:cNvGrpSpPr>
              <p:nvPr/>
            </p:nvGrpSpPr>
            <p:grpSpPr bwMode="auto">
              <a:xfrm>
                <a:off x="1004" y="3002"/>
                <a:ext cx="275" cy="38"/>
                <a:chOff x="1004" y="3002"/>
                <a:chExt cx="275" cy="38"/>
              </a:xfrm>
            </p:grpSpPr>
            <p:sp>
              <p:nvSpPr>
                <p:cNvPr id="269476" name="Freeform 164"/>
                <p:cNvSpPr>
                  <a:spLocks/>
                </p:cNvSpPr>
                <p:nvPr/>
              </p:nvSpPr>
              <p:spPr bwMode="auto">
                <a:xfrm>
                  <a:off x="1004" y="3002"/>
                  <a:ext cx="275" cy="29"/>
                </a:xfrm>
                <a:custGeom>
                  <a:avLst/>
                  <a:gdLst/>
                  <a:ahLst/>
                  <a:cxnLst>
                    <a:cxn ang="0">
                      <a:pos x="0" y="29"/>
                    </a:cxn>
                    <a:cxn ang="0">
                      <a:pos x="32" y="0"/>
                    </a:cxn>
                    <a:cxn ang="0">
                      <a:pos x="243" y="0"/>
                    </a:cxn>
                    <a:cxn ang="0">
                      <a:pos x="275" y="29"/>
                    </a:cxn>
                    <a:cxn ang="0">
                      <a:pos x="0" y="29"/>
                    </a:cxn>
                  </a:cxnLst>
                  <a:rect l="0" t="0" r="r" b="b"/>
                  <a:pathLst>
                    <a:path w="275" h="29">
                      <a:moveTo>
                        <a:pt x="0" y="29"/>
                      </a:moveTo>
                      <a:lnTo>
                        <a:pt x="32" y="0"/>
                      </a:lnTo>
                      <a:lnTo>
                        <a:pt x="243" y="0"/>
                      </a:lnTo>
                      <a:lnTo>
                        <a:pt x="275" y="29"/>
                      </a:lnTo>
                      <a:lnTo>
                        <a:pt x="0" y="29"/>
                      </a:lnTo>
                      <a:close/>
                    </a:path>
                  </a:pathLst>
                </a:custGeom>
                <a:solidFill>
                  <a:srgbClr val="000000"/>
                </a:solidFill>
                <a:ln w="9525">
                  <a:noFill/>
                  <a:round/>
                  <a:headEnd/>
                  <a:tailEnd/>
                </a:ln>
              </p:spPr>
              <p:txBody>
                <a:bodyPr/>
                <a:lstStyle/>
                <a:p>
                  <a:endParaRPr lang="zh-CN" altLang="en-US"/>
                </a:p>
              </p:txBody>
            </p:sp>
            <p:sp>
              <p:nvSpPr>
                <p:cNvPr id="269477" name="Freeform 165"/>
                <p:cNvSpPr>
                  <a:spLocks/>
                </p:cNvSpPr>
                <p:nvPr/>
              </p:nvSpPr>
              <p:spPr bwMode="auto">
                <a:xfrm>
                  <a:off x="1004" y="3002"/>
                  <a:ext cx="275" cy="29"/>
                </a:xfrm>
                <a:custGeom>
                  <a:avLst/>
                  <a:gdLst/>
                  <a:ahLst/>
                  <a:cxnLst>
                    <a:cxn ang="0">
                      <a:pos x="0" y="29"/>
                    </a:cxn>
                    <a:cxn ang="0">
                      <a:pos x="32" y="0"/>
                    </a:cxn>
                    <a:cxn ang="0">
                      <a:pos x="243" y="0"/>
                    </a:cxn>
                    <a:cxn ang="0">
                      <a:pos x="275" y="29"/>
                    </a:cxn>
                    <a:cxn ang="0">
                      <a:pos x="0" y="29"/>
                    </a:cxn>
                  </a:cxnLst>
                  <a:rect l="0" t="0" r="r" b="b"/>
                  <a:pathLst>
                    <a:path w="275" h="29">
                      <a:moveTo>
                        <a:pt x="0" y="29"/>
                      </a:moveTo>
                      <a:lnTo>
                        <a:pt x="32" y="0"/>
                      </a:lnTo>
                      <a:lnTo>
                        <a:pt x="243" y="0"/>
                      </a:lnTo>
                      <a:lnTo>
                        <a:pt x="275" y="29"/>
                      </a:lnTo>
                      <a:lnTo>
                        <a:pt x="0" y="29"/>
                      </a:lnTo>
                      <a:close/>
                    </a:path>
                  </a:pathLst>
                </a:custGeom>
                <a:solidFill>
                  <a:srgbClr val="000000"/>
                </a:solidFill>
                <a:ln w="9525">
                  <a:noFill/>
                  <a:round/>
                  <a:headEnd/>
                  <a:tailEnd/>
                </a:ln>
              </p:spPr>
              <p:txBody>
                <a:bodyPr/>
                <a:lstStyle/>
                <a:p>
                  <a:endParaRPr lang="zh-CN" altLang="en-US"/>
                </a:p>
              </p:txBody>
            </p:sp>
            <p:sp>
              <p:nvSpPr>
                <p:cNvPr id="269478" name="Rectangle 166"/>
                <p:cNvSpPr>
                  <a:spLocks noChangeArrowheads="1"/>
                </p:cNvSpPr>
                <p:nvPr/>
              </p:nvSpPr>
              <p:spPr bwMode="auto">
                <a:xfrm>
                  <a:off x="1006" y="3029"/>
                  <a:ext cx="271" cy="11"/>
                </a:xfrm>
                <a:prstGeom prst="rect">
                  <a:avLst/>
                </a:prstGeom>
                <a:solidFill>
                  <a:srgbClr val="000000"/>
                </a:solidFill>
                <a:ln w="9525">
                  <a:noFill/>
                  <a:miter lim="800000"/>
                  <a:headEnd/>
                  <a:tailEnd/>
                </a:ln>
              </p:spPr>
              <p:txBody>
                <a:bodyPr/>
                <a:lstStyle/>
                <a:p>
                  <a:endParaRPr lang="zh-CN" altLang="en-US"/>
                </a:p>
              </p:txBody>
            </p:sp>
          </p:grpSp>
        </p:grpSp>
        <p:grpSp>
          <p:nvGrpSpPr>
            <p:cNvPr id="269479" name="Group 167"/>
            <p:cNvGrpSpPr>
              <a:grpSpLocks/>
            </p:cNvGrpSpPr>
            <p:nvPr/>
          </p:nvGrpSpPr>
          <p:grpSpPr bwMode="auto">
            <a:xfrm>
              <a:off x="997" y="2775"/>
              <a:ext cx="275" cy="260"/>
              <a:chOff x="997" y="2775"/>
              <a:chExt cx="275" cy="260"/>
            </a:xfrm>
          </p:grpSpPr>
          <p:sp>
            <p:nvSpPr>
              <p:cNvPr id="269480" name="Freeform 168"/>
              <p:cNvSpPr>
                <a:spLocks/>
              </p:cNvSpPr>
              <p:nvPr/>
            </p:nvSpPr>
            <p:spPr bwMode="auto">
              <a:xfrm>
                <a:off x="1004" y="2910"/>
                <a:ext cx="260" cy="25"/>
              </a:xfrm>
              <a:custGeom>
                <a:avLst/>
                <a:gdLst/>
                <a:ahLst/>
                <a:cxnLst>
                  <a:cxn ang="0">
                    <a:pos x="0" y="25"/>
                  </a:cxn>
                  <a:cxn ang="0">
                    <a:pos x="31" y="0"/>
                  </a:cxn>
                  <a:cxn ang="0">
                    <a:pos x="229" y="0"/>
                  </a:cxn>
                  <a:cxn ang="0">
                    <a:pos x="260" y="25"/>
                  </a:cxn>
                  <a:cxn ang="0">
                    <a:pos x="0" y="25"/>
                  </a:cxn>
                </a:cxnLst>
                <a:rect l="0" t="0" r="r" b="b"/>
                <a:pathLst>
                  <a:path w="260" h="25">
                    <a:moveTo>
                      <a:pt x="0" y="25"/>
                    </a:moveTo>
                    <a:lnTo>
                      <a:pt x="31" y="0"/>
                    </a:lnTo>
                    <a:lnTo>
                      <a:pt x="229" y="0"/>
                    </a:lnTo>
                    <a:lnTo>
                      <a:pt x="260" y="25"/>
                    </a:lnTo>
                    <a:lnTo>
                      <a:pt x="0" y="25"/>
                    </a:lnTo>
                    <a:close/>
                  </a:path>
                </a:pathLst>
              </a:custGeom>
              <a:solidFill>
                <a:srgbClr val="C9C9B6"/>
              </a:solidFill>
              <a:ln w="9525">
                <a:noFill/>
                <a:round/>
                <a:headEnd/>
                <a:tailEnd/>
              </a:ln>
            </p:spPr>
            <p:txBody>
              <a:bodyPr/>
              <a:lstStyle/>
              <a:p>
                <a:endParaRPr lang="zh-CN" altLang="en-US"/>
              </a:p>
            </p:txBody>
          </p:sp>
          <p:sp>
            <p:nvSpPr>
              <p:cNvPr id="269481" name="Freeform 169"/>
              <p:cNvSpPr>
                <a:spLocks/>
              </p:cNvSpPr>
              <p:nvPr/>
            </p:nvSpPr>
            <p:spPr bwMode="auto">
              <a:xfrm>
                <a:off x="1004" y="2910"/>
                <a:ext cx="260" cy="25"/>
              </a:xfrm>
              <a:custGeom>
                <a:avLst/>
                <a:gdLst/>
                <a:ahLst/>
                <a:cxnLst>
                  <a:cxn ang="0">
                    <a:pos x="0" y="25"/>
                  </a:cxn>
                  <a:cxn ang="0">
                    <a:pos x="31" y="0"/>
                  </a:cxn>
                  <a:cxn ang="0">
                    <a:pos x="229" y="0"/>
                  </a:cxn>
                  <a:cxn ang="0">
                    <a:pos x="260" y="25"/>
                  </a:cxn>
                  <a:cxn ang="0">
                    <a:pos x="0" y="25"/>
                  </a:cxn>
                </a:cxnLst>
                <a:rect l="0" t="0" r="r" b="b"/>
                <a:pathLst>
                  <a:path w="260" h="25">
                    <a:moveTo>
                      <a:pt x="0" y="25"/>
                    </a:moveTo>
                    <a:lnTo>
                      <a:pt x="31" y="0"/>
                    </a:lnTo>
                    <a:lnTo>
                      <a:pt x="229" y="0"/>
                    </a:lnTo>
                    <a:lnTo>
                      <a:pt x="260" y="25"/>
                    </a:lnTo>
                    <a:lnTo>
                      <a:pt x="0" y="25"/>
                    </a:lnTo>
                    <a:close/>
                  </a:path>
                </a:pathLst>
              </a:custGeom>
              <a:solidFill>
                <a:srgbClr val="C9C9B6"/>
              </a:solidFill>
              <a:ln w="9525">
                <a:noFill/>
                <a:round/>
                <a:headEnd/>
                <a:tailEnd/>
              </a:ln>
            </p:spPr>
            <p:txBody>
              <a:bodyPr/>
              <a:lstStyle/>
              <a:p>
                <a:endParaRPr lang="zh-CN" altLang="en-US"/>
              </a:p>
            </p:txBody>
          </p:sp>
          <p:sp>
            <p:nvSpPr>
              <p:cNvPr id="269482" name="Freeform 170"/>
              <p:cNvSpPr>
                <a:spLocks/>
              </p:cNvSpPr>
              <p:nvPr/>
            </p:nvSpPr>
            <p:spPr bwMode="auto">
              <a:xfrm>
                <a:off x="1043" y="2775"/>
                <a:ext cx="184" cy="17"/>
              </a:xfrm>
              <a:custGeom>
                <a:avLst/>
                <a:gdLst/>
                <a:ahLst/>
                <a:cxnLst>
                  <a:cxn ang="0">
                    <a:pos x="0" y="17"/>
                  </a:cxn>
                  <a:cxn ang="0">
                    <a:pos x="22" y="0"/>
                  </a:cxn>
                  <a:cxn ang="0">
                    <a:pos x="161" y="0"/>
                  </a:cxn>
                  <a:cxn ang="0">
                    <a:pos x="184" y="17"/>
                  </a:cxn>
                  <a:cxn ang="0">
                    <a:pos x="0" y="17"/>
                  </a:cxn>
                </a:cxnLst>
                <a:rect l="0" t="0" r="r" b="b"/>
                <a:pathLst>
                  <a:path w="184" h="17">
                    <a:moveTo>
                      <a:pt x="0" y="17"/>
                    </a:moveTo>
                    <a:lnTo>
                      <a:pt x="22" y="0"/>
                    </a:lnTo>
                    <a:lnTo>
                      <a:pt x="161"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269483" name="Freeform 171"/>
              <p:cNvSpPr>
                <a:spLocks/>
              </p:cNvSpPr>
              <p:nvPr/>
            </p:nvSpPr>
            <p:spPr bwMode="auto">
              <a:xfrm>
                <a:off x="1043" y="2775"/>
                <a:ext cx="184" cy="17"/>
              </a:xfrm>
              <a:custGeom>
                <a:avLst/>
                <a:gdLst/>
                <a:ahLst/>
                <a:cxnLst>
                  <a:cxn ang="0">
                    <a:pos x="0" y="17"/>
                  </a:cxn>
                  <a:cxn ang="0">
                    <a:pos x="22" y="0"/>
                  </a:cxn>
                  <a:cxn ang="0">
                    <a:pos x="161" y="0"/>
                  </a:cxn>
                  <a:cxn ang="0">
                    <a:pos x="184" y="17"/>
                  </a:cxn>
                  <a:cxn ang="0">
                    <a:pos x="0" y="17"/>
                  </a:cxn>
                </a:cxnLst>
                <a:rect l="0" t="0" r="r" b="b"/>
                <a:pathLst>
                  <a:path w="184" h="17">
                    <a:moveTo>
                      <a:pt x="0" y="17"/>
                    </a:moveTo>
                    <a:lnTo>
                      <a:pt x="22" y="0"/>
                    </a:lnTo>
                    <a:lnTo>
                      <a:pt x="161"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269484" name="Rectangle 172"/>
              <p:cNvSpPr>
                <a:spLocks noChangeArrowheads="1"/>
              </p:cNvSpPr>
              <p:nvPr/>
            </p:nvSpPr>
            <p:spPr bwMode="auto">
              <a:xfrm>
                <a:off x="1043" y="2792"/>
                <a:ext cx="184" cy="132"/>
              </a:xfrm>
              <a:prstGeom prst="rect">
                <a:avLst/>
              </a:prstGeom>
              <a:solidFill>
                <a:srgbClr val="B7B79D"/>
              </a:solidFill>
              <a:ln w="9525">
                <a:noFill/>
                <a:miter lim="800000"/>
                <a:headEnd/>
                <a:tailEnd/>
              </a:ln>
            </p:spPr>
            <p:txBody>
              <a:bodyPr/>
              <a:lstStyle/>
              <a:p>
                <a:endParaRPr lang="zh-CN" altLang="en-US"/>
              </a:p>
            </p:txBody>
          </p:sp>
          <p:sp>
            <p:nvSpPr>
              <p:cNvPr id="269485" name="Rectangle 173"/>
              <p:cNvSpPr>
                <a:spLocks noChangeArrowheads="1"/>
              </p:cNvSpPr>
              <p:nvPr/>
            </p:nvSpPr>
            <p:spPr bwMode="auto">
              <a:xfrm>
                <a:off x="1006" y="2934"/>
                <a:ext cx="258" cy="58"/>
              </a:xfrm>
              <a:prstGeom prst="rect">
                <a:avLst/>
              </a:prstGeom>
              <a:solidFill>
                <a:srgbClr val="B7B79D"/>
              </a:solidFill>
              <a:ln w="9525">
                <a:noFill/>
                <a:miter lim="800000"/>
                <a:headEnd/>
                <a:tailEnd/>
              </a:ln>
            </p:spPr>
            <p:txBody>
              <a:bodyPr/>
              <a:lstStyle/>
              <a:p>
                <a:endParaRPr lang="zh-CN" altLang="en-US"/>
              </a:p>
            </p:txBody>
          </p:sp>
          <p:sp>
            <p:nvSpPr>
              <p:cNvPr id="269486" name="Rectangle 174"/>
              <p:cNvSpPr>
                <a:spLocks noChangeArrowheads="1"/>
              </p:cNvSpPr>
              <p:nvPr/>
            </p:nvSpPr>
            <p:spPr bwMode="auto">
              <a:xfrm>
                <a:off x="1060" y="2808"/>
                <a:ext cx="150" cy="102"/>
              </a:xfrm>
              <a:prstGeom prst="rect">
                <a:avLst/>
              </a:prstGeom>
              <a:solidFill>
                <a:srgbClr val="FFFFFF"/>
              </a:solidFill>
              <a:ln w="9525">
                <a:noFill/>
                <a:miter lim="800000"/>
                <a:headEnd/>
                <a:tailEnd/>
              </a:ln>
            </p:spPr>
            <p:txBody>
              <a:bodyPr/>
              <a:lstStyle/>
              <a:p>
                <a:endParaRPr lang="zh-CN" altLang="en-US"/>
              </a:p>
            </p:txBody>
          </p:sp>
          <p:sp>
            <p:nvSpPr>
              <p:cNvPr id="269487" name="Line 175"/>
              <p:cNvSpPr>
                <a:spLocks noChangeShapeType="1"/>
              </p:cNvSpPr>
              <p:nvPr/>
            </p:nvSpPr>
            <p:spPr bwMode="auto">
              <a:xfrm flipH="1">
                <a:off x="1182" y="2956"/>
                <a:ext cx="62" cy="1"/>
              </a:xfrm>
              <a:prstGeom prst="line">
                <a:avLst/>
              </a:prstGeom>
              <a:noFill/>
              <a:ln w="7938">
                <a:solidFill>
                  <a:srgbClr val="000000"/>
                </a:solidFill>
                <a:round/>
                <a:headEnd/>
                <a:tailEnd/>
              </a:ln>
            </p:spPr>
            <p:txBody>
              <a:bodyPr/>
              <a:lstStyle/>
              <a:p>
                <a:endParaRPr lang="zh-CN" altLang="en-US"/>
              </a:p>
            </p:txBody>
          </p:sp>
          <p:grpSp>
            <p:nvGrpSpPr>
              <p:cNvPr id="269488" name="Group 176"/>
              <p:cNvGrpSpPr>
                <a:grpSpLocks/>
              </p:cNvGrpSpPr>
              <p:nvPr/>
            </p:nvGrpSpPr>
            <p:grpSpPr bwMode="auto">
              <a:xfrm>
                <a:off x="997" y="2997"/>
                <a:ext cx="275" cy="38"/>
                <a:chOff x="997" y="2997"/>
                <a:chExt cx="275" cy="38"/>
              </a:xfrm>
            </p:grpSpPr>
            <p:sp>
              <p:nvSpPr>
                <p:cNvPr id="269489" name="Freeform 177"/>
                <p:cNvSpPr>
                  <a:spLocks/>
                </p:cNvSpPr>
                <p:nvPr/>
              </p:nvSpPr>
              <p:spPr bwMode="auto">
                <a:xfrm>
                  <a:off x="997" y="2997"/>
                  <a:ext cx="275" cy="29"/>
                </a:xfrm>
                <a:custGeom>
                  <a:avLst/>
                  <a:gdLst/>
                  <a:ahLst/>
                  <a:cxnLst>
                    <a:cxn ang="0">
                      <a:pos x="0" y="29"/>
                    </a:cxn>
                    <a:cxn ang="0">
                      <a:pos x="33" y="0"/>
                    </a:cxn>
                    <a:cxn ang="0">
                      <a:pos x="243" y="0"/>
                    </a:cxn>
                    <a:cxn ang="0">
                      <a:pos x="275" y="29"/>
                    </a:cxn>
                    <a:cxn ang="0">
                      <a:pos x="0" y="29"/>
                    </a:cxn>
                  </a:cxnLst>
                  <a:rect l="0" t="0" r="r" b="b"/>
                  <a:pathLst>
                    <a:path w="275" h="29">
                      <a:moveTo>
                        <a:pt x="0" y="29"/>
                      </a:moveTo>
                      <a:lnTo>
                        <a:pt x="33" y="0"/>
                      </a:lnTo>
                      <a:lnTo>
                        <a:pt x="243" y="0"/>
                      </a:lnTo>
                      <a:lnTo>
                        <a:pt x="275" y="29"/>
                      </a:lnTo>
                      <a:lnTo>
                        <a:pt x="0" y="29"/>
                      </a:lnTo>
                      <a:close/>
                    </a:path>
                  </a:pathLst>
                </a:custGeom>
                <a:solidFill>
                  <a:srgbClr val="C9C9B6"/>
                </a:solidFill>
                <a:ln w="9525">
                  <a:noFill/>
                  <a:round/>
                  <a:headEnd/>
                  <a:tailEnd/>
                </a:ln>
              </p:spPr>
              <p:txBody>
                <a:bodyPr/>
                <a:lstStyle/>
                <a:p>
                  <a:endParaRPr lang="zh-CN" altLang="en-US"/>
                </a:p>
              </p:txBody>
            </p:sp>
            <p:sp>
              <p:nvSpPr>
                <p:cNvPr id="269490" name="Freeform 178"/>
                <p:cNvSpPr>
                  <a:spLocks/>
                </p:cNvSpPr>
                <p:nvPr/>
              </p:nvSpPr>
              <p:spPr bwMode="auto">
                <a:xfrm>
                  <a:off x="997" y="2997"/>
                  <a:ext cx="275" cy="29"/>
                </a:xfrm>
                <a:custGeom>
                  <a:avLst/>
                  <a:gdLst/>
                  <a:ahLst/>
                  <a:cxnLst>
                    <a:cxn ang="0">
                      <a:pos x="0" y="29"/>
                    </a:cxn>
                    <a:cxn ang="0">
                      <a:pos x="33" y="0"/>
                    </a:cxn>
                    <a:cxn ang="0">
                      <a:pos x="243" y="0"/>
                    </a:cxn>
                    <a:cxn ang="0">
                      <a:pos x="275" y="29"/>
                    </a:cxn>
                    <a:cxn ang="0">
                      <a:pos x="0" y="29"/>
                    </a:cxn>
                  </a:cxnLst>
                  <a:rect l="0" t="0" r="r" b="b"/>
                  <a:pathLst>
                    <a:path w="275" h="29">
                      <a:moveTo>
                        <a:pt x="0" y="29"/>
                      </a:moveTo>
                      <a:lnTo>
                        <a:pt x="33" y="0"/>
                      </a:lnTo>
                      <a:lnTo>
                        <a:pt x="243" y="0"/>
                      </a:lnTo>
                      <a:lnTo>
                        <a:pt x="275" y="29"/>
                      </a:lnTo>
                      <a:lnTo>
                        <a:pt x="0" y="29"/>
                      </a:lnTo>
                      <a:close/>
                    </a:path>
                  </a:pathLst>
                </a:custGeom>
                <a:solidFill>
                  <a:srgbClr val="C9C9B6"/>
                </a:solidFill>
                <a:ln w="9525">
                  <a:noFill/>
                  <a:round/>
                  <a:headEnd/>
                  <a:tailEnd/>
                </a:ln>
              </p:spPr>
              <p:txBody>
                <a:bodyPr/>
                <a:lstStyle/>
                <a:p>
                  <a:endParaRPr lang="zh-CN" altLang="en-US"/>
                </a:p>
              </p:txBody>
            </p:sp>
            <p:sp>
              <p:nvSpPr>
                <p:cNvPr id="269491" name="Rectangle 179"/>
                <p:cNvSpPr>
                  <a:spLocks noChangeArrowheads="1"/>
                </p:cNvSpPr>
                <p:nvPr/>
              </p:nvSpPr>
              <p:spPr bwMode="auto">
                <a:xfrm>
                  <a:off x="999" y="3024"/>
                  <a:ext cx="272" cy="11"/>
                </a:xfrm>
                <a:prstGeom prst="rect">
                  <a:avLst/>
                </a:prstGeom>
                <a:solidFill>
                  <a:srgbClr val="BAB79D"/>
                </a:solidFill>
                <a:ln w="9525">
                  <a:noFill/>
                  <a:miter lim="800000"/>
                  <a:headEnd/>
                  <a:tailEnd/>
                </a:ln>
              </p:spPr>
              <p:txBody>
                <a:bodyPr/>
                <a:lstStyle/>
                <a:p>
                  <a:endParaRPr lang="zh-CN" altLang="en-US"/>
                </a:p>
              </p:txBody>
            </p:sp>
          </p:grpSp>
        </p:grpSp>
      </p:grpSp>
      <p:grpSp>
        <p:nvGrpSpPr>
          <p:cNvPr id="269492" name="Group 180"/>
          <p:cNvGrpSpPr>
            <a:grpSpLocks/>
          </p:cNvGrpSpPr>
          <p:nvPr/>
        </p:nvGrpSpPr>
        <p:grpSpPr bwMode="auto">
          <a:xfrm>
            <a:off x="539750" y="4603750"/>
            <a:ext cx="511175" cy="517525"/>
            <a:chOff x="590" y="3047"/>
            <a:chExt cx="282" cy="265"/>
          </a:xfrm>
        </p:grpSpPr>
        <p:grpSp>
          <p:nvGrpSpPr>
            <p:cNvPr id="269493" name="Group 181"/>
            <p:cNvGrpSpPr>
              <a:grpSpLocks/>
            </p:cNvGrpSpPr>
            <p:nvPr/>
          </p:nvGrpSpPr>
          <p:grpSpPr bwMode="auto">
            <a:xfrm>
              <a:off x="596" y="3051"/>
              <a:ext cx="276" cy="261"/>
              <a:chOff x="596" y="3051"/>
              <a:chExt cx="276" cy="261"/>
            </a:xfrm>
          </p:grpSpPr>
          <p:sp>
            <p:nvSpPr>
              <p:cNvPr id="269494" name="Freeform 182"/>
              <p:cNvSpPr>
                <a:spLocks/>
              </p:cNvSpPr>
              <p:nvPr/>
            </p:nvSpPr>
            <p:spPr bwMode="auto">
              <a:xfrm>
                <a:off x="603" y="3186"/>
                <a:ext cx="260" cy="26"/>
              </a:xfrm>
              <a:custGeom>
                <a:avLst/>
                <a:gdLst/>
                <a:ahLst/>
                <a:cxnLst>
                  <a:cxn ang="0">
                    <a:pos x="0" y="26"/>
                  </a:cxn>
                  <a:cxn ang="0">
                    <a:pos x="31" y="0"/>
                  </a:cxn>
                  <a:cxn ang="0">
                    <a:pos x="230" y="0"/>
                  </a:cxn>
                  <a:cxn ang="0">
                    <a:pos x="260" y="26"/>
                  </a:cxn>
                  <a:cxn ang="0">
                    <a:pos x="0" y="26"/>
                  </a:cxn>
                </a:cxnLst>
                <a:rect l="0" t="0" r="r" b="b"/>
                <a:pathLst>
                  <a:path w="260" h="26">
                    <a:moveTo>
                      <a:pt x="0" y="26"/>
                    </a:moveTo>
                    <a:lnTo>
                      <a:pt x="31" y="0"/>
                    </a:lnTo>
                    <a:lnTo>
                      <a:pt x="230" y="0"/>
                    </a:lnTo>
                    <a:lnTo>
                      <a:pt x="260" y="26"/>
                    </a:lnTo>
                    <a:lnTo>
                      <a:pt x="0" y="26"/>
                    </a:lnTo>
                    <a:close/>
                  </a:path>
                </a:pathLst>
              </a:custGeom>
              <a:solidFill>
                <a:srgbClr val="000000"/>
              </a:solidFill>
              <a:ln w="9525">
                <a:noFill/>
                <a:round/>
                <a:headEnd/>
                <a:tailEnd/>
              </a:ln>
            </p:spPr>
            <p:txBody>
              <a:bodyPr/>
              <a:lstStyle/>
              <a:p>
                <a:endParaRPr lang="zh-CN" altLang="en-US"/>
              </a:p>
            </p:txBody>
          </p:sp>
          <p:sp>
            <p:nvSpPr>
              <p:cNvPr id="269495" name="Freeform 183"/>
              <p:cNvSpPr>
                <a:spLocks/>
              </p:cNvSpPr>
              <p:nvPr/>
            </p:nvSpPr>
            <p:spPr bwMode="auto">
              <a:xfrm>
                <a:off x="603" y="3186"/>
                <a:ext cx="260" cy="26"/>
              </a:xfrm>
              <a:custGeom>
                <a:avLst/>
                <a:gdLst/>
                <a:ahLst/>
                <a:cxnLst>
                  <a:cxn ang="0">
                    <a:pos x="0" y="26"/>
                  </a:cxn>
                  <a:cxn ang="0">
                    <a:pos x="31" y="0"/>
                  </a:cxn>
                  <a:cxn ang="0">
                    <a:pos x="230" y="0"/>
                  </a:cxn>
                  <a:cxn ang="0">
                    <a:pos x="260" y="26"/>
                  </a:cxn>
                  <a:cxn ang="0">
                    <a:pos x="0" y="26"/>
                  </a:cxn>
                </a:cxnLst>
                <a:rect l="0" t="0" r="r" b="b"/>
                <a:pathLst>
                  <a:path w="260" h="26">
                    <a:moveTo>
                      <a:pt x="0" y="26"/>
                    </a:moveTo>
                    <a:lnTo>
                      <a:pt x="31" y="0"/>
                    </a:lnTo>
                    <a:lnTo>
                      <a:pt x="230" y="0"/>
                    </a:lnTo>
                    <a:lnTo>
                      <a:pt x="260" y="26"/>
                    </a:lnTo>
                    <a:lnTo>
                      <a:pt x="0" y="26"/>
                    </a:lnTo>
                    <a:close/>
                  </a:path>
                </a:pathLst>
              </a:custGeom>
              <a:solidFill>
                <a:srgbClr val="000000"/>
              </a:solidFill>
              <a:ln w="9525">
                <a:noFill/>
                <a:round/>
                <a:headEnd/>
                <a:tailEnd/>
              </a:ln>
            </p:spPr>
            <p:txBody>
              <a:bodyPr/>
              <a:lstStyle/>
              <a:p>
                <a:endParaRPr lang="zh-CN" altLang="en-US"/>
              </a:p>
            </p:txBody>
          </p:sp>
          <p:sp>
            <p:nvSpPr>
              <p:cNvPr id="269496" name="Freeform 184"/>
              <p:cNvSpPr>
                <a:spLocks/>
              </p:cNvSpPr>
              <p:nvPr/>
            </p:nvSpPr>
            <p:spPr bwMode="auto">
              <a:xfrm>
                <a:off x="642" y="3051"/>
                <a:ext cx="184" cy="18"/>
              </a:xfrm>
              <a:custGeom>
                <a:avLst/>
                <a:gdLst/>
                <a:ahLst/>
                <a:cxnLst>
                  <a:cxn ang="0">
                    <a:pos x="0" y="18"/>
                  </a:cxn>
                  <a:cxn ang="0">
                    <a:pos x="22" y="0"/>
                  </a:cxn>
                  <a:cxn ang="0">
                    <a:pos x="162" y="0"/>
                  </a:cxn>
                  <a:cxn ang="0">
                    <a:pos x="184" y="18"/>
                  </a:cxn>
                  <a:cxn ang="0">
                    <a:pos x="0" y="18"/>
                  </a:cxn>
                </a:cxnLst>
                <a:rect l="0" t="0" r="r" b="b"/>
                <a:pathLst>
                  <a:path w="184" h="18">
                    <a:moveTo>
                      <a:pt x="0" y="18"/>
                    </a:moveTo>
                    <a:lnTo>
                      <a:pt x="22" y="0"/>
                    </a:lnTo>
                    <a:lnTo>
                      <a:pt x="162" y="0"/>
                    </a:lnTo>
                    <a:lnTo>
                      <a:pt x="184" y="18"/>
                    </a:lnTo>
                    <a:lnTo>
                      <a:pt x="0" y="18"/>
                    </a:lnTo>
                    <a:close/>
                  </a:path>
                </a:pathLst>
              </a:custGeom>
              <a:solidFill>
                <a:srgbClr val="000000"/>
              </a:solidFill>
              <a:ln w="9525">
                <a:noFill/>
                <a:round/>
                <a:headEnd/>
                <a:tailEnd/>
              </a:ln>
            </p:spPr>
            <p:txBody>
              <a:bodyPr/>
              <a:lstStyle/>
              <a:p>
                <a:endParaRPr lang="zh-CN" altLang="en-US"/>
              </a:p>
            </p:txBody>
          </p:sp>
          <p:sp>
            <p:nvSpPr>
              <p:cNvPr id="269497" name="Freeform 185"/>
              <p:cNvSpPr>
                <a:spLocks/>
              </p:cNvSpPr>
              <p:nvPr/>
            </p:nvSpPr>
            <p:spPr bwMode="auto">
              <a:xfrm>
                <a:off x="642" y="3051"/>
                <a:ext cx="184" cy="18"/>
              </a:xfrm>
              <a:custGeom>
                <a:avLst/>
                <a:gdLst/>
                <a:ahLst/>
                <a:cxnLst>
                  <a:cxn ang="0">
                    <a:pos x="0" y="18"/>
                  </a:cxn>
                  <a:cxn ang="0">
                    <a:pos x="22" y="0"/>
                  </a:cxn>
                  <a:cxn ang="0">
                    <a:pos x="162" y="0"/>
                  </a:cxn>
                  <a:cxn ang="0">
                    <a:pos x="184" y="18"/>
                  </a:cxn>
                  <a:cxn ang="0">
                    <a:pos x="0" y="18"/>
                  </a:cxn>
                </a:cxnLst>
                <a:rect l="0" t="0" r="r" b="b"/>
                <a:pathLst>
                  <a:path w="184" h="18">
                    <a:moveTo>
                      <a:pt x="0" y="18"/>
                    </a:moveTo>
                    <a:lnTo>
                      <a:pt x="22" y="0"/>
                    </a:lnTo>
                    <a:lnTo>
                      <a:pt x="162" y="0"/>
                    </a:lnTo>
                    <a:lnTo>
                      <a:pt x="184" y="18"/>
                    </a:lnTo>
                    <a:lnTo>
                      <a:pt x="0" y="18"/>
                    </a:lnTo>
                    <a:close/>
                  </a:path>
                </a:pathLst>
              </a:custGeom>
              <a:solidFill>
                <a:srgbClr val="000000"/>
              </a:solidFill>
              <a:ln w="9525">
                <a:noFill/>
                <a:round/>
                <a:headEnd/>
                <a:tailEnd/>
              </a:ln>
            </p:spPr>
            <p:txBody>
              <a:bodyPr/>
              <a:lstStyle/>
              <a:p>
                <a:endParaRPr lang="zh-CN" altLang="en-US"/>
              </a:p>
            </p:txBody>
          </p:sp>
          <p:sp>
            <p:nvSpPr>
              <p:cNvPr id="269498" name="Rectangle 186"/>
              <p:cNvSpPr>
                <a:spLocks noChangeArrowheads="1"/>
              </p:cNvSpPr>
              <p:nvPr/>
            </p:nvSpPr>
            <p:spPr bwMode="auto">
              <a:xfrm>
                <a:off x="642" y="3069"/>
                <a:ext cx="184" cy="132"/>
              </a:xfrm>
              <a:prstGeom prst="rect">
                <a:avLst/>
              </a:prstGeom>
              <a:solidFill>
                <a:srgbClr val="000000"/>
              </a:solidFill>
              <a:ln w="9525">
                <a:noFill/>
                <a:miter lim="800000"/>
                <a:headEnd/>
                <a:tailEnd/>
              </a:ln>
            </p:spPr>
            <p:txBody>
              <a:bodyPr/>
              <a:lstStyle/>
              <a:p>
                <a:endParaRPr lang="zh-CN" altLang="en-US"/>
              </a:p>
            </p:txBody>
          </p:sp>
          <p:sp>
            <p:nvSpPr>
              <p:cNvPr id="269499" name="Rectangle 187"/>
              <p:cNvSpPr>
                <a:spLocks noChangeArrowheads="1"/>
              </p:cNvSpPr>
              <p:nvPr/>
            </p:nvSpPr>
            <p:spPr bwMode="auto">
              <a:xfrm>
                <a:off x="605" y="3210"/>
                <a:ext cx="258" cy="59"/>
              </a:xfrm>
              <a:prstGeom prst="rect">
                <a:avLst/>
              </a:prstGeom>
              <a:solidFill>
                <a:srgbClr val="000000"/>
              </a:solidFill>
              <a:ln w="9525">
                <a:noFill/>
                <a:miter lim="800000"/>
                <a:headEnd/>
                <a:tailEnd/>
              </a:ln>
            </p:spPr>
            <p:txBody>
              <a:bodyPr/>
              <a:lstStyle/>
              <a:p>
                <a:endParaRPr lang="zh-CN" altLang="en-US"/>
              </a:p>
            </p:txBody>
          </p:sp>
          <p:sp>
            <p:nvSpPr>
              <p:cNvPr id="269500" name="Rectangle 188"/>
              <p:cNvSpPr>
                <a:spLocks noChangeArrowheads="1"/>
              </p:cNvSpPr>
              <p:nvPr/>
            </p:nvSpPr>
            <p:spPr bwMode="auto">
              <a:xfrm>
                <a:off x="659" y="3085"/>
                <a:ext cx="150" cy="101"/>
              </a:xfrm>
              <a:prstGeom prst="rect">
                <a:avLst/>
              </a:prstGeom>
              <a:solidFill>
                <a:srgbClr val="000000"/>
              </a:solidFill>
              <a:ln w="9525">
                <a:noFill/>
                <a:miter lim="800000"/>
                <a:headEnd/>
                <a:tailEnd/>
              </a:ln>
            </p:spPr>
            <p:txBody>
              <a:bodyPr/>
              <a:lstStyle/>
              <a:p>
                <a:endParaRPr lang="zh-CN" altLang="en-US"/>
              </a:p>
            </p:txBody>
          </p:sp>
          <p:sp>
            <p:nvSpPr>
              <p:cNvPr id="269501" name="Line 189"/>
              <p:cNvSpPr>
                <a:spLocks noChangeShapeType="1"/>
              </p:cNvSpPr>
              <p:nvPr/>
            </p:nvSpPr>
            <p:spPr bwMode="auto">
              <a:xfrm flipH="1">
                <a:off x="782" y="3233"/>
                <a:ext cx="61" cy="1"/>
              </a:xfrm>
              <a:prstGeom prst="line">
                <a:avLst/>
              </a:prstGeom>
              <a:noFill/>
              <a:ln w="7938">
                <a:solidFill>
                  <a:srgbClr val="000000"/>
                </a:solidFill>
                <a:round/>
                <a:headEnd/>
                <a:tailEnd/>
              </a:ln>
            </p:spPr>
            <p:txBody>
              <a:bodyPr/>
              <a:lstStyle/>
              <a:p>
                <a:endParaRPr lang="zh-CN" altLang="en-US"/>
              </a:p>
            </p:txBody>
          </p:sp>
          <p:grpSp>
            <p:nvGrpSpPr>
              <p:cNvPr id="269502" name="Group 190"/>
              <p:cNvGrpSpPr>
                <a:grpSpLocks/>
              </p:cNvGrpSpPr>
              <p:nvPr/>
            </p:nvGrpSpPr>
            <p:grpSpPr bwMode="auto">
              <a:xfrm>
                <a:off x="596" y="3274"/>
                <a:ext cx="276" cy="38"/>
                <a:chOff x="596" y="3274"/>
                <a:chExt cx="276" cy="38"/>
              </a:xfrm>
            </p:grpSpPr>
            <p:sp>
              <p:nvSpPr>
                <p:cNvPr id="269503" name="Freeform 191"/>
                <p:cNvSpPr>
                  <a:spLocks/>
                </p:cNvSpPr>
                <p:nvPr/>
              </p:nvSpPr>
              <p:spPr bwMode="auto">
                <a:xfrm>
                  <a:off x="596" y="3274"/>
                  <a:ext cx="276" cy="29"/>
                </a:xfrm>
                <a:custGeom>
                  <a:avLst/>
                  <a:gdLst/>
                  <a:ahLst/>
                  <a:cxnLst>
                    <a:cxn ang="0">
                      <a:pos x="0" y="29"/>
                    </a:cxn>
                    <a:cxn ang="0">
                      <a:pos x="33" y="0"/>
                    </a:cxn>
                    <a:cxn ang="0">
                      <a:pos x="243" y="0"/>
                    </a:cxn>
                    <a:cxn ang="0">
                      <a:pos x="276" y="29"/>
                    </a:cxn>
                    <a:cxn ang="0">
                      <a:pos x="0" y="29"/>
                    </a:cxn>
                  </a:cxnLst>
                  <a:rect l="0" t="0" r="r" b="b"/>
                  <a:pathLst>
                    <a:path w="276" h="29">
                      <a:moveTo>
                        <a:pt x="0" y="29"/>
                      </a:moveTo>
                      <a:lnTo>
                        <a:pt x="33" y="0"/>
                      </a:lnTo>
                      <a:lnTo>
                        <a:pt x="243" y="0"/>
                      </a:lnTo>
                      <a:lnTo>
                        <a:pt x="276" y="29"/>
                      </a:lnTo>
                      <a:lnTo>
                        <a:pt x="0" y="29"/>
                      </a:lnTo>
                      <a:close/>
                    </a:path>
                  </a:pathLst>
                </a:custGeom>
                <a:solidFill>
                  <a:srgbClr val="000000"/>
                </a:solidFill>
                <a:ln w="9525">
                  <a:noFill/>
                  <a:round/>
                  <a:headEnd/>
                  <a:tailEnd/>
                </a:ln>
              </p:spPr>
              <p:txBody>
                <a:bodyPr/>
                <a:lstStyle/>
                <a:p>
                  <a:endParaRPr lang="zh-CN" altLang="en-US"/>
                </a:p>
              </p:txBody>
            </p:sp>
            <p:sp>
              <p:nvSpPr>
                <p:cNvPr id="269504" name="Freeform 192"/>
                <p:cNvSpPr>
                  <a:spLocks/>
                </p:cNvSpPr>
                <p:nvPr/>
              </p:nvSpPr>
              <p:spPr bwMode="auto">
                <a:xfrm>
                  <a:off x="596" y="3274"/>
                  <a:ext cx="276" cy="29"/>
                </a:xfrm>
                <a:custGeom>
                  <a:avLst/>
                  <a:gdLst/>
                  <a:ahLst/>
                  <a:cxnLst>
                    <a:cxn ang="0">
                      <a:pos x="0" y="29"/>
                    </a:cxn>
                    <a:cxn ang="0">
                      <a:pos x="33" y="0"/>
                    </a:cxn>
                    <a:cxn ang="0">
                      <a:pos x="243" y="0"/>
                    </a:cxn>
                    <a:cxn ang="0">
                      <a:pos x="276" y="29"/>
                    </a:cxn>
                    <a:cxn ang="0">
                      <a:pos x="0" y="29"/>
                    </a:cxn>
                  </a:cxnLst>
                  <a:rect l="0" t="0" r="r" b="b"/>
                  <a:pathLst>
                    <a:path w="276" h="29">
                      <a:moveTo>
                        <a:pt x="0" y="29"/>
                      </a:moveTo>
                      <a:lnTo>
                        <a:pt x="33" y="0"/>
                      </a:lnTo>
                      <a:lnTo>
                        <a:pt x="243" y="0"/>
                      </a:lnTo>
                      <a:lnTo>
                        <a:pt x="276" y="29"/>
                      </a:lnTo>
                      <a:lnTo>
                        <a:pt x="0" y="29"/>
                      </a:lnTo>
                      <a:close/>
                    </a:path>
                  </a:pathLst>
                </a:custGeom>
                <a:solidFill>
                  <a:srgbClr val="000000"/>
                </a:solidFill>
                <a:ln w="9525">
                  <a:noFill/>
                  <a:round/>
                  <a:headEnd/>
                  <a:tailEnd/>
                </a:ln>
              </p:spPr>
              <p:txBody>
                <a:bodyPr/>
                <a:lstStyle/>
                <a:p>
                  <a:endParaRPr lang="zh-CN" altLang="en-US"/>
                </a:p>
              </p:txBody>
            </p:sp>
            <p:sp>
              <p:nvSpPr>
                <p:cNvPr id="269505" name="Rectangle 193"/>
                <p:cNvSpPr>
                  <a:spLocks noChangeArrowheads="1"/>
                </p:cNvSpPr>
                <p:nvPr/>
              </p:nvSpPr>
              <p:spPr bwMode="auto">
                <a:xfrm>
                  <a:off x="598" y="3301"/>
                  <a:ext cx="272" cy="11"/>
                </a:xfrm>
                <a:prstGeom prst="rect">
                  <a:avLst/>
                </a:prstGeom>
                <a:solidFill>
                  <a:srgbClr val="000000"/>
                </a:solidFill>
                <a:ln w="9525">
                  <a:noFill/>
                  <a:miter lim="800000"/>
                  <a:headEnd/>
                  <a:tailEnd/>
                </a:ln>
              </p:spPr>
              <p:txBody>
                <a:bodyPr/>
                <a:lstStyle/>
                <a:p>
                  <a:endParaRPr lang="zh-CN" altLang="en-US"/>
                </a:p>
              </p:txBody>
            </p:sp>
          </p:grpSp>
        </p:grpSp>
        <p:grpSp>
          <p:nvGrpSpPr>
            <p:cNvPr id="269506" name="Group 194"/>
            <p:cNvGrpSpPr>
              <a:grpSpLocks/>
            </p:cNvGrpSpPr>
            <p:nvPr/>
          </p:nvGrpSpPr>
          <p:grpSpPr bwMode="auto">
            <a:xfrm>
              <a:off x="590" y="3047"/>
              <a:ext cx="275" cy="260"/>
              <a:chOff x="590" y="3047"/>
              <a:chExt cx="275" cy="260"/>
            </a:xfrm>
          </p:grpSpPr>
          <p:sp>
            <p:nvSpPr>
              <p:cNvPr id="269507" name="Freeform 195"/>
              <p:cNvSpPr>
                <a:spLocks/>
              </p:cNvSpPr>
              <p:nvPr/>
            </p:nvSpPr>
            <p:spPr bwMode="auto">
              <a:xfrm>
                <a:off x="596" y="3182"/>
                <a:ext cx="260" cy="25"/>
              </a:xfrm>
              <a:custGeom>
                <a:avLst/>
                <a:gdLst/>
                <a:ahLst/>
                <a:cxnLst>
                  <a:cxn ang="0">
                    <a:pos x="0" y="25"/>
                  </a:cxn>
                  <a:cxn ang="0">
                    <a:pos x="31" y="0"/>
                  </a:cxn>
                  <a:cxn ang="0">
                    <a:pos x="230" y="0"/>
                  </a:cxn>
                  <a:cxn ang="0">
                    <a:pos x="260" y="25"/>
                  </a:cxn>
                  <a:cxn ang="0">
                    <a:pos x="0" y="25"/>
                  </a:cxn>
                </a:cxnLst>
                <a:rect l="0" t="0" r="r" b="b"/>
                <a:pathLst>
                  <a:path w="260" h="25">
                    <a:moveTo>
                      <a:pt x="0" y="25"/>
                    </a:moveTo>
                    <a:lnTo>
                      <a:pt x="31" y="0"/>
                    </a:lnTo>
                    <a:lnTo>
                      <a:pt x="230" y="0"/>
                    </a:lnTo>
                    <a:lnTo>
                      <a:pt x="260" y="25"/>
                    </a:lnTo>
                    <a:lnTo>
                      <a:pt x="0" y="25"/>
                    </a:lnTo>
                    <a:close/>
                  </a:path>
                </a:pathLst>
              </a:custGeom>
              <a:solidFill>
                <a:srgbClr val="C9C9B6"/>
              </a:solidFill>
              <a:ln w="9525">
                <a:noFill/>
                <a:round/>
                <a:headEnd/>
                <a:tailEnd/>
              </a:ln>
            </p:spPr>
            <p:txBody>
              <a:bodyPr/>
              <a:lstStyle/>
              <a:p>
                <a:endParaRPr lang="zh-CN" altLang="en-US"/>
              </a:p>
            </p:txBody>
          </p:sp>
          <p:sp>
            <p:nvSpPr>
              <p:cNvPr id="269508" name="Freeform 196"/>
              <p:cNvSpPr>
                <a:spLocks/>
              </p:cNvSpPr>
              <p:nvPr/>
            </p:nvSpPr>
            <p:spPr bwMode="auto">
              <a:xfrm>
                <a:off x="596" y="3182"/>
                <a:ext cx="260" cy="25"/>
              </a:xfrm>
              <a:custGeom>
                <a:avLst/>
                <a:gdLst/>
                <a:ahLst/>
                <a:cxnLst>
                  <a:cxn ang="0">
                    <a:pos x="0" y="25"/>
                  </a:cxn>
                  <a:cxn ang="0">
                    <a:pos x="31" y="0"/>
                  </a:cxn>
                  <a:cxn ang="0">
                    <a:pos x="230" y="0"/>
                  </a:cxn>
                  <a:cxn ang="0">
                    <a:pos x="260" y="25"/>
                  </a:cxn>
                  <a:cxn ang="0">
                    <a:pos x="0" y="25"/>
                  </a:cxn>
                </a:cxnLst>
                <a:rect l="0" t="0" r="r" b="b"/>
                <a:pathLst>
                  <a:path w="260" h="25">
                    <a:moveTo>
                      <a:pt x="0" y="25"/>
                    </a:moveTo>
                    <a:lnTo>
                      <a:pt x="31" y="0"/>
                    </a:lnTo>
                    <a:lnTo>
                      <a:pt x="230" y="0"/>
                    </a:lnTo>
                    <a:lnTo>
                      <a:pt x="260" y="25"/>
                    </a:lnTo>
                    <a:lnTo>
                      <a:pt x="0" y="25"/>
                    </a:lnTo>
                    <a:close/>
                  </a:path>
                </a:pathLst>
              </a:custGeom>
              <a:solidFill>
                <a:srgbClr val="C9C9B6"/>
              </a:solidFill>
              <a:ln w="9525">
                <a:noFill/>
                <a:round/>
                <a:headEnd/>
                <a:tailEnd/>
              </a:ln>
            </p:spPr>
            <p:txBody>
              <a:bodyPr/>
              <a:lstStyle/>
              <a:p>
                <a:endParaRPr lang="zh-CN" altLang="en-US"/>
              </a:p>
            </p:txBody>
          </p:sp>
          <p:sp>
            <p:nvSpPr>
              <p:cNvPr id="269509" name="Freeform 197"/>
              <p:cNvSpPr>
                <a:spLocks/>
              </p:cNvSpPr>
              <p:nvPr/>
            </p:nvSpPr>
            <p:spPr bwMode="auto">
              <a:xfrm>
                <a:off x="636" y="3047"/>
                <a:ext cx="183" cy="17"/>
              </a:xfrm>
              <a:custGeom>
                <a:avLst/>
                <a:gdLst/>
                <a:ahLst/>
                <a:cxnLst>
                  <a:cxn ang="0">
                    <a:pos x="0" y="17"/>
                  </a:cxn>
                  <a:cxn ang="0">
                    <a:pos x="22" y="0"/>
                  </a:cxn>
                  <a:cxn ang="0">
                    <a:pos x="161" y="0"/>
                  </a:cxn>
                  <a:cxn ang="0">
                    <a:pos x="183" y="17"/>
                  </a:cxn>
                  <a:cxn ang="0">
                    <a:pos x="0" y="17"/>
                  </a:cxn>
                </a:cxnLst>
                <a:rect l="0" t="0" r="r" b="b"/>
                <a:pathLst>
                  <a:path w="183" h="17">
                    <a:moveTo>
                      <a:pt x="0" y="17"/>
                    </a:moveTo>
                    <a:lnTo>
                      <a:pt x="22" y="0"/>
                    </a:lnTo>
                    <a:lnTo>
                      <a:pt x="161" y="0"/>
                    </a:lnTo>
                    <a:lnTo>
                      <a:pt x="183" y="17"/>
                    </a:lnTo>
                    <a:lnTo>
                      <a:pt x="0" y="17"/>
                    </a:lnTo>
                    <a:close/>
                  </a:path>
                </a:pathLst>
              </a:custGeom>
              <a:solidFill>
                <a:srgbClr val="C9C9B6"/>
              </a:solidFill>
              <a:ln w="9525">
                <a:noFill/>
                <a:round/>
                <a:headEnd/>
                <a:tailEnd/>
              </a:ln>
            </p:spPr>
            <p:txBody>
              <a:bodyPr/>
              <a:lstStyle/>
              <a:p>
                <a:endParaRPr lang="zh-CN" altLang="en-US"/>
              </a:p>
            </p:txBody>
          </p:sp>
          <p:sp>
            <p:nvSpPr>
              <p:cNvPr id="269510" name="Freeform 198"/>
              <p:cNvSpPr>
                <a:spLocks/>
              </p:cNvSpPr>
              <p:nvPr/>
            </p:nvSpPr>
            <p:spPr bwMode="auto">
              <a:xfrm>
                <a:off x="636" y="3047"/>
                <a:ext cx="183" cy="17"/>
              </a:xfrm>
              <a:custGeom>
                <a:avLst/>
                <a:gdLst/>
                <a:ahLst/>
                <a:cxnLst>
                  <a:cxn ang="0">
                    <a:pos x="0" y="17"/>
                  </a:cxn>
                  <a:cxn ang="0">
                    <a:pos x="22" y="0"/>
                  </a:cxn>
                  <a:cxn ang="0">
                    <a:pos x="161" y="0"/>
                  </a:cxn>
                  <a:cxn ang="0">
                    <a:pos x="183" y="17"/>
                  </a:cxn>
                  <a:cxn ang="0">
                    <a:pos x="0" y="17"/>
                  </a:cxn>
                </a:cxnLst>
                <a:rect l="0" t="0" r="r" b="b"/>
                <a:pathLst>
                  <a:path w="183" h="17">
                    <a:moveTo>
                      <a:pt x="0" y="17"/>
                    </a:moveTo>
                    <a:lnTo>
                      <a:pt x="22" y="0"/>
                    </a:lnTo>
                    <a:lnTo>
                      <a:pt x="161" y="0"/>
                    </a:lnTo>
                    <a:lnTo>
                      <a:pt x="183" y="17"/>
                    </a:lnTo>
                    <a:lnTo>
                      <a:pt x="0" y="17"/>
                    </a:lnTo>
                    <a:close/>
                  </a:path>
                </a:pathLst>
              </a:custGeom>
              <a:solidFill>
                <a:srgbClr val="C9C9B6"/>
              </a:solidFill>
              <a:ln w="9525">
                <a:noFill/>
                <a:round/>
                <a:headEnd/>
                <a:tailEnd/>
              </a:ln>
            </p:spPr>
            <p:txBody>
              <a:bodyPr/>
              <a:lstStyle/>
              <a:p>
                <a:endParaRPr lang="zh-CN" altLang="en-US"/>
              </a:p>
            </p:txBody>
          </p:sp>
          <p:sp>
            <p:nvSpPr>
              <p:cNvPr id="269511" name="Rectangle 199"/>
              <p:cNvSpPr>
                <a:spLocks noChangeArrowheads="1"/>
              </p:cNvSpPr>
              <p:nvPr/>
            </p:nvSpPr>
            <p:spPr bwMode="auto">
              <a:xfrm>
                <a:off x="636" y="3064"/>
                <a:ext cx="183" cy="132"/>
              </a:xfrm>
              <a:prstGeom prst="rect">
                <a:avLst/>
              </a:prstGeom>
              <a:solidFill>
                <a:srgbClr val="B7B79D"/>
              </a:solidFill>
              <a:ln w="9525">
                <a:noFill/>
                <a:miter lim="800000"/>
                <a:headEnd/>
                <a:tailEnd/>
              </a:ln>
            </p:spPr>
            <p:txBody>
              <a:bodyPr/>
              <a:lstStyle/>
              <a:p>
                <a:endParaRPr lang="zh-CN" altLang="en-US"/>
              </a:p>
            </p:txBody>
          </p:sp>
          <p:sp>
            <p:nvSpPr>
              <p:cNvPr id="269512" name="Rectangle 200"/>
              <p:cNvSpPr>
                <a:spLocks noChangeArrowheads="1"/>
              </p:cNvSpPr>
              <p:nvPr/>
            </p:nvSpPr>
            <p:spPr bwMode="auto">
              <a:xfrm>
                <a:off x="598" y="3206"/>
                <a:ext cx="258" cy="58"/>
              </a:xfrm>
              <a:prstGeom prst="rect">
                <a:avLst/>
              </a:prstGeom>
              <a:solidFill>
                <a:srgbClr val="B7B79D"/>
              </a:solidFill>
              <a:ln w="9525">
                <a:noFill/>
                <a:miter lim="800000"/>
                <a:headEnd/>
                <a:tailEnd/>
              </a:ln>
            </p:spPr>
            <p:txBody>
              <a:bodyPr/>
              <a:lstStyle/>
              <a:p>
                <a:endParaRPr lang="zh-CN" altLang="en-US"/>
              </a:p>
            </p:txBody>
          </p:sp>
          <p:sp>
            <p:nvSpPr>
              <p:cNvPr id="269513" name="Rectangle 201"/>
              <p:cNvSpPr>
                <a:spLocks noChangeArrowheads="1"/>
              </p:cNvSpPr>
              <p:nvPr/>
            </p:nvSpPr>
            <p:spPr bwMode="auto">
              <a:xfrm>
                <a:off x="653" y="3080"/>
                <a:ext cx="149" cy="102"/>
              </a:xfrm>
              <a:prstGeom prst="rect">
                <a:avLst/>
              </a:prstGeom>
              <a:solidFill>
                <a:srgbClr val="FFFFFF"/>
              </a:solidFill>
              <a:ln w="9525">
                <a:noFill/>
                <a:miter lim="800000"/>
                <a:headEnd/>
                <a:tailEnd/>
              </a:ln>
            </p:spPr>
            <p:txBody>
              <a:bodyPr/>
              <a:lstStyle/>
              <a:p>
                <a:endParaRPr lang="zh-CN" altLang="en-US"/>
              </a:p>
            </p:txBody>
          </p:sp>
          <p:sp>
            <p:nvSpPr>
              <p:cNvPr id="269514" name="Line 202"/>
              <p:cNvSpPr>
                <a:spLocks noChangeShapeType="1"/>
              </p:cNvSpPr>
              <p:nvPr/>
            </p:nvSpPr>
            <p:spPr bwMode="auto">
              <a:xfrm flipH="1">
                <a:off x="775" y="3228"/>
                <a:ext cx="61" cy="1"/>
              </a:xfrm>
              <a:prstGeom prst="line">
                <a:avLst/>
              </a:prstGeom>
              <a:noFill/>
              <a:ln w="7938">
                <a:solidFill>
                  <a:srgbClr val="000000"/>
                </a:solidFill>
                <a:round/>
                <a:headEnd/>
                <a:tailEnd/>
              </a:ln>
            </p:spPr>
            <p:txBody>
              <a:bodyPr/>
              <a:lstStyle/>
              <a:p>
                <a:endParaRPr lang="zh-CN" altLang="en-US"/>
              </a:p>
            </p:txBody>
          </p:sp>
          <p:grpSp>
            <p:nvGrpSpPr>
              <p:cNvPr id="269515" name="Group 203"/>
              <p:cNvGrpSpPr>
                <a:grpSpLocks/>
              </p:cNvGrpSpPr>
              <p:nvPr/>
            </p:nvGrpSpPr>
            <p:grpSpPr bwMode="auto">
              <a:xfrm>
                <a:off x="590" y="3269"/>
                <a:ext cx="275" cy="38"/>
                <a:chOff x="590" y="3269"/>
                <a:chExt cx="275" cy="38"/>
              </a:xfrm>
            </p:grpSpPr>
            <p:sp>
              <p:nvSpPr>
                <p:cNvPr id="269516" name="Freeform 204"/>
                <p:cNvSpPr>
                  <a:spLocks/>
                </p:cNvSpPr>
                <p:nvPr/>
              </p:nvSpPr>
              <p:spPr bwMode="auto">
                <a:xfrm>
                  <a:off x="590" y="3269"/>
                  <a:ext cx="275" cy="29"/>
                </a:xfrm>
                <a:custGeom>
                  <a:avLst/>
                  <a:gdLst/>
                  <a:ahLst/>
                  <a:cxnLst>
                    <a:cxn ang="0">
                      <a:pos x="0" y="29"/>
                    </a:cxn>
                    <a:cxn ang="0">
                      <a:pos x="32" y="0"/>
                    </a:cxn>
                    <a:cxn ang="0">
                      <a:pos x="243" y="0"/>
                    </a:cxn>
                    <a:cxn ang="0">
                      <a:pos x="275" y="29"/>
                    </a:cxn>
                    <a:cxn ang="0">
                      <a:pos x="0" y="29"/>
                    </a:cxn>
                  </a:cxnLst>
                  <a:rect l="0" t="0" r="r" b="b"/>
                  <a:pathLst>
                    <a:path w="275" h="29">
                      <a:moveTo>
                        <a:pt x="0" y="29"/>
                      </a:moveTo>
                      <a:lnTo>
                        <a:pt x="32" y="0"/>
                      </a:lnTo>
                      <a:lnTo>
                        <a:pt x="243" y="0"/>
                      </a:lnTo>
                      <a:lnTo>
                        <a:pt x="275" y="29"/>
                      </a:lnTo>
                      <a:lnTo>
                        <a:pt x="0" y="29"/>
                      </a:lnTo>
                      <a:close/>
                    </a:path>
                  </a:pathLst>
                </a:custGeom>
                <a:solidFill>
                  <a:srgbClr val="C9C9B6"/>
                </a:solidFill>
                <a:ln w="9525">
                  <a:noFill/>
                  <a:round/>
                  <a:headEnd/>
                  <a:tailEnd/>
                </a:ln>
              </p:spPr>
              <p:txBody>
                <a:bodyPr/>
                <a:lstStyle/>
                <a:p>
                  <a:endParaRPr lang="zh-CN" altLang="en-US"/>
                </a:p>
              </p:txBody>
            </p:sp>
            <p:sp>
              <p:nvSpPr>
                <p:cNvPr id="269517" name="Freeform 205"/>
                <p:cNvSpPr>
                  <a:spLocks/>
                </p:cNvSpPr>
                <p:nvPr/>
              </p:nvSpPr>
              <p:spPr bwMode="auto">
                <a:xfrm>
                  <a:off x="590" y="3269"/>
                  <a:ext cx="275" cy="29"/>
                </a:xfrm>
                <a:custGeom>
                  <a:avLst/>
                  <a:gdLst/>
                  <a:ahLst/>
                  <a:cxnLst>
                    <a:cxn ang="0">
                      <a:pos x="0" y="29"/>
                    </a:cxn>
                    <a:cxn ang="0">
                      <a:pos x="32" y="0"/>
                    </a:cxn>
                    <a:cxn ang="0">
                      <a:pos x="243" y="0"/>
                    </a:cxn>
                    <a:cxn ang="0">
                      <a:pos x="275" y="29"/>
                    </a:cxn>
                    <a:cxn ang="0">
                      <a:pos x="0" y="29"/>
                    </a:cxn>
                  </a:cxnLst>
                  <a:rect l="0" t="0" r="r" b="b"/>
                  <a:pathLst>
                    <a:path w="275" h="29">
                      <a:moveTo>
                        <a:pt x="0" y="29"/>
                      </a:moveTo>
                      <a:lnTo>
                        <a:pt x="32" y="0"/>
                      </a:lnTo>
                      <a:lnTo>
                        <a:pt x="243" y="0"/>
                      </a:lnTo>
                      <a:lnTo>
                        <a:pt x="275" y="29"/>
                      </a:lnTo>
                      <a:lnTo>
                        <a:pt x="0" y="29"/>
                      </a:lnTo>
                      <a:close/>
                    </a:path>
                  </a:pathLst>
                </a:custGeom>
                <a:solidFill>
                  <a:srgbClr val="C9C9B6"/>
                </a:solidFill>
                <a:ln w="9525">
                  <a:noFill/>
                  <a:round/>
                  <a:headEnd/>
                  <a:tailEnd/>
                </a:ln>
              </p:spPr>
              <p:txBody>
                <a:bodyPr/>
                <a:lstStyle/>
                <a:p>
                  <a:endParaRPr lang="zh-CN" altLang="en-US"/>
                </a:p>
              </p:txBody>
            </p:sp>
            <p:sp>
              <p:nvSpPr>
                <p:cNvPr id="269518" name="Rectangle 206"/>
                <p:cNvSpPr>
                  <a:spLocks noChangeArrowheads="1"/>
                </p:cNvSpPr>
                <p:nvPr/>
              </p:nvSpPr>
              <p:spPr bwMode="auto">
                <a:xfrm>
                  <a:off x="591" y="3296"/>
                  <a:ext cx="272" cy="11"/>
                </a:xfrm>
                <a:prstGeom prst="rect">
                  <a:avLst/>
                </a:prstGeom>
                <a:solidFill>
                  <a:srgbClr val="BAB79D"/>
                </a:solidFill>
                <a:ln w="9525">
                  <a:noFill/>
                  <a:miter lim="800000"/>
                  <a:headEnd/>
                  <a:tailEnd/>
                </a:ln>
              </p:spPr>
              <p:txBody>
                <a:bodyPr/>
                <a:lstStyle/>
                <a:p>
                  <a:endParaRPr lang="zh-CN" altLang="en-US"/>
                </a:p>
              </p:txBody>
            </p:sp>
          </p:grpSp>
        </p:grpSp>
      </p:grpSp>
      <p:grpSp>
        <p:nvGrpSpPr>
          <p:cNvPr id="269519" name="Group 207"/>
          <p:cNvGrpSpPr>
            <a:grpSpLocks/>
          </p:cNvGrpSpPr>
          <p:nvPr/>
        </p:nvGrpSpPr>
        <p:grpSpPr bwMode="auto">
          <a:xfrm>
            <a:off x="1112838" y="5226050"/>
            <a:ext cx="509587" cy="517525"/>
            <a:chOff x="906" y="3365"/>
            <a:chExt cx="281" cy="265"/>
          </a:xfrm>
        </p:grpSpPr>
        <p:grpSp>
          <p:nvGrpSpPr>
            <p:cNvPr id="269520" name="Group 208"/>
            <p:cNvGrpSpPr>
              <a:grpSpLocks/>
            </p:cNvGrpSpPr>
            <p:nvPr/>
          </p:nvGrpSpPr>
          <p:grpSpPr bwMode="auto">
            <a:xfrm>
              <a:off x="912" y="3369"/>
              <a:ext cx="275" cy="261"/>
              <a:chOff x="912" y="3369"/>
              <a:chExt cx="275" cy="261"/>
            </a:xfrm>
          </p:grpSpPr>
          <p:sp>
            <p:nvSpPr>
              <p:cNvPr id="269521" name="Freeform 209"/>
              <p:cNvSpPr>
                <a:spLocks/>
              </p:cNvSpPr>
              <p:nvPr/>
            </p:nvSpPr>
            <p:spPr bwMode="auto">
              <a:xfrm>
                <a:off x="919" y="3505"/>
                <a:ext cx="260" cy="25"/>
              </a:xfrm>
              <a:custGeom>
                <a:avLst/>
                <a:gdLst/>
                <a:ahLst/>
                <a:cxnLst>
                  <a:cxn ang="0">
                    <a:pos x="0" y="25"/>
                  </a:cxn>
                  <a:cxn ang="0">
                    <a:pos x="31" y="0"/>
                  </a:cxn>
                  <a:cxn ang="0">
                    <a:pos x="229" y="0"/>
                  </a:cxn>
                  <a:cxn ang="0">
                    <a:pos x="260" y="25"/>
                  </a:cxn>
                  <a:cxn ang="0">
                    <a:pos x="0" y="25"/>
                  </a:cxn>
                </a:cxnLst>
                <a:rect l="0" t="0" r="r" b="b"/>
                <a:pathLst>
                  <a:path w="260" h="25">
                    <a:moveTo>
                      <a:pt x="0" y="25"/>
                    </a:moveTo>
                    <a:lnTo>
                      <a:pt x="31" y="0"/>
                    </a:lnTo>
                    <a:lnTo>
                      <a:pt x="229" y="0"/>
                    </a:lnTo>
                    <a:lnTo>
                      <a:pt x="260" y="25"/>
                    </a:lnTo>
                    <a:lnTo>
                      <a:pt x="0" y="25"/>
                    </a:lnTo>
                    <a:close/>
                  </a:path>
                </a:pathLst>
              </a:custGeom>
              <a:solidFill>
                <a:srgbClr val="000000"/>
              </a:solidFill>
              <a:ln w="9525">
                <a:noFill/>
                <a:round/>
                <a:headEnd/>
                <a:tailEnd/>
              </a:ln>
            </p:spPr>
            <p:txBody>
              <a:bodyPr/>
              <a:lstStyle/>
              <a:p>
                <a:endParaRPr lang="zh-CN" altLang="en-US"/>
              </a:p>
            </p:txBody>
          </p:sp>
          <p:sp>
            <p:nvSpPr>
              <p:cNvPr id="269522" name="Freeform 210"/>
              <p:cNvSpPr>
                <a:spLocks/>
              </p:cNvSpPr>
              <p:nvPr/>
            </p:nvSpPr>
            <p:spPr bwMode="auto">
              <a:xfrm>
                <a:off x="919" y="3505"/>
                <a:ext cx="260" cy="25"/>
              </a:xfrm>
              <a:custGeom>
                <a:avLst/>
                <a:gdLst/>
                <a:ahLst/>
                <a:cxnLst>
                  <a:cxn ang="0">
                    <a:pos x="0" y="25"/>
                  </a:cxn>
                  <a:cxn ang="0">
                    <a:pos x="31" y="0"/>
                  </a:cxn>
                  <a:cxn ang="0">
                    <a:pos x="229" y="0"/>
                  </a:cxn>
                  <a:cxn ang="0">
                    <a:pos x="260" y="25"/>
                  </a:cxn>
                  <a:cxn ang="0">
                    <a:pos x="0" y="25"/>
                  </a:cxn>
                </a:cxnLst>
                <a:rect l="0" t="0" r="r" b="b"/>
                <a:pathLst>
                  <a:path w="260" h="25">
                    <a:moveTo>
                      <a:pt x="0" y="25"/>
                    </a:moveTo>
                    <a:lnTo>
                      <a:pt x="31" y="0"/>
                    </a:lnTo>
                    <a:lnTo>
                      <a:pt x="229" y="0"/>
                    </a:lnTo>
                    <a:lnTo>
                      <a:pt x="260" y="25"/>
                    </a:lnTo>
                    <a:lnTo>
                      <a:pt x="0" y="25"/>
                    </a:lnTo>
                    <a:close/>
                  </a:path>
                </a:pathLst>
              </a:custGeom>
              <a:solidFill>
                <a:srgbClr val="000000"/>
              </a:solidFill>
              <a:ln w="9525">
                <a:noFill/>
                <a:round/>
                <a:headEnd/>
                <a:tailEnd/>
              </a:ln>
            </p:spPr>
            <p:txBody>
              <a:bodyPr/>
              <a:lstStyle/>
              <a:p>
                <a:endParaRPr lang="zh-CN" altLang="en-US"/>
              </a:p>
            </p:txBody>
          </p:sp>
          <p:sp>
            <p:nvSpPr>
              <p:cNvPr id="269523" name="Freeform 211"/>
              <p:cNvSpPr>
                <a:spLocks/>
              </p:cNvSpPr>
              <p:nvPr/>
            </p:nvSpPr>
            <p:spPr bwMode="auto">
              <a:xfrm>
                <a:off x="958" y="3369"/>
                <a:ext cx="184" cy="18"/>
              </a:xfrm>
              <a:custGeom>
                <a:avLst/>
                <a:gdLst/>
                <a:ahLst/>
                <a:cxnLst>
                  <a:cxn ang="0">
                    <a:pos x="0" y="18"/>
                  </a:cxn>
                  <a:cxn ang="0">
                    <a:pos x="22" y="0"/>
                  </a:cxn>
                  <a:cxn ang="0">
                    <a:pos x="162" y="0"/>
                  </a:cxn>
                  <a:cxn ang="0">
                    <a:pos x="184" y="18"/>
                  </a:cxn>
                  <a:cxn ang="0">
                    <a:pos x="0" y="18"/>
                  </a:cxn>
                </a:cxnLst>
                <a:rect l="0" t="0" r="r" b="b"/>
                <a:pathLst>
                  <a:path w="184" h="18">
                    <a:moveTo>
                      <a:pt x="0" y="18"/>
                    </a:moveTo>
                    <a:lnTo>
                      <a:pt x="22" y="0"/>
                    </a:lnTo>
                    <a:lnTo>
                      <a:pt x="162" y="0"/>
                    </a:lnTo>
                    <a:lnTo>
                      <a:pt x="184" y="18"/>
                    </a:lnTo>
                    <a:lnTo>
                      <a:pt x="0" y="18"/>
                    </a:lnTo>
                    <a:close/>
                  </a:path>
                </a:pathLst>
              </a:custGeom>
              <a:solidFill>
                <a:srgbClr val="000000"/>
              </a:solidFill>
              <a:ln w="9525">
                <a:noFill/>
                <a:round/>
                <a:headEnd/>
                <a:tailEnd/>
              </a:ln>
            </p:spPr>
            <p:txBody>
              <a:bodyPr/>
              <a:lstStyle/>
              <a:p>
                <a:endParaRPr lang="zh-CN" altLang="en-US"/>
              </a:p>
            </p:txBody>
          </p:sp>
          <p:sp>
            <p:nvSpPr>
              <p:cNvPr id="269524" name="Freeform 212"/>
              <p:cNvSpPr>
                <a:spLocks/>
              </p:cNvSpPr>
              <p:nvPr/>
            </p:nvSpPr>
            <p:spPr bwMode="auto">
              <a:xfrm>
                <a:off x="958" y="3369"/>
                <a:ext cx="184" cy="18"/>
              </a:xfrm>
              <a:custGeom>
                <a:avLst/>
                <a:gdLst/>
                <a:ahLst/>
                <a:cxnLst>
                  <a:cxn ang="0">
                    <a:pos x="0" y="18"/>
                  </a:cxn>
                  <a:cxn ang="0">
                    <a:pos x="22" y="0"/>
                  </a:cxn>
                  <a:cxn ang="0">
                    <a:pos x="162" y="0"/>
                  </a:cxn>
                  <a:cxn ang="0">
                    <a:pos x="184" y="18"/>
                  </a:cxn>
                  <a:cxn ang="0">
                    <a:pos x="0" y="18"/>
                  </a:cxn>
                </a:cxnLst>
                <a:rect l="0" t="0" r="r" b="b"/>
                <a:pathLst>
                  <a:path w="184" h="18">
                    <a:moveTo>
                      <a:pt x="0" y="18"/>
                    </a:moveTo>
                    <a:lnTo>
                      <a:pt x="22" y="0"/>
                    </a:lnTo>
                    <a:lnTo>
                      <a:pt x="162" y="0"/>
                    </a:lnTo>
                    <a:lnTo>
                      <a:pt x="184" y="18"/>
                    </a:lnTo>
                    <a:lnTo>
                      <a:pt x="0" y="18"/>
                    </a:lnTo>
                    <a:close/>
                  </a:path>
                </a:pathLst>
              </a:custGeom>
              <a:solidFill>
                <a:srgbClr val="000000"/>
              </a:solidFill>
              <a:ln w="9525">
                <a:noFill/>
                <a:round/>
                <a:headEnd/>
                <a:tailEnd/>
              </a:ln>
            </p:spPr>
            <p:txBody>
              <a:bodyPr/>
              <a:lstStyle/>
              <a:p>
                <a:endParaRPr lang="zh-CN" altLang="en-US"/>
              </a:p>
            </p:txBody>
          </p:sp>
          <p:sp>
            <p:nvSpPr>
              <p:cNvPr id="269525" name="Rectangle 213"/>
              <p:cNvSpPr>
                <a:spLocks noChangeArrowheads="1"/>
              </p:cNvSpPr>
              <p:nvPr/>
            </p:nvSpPr>
            <p:spPr bwMode="auto">
              <a:xfrm>
                <a:off x="958" y="3387"/>
                <a:ext cx="184" cy="132"/>
              </a:xfrm>
              <a:prstGeom prst="rect">
                <a:avLst/>
              </a:prstGeom>
              <a:solidFill>
                <a:srgbClr val="000000"/>
              </a:solidFill>
              <a:ln w="9525">
                <a:noFill/>
                <a:miter lim="800000"/>
                <a:headEnd/>
                <a:tailEnd/>
              </a:ln>
            </p:spPr>
            <p:txBody>
              <a:bodyPr/>
              <a:lstStyle/>
              <a:p>
                <a:endParaRPr lang="zh-CN" altLang="en-US"/>
              </a:p>
            </p:txBody>
          </p:sp>
          <p:sp>
            <p:nvSpPr>
              <p:cNvPr id="269526" name="Rectangle 214"/>
              <p:cNvSpPr>
                <a:spLocks noChangeArrowheads="1"/>
              </p:cNvSpPr>
              <p:nvPr/>
            </p:nvSpPr>
            <p:spPr bwMode="auto">
              <a:xfrm>
                <a:off x="921" y="3528"/>
                <a:ext cx="258" cy="59"/>
              </a:xfrm>
              <a:prstGeom prst="rect">
                <a:avLst/>
              </a:prstGeom>
              <a:solidFill>
                <a:srgbClr val="000000"/>
              </a:solidFill>
              <a:ln w="9525">
                <a:noFill/>
                <a:miter lim="800000"/>
                <a:headEnd/>
                <a:tailEnd/>
              </a:ln>
            </p:spPr>
            <p:txBody>
              <a:bodyPr/>
              <a:lstStyle/>
              <a:p>
                <a:endParaRPr lang="zh-CN" altLang="en-US"/>
              </a:p>
            </p:txBody>
          </p:sp>
          <p:sp>
            <p:nvSpPr>
              <p:cNvPr id="269527" name="Rectangle 215"/>
              <p:cNvSpPr>
                <a:spLocks noChangeArrowheads="1"/>
              </p:cNvSpPr>
              <p:nvPr/>
            </p:nvSpPr>
            <p:spPr bwMode="auto">
              <a:xfrm>
                <a:off x="975" y="3403"/>
                <a:ext cx="150" cy="102"/>
              </a:xfrm>
              <a:prstGeom prst="rect">
                <a:avLst/>
              </a:prstGeom>
              <a:solidFill>
                <a:srgbClr val="000000"/>
              </a:solidFill>
              <a:ln w="9525">
                <a:noFill/>
                <a:miter lim="800000"/>
                <a:headEnd/>
                <a:tailEnd/>
              </a:ln>
            </p:spPr>
            <p:txBody>
              <a:bodyPr/>
              <a:lstStyle/>
              <a:p>
                <a:endParaRPr lang="zh-CN" altLang="en-US"/>
              </a:p>
            </p:txBody>
          </p:sp>
          <p:sp>
            <p:nvSpPr>
              <p:cNvPr id="269528" name="Line 216"/>
              <p:cNvSpPr>
                <a:spLocks noChangeShapeType="1"/>
              </p:cNvSpPr>
              <p:nvPr/>
            </p:nvSpPr>
            <p:spPr bwMode="auto">
              <a:xfrm flipH="1">
                <a:off x="1097" y="3551"/>
                <a:ext cx="62" cy="1"/>
              </a:xfrm>
              <a:prstGeom prst="line">
                <a:avLst/>
              </a:prstGeom>
              <a:noFill/>
              <a:ln w="7938">
                <a:solidFill>
                  <a:srgbClr val="000000"/>
                </a:solidFill>
                <a:round/>
                <a:headEnd/>
                <a:tailEnd/>
              </a:ln>
            </p:spPr>
            <p:txBody>
              <a:bodyPr/>
              <a:lstStyle/>
              <a:p>
                <a:endParaRPr lang="zh-CN" altLang="en-US"/>
              </a:p>
            </p:txBody>
          </p:sp>
          <p:grpSp>
            <p:nvGrpSpPr>
              <p:cNvPr id="269529" name="Group 217"/>
              <p:cNvGrpSpPr>
                <a:grpSpLocks/>
              </p:cNvGrpSpPr>
              <p:nvPr/>
            </p:nvGrpSpPr>
            <p:grpSpPr bwMode="auto">
              <a:xfrm>
                <a:off x="912" y="3592"/>
                <a:ext cx="275" cy="38"/>
                <a:chOff x="912" y="3592"/>
                <a:chExt cx="275" cy="38"/>
              </a:xfrm>
            </p:grpSpPr>
            <p:sp>
              <p:nvSpPr>
                <p:cNvPr id="269530" name="Freeform 218"/>
                <p:cNvSpPr>
                  <a:spLocks/>
                </p:cNvSpPr>
                <p:nvPr/>
              </p:nvSpPr>
              <p:spPr bwMode="auto">
                <a:xfrm>
                  <a:off x="912" y="3592"/>
                  <a:ext cx="275" cy="29"/>
                </a:xfrm>
                <a:custGeom>
                  <a:avLst/>
                  <a:gdLst/>
                  <a:ahLst/>
                  <a:cxnLst>
                    <a:cxn ang="0">
                      <a:pos x="0" y="29"/>
                    </a:cxn>
                    <a:cxn ang="0">
                      <a:pos x="33" y="0"/>
                    </a:cxn>
                    <a:cxn ang="0">
                      <a:pos x="243" y="0"/>
                    </a:cxn>
                    <a:cxn ang="0">
                      <a:pos x="275" y="29"/>
                    </a:cxn>
                    <a:cxn ang="0">
                      <a:pos x="0" y="29"/>
                    </a:cxn>
                  </a:cxnLst>
                  <a:rect l="0" t="0" r="r" b="b"/>
                  <a:pathLst>
                    <a:path w="275" h="29">
                      <a:moveTo>
                        <a:pt x="0" y="29"/>
                      </a:moveTo>
                      <a:lnTo>
                        <a:pt x="33" y="0"/>
                      </a:lnTo>
                      <a:lnTo>
                        <a:pt x="243" y="0"/>
                      </a:lnTo>
                      <a:lnTo>
                        <a:pt x="275" y="29"/>
                      </a:lnTo>
                      <a:lnTo>
                        <a:pt x="0" y="29"/>
                      </a:lnTo>
                      <a:close/>
                    </a:path>
                  </a:pathLst>
                </a:custGeom>
                <a:solidFill>
                  <a:srgbClr val="000000"/>
                </a:solidFill>
                <a:ln w="9525">
                  <a:noFill/>
                  <a:round/>
                  <a:headEnd/>
                  <a:tailEnd/>
                </a:ln>
              </p:spPr>
              <p:txBody>
                <a:bodyPr/>
                <a:lstStyle/>
                <a:p>
                  <a:endParaRPr lang="zh-CN" altLang="en-US"/>
                </a:p>
              </p:txBody>
            </p:sp>
            <p:sp>
              <p:nvSpPr>
                <p:cNvPr id="269531" name="Freeform 219"/>
                <p:cNvSpPr>
                  <a:spLocks/>
                </p:cNvSpPr>
                <p:nvPr/>
              </p:nvSpPr>
              <p:spPr bwMode="auto">
                <a:xfrm>
                  <a:off x="912" y="3592"/>
                  <a:ext cx="275" cy="29"/>
                </a:xfrm>
                <a:custGeom>
                  <a:avLst/>
                  <a:gdLst/>
                  <a:ahLst/>
                  <a:cxnLst>
                    <a:cxn ang="0">
                      <a:pos x="0" y="29"/>
                    </a:cxn>
                    <a:cxn ang="0">
                      <a:pos x="33" y="0"/>
                    </a:cxn>
                    <a:cxn ang="0">
                      <a:pos x="243" y="0"/>
                    </a:cxn>
                    <a:cxn ang="0">
                      <a:pos x="275" y="29"/>
                    </a:cxn>
                    <a:cxn ang="0">
                      <a:pos x="0" y="29"/>
                    </a:cxn>
                  </a:cxnLst>
                  <a:rect l="0" t="0" r="r" b="b"/>
                  <a:pathLst>
                    <a:path w="275" h="29">
                      <a:moveTo>
                        <a:pt x="0" y="29"/>
                      </a:moveTo>
                      <a:lnTo>
                        <a:pt x="33" y="0"/>
                      </a:lnTo>
                      <a:lnTo>
                        <a:pt x="243" y="0"/>
                      </a:lnTo>
                      <a:lnTo>
                        <a:pt x="275" y="29"/>
                      </a:lnTo>
                      <a:lnTo>
                        <a:pt x="0" y="29"/>
                      </a:lnTo>
                      <a:close/>
                    </a:path>
                  </a:pathLst>
                </a:custGeom>
                <a:solidFill>
                  <a:srgbClr val="000000"/>
                </a:solidFill>
                <a:ln w="9525">
                  <a:noFill/>
                  <a:round/>
                  <a:headEnd/>
                  <a:tailEnd/>
                </a:ln>
              </p:spPr>
              <p:txBody>
                <a:bodyPr/>
                <a:lstStyle/>
                <a:p>
                  <a:endParaRPr lang="zh-CN" altLang="en-US"/>
                </a:p>
              </p:txBody>
            </p:sp>
            <p:sp>
              <p:nvSpPr>
                <p:cNvPr id="269532" name="Rectangle 220"/>
                <p:cNvSpPr>
                  <a:spLocks noChangeArrowheads="1"/>
                </p:cNvSpPr>
                <p:nvPr/>
              </p:nvSpPr>
              <p:spPr bwMode="auto">
                <a:xfrm>
                  <a:off x="914" y="3619"/>
                  <a:ext cx="272" cy="11"/>
                </a:xfrm>
                <a:prstGeom prst="rect">
                  <a:avLst/>
                </a:prstGeom>
                <a:solidFill>
                  <a:srgbClr val="000000"/>
                </a:solidFill>
                <a:ln w="9525">
                  <a:noFill/>
                  <a:miter lim="800000"/>
                  <a:headEnd/>
                  <a:tailEnd/>
                </a:ln>
              </p:spPr>
              <p:txBody>
                <a:bodyPr/>
                <a:lstStyle/>
                <a:p>
                  <a:endParaRPr lang="zh-CN" altLang="en-US"/>
                </a:p>
              </p:txBody>
            </p:sp>
          </p:grpSp>
        </p:grpSp>
        <p:grpSp>
          <p:nvGrpSpPr>
            <p:cNvPr id="269533" name="Group 221"/>
            <p:cNvGrpSpPr>
              <a:grpSpLocks/>
            </p:cNvGrpSpPr>
            <p:nvPr/>
          </p:nvGrpSpPr>
          <p:grpSpPr bwMode="auto">
            <a:xfrm>
              <a:off x="906" y="3365"/>
              <a:ext cx="275" cy="261"/>
              <a:chOff x="906" y="3365"/>
              <a:chExt cx="275" cy="261"/>
            </a:xfrm>
          </p:grpSpPr>
          <p:sp>
            <p:nvSpPr>
              <p:cNvPr id="269534" name="Freeform 222"/>
              <p:cNvSpPr>
                <a:spLocks/>
              </p:cNvSpPr>
              <p:nvPr/>
            </p:nvSpPr>
            <p:spPr bwMode="auto">
              <a:xfrm>
                <a:off x="912" y="3500"/>
                <a:ext cx="260" cy="25"/>
              </a:xfrm>
              <a:custGeom>
                <a:avLst/>
                <a:gdLst/>
                <a:ahLst/>
                <a:cxnLst>
                  <a:cxn ang="0">
                    <a:pos x="0" y="25"/>
                  </a:cxn>
                  <a:cxn ang="0">
                    <a:pos x="31" y="0"/>
                  </a:cxn>
                  <a:cxn ang="0">
                    <a:pos x="230" y="0"/>
                  </a:cxn>
                  <a:cxn ang="0">
                    <a:pos x="260" y="25"/>
                  </a:cxn>
                  <a:cxn ang="0">
                    <a:pos x="0" y="25"/>
                  </a:cxn>
                </a:cxnLst>
                <a:rect l="0" t="0" r="r" b="b"/>
                <a:pathLst>
                  <a:path w="260" h="25">
                    <a:moveTo>
                      <a:pt x="0" y="25"/>
                    </a:moveTo>
                    <a:lnTo>
                      <a:pt x="31" y="0"/>
                    </a:lnTo>
                    <a:lnTo>
                      <a:pt x="230" y="0"/>
                    </a:lnTo>
                    <a:lnTo>
                      <a:pt x="260" y="25"/>
                    </a:lnTo>
                    <a:lnTo>
                      <a:pt x="0" y="25"/>
                    </a:lnTo>
                    <a:close/>
                  </a:path>
                </a:pathLst>
              </a:custGeom>
              <a:solidFill>
                <a:srgbClr val="C9C9B6"/>
              </a:solidFill>
              <a:ln w="9525">
                <a:noFill/>
                <a:round/>
                <a:headEnd/>
                <a:tailEnd/>
              </a:ln>
            </p:spPr>
            <p:txBody>
              <a:bodyPr/>
              <a:lstStyle/>
              <a:p>
                <a:endParaRPr lang="zh-CN" altLang="en-US"/>
              </a:p>
            </p:txBody>
          </p:sp>
          <p:sp>
            <p:nvSpPr>
              <p:cNvPr id="269535" name="Freeform 223"/>
              <p:cNvSpPr>
                <a:spLocks/>
              </p:cNvSpPr>
              <p:nvPr/>
            </p:nvSpPr>
            <p:spPr bwMode="auto">
              <a:xfrm>
                <a:off x="912" y="3500"/>
                <a:ext cx="260" cy="25"/>
              </a:xfrm>
              <a:custGeom>
                <a:avLst/>
                <a:gdLst/>
                <a:ahLst/>
                <a:cxnLst>
                  <a:cxn ang="0">
                    <a:pos x="0" y="25"/>
                  </a:cxn>
                  <a:cxn ang="0">
                    <a:pos x="31" y="0"/>
                  </a:cxn>
                  <a:cxn ang="0">
                    <a:pos x="230" y="0"/>
                  </a:cxn>
                  <a:cxn ang="0">
                    <a:pos x="260" y="25"/>
                  </a:cxn>
                  <a:cxn ang="0">
                    <a:pos x="0" y="25"/>
                  </a:cxn>
                </a:cxnLst>
                <a:rect l="0" t="0" r="r" b="b"/>
                <a:pathLst>
                  <a:path w="260" h="25">
                    <a:moveTo>
                      <a:pt x="0" y="25"/>
                    </a:moveTo>
                    <a:lnTo>
                      <a:pt x="31" y="0"/>
                    </a:lnTo>
                    <a:lnTo>
                      <a:pt x="230" y="0"/>
                    </a:lnTo>
                    <a:lnTo>
                      <a:pt x="260" y="25"/>
                    </a:lnTo>
                    <a:lnTo>
                      <a:pt x="0" y="25"/>
                    </a:lnTo>
                    <a:close/>
                  </a:path>
                </a:pathLst>
              </a:custGeom>
              <a:solidFill>
                <a:srgbClr val="C9C9B6"/>
              </a:solidFill>
              <a:ln w="9525">
                <a:noFill/>
                <a:round/>
                <a:headEnd/>
                <a:tailEnd/>
              </a:ln>
            </p:spPr>
            <p:txBody>
              <a:bodyPr/>
              <a:lstStyle/>
              <a:p>
                <a:endParaRPr lang="zh-CN" altLang="en-US"/>
              </a:p>
            </p:txBody>
          </p:sp>
          <p:sp>
            <p:nvSpPr>
              <p:cNvPr id="269536" name="Freeform 224"/>
              <p:cNvSpPr>
                <a:spLocks/>
              </p:cNvSpPr>
              <p:nvPr/>
            </p:nvSpPr>
            <p:spPr bwMode="auto">
              <a:xfrm>
                <a:off x="951" y="3365"/>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269537" name="Freeform 225"/>
              <p:cNvSpPr>
                <a:spLocks/>
              </p:cNvSpPr>
              <p:nvPr/>
            </p:nvSpPr>
            <p:spPr bwMode="auto">
              <a:xfrm>
                <a:off x="951" y="3365"/>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269538" name="Rectangle 226"/>
              <p:cNvSpPr>
                <a:spLocks noChangeArrowheads="1"/>
              </p:cNvSpPr>
              <p:nvPr/>
            </p:nvSpPr>
            <p:spPr bwMode="auto">
              <a:xfrm>
                <a:off x="951" y="3382"/>
                <a:ext cx="184" cy="132"/>
              </a:xfrm>
              <a:prstGeom prst="rect">
                <a:avLst/>
              </a:prstGeom>
              <a:solidFill>
                <a:srgbClr val="B7B79D"/>
              </a:solidFill>
              <a:ln w="9525">
                <a:noFill/>
                <a:miter lim="800000"/>
                <a:headEnd/>
                <a:tailEnd/>
              </a:ln>
            </p:spPr>
            <p:txBody>
              <a:bodyPr/>
              <a:lstStyle/>
              <a:p>
                <a:endParaRPr lang="zh-CN" altLang="en-US"/>
              </a:p>
            </p:txBody>
          </p:sp>
          <p:sp>
            <p:nvSpPr>
              <p:cNvPr id="269539" name="Rectangle 227"/>
              <p:cNvSpPr>
                <a:spLocks noChangeArrowheads="1"/>
              </p:cNvSpPr>
              <p:nvPr/>
            </p:nvSpPr>
            <p:spPr bwMode="auto">
              <a:xfrm>
                <a:off x="914" y="3524"/>
                <a:ext cx="258" cy="59"/>
              </a:xfrm>
              <a:prstGeom prst="rect">
                <a:avLst/>
              </a:prstGeom>
              <a:solidFill>
                <a:srgbClr val="B7B79D"/>
              </a:solidFill>
              <a:ln w="9525">
                <a:noFill/>
                <a:miter lim="800000"/>
                <a:headEnd/>
                <a:tailEnd/>
              </a:ln>
            </p:spPr>
            <p:txBody>
              <a:bodyPr/>
              <a:lstStyle/>
              <a:p>
                <a:endParaRPr lang="zh-CN" altLang="en-US"/>
              </a:p>
            </p:txBody>
          </p:sp>
          <p:sp>
            <p:nvSpPr>
              <p:cNvPr id="269540" name="Rectangle 228"/>
              <p:cNvSpPr>
                <a:spLocks noChangeArrowheads="1"/>
              </p:cNvSpPr>
              <p:nvPr/>
            </p:nvSpPr>
            <p:spPr bwMode="auto">
              <a:xfrm>
                <a:off x="968" y="3398"/>
                <a:ext cx="150" cy="102"/>
              </a:xfrm>
              <a:prstGeom prst="rect">
                <a:avLst/>
              </a:prstGeom>
              <a:solidFill>
                <a:srgbClr val="FFFFFF"/>
              </a:solidFill>
              <a:ln w="9525">
                <a:noFill/>
                <a:miter lim="800000"/>
                <a:headEnd/>
                <a:tailEnd/>
              </a:ln>
            </p:spPr>
            <p:txBody>
              <a:bodyPr/>
              <a:lstStyle/>
              <a:p>
                <a:endParaRPr lang="zh-CN" altLang="en-US"/>
              </a:p>
            </p:txBody>
          </p:sp>
          <p:sp>
            <p:nvSpPr>
              <p:cNvPr id="269541" name="Line 229"/>
              <p:cNvSpPr>
                <a:spLocks noChangeShapeType="1"/>
              </p:cNvSpPr>
              <p:nvPr/>
            </p:nvSpPr>
            <p:spPr bwMode="auto">
              <a:xfrm flipH="1">
                <a:off x="1091" y="3546"/>
                <a:ext cx="61" cy="1"/>
              </a:xfrm>
              <a:prstGeom prst="line">
                <a:avLst/>
              </a:prstGeom>
              <a:noFill/>
              <a:ln w="7938">
                <a:solidFill>
                  <a:srgbClr val="000000"/>
                </a:solidFill>
                <a:round/>
                <a:headEnd/>
                <a:tailEnd/>
              </a:ln>
            </p:spPr>
            <p:txBody>
              <a:bodyPr/>
              <a:lstStyle/>
              <a:p>
                <a:endParaRPr lang="zh-CN" altLang="en-US"/>
              </a:p>
            </p:txBody>
          </p:sp>
          <p:grpSp>
            <p:nvGrpSpPr>
              <p:cNvPr id="269542" name="Group 230"/>
              <p:cNvGrpSpPr>
                <a:grpSpLocks/>
              </p:cNvGrpSpPr>
              <p:nvPr/>
            </p:nvGrpSpPr>
            <p:grpSpPr bwMode="auto">
              <a:xfrm>
                <a:off x="906" y="3587"/>
                <a:ext cx="275" cy="39"/>
                <a:chOff x="906" y="3587"/>
                <a:chExt cx="275" cy="39"/>
              </a:xfrm>
            </p:grpSpPr>
            <p:sp>
              <p:nvSpPr>
                <p:cNvPr id="269543" name="Freeform 231"/>
                <p:cNvSpPr>
                  <a:spLocks/>
                </p:cNvSpPr>
                <p:nvPr/>
              </p:nvSpPr>
              <p:spPr bwMode="auto">
                <a:xfrm>
                  <a:off x="906" y="3587"/>
                  <a:ext cx="275" cy="29"/>
                </a:xfrm>
                <a:custGeom>
                  <a:avLst/>
                  <a:gdLst/>
                  <a:ahLst/>
                  <a:cxnLst>
                    <a:cxn ang="0">
                      <a:pos x="0" y="29"/>
                    </a:cxn>
                    <a:cxn ang="0">
                      <a:pos x="32" y="0"/>
                    </a:cxn>
                    <a:cxn ang="0">
                      <a:pos x="242" y="0"/>
                    </a:cxn>
                    <a:cxn ang="0">
                      <a:pos x="275" y="29"/>
                    </a:cxn>
                    <a:cxn ang="0">
                      <a:pos x="0" y="29"/>
                    </a:cxn>
                  </a:cxnLst>
                  <a:rect l="0" t="0" r="r" b="b"/>
                  <a:pathLst>
                    <a:path w="275" h="29">
                      <a:moveTo>
                        <a:pt x="0" y="29"/>
                      </a:moveTo>
                      <a:lnTo>
                        <a:pt x="32" y="0"/>
                      </a:lnTo>
                      <a:lnTo>
                        <a:pt x="242" y="0"/>
                      </a:lnTo>
                      <a:lnTo>
                        <a:pt x="275" y="29"/>
                      </a:lnTo>
                      <a:lnTo>
                        <a:pt x="0" y="29"/>
                      </a:lnTo>
                      <a:close/>
                    </a:path>
                  </a:pathLst>
                </a:custGeom>
                <a:solidFill>
                  <a:srgbClr val="C9C9B6"/>
                </a:solidFill>
                <a:ln w="9525">
                  <a:noFill/>
                  <a:round/>
                  <a:headEnd/>
                  <a:tailEnd/>
                </a:ln>
              </p:spPr>
              <p:txBody>
                <a:bodyPr/>
                <a:lstStyle/>
                <a:p>
                  <a:endParaRPr lang="zh-CN" altLang="en-US"/>
                </a:p>
              </p:txBody>
            </p:sp>
            <p:sp>
              <p:nvSpPr>
                <p:cNvPr id="269544" name="Freeform 232"/>
                <p:cNvSpPr>
                  <a:spLocks/>
                </p:cNvSpPr>
                <p:nvPr/>
              </p:nvSpPr>
              <p:spPr bwMode="auto">
                <a:xfrm>
                  <a:off x="906" y="3587"/>
                  <a:ext cx="275" cy="29"/>
                </a:xfrm>
                <a:custGeom>
                  <a:avLst/>
                  <a:gdLst/>
                  <a:ahLst/>
                  <a:cxnLst>
                    <a:cxn ang="0">
                      <a:pos x="0" y="29"/>
                    </a:cxn>
                    <a:cxn ang="0">
                      <a:pos x="32" y="0"/>
                    </a:cxn>
                    <a:cxn ang="0">
                      <a:pos x="242" y="0"/>
                    </a:cxn>
                    <a:cxn ang="0">
                      <a:pos x="275" y="29"/>
                    </a:cxn>
                    <a:cxn ang="0">
                      <a:pos x="0" y="29"/>
                    </a:cxn>
                  </a:cxnLst>
                  <a:rect l="0" t="0" r="r" b="b"/>
                  <a:pathLst>
                    <a:path w="275" h="29">
                      <a:moveTo>
                        <a:pt x="0" y="29"/>
                      </a:moveTo>
                      <a:lnTo>
                        <a:pt x="32" y="0"/>
                      </a:lnTo>
                      <a:lnTo>
                        <a:pt x="242" y="0"/>
                      </a:lnTo>
                      <a:lnTo>
                        <a:pt x="275" y="29"/>
                      </a:lnTo>
                      <a:lnTo>
                        <a:pt x="0" y="29"/>
                      </a:lnTo>
                      <a:close/>
                    </a:path>
                  </a:pathLst>
                </a:custGeom>
                <a:solidFill>
                  <a:srgbClr val="C9C9B6"/>
                </a:solidFill>
                <a:ln w="9525">
                  <a:noFill/>
                  <a:round/>
                  <a:headEnd/>
                  <a:tailEnd/>
                </a:ln>
              </p:spPr>
              <p:txBody>
                <a:bodyPr/>
                <a:lstStyle/>
                <a:p>
                  <a:endParaRPr lang="zh-CN" altLang="en-US"/>
                </a:p>
              </p:txBody>
            </p:sp>
            <p:sp>
              <p:nvSpPr>
                <p:cNvPr id="269545" name="Rectangle 233"/>
                <p:cNvSpPr>
                  <a:spLocks noChangeArrowheads="1"/>
                </p:cNvSpPr>
                <p:nvPr/>
              </p:nvSpPr>
              <p:spPr bwMode="auto">
                <a:xfrm>
                  <a:off x="907" y="3614"/>
                  <a:ext cx="272" cy="12"/>
                </a:xfrm>
                <a:prstGeom prst="rect">
                  <a:avLst/>
                </a:prstGeom>
                <a:solidFill>
                  <a:srgbClr val="BAB79D"/>
                </a:solidFill>
                <a:ln w="9525">
                  <a:noFill/>
                  <a:miter lim="800000"/>
                  <a:headEnd/>
                  <a:tailEnd/>
                </a:ln>
              </p:spPr>
              <p:txBody>
                <a:bodyPr/>
                <a:lstStyle/>
                <a:p>
                  <a:endParaRPr lang="zh-CN" altLang="en-US"/>
                </a:p>
              </p:txBody>
            </p:sp>
          </p:grpSp>
        </p:grpSp>
      </p:grpSp>
      <p:grpSp>
        <p:nvGrpSpPr>
          <p:cNvPr id="269546" name="Group 234"/>
          <p:cNvGrpSpPr>
            <a:grpSpLocks/>
          </p:cNvGrpSpPr>
          <p:nvPr/>
        </p:nvGrpSpPr>
        <p:grpSpPr bwMode="auto">
          <a:xfrm>
            <a:off x="2603500" y="5346700"/>
            <a:ext cx="444500" cy="839788"/>
            <a:chOff x="1660" y="3427"/>
            <a:chExt cx="217" cy="339"/>
          </a:xfrm>
        </p:grpSpPr>
        <p:grpSp>
          <p:nvGrpSpPr>
            <p:cNvPr id="269547" name="Group 235"/>
            <p:cNvGrpSpPr>
              <a:grpSpLocks/>
            </p:cNvGrpSpPr>
            <p:nvPr/>
          </p:nvGrpSpPr>
          <p:grpSpPr bwMode="auto">
            <a:xfrm>
              <a:off x="1665" y="3433"/>
              <a:ext cx="212" cy="333"/>
              <a:chOff x="1665" y="3433"/>
              <a:chExt cx="212" cy="333"/>
            </a:xfrm>
          </p:grpSpPr>
          <p:sp>
            <p:nvSpPr>
              <p:cNvPr id="269548" name="Freeform 236"/>
              <p:cNvSpPr>
                <a:spLocks/>
              </p:cNvSpPr>
              <p:nvPr/>
            </p:nvSpPr>
            <p:spPr bwMode="auto">
              <a:xfrm>
                <a:off x="1731" y="3433"/>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69549" name="Freeform 237"/>
              <p:cNvSpPr>
                <a:spLocks/>
              </p:cNvSpPr>
              <p:nvPr/>
            </p:nvSpPr>
            <p:spPr bwMode="auto">
              <a:xfrm>
                <a:off x="1731" y="3433"/>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69550" name="Freeform 238"/>
              <p:cNvSpPr>
                <a:spLocks/>
              </p:cNvSpPr>
              <p:nvPr/>
            </p:nvSpPr>
            <p:spPr bwMode="auto">
              <a:xfrm>
                <a:off x="1665" y="3433"/>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69551" name="Freeform 239"/>
              <p:cNvSpPr>
                <a:spLocks/>
              </p:cNvSpPr>
              <p:nvPr/>
            </p:nvSpPr>
            <p:spPr bwMode="auto">
              <a:xfrm>
                <a:off x="1665" y="3433"/>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69552" name="Rectangle 240"/>
              <p:cNvSpPr>
                <a:spLocks noChangeArrowheads="1"/>
              </p:cNvSpPr>
              <p:nvPr/>
            </p:nvSpPr>
            <p:spPr bwMode="auto">
              <a:xfrm>
                <a:off x="1665" y="3496"/>
                <a:ext cx="116" cy="270"/>
              </a:xfrm>
              <a:prstGeom prst="rect">
                <a:avLst/>
              </a:prstGeom>
              <a:solidFill>
                <a:srgbClr val="000000"/>
              </a:solidFill>
              <a:ln w="9525">
                <a:noFill/>
                <a:miter lim="800000"/>
                <a:headEnd/>
                <a:tailEnd/>
              </a:ln>
            </p:spPr>
            <p:txBody>
              <a:bodyPr/>
              <a:lstStyle/>
              <a:p>
                <a:endParaRPr lang="zh-CN" altLang="en-US"/>
              </a:p>
            </p:txBody>
          </p:sp>
          <p:sp>
            <p:nvSpPr>
              <p:cNvPr id="269553" name="Rectangle 241"/>
              <p:cNvSpPr>
                <a:spLocks noChangeArrowheads="1"/>
              </p:cNvSpPr>
              <p:nvPr/>
            </p:nvSpPr>
            <p:spPr bwMode="auto">
              <a:xfrm>
                <a:off x="1671" y="3509"/>
                <a:ext cx="65" cy="43"/>
              </a:xfrm>
              <a:prstGeom prst="rect">
                <a:avLst/>
              </a:prstGeom>
              <a:solidFill>
                <a:srgbClr val="000000"/>
              </a:solidFill>
              <a:ln w="9525">
                <a:noFill/>
                <a:miter lim="800000"/>
                <a:headEnd/>
                <a:tailEnd/>
              </a:ln>
            </p:spPr>
            <p:txBody>
              <a:bodyPr/>
              <a:lstStyle/>
              <a:p>
                <a:endParaRPr lang="zh-CN" altLang="en-US"/>
              </a:p>
            </p:txBody>
          </p:sp>
          <p:sp>
            <p:nvSpPr>
              <p:cNvPr id="269554" name="Line 242"/>
              <p:cNvSpPr>
                <a:spLocks noChangeShapeType="1"/>
              </p:cNvSpPr>
              <p:nvPr/>
            </p:nvSpPr>
            <p:spPr bwMode="auto">
              <a:xfrm>
                <a:off x="1676" y="3534"/>
                <a:ext cx="50" cy="1"/>
              </a:xfrm>
              <a:prstGeom prst="line">
                <a:avLst/>
              </a:prstGeom>
              <a:noFill/>
              <a:ln w="15875">
                <a:solidFill>
                  <a:srgbClr val="000000"/>
                </a:solidFill>
                <a:round/>
                <a:headEnd/>
                <a:tailEnd/>
              </a:ln>
            </p:spPr>
            <p:txBody>
              <a:bodyPr/>
              <a:lstStyle/>
              <a:p>
                <a:endParaRPr lang="zh-CN" altLang="en-US"/>
              </a:p>
            </p:txBody>
          </p:sp>
          <p:sp>
            <p:nvSpPr>
              <p:cNvPr id="269555" name="Line 243"/>
              <p:cNvSpPr>
                <a:spLocks noChangeShapeType="1"/>
              </p:cNvSpPr>
              <p:nvPr/>
            </p:nvSpPr>
            <p:spPr bwMode="auto">
              <a:xfrm flipH="1">
                <a:off x="1665" y="3709"/>
                <a:ext cx="116" cy="1"/>
              </a:xfrm>
              <a:prstGeom prst="line">
                <a:avLst/>
              </a:prstGeom>
              <a:noFill/>
              <a:ln w="15875">
                <a:solidFill>
                  <a:srgbClr val="000000"/>
                </a:solidFill>
                <a:round/>
                <a:headEnd/>
                <a:tailEnd/>
              </a:ln>
            </p:spPr>
            <p:txBody>
              <a:bodyPr/>
              <a:lstStyle/>
              <a:p>
                <a:endParaRPr lang="zh-CN" altLang="en-US"/>
              </a:p>
            </p:txBody>
          </p:sp>
          <p:sp>
            <p:nvSpPr>
              <p:cNvPr id="269556" name="Line 244"/>
              <p:cNvSpPr>
                <a:spLocks noChangeShapeType="1"/>
              </p:cNvSpPr>
              <p:nvPr/>
            </p:nvSpPr>
            <p:spPr bwMode="auto">
              <a:xfrm flipH="1">
                <a:off x="1665" y="3596"/>
                <a:ext cx="116" cy="1"/>
              </a:xfrm>
              <a:prstGeom prst="line">
                <a:avLst/>
              </a:prstGeom>
              <a:noFill/>
              <a:ln w="15875">
                <a:solidFill>
                  <a:srgbClr val="000000"/>
                </a:solidFill>
                <a:round/>
                <a:headEnd/>
                <a:tailEnd/>
              </a:ln>
            </p:spPr>
            <p:txBody>
              <a:bodyPr/>
              <a:lstStyle/>
              <a:p>
                <a:endParaRPr lang="zh-CN" altLang="en-US"/>
              </a:p>
            </p:txBody>
          </p:sp>
        </p:grpSp>
        <p:grpSp>
          <p:nvGrpSpPr>
            <p:cNvPr id="269557" name="Group 245"/>
            <p:cNvGrpSpPr>
              <a:grpSpLocks/>
            </p:cNvGrpSpPr>
            <p:nvPr/>
          </p:nvGrpSpPr>
          <p:grpSpPr bwMode="auto">
            <a:xfrm>
              <a:off x="1660" y="3427"/>
              <a:ext cx="212" cy="333"/>
              <a:chOff x="1660" y="3427"/>
              <a:chExt cx="212" cy="333"/>
            </a:xfrm>
          </p:grpSpPr>
          <p:sp>
            <p:nvSpPr>
              <p:cNvPr id="269558" name="Freeform 246"/>
              <p:cNvSpPr>
                <a:spLocks/>
              </p:cNvSpPr>
              <p:nvPr/>
            </p:nvSpPr>
            <p:spPr bwMode="auto">
              <a:xfrm>
                <a:off x="1726" y="3427"/>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A5A585"/>
              </a:solidFill>
              <a:ln w="9525">
                <a:noFill/>
                <a:round/>
                <a:headEnd/>
                <a:tailEnd/>
              </a:ln>
            </p:spPr>
            <p:txBody>
              <a:bodyPr/>
              <a:lstStyle/>
              <a:p>
                <a:endParaRPr lang="zh-CN" altLang="en-US"/>
              </a:p>
            </p:txBody>
          </p:sp>
          <p:sp>
            <p:nvSpPr>
              <p:cNvPr id="269559" name="Freeform 247"/>
              <p:cNvSpPr>
                <a:spLocks/>
              </p:cNvSpPr>
              <p:nvPr/>
            </p:nvSpPr>
            <p:spPr bwMode="auto">
              <a:xfrm>
                <a:off x="1726" y="3427"/>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A5A585"/>
              </a:solidFill>
              <a:ln w="9525">
                <a:noFill/>
                <a:round/>
                <a:headEnd/>
                <a:tailEnd/>
              </a:ln>
            </p:spPr>
            <p:txBody>
              <a:bodyPr/>
              <a:lstStyle/>
              <a:p>
                <a:endParaRPr lang="zh-CN" altLang="en-US"/>
              </a:p>
            </p:txBody>
          </p:sp>
          <p:sp>
            <p:nvSpPr>
              <p:cNvPr id="269560" name="Freeform 248"/>
              <p:cNvSpPr>
                <a:spLocks/>
              </p:cNvSpPr>
              <p:nvPr/>
            </p:nvSpPr>
            <p:spPr bwMode="auto">
              <a:xfrm>
                <a:off x="1660" y="3427"/>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C9C9B6"/>
              </a:solidFill>
              <a:ln w="9525">
                <a:noFill/>
                <a:round/>
                <a:headEnd/>
                <a:tailEnd/>
              </a:ln>
            </p:spPr>
            <p:txBody>
              <a:bodyPr/>
              <a:lstStyle/>
              <a:p>
                <a:endParaRPr lang="zh-CN" altLang="en-US"/>
              </a:p>
            </p:txBody>
          </p:sp>
          <p:sp>
            <p:nvSpPr>
              <p:cNvPr id="269561" name="Freeform 249"/>
              <p:cNvSpPr>
                <a:spLocks/>
              </p:cNvSpPr>
              <p:nvPr/>
            </p:nvSpPr>
            <p:spPr bwMode="auto">
              <a:xfrm>
                <a:off x="1660" y="3427"/>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C9C9B6"/>
              </a:solidFill>
              <a:ln w="9525">
                <a:noFill/>
                <a:round/>
                <a:headEnd/>
                <a:tailEnd/>
              </a:ln>
            </p:spPr>
            <p:txBody>
              <a:bodyPr/>
              <a:lstStyle/>
              <a:p>
                <a:endParaRPr lang="zh-CN" altLang="en-US"/>
              </a:p>
            </p:txBody>
          </p:sp>
          <p:sp>
            <p:nvSpPr>
              <p:cNvPr id="269562" name="Rectangle 250"/>
              <p:cNvSpPr>
                <a:spLocks noChangeArrowheads="1"/>
              </p:cNvSpPr>
              <p:nvPr/>
            </p:nvSpPr>
            <p:spPr bwMode="auto">
              <a:xfrm>
                <a:off x="1660" y="3490"/>
                <a:ext cx="116" cy="270"/>
              </a:xfrm>
              <a:prstGeom prst="rect">
                <a:avLst/>
              </a:prstGeom>
              <a:solidFill>
                <a:srgbClr val="B7B79D"/>
              </a:solidFill>
              <a:ln w="9525">
                <a:noFill/>
                <a:miter lim="800000"/>
                <a:headEnd/>
                <a:tailEnd/>
              </a:ln>
            </p:spPr>
            <p:txBody>
              <a:bodyPr/>
              <a:lstStyle/>
              <a:p>
                <a:endParaRPr lang="zh-CN" altLang="en-US"/>
              </a:p>
            </p:txBody>
          </p:sp>
          <p:sp>
            <p:nvSpPr>
              <p:cNvPr id="269563" name="Rectangle 251"/>
              <p:cNvSpPr>
                <a:spLocks noChangeArrowheads="1"/>
              </p:cNvSpPr>
              <p:nvPr/>
            </p:nvSpPr>
            <p:spPr bwMode="auto">
              <a:xfrm>
                <a:off x="1665" y="3502"/>
                <a:ext cx="66" cy="44"/>
              </a:xfrm>
              <a:prstGeom prst="rect">
                <a:avLst/>
              </a:prstGeom>
              <a:solidFill>
                <a:srgbClr val="7A7A5A"/>
              </a:solidFill>
              <a:ln w="9525">
                <a:noFill/>
                <a:miter lim="800000"/>
                <a:headEnd/>
                <a:tailEnd/>
              </a:ln>
            </p:spPr>
            <p:txBody>
              <a:bodyPr/>
              <a:lstStyle/>
              <a:p>
                <a:endParaRPr lang="zh-CN" altLang="en-US"/>
              </a:p>
            </p:txBody>
          </p:sp>
          <p:sp>
            <p:nvSpPr>
              <p:cNvPr id="269564" name="Line 252"/>
              <p:cNvSpPr>
                <a:spLocks noChangeShapeType="1"/>
              </p:cNvSpPr>
              <p:nvPr/>
            </p:nvSpPr>
            <p:spPr bwMode="auto">
              <a:xfrm>
                <a:off x="1676" y="3521"/>
                <a:ext cx="40" cy="1"/>
              </a:xfrm>
              <a:prstGeom prst="line">
                <a:avLst/>
              </a:prstGeom>
              <a:noFill/>
              <a:ln w="7938">
                <a:solidFill>
                  <a:srgbClr val="313124"/>
                </a:solidFill>
                <a:round/>
                <a:headEnd/>
                <a:tailEnd/>
              </a:ln>
            </p:spPr>
            <p:txBody>
              <a:bodyPr/>
              <a:lstStyle/>
              <a:p>
                <a:endParaRPr lang="zh-CN" altLang="en-US"/>
              </a:p>
            </p:txBody>
          </p:sp>
          <p:sp>
            <p:nvSpPr>
              <p:cNvPr id="269565" name="Line 253"/>
              <p:cNvSpPr>
                <a:spLocks noChangeShapeType="1"/>
              </p:cNvSpPr>
              <p:nvPr/>
            </p:nvSpPr>
            <p:spPr bwMode="auto">
              <a:xfrm flipH="1">
                <a:off x="1665" y="3703"/>
                <a:ext cx="106" cy="1"/>
              </a:xfrm>
              <a:prstGeom prst="line">
                <a:avLst/>
              </a:prstGeom>
              <a:noFill/>
              <a:ln w="7938">
                <a:solidFill>
                  <a:srgbClr val="313124"/>
                </a:solidFill>
                <a:round/>
                <a:headEnd/>
                <a:tailEnd/>
              </a:ln>
            </p:spPr>
            <p:txBody>
              <a:bodyPr/>
              <a:lstStyle/>
              <a:p>
                <a:endParaRPr lang="zh-CN" altLang="en-US"/>
              </a:p>
            </p:txBody>
          </p:sp>
          <p:sp>
            <p:nvSpPr>
              <p:cNvPr id="269566" name="Line 254"/>
              <p:cNvSpPr>
                <a:spLocks noChangeShapeType="1"/>
              </p:cNvSpPr>
              <p:nvPr/>
            </p:nvSpPr>
            <p:spPr bwMode="auto">
              <a:xfrm flipH="1">
                <a:off x="1665" y="3590"/>
                <a:ext cx="106" cy="1"/>
              </a:xfrm>
              <a:prstGeom prst="line">
                <a:avLst/>
              </a:prstGeom>
              <a:noFill/>
              <a:ln w="7938">
                <a:solidFill>
                  <a:srgbClr val="313124"/>
                </a:solidFill>
                <a:round/>
                <a:headEnd/>
                <a:tailEnd/>
              </a:ln>
            </p:spPr>
            <p:txBody>
              <a:bodyPr/>
              <a:lstStyle/>
              <a:p>
                <a:endParaRPr lang="zh-CN" altLang="en-US"/>
              </a:p>
            </p:txBody>
          </p:sp>
        </p:grpSp>
      </p:grpSp>
      <p:sp>
        <p:nvSpPr>
          <p:cNvPr id="269567" name="Rectangle 255"/>
          <p:cNvSpPr>
            <a:spLocks noChangeArrowheads="1"/>
          </p:cNvSpPr>
          <p:nvPr/>
        </p:nvSpPr>
        <p:spPr bwMode="auto">
          <a:xfrm>
            <a:off x="2370138" y="3798888"/>
            <a:ext cx="857250" cy="619125"/>
          </a:xfrm>
          <a:prstGeom prst="rect">
            <a:avLst/>
          </a:prstGeom>
          <a:noFill/>
          <a:ln w="9525">
            <a:noFill/>
            <a:miter lim="800000"/>
            <a:headEnd/>
            <a:tailEnd/>
          </a:ln>
        </p:spPr>
        <p:txBody>
          <a:bodyPr/>
          <a:lstStyle/>
          <a:p>
            <a:endParaRPr lang="zh-CN" altLang="en-US"/>
          </a:p>
        </p:txBody>
      </p:sp>
      <p:sp>
        <p:nvSpPr>
          <p:cNvPr id="269568" name="Rectangle 256"/>
          <p:cNvSpPr>
            <a:spLocks noChangeArrowheads="1"/>
          </p:cNvSpPr>
          <p:nvPr/>
        </p:nvSpPr>
        <p:spPr bwMode="auto">
          <a:xfrm>
            <a:off x="2470150" y="3938588"/>
            <a:ext cx="762000" cy="304800"/>
          </a:xfrm>
          <a:prstGeom prst="rect">
            <a:avLst/>
          </a:prstGeom>
          <a:noFill/>
          <a:ln w="9525">
            <a:noFill/>
            <a:miter lim="800000"/>
            <a:headEnd/>
            <a:tailEnd/>
          </a:ln>
        </p:spPr>
        <p:txBody>
          <a:bodyPr wrap="none" lIns="0" tIns="0" rIns="0" bIns="0">
            <a:spAutoFit/>
          </a:bodyPr>
          <a:lstStyle/>
          <a:p>
            <a:r>
              <a:rPr kumimoji="1" lang="zh-CN" altLang="en-US" sz="2000">
                <a:solidFill>
                  <a:srgbClr val="333399"/>
                </a:solidFill>
                <a:latin typeface="Arial" charset="0"/>
                <a:ea typeface="黑体" pitchFamily="2" charset="-122"/>
              </a:rPr>
              <a:t>校园网</a:t>
            </a:r>
          </a:p>
        </p:txBody>
      </p:sp>
      <p:sp>
        <p:nvSpPr>
          <p:cNvPr id="269569" name="Rectangle 257"/>
          <p:cNvSpPr>
            <a:spLocks noChangeArrowheads="1"/>
          </p:cNvSpPr>
          <p:nvPr/>
        </p:nvSpPr>
        <p:spPr bwMode="auto">
          <a:xfrm>
            <a:off x="3192463" y="5832475"/>
            <a:ext cx="1074737" cy="620713"/>
          </a:xfrm>
          <a:prstGeom prst="rect">
            <a:avLst/>
          </a:prstGeom>
          <a:noFill/>
          <a:ln w="9525">
            <a:noFill/>
            <a:miter lim="800000"/>
            <a:headEnd/>
            <a:tailEnd/>
          </a:ln>
        </p:spPr>
        <p:txBody>
          <a:bodyPr/>
          <a:lstStyle/>
          <a:p>
            <a:endParaRPr lang="zh-CN" altLang="en-US"/>
          </a:p>
        </p:txBody>
      </p:sp>
      <p:sp>
        <p:nvSpPr>
          <p:cNvPr id="269570" name="Rectangle 258"/>
          <p:cNvSpPr>
            <a:spLocks noChangeArrowheads="1"/>
          </p:cNvSpPr>
          <p:nvPr/>
        </p:nvSpPr>
        <p:spPr bwMode="auto">
          <a:xfrm>
            <a:off x="3527425" y="5949950"/>
            <a:ext cx="2032000" cy="609600"/>
          </a:xfrm>
          <a:prstGeom prst="rect">
            <a:avLst/>
          </a:prstGeom>
          <a:noFill/>
          <a:ln w="9525">
            <a:noFill/>
            <a:miter lim="800000"/>
            <a:headEnd/>
            <a:tailEnd/>
          </a:ln>
        </p:spPr>
        <p:txBody>
          <a:bodyPr wrap="none" lIns="0" tIns="0" rIns="0" bIns="0">
            <a:spAutoFit/>
          </a:bodyPr>
          <a:lstStyle/>
          <a:p>
            <a:pPr algn="ctr"/>
            <a:r>
              <a:rPr kumimoji="1" lang="zh-CN" altLang="en-US" sz="2000">
                <a:solidFill>
                  <a:srgbClr val="333399"/>
                </a:solidFill>
                <a:latin typeface="Arial" charset="0"/>
                <a:ea typeface="黑体" pitchFamily="2" charset="-122"/>
              </a:rPr>
              <a:t>校园网的高速缓存</a:t>
            </a:r>
          </a:p>
          <a:p>
            <a:pPr algn="ctr"/>
            <a:r>
              <a:rPr kumimoji="1" lang="zh-CN" altLang="en-US" sz="2000">
                <a:solidFill>
                  <a:srgbClr val="333399"/>
                </a:solidFill>
                <a:latin typeface="Arial" charset="0"/>
                <a:ea typeface="黑体" pitchFamily="2" charset="-122"/>
              </a:rPr>
              <a:t>（代理服务器）</a:t>
            </a:r>
          </a:p>
        </p:txBody>
      </p:sp>
      <p:grpSp>
        <p:nvGrpSpPr>
          <p:cNvPr id="269571" name="Group 259"/>
          <p:cNvGrpSpPr>
            <a:grpSpLocks/>
          </p:cNvGrpSpPr>
          <p:nvPr/>
        </p:nvGrpSpPr>
        <p:grpSpPr bwMode="auto">
          <a:xfrm>
            <a:off x="8070850" y="3213100"/>
            <a:ext cx="392113" cy="661988"/>
            <a:chOff x="4305" y="2335"/>
            <a:chExt cx="216" cy="339"/>
          </a:xfrm>
        </p:grpSpPr>
        <p:grpSp>
          <p:nvGrpSpPr>
            <p:cNvPr id="269572" name="Group 260"/>
            <p:cNvGrpSpPr>
              <a:grpSpLocks/>
            </p:cNvGrpSpPr>
            <p:nvPr/>
          </p:nvGrpSpPr>
          <p:grpSpPr bwMode="auto">
            <a:xfrm>
              <a:off x="4310" y="2341"/>
              <a:ext cx="211" cy="333"/>
              <a:chOff x="4310" y="2341"/>
              <a:chExt cx="211" cy="333"/>
            </a:xfrm>
          </p:grpSpPr>
          <p:sp>
            <p:nvSpPr>
              <p:cNvPr id="269573" name="Freeform 261"/>
              <p:cNvSpPr>
                <a:spLocks/>
              </p:cNvSpPr>
              <p:nvPr/>
            </p:nvSpPr>
            <p:spPr bwMode="auto">
              <a:xfrm>
                <a:off x="4375" y="2341"/>
                <a:ext cx="146" cy="333"/>
              </a:xfrm>
              <a:custGeom>
                <a:avLst/>
                <a:gdLst/>
                <a:ahLst/>
                <a:cxnLst>
                  <a:cxn ang="0">
                    <a:pos x="51" y="333"/>
                  </a:cxn>
                  <a:cxn ang="0">
                    <a:pos x="0" y="50"/>
                  </a:cxn>
                  <a:cxn ang="0">
                    <a:pos x="146" y="0"/>
                  </a:cxn>
                  <a:cxn ang="0">
                    <a:pos x="146" y="270"/>
                  </a:cxn>
                  <a:cxn ang="0">
                    <a:pos x="51" y="333"/>
                  </a:cxn>
                </a:cxnLst>
                <a:rect l="0" t="0" r="r" b="b"/>
                <a:pathLst>
                  <a:path w="146" h="333">
                    <a:moveTo>
                      <a:pt x="51" y="333"/>
                    </a:moveTo>
                    <a:lnTo>
                      <a:pt x="0" y="50"/>
                    </a:lnTo>
                    <a:lnTo>
                      <a:pt x="146" y="0"/>
                    </a:lnTo>
                    <a:lnTo>
                      <a:pt x="146" y="270"/>
                    </a:lnTo>
                    <a:lnTo>
                      <a:pt x="51" y="333"/>
                    </a:lnTo>
                    <a:close/>
                  </a:path>
                </a:pathLst>
              </a:custGeom>
              <a:solidFill>
                <a:srgbClr val="000000"/>
              </a:solidFill>
              <a:ln w="9525">
                <a:noFill/>
                <a:round/>
                <a:headEnd/>
                <a:tailEnd/>
              </a:ln>
            </p:spPr>
            <p:txBody>
              <a:bodyPr/>
              <a:lstStyle/>
              <a:p>
                <a:endParaRPr lang="zh-CN" altLang="en-US"/>
              </a:p>
            </p:txBody>
          </p:sp>
          <p:sp>
            <p:nvSpPr>
              <p:cNvPr id="269574" name="Freeform 262"/>
              <p:cNvSpPr>
                <a:spLocks/>
              </p:cNvSpPr>
              <p:nvPr/>
            </p:nvSpPr>
            <p:spPr bwMode="auto">
              <a:xfrm>
                <a:off x="4375" y="2341"/>
                <a:ext cx="146" cy="333"/>
              </a:xfrm>
              <a:custGeom>
                <a:avLst/>
                <a:gdLst/>
                <a:ahLst/>
                <a:cxnLst>
                  <a:cxn ang="0">
                    <a:pos x="51" y="333"/>
                  </a:cxn>
                  <a:cxn ang="0">
                    <a:pos x="0" y="50"/>
                  </a:cxn>
                  <a:cxn ang="0">
                    <a:pos x="146" y="0"/>
                  </a:cxn>
                  <a:cxn ang="0">
                    <a:pos x="146" y="270"/>
                  </a:cxn>
                  <a:cxn ang="0">
                    <a:pos x="51" y="333"/>
                  </a:cxn>
                </a:cxnLst>
                <a:rect l="0" t="0" r="r" b="b"/>
                <a:pathLst>
                  <a:path w="146" h="333">
                    <a:moveTo>
                      <a:pt x="51" y="333"/>
                    </a:moveTo>
                    <a:lnTo>
                      <a:pt x="0" y="50"/>
                    </a:lnTo>
                    <a:lnTo>
                      <a:pt x="146" y="0"/>
                    </a:lnTo>
                    <a:lnTo>
                      <a:pt x="146" y="270"/>
                    </a:lnTo>
                    <a:lnTo>
                      <a:pt x="51" y="333"/>
                    </a:lnTo>
                    <a:close/>
                  </a:path>
                </a:pathLst>
              </a:custGeom>
              <a:solidFill>
                <a:srgbClr val="000000"/>
              </a:solidFill>
              <a:ln w="9525">
                <a:noFill/>
                <a:round/>
                <a:headEnd/>
                <a:tailEnd/>
              </a:ln>
            </p:spPr>
            <p:txBody>
              <a:bodyPr/>
              <a:lstStyle/>
              <a:p>
                <a:endParaRPr lang="zh-CN" altLang="en-US"/>
              </a:p>
            </p:txBody>
          </p:sp>
          <p:sp>
            <p:nvSpPr>
              <p:cNvPr id="269575" name="Freeform 263"/>
              <p:cNvSpPr>
                <a:spLocks/>
              </p:cNvSpPr>
              <p:nvPr/>
            </p:nvSpPr>
            <p:spPr bwMode="auto">
              <a:xfrm>
                <a:off x="4310" y="2341"/>
                <a:ext cx="211" cy="63"/>
              </a:xfrm>
              <a:custGeom>
                <a:avLst/>
                <a:gdLst/>
                <a:ahLst/>
                <a:cxnLst>
                  <a:cxn ang="0">
                    <a:pos x="0" y="63"/>
                  </a:cxn>
                  <a:cxn ang="0">
                    <a:pos x="91" y="0"/>
                  </a:cxn>
                  <a:cxn ang="0">
                    <a:pos x="211" y="0"/>
                  </a:cxn>
                  <a:cxn ang="0">
                    <a:pos x="116" y="63"/>
                  </a:cxn>
                  <a:cxn ang="0">
                    <a:pos x="0" y="63"/>
                  </a:cxn>
                </a:cxnLst>
                <a:rect l="0" t="0" r="r" b="b"/>
                <a:pathLst>
                  <a:path w="211" h="63">
                    <a:moveTo>
                      <a:pt x="0" y="63"/>
                    </a:moveTo>
                    <a:lnTo>
                      <a:pt x="91" y="0"/>
                    </a:lnTo>
                    <a:lnTo>
                      <a:pt x="211"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69576" name="Freeform 264"/>
              <p:cNvSpPr>
                <a:spLocks/>
              </p:cNvSpPr>
              <p:nvPr/>
            </p:nvSpPr>
            <p:spPr bwMode="auto">
              <a:xfrm>
                <a:off x="4310" y="2341"/>
                <a:ext cx="211" cy="63"/>
              </a:xfrm>
              <a:custGeom>
                <a:avLst/>
                <a:gdLst/>
                <a:ahLst/>
                <a:cxnLst>
                  <a:cxn ang="0">
                    <a:pos x="0" y="63"/>
                  </a:cxn>
                  <a:cxn ang="0">
                    <a:pos x="91" y="0"/>
                  </a:cxn>
                  <a:cxn ang="0">
                    <a:pos x="211" y="0"/>
                  </a:cxn>
                  <a:cxn ang="0">
                    <a:pos x="116" y="63"/>
                  </a:cxn>
                  <a:cxn ang="0">
                    <a:pos x="0" y="63"/>
                  </a:cxn>
                </a:cxnLst>
                <a:rect l="0" t="0" r="r" b="b"/>
                <a:pathLst>
                  <a:path w="211" h="63">
                    <a:moveTo>
                      <a:pt x="0" y="63"/>
                    </a:moveTo>
                    <a:lnTo>
                      <a:pt x="91" y="0"/>
                    </a:lnTo>
                    <a:lnTo>
                      <a:pt x="211"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69577" name="Rectangle 265"/>
              <p:cNvSpPr>
                <a:spLocks noChangeArrowheads="1"/>
              </p:cNvSpPr>
              <p:nvPr/>
            </p:nvSpPr>
            <p:spPr bwMode="auto">
              <a:xfrm>
                <a:off x="4310" y="2404"/>
                <a:ext cx="116" cy="270"/>
              </a:xfrm>
              <a:prstGeom prst="rect">
                <a:avLst/>
              </a:prstGeom>
              <a:solidFill>
                <a:srgbClr val="000000"/>
              </a:solidFill>
              <a:ln w="9525">
                <a:noFill/>
                <a:miter lim="800000"/>
                <a:headEnd/>
                <a:tailEnd/>
              </a:ln>
            </p:spPr>
            <p:txBody>
              <a:bodyPr/>
              <a:lstStyle/>
              <a:p>
                <a:endParaRPr lang="zh-CN" altLang="en-US"/>
              </a:p>
            </p:txBody>
          </p:sp>
          <p:sp>
            <p:nvSpPr>
              <p:cNvPr id="269578" name="Rectangle 266"/>
              <p:cNvSpPr>
                <a:spLocks noChangeArrowheads="1"/>
              </p:cNvSpPr>
              <p:nvPr/>
            </p:nvSpPr>
            <p:spPr bwMode="auto">
              <a:xfrm>
                <a:off x="4315" y="2416"/>
                <a:ext cx="65" cy="44"/>
              </a:xfrm>
              <a:prstGeom prst="rect">
                <a:avLst/>
              </a:prstGeom>
              <a:solidFill>
                <a:srgbClr val="000000"/>
              </a:solidFill>
              <a:ln w="9525">
                <a:noFill/>
                <a:miter lim="800000"/>
                <a:headEnd/>
                <a:tailEnd/>
              </a:ln>
            </p:spPr>
            <p:txBody>
              <a:bodyPr/>
              <a:lstStyle/>
              <a:p>
                <a:endParaRPr lang="zh-CN" altLang="en-US"/>
              </a:p>
            </p:txBody>
          </p:sp>
          <p:sp>
            <p:nvSpPr>
              <p:cNvPr id="269579" name="Line 267"/>
              <p:cNvSpPr>
                <a:spLocks noChangeShapeType="1"/>
              </p:cNvSpPr>
              <p:nvPr/>
            </p:nvSpPr>
            <p:spPr bwMode="auto">
              <a:xfrm>
                <a:off x="4320" y="2441"/>
                <a:ext cx="50" cy="1"/>
              </a:xfrm>
              <a:prstGeom prst="line">
                <a:avLst/>
              </a:prstGeom>
              <a:noFill/>
              <a:ln w="15875">
                <a:solidFill>
                  <a:srgbClr val="000000"/>
                </a:solidFill>
                <a:round/>
                <a:headEnd/>
                <a:tailEnd/>
              </a:ln>
            </p:spPr>
            <p:txBody>
              <a:bodyPr/>
              <a:lstStyle/>
              <a:p>
                <a:endParaRPr lang="zh-CN" altLang="en-US"/>
              </a:p>
            </p:txBody>
          </p:sp>
          <p:sp>
            <p:nvSpPr>
              <p:cNvPr id="269580" name="Line 268"/>
              <p:cNvSpPr>
                <a:spLocks noChangeShapeType="1"/>
              </p:cNvSpPr>
              <p:nvPr/>
            </p:nvSpPr>
            <p:spPr bwMode="auto">
              <a:xfrm flipH="1">
                <a:off x="4310" y="2617"/>
                <a:ext cx="116" cy="1"/>
              </a:xfrm>
              <a:prstGeom prst="line">
                <a:avLst/>
              </a:prstGeom>
              <a:noFill/>
              <a:ln w="15875">
                <a:solidFill>
                  <a:srgbClr val="000000"/>
                </a:solidFill>
                <a:round/>
                <a:headEnd/>
                <a:tailEnd/>
              </a:ln>
            </p:spPr>
            <p:txBody>
              <a:bodyPr/>
              <a:lstStyle/>
              <a:p>
                <a:endParaRPr lang="zh-CN" altLang="en-US"/>
              </a:p>
            </p:txBody>
          </p:sp>
          <p:sp>
            <p:nvSpPr>
              <p:cNvPr id="269581" name="Line 269"/>
              <p:cNvSpPr>
                <a:spLocks noChangeShapeType="1"/>
              </p:cNvSpPr>
              <p:nvPr/>
            </p:nvSpPr>
            <p:spPr bwMode="auto">
              <a:xfrm flipH="1">
                <a:off x="4310" y="2504"/>
                <a:ext cx="116" cy="1"/>
              </a:xfrm>
              <a:prstGeom prst="line">
                <a:avLst/>
              </a:prstGeom>
              <a:noFill/>
              <a:ln w="15875">
                <a:solidFill>
                  <a:srgbClr val="000000"/>
                </a:solidFill>
                <a:round/>
                <a:headEnd/>
                <a:tailEnd/>
              </a:ln>
            </p:spPr>
            <p:txBody>
              <a:bodyPr/>
              <a:lstStyle/>
              <a:p>
                <a:endParaRPr lang="zh-CN" altLang="en-US"/>
              </a:p>
            </p:txBody>
          </p:sp>
        </p:grpSp>
        <p:grpSp>
          <p:nvGrpSpPr>
            <p:cNvPr id="269582" name="Group 270"/>
            <p:cNvGrpSpPr>
              <a:grpSpLocks/>
            </p:cNvGrpSpPr>
            <p:nvPr/>
          </p:nvGrpSpPr>
          <p:grpSpPr bwMode="auto">
            <a:xfrm>
              <a:off x="4305" y="2335"/>
              <a:ext cx="211" cy="332"/>
              <a:chOff x="4305" y="2335"/>
              <a:chExt cx="211" cy="332"/>
            </a:xfrm>
          </p:grpSpPr>
          <p:sp>
            <p:nvSpPr>
              <p:cNvPr id="269583" name="Freeform 271"/>
              <p:cNvSpPr>
                <a:spLocks/>
              </p:cNvSpPr>
              <p:nvPr/>
            </p:nvSpPr>
            <p:spPr bwMode="auto">
              <a:xfrm>
                <a:off x="4370" y="2335"/>
                <a:ext cx="146" cy="332"/>
              </a:xfrm>
              <a:custGeom>
                <a:avLst/>
                <a:gdLst/>
                <a:ahLst/>
                <a:cxnLst>
                  <a:cxn ang="0">
                    <a:pos x="51" y="332"/>
                  </a:cxn>
                  <a:cxn ang="0">
                    <a:pos x="0" y="50"/>
                  </a:cxn>
                  <a:cxn ang="0">
                    <a:pos x="146" y="0"/>
                  </a:cxn>
                  <a:cxn ang="0">
                    <a:pos x="146" y="270"/>
                  </a:cxn>
                  <a:cxn ang="0">
                    <a:pos x="51" y="332"/>
                  </a:cxn>
                </a:cxnLst>
                <a:rect l="0" t="0" r="r" b="b"/>
                <a:pathLst>
                  <a:path w="146" h="332">
                    <a:moveTo>
                      <a:pt x="51" y="332"/>
                    </a:moveTo>
                    <a:lnTo>
                      <a:pt x="0" y="50"/>
                    </a:lnTo>
                    <a:lnTo>
                      <a:pt x="146" y="0"/>
                    </a:lnTo>
                    <a:lnTo>
                      <a:pt x="146" y="270"/>
                    </a:lnTo>
                    <a:lnTo>
                      <a:pt x="51" y="332"/>
                    </a:lnTo>
                    <a:close/>
                  </a:path>
                </a:pathLst>
              </a:custGeom>
              <a:solidFill>
                <a:srgbClr val="A5A585"/>
              </a:solidFill>
              <a:ln w="9525">
                <a:noFill/>
                <a:round/>
                <a:headEnd/>
                <a:tailEnd/>
              </a:ln>
            </p:spPr>
            <p:txBody>
              <a:bodyPr/>
              <a:lstStyle/>
              <a:p>
                <a:endParaRPr lang="zh-CN" altLang="en-US"/>
              </a:p>
            </p:txBody>
          </p:sp>
          <p:sp>
            <p:nvSpPr>
              <p:cNvPr id="269584" name="Freeform 272"/>
              <p:cNvSpPr>
                <a:spLocks/>
              </p:cNvSpPr>
              <p:nvPr/>
            </p:nvSpPr>
            <p:spPr bwMode="auto">
              <a:xfrm>
                <a:off x="4370" y="2335"/>
                <a:ext cx="146" cy="332"/>
              </a:xfrm>
              <a:custGeom>
                <a:avLst/>
                <a:gdLst/>
                <a:ahLst/>
                <a:cxnLst>
                  <a:cxn ang="0">
                    <a:pos x="51" y="332"/>
                  </a:cxn>
                  <a:cxn ang="0">
                    <a:pos x="0" y="50"/>
                  </a:cxn>
                  <a:cxn ang="0">
                    <a:pos x="146" y="0"/>
                  </a:cxn>
                  <a:cxn ang="0">
                    <a:pos x="146" y="270"/>
                  </a:cxn>
                  <a:cxn ang="0">
                    <a:pos x="51" y="332"/>
                  </a:cxn>
                </a:cxnLst>
                <a:rect l="0" t="0" r="r" b="b"/>
                <a:pathLst>
                  <a:path w="146" h="332">
                    <a:moveTo>
                      <a:pt x="51" y="332"/>
                    </a:moveTo>
                    <a:lnTo>
                      <a:pt x="0" y="50"/>
                    </a:lnTo>
                    <a:lnTo>
                      <a:pt x="146" y="0"/>
                    </a:lnTo>
                    <a:lnTo>
                      <a:pt x="146" y="270"/>
                    </a:lnTo>
                    <a:lnTo>
                      <a:pt x="51" y="332"/>
                    </a:lnTo>
                    <a:close/>
                  </a:path>
                </a:pathLst>
              </a:custGeom>
              <a:solidFill>
                <a:srgbClr val="A5A585"/>
              </a:solidFill>
              <a:ln w="9525">
                <a:noFill/>
                <a:round/>
                <a:headEnd/>
                <a:tailEnd/>
              </a:ln>
            </p:spPr>
            <p:txBody>
              <a:bodyPr/>
              <a:lstStyle/>
              <a:p>
                <a:endParaRPr lang="zh-CN" altLang="en-US"/>
              </a:p>
            </p:txBody>
          </p:sp>
          <p:sp>
            <p:nvSpPr>
              <p:cNvPr id="269585" name="Freeform 273"/>
              <p:cNvSpPr>
                <a:spLocks/>
              </p:cNvSpPr>
              <p:nvPr/>
            </p:nvSpPr>
            <p:spPr bwMode="auto">
              <a:xfrm>
                <a:off x="4305" y="2335"/>
                <a:ext cx="211" cy="63"/>
              </a:xfrm>
              <a:custGeom>
                <a:avLst/>
                <a:gdLst/>
                <a:ahLst/>
                <a:cxnLst>
                  <a:cxn ang="0">
                    <a:pos x="0" y="63"/>
                  </a:cxn>
                  <a:cxn ang="0">
                    <a:pos x="91" y="0"/>
                  </a:cxn>
                  <a:cxn ang="0">
                    <a:pos x="211" y="0"/>
                  </a:cxn>
                  <a:cxn ang="0">
                    <a:pos x="116" y="63"/>
                  </a:cxn>
                  <a:cxn ang="0">
                    <a:pos x="0" y="63"/>
                  </a:cxn>
                </a:cxnLst>
                <a:rect l="0" t="0" r="r" b="b"/>
                <a:pathLst>
                  <a:path w="211" h="63">
                    <a:moveTo>
                      <a:pt x="0" y="63"/>
                    </a:moveTo>
                    <a:lnTo>
                      <a:pt x="91" y="0"/>
                    </a:lnTo>
                    <a:lnTo>
                      <a:pt x="211" y="0"/>
                    </a:lnTo>
                    <a:lnTo>
                      <a:pt x="116" y="63"/>
                    </a:lnTo>
                    <a:lnTo>
                      <a:pt x="0" y="63"/>
                    </a:lnTo>
                    <a:close/>
                  </a:path>
                </a:pathLst>
              </a:custGeom>
              <a:solidFill>
                <a:srgbClr val="C9C9B6"/>
              </a:solidFill>
              <a:ln w="9525">
                <a:noFill/>
                <a:round/>
                <a:headEnd/>
                <a:tailEnd/>
              </a:ln>
            </p:spPr>
            <p:txBody>
              <a:bodyPr/>
              <a:lstStyle/>
              <a:p>
                <a:endParaRPr lang="zh-CN" altLang="en-US"/>
              </a:p>
            </p:txBody>
          </p:sp>
          <p:sp>
            <p:nvSpPr>
              <p:cNvPr id="269586" name="Freeform 274"/>
              <p:cNvSpPr>
                <a:spLocks/>
              </p:cNvSpPr>
              <p:nvPr/>
            </p:nvSpPr>
            <p:spPr bwMode="auto">
              <a:xfrm>
                <a:off x="4305" y="2335"/>
                <a:ext cx="211" cy="63"/>
              </a:xfrm>
              <a:custGeom>
                <a:avLst/>
                <a:gdLst/>
                <a:ahLst/>
                <a:cxnLst>
                  <a:cxn ang="0">
                    <a:pos x="0" y="63"/>
                  </a:cxn>
                  <a:cxn ang="0">
                    <a:pos x="91" y="0"/>
                  </a:cxn>
                  <a:cxn ang="0">
                    <a:pos x="211" y="0"/>
                  </a:cxn>
                  <a:cxn ang="0">
                    <a:pos x="116" y="63"/>
                  </a:cxn>
                  <a:cxn ang="0">
                    <a:pos x="0" y="63"/>
                  </a:cxn>
                </a:cxnLst>
                <a:rect l="0" t="0" r="r" b="b"/>
                <a:pathLst>
                  <a:path w="211" h="63">
                    <a:moveTo>
                      <a:pt x="0" y="63"/>
                    </a:moveTo>
                    <a:lnTo>
                      <a:pt x="91" y="0"/>
                    </a:lnTo>
                    <a:lnTo>
                      <a:pt x="211" y="0"/>
                    </a:lnTo>
                    <a:lnTo>
                      <a:pt x="116" y="63"/>
                    </a:lnTo>
                    <a:lnTo>
                      <a:pt x="0" y="63"/>
                    </a:lnTo>
                    <a:close/>
                  </a:path>
                </a:pathLst>
              </a:custGeom>
              <a:solidFill>
                <a:srgbClr val="C9C9B6"/>
              </a:solidFill>
              <a:ln w="9525">
                <a:noFill/>
                <a:round/>
                <a:headEnd/>
                <a:tailEnd/>
              </a:ln>
            </p:spPr>
            <p:txBody>
              <a:bodyPr/>
              <a:lstStyle/>
              <a:p>
                <a:endParaRPr lang="zh-CN" altLang="en-US"/>
              </a:p>
            </p:txBody>
          </p:sp>
          <p:sp>
            <p:nvSpPr>
              <p:cNvPr id="269587" name="Rectangle 275"/>
              <p:cNvSpPr>
                <a:spLocks noChangeArrowheads="1"/>
              </p:cNvSpPr>
              <p:nvPr/>
            </p:nvSpPr>
            <p:spPr bwMode="auto">
              <a:xfrm>
                <a:off x="4305" y="2398"/>
                <a:ext cx="116" cy="269"/>
              </a:xfrm>
              <a:prstGeom prst="rect">
                <a:avLst/>
              </a:prstGeom>
              <a:solidFill>
                <a:srgbClr val="B7B79D"/>
              </a:solidFill>
              <a:ln w="9525">
                <a:noFill/>
                <a:miter lim="800000"/>
                <a:headEnd/>
                <a:tailEnd/>
              </a:ln>
            </p:spPr>
            <p:txBody>
              <a:bodyPr/>
              <a:lstStyle/>
              <a:p>
                <a:endParaRPr lang="zh-CN" altLang="en-US"/>
              </a:p>
            </p:txBody>
          </p:sp>
          <p:sp>
            <p:nvSpPr>
              <p:cNvPr id="269588" name="Rectangle 276"/>
              <p:cNvSpPr>
                <a:spLocks noChangeArrowheads="1"/>
              </p:cNvSpPr>
              <p:nvPr/>
            </p:nvSpPr>
            <p:spPr bwMode="auto">
              <a:xfrm>
                <a:off x="4310" y="2410"/>
                <a:ext cx="65" cy="44"/>
              </a:xfrm>
              <a:prstGeom prst="rect">
                <a:avLst/>
              </a:prstGeom>
              <a:solidFill>
                <a:srgbClr val="7A7A5A"/>
              </a:solidFill>
              <a:ln w="9525">
                <a:noFill/>
                <a:miter lim="800000"/>
                <a:headEnd/>
                <a:tailEnd/>
              </a:ln>
            </p:spPr>
            <p:txBody>
              <a:bodyPr/>
              <a:lstStyle/>
              <a:p>
                <a:endParaRPr lang="zh-CN" altLang="en-US"/>
              </a:p>
            </p:txBody>
          </p:sp>
          <p:sp>
            <p:nvSpPr>
              <p:cNvPr id="269589" name="Line 277"/>
              <p:cNvSpPr>
                <a:spLocks noChangeShapeType="1"/>
              </p:cNvSpPr>
              <p:nvPr/>
            </p:nvSpPr>
            <p:spPr bwMode="auto">
              <a:xfrm>
                <a:off x="4320" y="2429"/>
                <a:ext cx="40" cy="1"/>
              </a:xfrm>
              <a:prstGeom prst="line">
                <a:avLst/>
              </a:prstGeom>
              <a:noFill/>
              <a:ln w="7938">
                <a:solidFill>
                  <a:srgbClr val="313124"/>
                </a:solidFill>
                <a:round/>
                <a:headEnd/>
                <a:tailEnd/>
              </a:ln>
            </p:spPr>
            <p:txBody>
              <a:bodyPr/>
              <a:lstStyle/>
              <a:p>
                <a:endParaRPr lang="zh-CN" altLang="en-US"/>
              </a:p>
            </p:txBody>
          </p:sp>
          <p:sp>
            <p:nvSpPr>
              <p:cNvPr id="269590" name="Line 278"/>
              <p:cNvSpPr>
                <a:spLocks noChangeShapeType="1"/>
              </p:cNvSpPr>
              <p:nvPr/>
            </p:nvSpPr>
            <p:spPr bwMode="auto">
              <a:xfrm flipH="1">
                <a:off x="4310" y="2611"/>
                <a:ext cx="106" cy="1"/>
              </a:xfrm>
              <a:prstGeom prst="line">
                <a:avLst/>
              </a:prstGeom>
              <a:noFill/>
              <a:ln w="7938">
                <a:solidFill>
                  <a:srgbClr val="313124"/>
                </a:solidFill>
                <a:round/>
                <a:headEnd/>
                <a:tailEnd/>
              </a:ln>
            </p:spPr>
            <p:txBody>
              <a:bodyPr/>
              <a:lstStyle/>
              <a:p>
                <a:endParaRPr lang="zh-CN" altLang="en-US"/>
              </a:p>
            </p:txBody>
          </p:sp>
          <p:sp>
            <p:nvSpPr>
              <p:cNvPr id="269591" name="Line 279"/>
              <p:cNvSpPr>
                <a:spLocks noChangeShapeType="1"/>
              </p:cNvSpPr>
              <p:nvPr/>
            </p:nvSpPr>
            <p:spPr bwMode="auto">
              <a:xfrm flipH="1">
                <a:off x="4310" y="2498"/>
                <a:ext cx="106" cy="1"/>
              </a:xfrm>
              <a:prstGeom prst="line">
                <a:avLst/>
              </a:prstGeom>
              <a:noFill/>
              <a:ln w="7938">
                <a:solidFill>
                  <a:srgbClr val="313124"/>
                </a:solidFill>
                <a:round/>
                <a:headEnd/>
                <a:tailEnd/>
              </a:ln>
            </p:spPr>
            <p:txBody>
              <a:bodyPr/>
              <a:lstStyle/>
              <a:p>
                <a:endParaRPr lang="zh-CN" altLang="en-US"/>
              </a:p>
            </p:txBody>
          </p:sp>
        </p:grpSp>
      </p:grpSp>
      <p:sp>
        <p:nvSpPr>
          <p:cNvPr id="269592" name="Rectangle 280"/>
          <p:cNvSpPr>
            <a:spLocks noChangeArrowheads="1"/>
          </p:cNvSpPr>
          <p:nvPr/>
        </p:nvSpPr>
        <p:spPr bwMode="auto">
          <a:xfrm>
            <a:off x="6781800" y="3373438"/>
            <a:ext cx="1268413" cy="304800"/>
          </a:xfrm>
          <a:prstGeom prst="rect">
            <a:avLst/>
          </a:prstGeom>
          <a:noFill/>
          <a:ln w="9525">
            <a:noFill/>
            <a:miter lim="800000"/>
            <a:headEnd/>
            <a:tailEnd/>
          </a:ln>
        </p:spPr>
        <p:txBody>
          <a:bodyPr wrap="none" lIns="0" tIns="0" rIns="0" bIns="0">
            <a:spAutoFit/>
          </a:bodyPr>
          <a:lstStyle/>
          <a:p>
            <a:r>
              <a:rPr kumimoji="1" lang="zh-CN" altLang="en-US" sz="2000">
                <a:solidFill>
                  <a:srgbClr val="333399"/>
                </a:solidFill>
                <a:latin typeface="Arial" charset="0"/>
                <a:ea typeface="黑体" pitchFamily="2" charset="-122"/>
              </a:rPr>
              <a:t>源点服务器</a:t>
            </a:r>
          </a:p>
        </p:txBody>
      </p:sp>
      <p:sp>
        <p:nvSpPr>
          <p:cNvPr id="269593" name="Rectangle 281"/>
          <p:cNvSpPr>
            <a:spLocks noChangeArrowheads="1"/>
          </p:cNvSpPr>
          <p:nvPr/>
        </p:nvSpPr>
        <p:spPr bwMode="auto">
          <a:xfrm>
            <a:off x="4178300" y="4381500"/>
            <a:ext cx="817563" cy="390525"/>
          </a:xfrm>
          <a:prstGeom prst="rect">
            <a:avLst/>
          </a:prstGeom>
          <a:noFill/>
          <a:ln w="9525">
            <a:noFill/>
            <a:miter lim="800000"/>
            <a:headEnd/>
            <a:tailEnd/>
          </a:ln>
        </p:spPr>
        <p:txBody>
          <a:bodyPr/>
          <a:lstStyle/>
          <a:p>
            <a:endParaRPr lang="zh-CN" altLang="en-US"/>
          </a:p>
        </p:txBody>
      </p:sp>
      <p:sp>
        <p:nvSpPr>
          <p:cNvPr id="269594" name="Rectangle 282"/>
          <p:cNvSpPr>
            <a:spLocks noChangeArrowheads="1"/>
          </p:cNvSpPr>
          <p:nvPr/>
        </p:nvSpPr>
        <p:spPr bwMode="auto">
          <a:xfrm>
            <a:off x="4716463" y="4448175"/>
            <a:ext cx="762000" cy="304800"/>
          </a:xfrm>
          <a:prstGeom prst="rect">
            <a:avLst/>
          </a:prstGeom>
          <a:noFill/>
          <a:ln w="9525">
            <a:noFill/>
            <a:miter lim="800000"/>
            <a:headEnd/>
            <a:tailEnd/>
          </a:ln>
        </p:spPr>
        <p:txBody>
          <a:bodyPr wrap="none" lIns="0" tIns="0" rIns="0" bIns="0">
            <a:spAutoFit/>
          </a:bodyPr>
          <a:lstStyle/>
          <a:p>
            <a:r>
              <a:rPr kumimoji="1" lang="en-US" altLang="zh-CN" sz="2000">
                <a:solidFill>
                  <a:srgbClr val="333399"/>
                </a:solidFill>
                <a:latin typeface="Arial" charset="0"/>
                <a:ea typeface="黑体" pitchFamily="2" charset="-122"/>
              </a:rPr>
              <a:t>2 Mb/s</a:t>
            </a:r>
          </a:p>
        </p:txBody>
      </p:sp>
      <p:grpSp>
        <p:nvGrpSpPr>
          <p:cNvPr id="269595" name="Group 283"/>
          <p:cNvGrpSpPr>
            <a:grpSpLocks/>
          </p:cNvGrpSpPr>
          <p:nvPr/>
        </p:nvGrpSpPr>
        <p:grpSpPr bwMode="auto">
          <a:xfrm>
            <a:off x="2863850" y="5832475"/>
            <a:ext cx="522288" cy="260350"/>
            <a:chOff x="1872" y="3676"/>
            <a:chExt cx="227" cy="136"/>
          </a:xfrm>
        </p:grpSpPr>
        <p:sp>
          <p:nvSpPr>
            <p:cNvPr id="269596" name="Line 284"/>
            <p:cNvSpPr>
              <a:spLocks noChangeShapeType="1"/>
            </p:cNvSpPr>
            <p:nvPr/>
          </p:nvSpPr>
          <p:spPr bwMode="auto">
            <a:xfrm>
              <a:off x="1919" y="3702"/>
              <a:ext cx="180" cy="110"/>
            </a:xfrm>
            <a:prstGeom prst="line">
              <a:avLst/>
            </a:prstGeom>
            <a:noFill/>
            <a:ln w="28575">
              <a:solidFill>
                <a:srgbClr val="333399"/>
              </a:solidFill>
              <a:round/>
              <a:headEnd/>
              <a:tailEnd/>
            </a:ln>
          </p:spPr>
          <p:txBody>
            <a:bodyPr/>
            <a:lstStyle/>
            <a:p>
              <a:endParaRPr lang="zh-CN" altLang="en-US"/>
            </a:p>
          </p:txBody>
        </p:sp>
        <p:sp>
          <p:nvSpPr>
            <p:cNvPr id="269597" name="Freeform 285"/>
            <p:cNvSpPr>
              <a:spLocks/>
            </p:cNvSpPr>
            <p:nvPr/>
          </p:nvSpPr>
          <p:spPr bwMode="auto">
            <a:xfrm>
              <a:off x="1872" y="3676"/>
              <a:ext cx="62" cy="47"/>
            </a:xfrm>
            <a:custGeom>
              <a:avLst/>
              <a:gdLst/>
              <a:ahLst/>
              <a:cxnLst>
                <a:cxn ang="0">
                  <a:pos x="62" y="15"/>
                </a:cxn>
                <a:cxn ang="0">
                  <a:pos x="0" y="0"/>
                </a:cxn>
                <a:cxn ang="0">
                  <a:pos x="42" y="47"/>
                </a:cxn>
                <a:cxn ang="0">
                  <a:pos x="62" y="15"/>
                </a:cxn>
              </a:cxnLst>
              <a:rect l="0" t="0" r="r" b="b"/>
              <a:pathLst>
                <a:path w="62" h="47">
                  <a:moveTo>
                    <a:pt x="62" y="15"/>
                  </a:moveTo>
                  <a:lnTo>
                    <a:pt x="0" y="0"/>
                  </a:lnTo>
                  <a:lnTo>
                    <a:pt x="42" y="47"/>
                  </a:lnTo>
                  <a:lnTo>
                    <a:pt x="62" y="15"/>
                  </a:lnTo>
                  <a:close/>
                </a:path>
              </a:pathLst>
            </a:custGeom>
            <a:solidFill>
              <a:srgbClr val="000000"/>
            </a:solidFill>
            <a:ln w="28575" cmpd="sng">
              <a:solidFill>
                <a:srgbClr val="333399"/>
              </a:solidFill>
              <a:round/>
              <a:headEnd/>
              <a:tailEnd/>
            </a:ln>
          </p:spPr>
          <p:txBody>
            <a:bodyPr/>
            <a:lstStyle/>
            <a:p>
              <a:endParaRPr lang="zh-CN" altLang="en-US"/>
            </a:p>
          </p:txBody>
        </p:sp>
      </p:grpSp>
      <p:grpSp>
        <p:nvGrpSpPr>
          <p:cNvPr id="269598" name="Group 286"/>
          <p:cNvGrpSpPr>
            <a:grpSpLocks/>
          </p:cNvGrpSpPr>
          <p:nvPr/>
        </p:nvGrpSpPr>
        <p:grpSpPr bwMode="auto">
          <a:xfrm>
            <a:off x="6070600" y="4576763"/>
            <a:ext cx="560388" cy="374650"/>
            <a:chOff x="3202" y="3033"/>
            <a:chExt cx="309" cy="192"/>
          </a:xfrm>
        </p:grpSpPr>
        <p:sp>
          <p:nvSpPr>
            <p:cNvPr id="269599" name="Oval 287"/>
            <p:cNvSpPr>
              <a:spLocks noChangeArrowheads="1"/>
            </p:cNvSpPr>
            <p:nvPr/>
          </p:nvSpPr>
          <p:spPr bwMode="auto">
            <a:xfrm>
              <a:off x="3203" y="3113"/>
              <a:ext cx="308" cy="112"/>
            </a:xfrm>
            <a:prstGeom prst="ellipse">
              <a:avLst/>
            </a:prstGeom>
            <a:solidFill>
              <a:srgbClr val="0078AA"/>
            </a:solidFill>
            <a:ln w="3175">
              <a:solidFill>
                <a:srgbClr val="AAE6FF"/>
              </a:solidFill>
              <a:round/>
              <a:headEnd/>
              <a:tailEnd/>
            </a:ln>
          </p:spPr>
          <p:txBody>
            <a:bodyPr/>
            <a:lstStyle/>
            <a:p>
              <a:endParaRPr lang="zh-CN" altLang="en-US"/>
            </a:p>
          </p:txBody>
        </p:sp>
        <p:sp>
          <p:nvSpPr>
            <p:cNvPr id="269600" name="Rectangle 288"/>
            <p:cNvSpPr>
              <a:spLocks noChangeArrowheads="1"/>
            </p:cNvSpPr>
            <p:nvPr/>
          </p:nvSpPr>
          <p:spPr bwMode="auto">
            <a:xfrm>
              <a:off x="3202" y="3090"/>
              <a:ext cx="308" cy="80"/>
            </a:xfrm>
            <a:prstGeom prst="rect">
              <a:avLst/>
            </a:prstGeom>
            <a:solidFill>
              <a:srgbClr val="0078AA"/>
            </a:solidFill>
            <a:ln w="9525">
              <a:noFill/>
              <a:miter lim="800000"/>
              <a:headEnd/>
              <a:tailEnd/>
            </a:ln>
          </p:spPr>
          <p:txBody>
            <a:bodyPr/>
            <a:lstStyle/>
            <a:p>
              <a:endParaRPr lang="zh-CN" altLang="en-US"/>
            </a:p>
          </p:txBody>
        </p:sp>
        <p:sp>
          <p:nvSpPr>
            <p:cNvPr id="269601" name="Rectangle 289"/>
            <p:cNvSpPr>
              <a:spLocks noChangeArrowheads="1"/>
            </p:cNvSpPr>
            <p:nvPr/>
          </p:nvSpPr>
          <p:spPr bwMode="auto">
            <a:xfrm>
              <a:off x="3202" y="3090"/>
              <a:ext cx="308" cy="80"/>
            </a:xfrm>
            <a:prstGeom prst="rect">
              <a:avLst/>
            </a:prstGeom>
            <a:solidFill>
              <a:srgbClr val="0078AA"/>
            </a:solidFill>
            <a:ln w="9525">
              <a:noFill/>
              <a:miter lim="800000"/>
              <a:headEnd/>
              <a:tailEnd/>
            </a:ln>
          </p:spPr>
          <p:txBody>
            <a:bodyPr/>
            <a:lstStyle/>
            <a:p>
              <a:endParaRPr lang="zh-CN" altLang="en-US"/>
            </a:p>
          </p:txBody>
        </p:sp>
        <p:sp>
          <p:nvSpPr>
            <p:cNvPr id="269602" name="Oval 290"/>
            <p:cNvSpPr>
              <a:spLocks noChangeArrowheads="1"/>
            </p:cNvSpPr>
            <p:nvPr/>
          </p:nvSpPr>
          <p:spPr bwMode="auto">
            <a:xfrm>
              <a:off x="3203" y="3033"/>
              <a:ext cx="308" cy="112"/>
            </a:xfrm>
            <a:prstGeom prst="ellipse">
              <a:avLst/>
            </a:prstGeom>
            <a:solidFill>
              <a:srgbClr val="00B4FF"/>
            </a:solidFill>
            <a:ln w="3175">
              <a:solidFill>
                <a:srgbClr val="AAE6FF"/>
              </a:solidFill>
              <a:round/>
              <a:headEnd/>
              <a:tailEnd/>
            </a:ln>
          </p:spPr>
          <p:txBody>
            <a:bodyPr/>
            <a:lstStyle/>
            <a:p>
              <a:endParaRPr lang="zh-CN" altLang="en-US"/>
            </a:p>
          </p:txBody>
        </p:sp>
        <p:grpSp>
          <p:nvGrpSpPr>
            <p:cNvPr id="269603" name="Group 291"/>
            <p:cNvGrpSpPr>
              <a:grpSpLocks/>
            </p:cNvGrpSpPr>
            <p:nvPr/>
          </p:nvGrpSpPr>
          <p:grpSpPr bwMode="auto">
            <a:xfrm>
              <a:off x="3249" y="3046"/>
              <a:ext cx="214" cy="86"/>
              <a:chOff x="3249" y="3046"/>
              <a:chExt cx="214" cy="86"/>
            </a:xfrm>
          </p:grpSpPr>
          <p:grpSp>
            <p:nvGrpSpPr>
              <p:cNvPr id="269604" name="Group 292"/>
              <p:cNvGrpSpPr>
                <a:grpSpLocks/>
              </p:cNvGrpSpPr>
              <p:nvPr/>
            </p:nvGrpSpPr>
            <p:grpSpPr bwMode="auto">
              <a:xfrm>
                <a:off x="3249" y="3046"/>
                <a:ext cx="212" cy="84"/>
                <a:chOff x="3249" y="3046"/>
                <a:chExt cx="212" cy="84"/>
              </a:xfrm>
            </p:grpSpPr>
            <p:sp>
              <p:nvSpPr>
                <p:cNvPr id="269605" name="Freeform 293"/>
                <p:cNvSpPr>
                  <a:spLocks/>
                </p:cNvSpPr>
                <p:nvPr/>
              </p:nvSpPr>
              <p:spPr bwMode="auto">
                <a:xfrm>
                  <a:off x="3360" y="3048"/>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round/>
                  <a:headEnd/>
                  <a:tailEnd/>
                </a:ln>
              </p:spPr>
              <p:txBody>
                <a:bodyPr/>
                <a:lstStyle/>
                <a:p>
                  <a:endParaRPr lang="zh-CN" altLang="en-US"/>
                </a:p>
              </p:txBody>
            </p:sp>
            <p:sp>
              <p:nvSpPr>
                <p:cNvPr id="269606" name="Freeform 294"/>
                <p:cNvSpPr>
                  <a:spLocks/>
                </p:cNvSpPr>
                <p:nvPr/>
              </p:nvSpPr>
              <p:spPr bwMode="auto">
                <a:xfrm>
                  <a:off x="3360" y="3048"/>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round/>
                  <a:headEnd/>
                  <a:tailEnd/>
                </a:ln>
              </p:spPr>
              <p:txBody>
                <a:bodyPr/>
                <a:lstStyle/>
                <a:p>
                  <a:endParaRPr lang="zh-CN" altLang="en-US"/>
                </a:p>
              </p:txBody>
            </p:sp>
            <p:sp>
              <p:nvSpPr>
                <p:cNvPr id="269607" name="Freeform 295"/>
                <p:cNvSpPr>
                  <a:spLocks/>
                </p:cNvSpPr>
                <p:nvPr/>
              </p:nvSpPr>
              <p:spPr bwMode="auto">
                <a:xfrm>
                  <a:off x="3249" y="3090"/>
                  <a:ext cx="102" cy="38"/>
                </a:xfrm>
                <a:custGeom>
                  <a:avLst/>
                  <a:gdLst/>
                  <a:ahLst/>
                  <a:cxnLst>
                    <a:cxn ang="0">
                      <a:pos x="102" y="8"/>
                    </a:cxn>
                    <a:cxn ang="0">
                      <a:pos x="79" y="0"/>
                    </a:cxn>
                    <a:cxn ang="0">
                      <a:pos x="26" y="24"/>
                    </a:cxn>
                    <a:cxn ang="0">
                      <a:pos x="0" y="16"/>
                    </a:cxn>
                    <a:cxn ang="0">
                      <a:pos x="13" y="38"/>
                    </a:cxn>
                    <a:cxn ang="0">
                      <a:pos x="79" y="38"/>
                    </a:cxn>
                    <a:cxn ang="0">
                      <a:pos x="51" y="30"/>
                    </a:cxn>
                    <a:cxn ang="0">
                      <a:pos x="102" y="8"/>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round/>
                  <a:headEnd/>
                  <a:tailEnd/>
                </a:ln>
              </p:spPr>
              <p:txBody>
                <a:bodyPr/>
                <a:lstStyle/>
                <a:p>
                  <a:endParaRPr lang="zh-CN" altLang="en-US"/>
                </a:p>
              </p:txBody>
            </p:sp>
            <p:sp>
              <p:nvSpPr>
                <p:cNvPr id="269608" name="Freeform 296"/>
                <p:cNvSpPr>
                  <a:spLocks/>
                </p:cNvSpPr>
                <p:nvPr/>
              </p:nvSpPr>
              <p:spPr bwMode="auto">
                <a:xfrm>
                  <a:off x="3249" y="3090"/>
                  <a:ext cx="102" cy="38"/>
                </a:xfrm>
                <a:custGeom>
                  <a:avLst/>
                  <a:gdLst/>
                  <a:ahLst/>
                  <a:cxnLst>
                    <a:cxn ang="0">
                      <a:pos x="102" y="8"/>
                    </a:cxn>
                    <a:cxn ang="0">
                      <a:pos x="79" y="0"/>
                    </a:cxn>
                    <a:cxn ang="0">
                      <a:pos x="26" y="24"/>
                    </a:cxn>
                    <a:cxn ang="0">
                      <a:pos x="0" y="16"/>
                    </a:cxn>
                    <a:cxn ang="0">
                      <a:pos x="13" y="38"/>
                    </a:cxn>
                    <a:cxn ang="0">
                      <a:pos x="79" y="38"/>
                    </a:cxn>
                    <a:cxn ang="0">
                      <a:pos x="51" y="30"/>
                    </a:cxn>
                    <a:cxn ang="0">
                      <a:pos x="102" y="8"/>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round/>
                  <a:headEnd/>
                  <a:tailEnd/>
                </a:ln>
              </p:spPr>
              <p:txBody>
                <a:bodyPr/>
                <a:lstStyle/>
                <a:p>
                  <a:endParaRPr lang="zh-CN" altLang="en-US"/>
                </a:p>
              </p:txBody>
            </p:sp>
            <p:sp>
              <p:nvSpPr>
                <p:cNvPr id="269609" name="Freeform 297"/>
                <p:cNvSpPr>
                  <a:spLocks/>
                </p:cNvSpPr>
                <p:nvPr/>
              </p:nvSpPr>
              <p:spPr bwMode="auto">
                <a:xfrm>
                  <a:off x="3255" y="3046"/>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round/>
                  <a:headEnd/>
                  <a:tailEnd/>
                </a:ln>
              </p:spPr>
              <p:txBody>
                <a:bodyPr/>
                <a:lstStyle/>
                <a:p>
                  <a:endParaRPr lang="zh-CN" altLang="en-US"/>
                </a:p>
              </p:txBody>
            </p:sp>
            <p:sp>
              <p:nvSpPr>
                <p:cNvPr id="269610" name="Freeform 298"/>
                <p:cNvSpPr>
                  <a:spLocks/>
                </p:cNvSpPr>
                <p:nvPr/>
              </p:nvSpPr>
              <p:spPr bwMode="auto">
                <a:xfrm>
                  <a:off x="3255" y="3046"/>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round/>
                  <a:headEnd/>
                  <a:tailEnd/>
                </a:ln>
              </p:spPr>
              <p:txBody>
                <a:bodyPr/>
                <a:lstStyle/>
                <a:p>
                  <a:endParaRPr lang="zh-CN" altLang="en-US"/>
                </a:p>
              </p:txBody>
            </p:sp>
            <p:sp>
              <p:nvSpPr>
                <p:cNvPr id="269611" name="Freeform 299"/>
                <p:cNvSpPr>
                  <a:spLocks/>
                </p:cNvSpPr>
                <p:nvPr/>
              </p:nvSpPr>
              <p:spPr bwMode="auto">
                <a:xfrm>
                  <a:off x="3356" y="3094"/>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round/>
                  <a:headEnd/>
                  <a:tailEnd/>
                </a:ln>
              </p:spPr>
              <p:txBody>
                <a:bodyPr/>
                <a:lstStyle/>
                <a:p>
                  <a:endParaRPr lang="zh-CN" altLang="en-US"/>
                </a:p>
              </p:txBody>
            </p:sp>
            <p:sp>
              <p:nvSpPr>
                <p:cNvPr id="269612" name="Freeform 300"/>
                <p:cNvSpPr>
                  <a:spLocks/>
                </p:cNvSpPr>
                <p:nvPr/>
              </p:nvSpPr>
              <p:spPr bwMode="auto">
                <a:xfrm>
                  <a:off x="3356" y="3094"/>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round/>
                  <a:headEnd/>
                  <a:tailEnd/>
                </a:ln>
              </p:spPr>
              <p:txBody>
                <a:bodyPr/>
                <a:lstStyle/>
                <a:p>
                  <a:endParaRPr lang="zh-CN" altLang="en-US"/>
                </a:p>
              </p:txBody>
            </p:sp>
          </p:grpSp>
          <p:grpSp>
            <p:nvGrpSpPr>
              <p:cNvPr id="269613" name="Group 301"/>
              <p:cNvGrpSpPr>
                <a:grpSpLocks/>
              </p:cNvGrpSpPr>
              <p:nvPr/>
            </p:nvGrpSpPr>
            <p:grpSpPr bwMode="auto">
              <a:xfrm>
                <a:off x="3251" y="3048"/>
                <a:ext cx="212" cy="84"/>
                <a:chOff x="3251" y="3048"/>
                <a:chExt cx="212" cy="84"/>
              </a:xfrm>
            </p:grpSpPr>
            <p:sp>
              <p:nvSpPr>
                <p:cNvPr id="269614" name="Freeform 302"/>
                <p:cNvSpPr>
                  <a:spLocks/>
                </p:cNvSpPr>
                <p:nvPr/>
              </p:nvSpPr>
              <p:spPr bwMode="auto">
                <a:xfrm>
                  <a:off x="3362" y="3050"/>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round/>
                  <a:headEnd/>
                  <a:tailEnd/>
                </a:ln>
              </p:spPr>
              <p:txBody>
                <a:bodyPr/>
                <a:lstStyle/>
                <a:p>
                  <a:endParaRPr lang="zh-CN" altLang="en-US"/>
                </a:p>
              </p:txBody>
            </p:sp>
            <p:sp>
              <p:nvSpPr>
                <p:cNvPr id="269615" name="Freeform 303"/>
                <p:cNvSpPr>
                  <a:spLocks/>
                </p:cNvSpPr>
                <p:nvPr/>
              </p:nvSpPr>
              <p:spPr bwMode="auto">
                <a:xfrm>
                  <a:off x="3362" y="3050"/>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round/>
                  <a:headEnd/>
                  <a:tailEnd/>
                </a:ln>
              </p:spPr>
              <p:txBody>
                <a:bodyPr/>
                <a:lstStyle/>
                <a:p>
                  <a:endParaRPr lang="zh-CN" altLang="en-US"/>
                </a:p>
              </p:txBody>
            </p:sp>
            <p:sp>
              <p:nvSpPr>
                <p:cNvPr id="269616" name="Freeform 304"/>
                <p:cNvSpPr>
                  <a:spLocks/>
                </p:cNvSpPr>
                <p:nvPr/>
              </p:nvSpPr>
              <p:spPr bwMode="auto">
                <a:xfrm>
                  <a:off x="3251" y="3092"/>
                  <a:ext cx="101" cy="38"/>
                </a:xfrm>
                <a:custGeom>
                  <a:avLst/>
                  <a:gdLst/>
                  <a:ahLst/>
                  <a:cxnLst>
                    <a:cxn ang="0">
                      <a:pos x="101" y="8"/>
                    </a:cxn>
                    <a:cxn ang="0">
                      <a:pos x="79" y="0"/>
                    </a:cxn>
                    <a:cxn ang="0">
                      <a:pos x="26" y="24"/>
                    </a:cxn>
                    <a:cxn ang="0">
                      <a:pos x="0" y="16"/>
                    </a:cxn>
                    <a:cxn ang="0">
                      <a:pos x="13" y="38"/>
                    </a:cxn>
                    <a:cxn ang="0">
                      <a:pos x="79" y="38"/>
                    </a:cxn>
                    <a:cxn ang="0">
                      <a:pos x="51" y="30"/>
                    </a:cxn>
                    <a:cxn ang="0">
                      <a:pos x="101" y="8"/>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round/>
                  <a:headEnd/>
                  <a:tailEnd/>
                </a:ln>
              </p:spPr>
              <p:txBody>
                <a:bodyPr/>
                <a:lstStyle/>
                <a:p>
                  <a:endParaRPr lang="zh-CN" altLang="en-US"/>
                </a:p>
              </p:txBody>
            </p:sp>
            <p:sp>
              <p:nvSpPr>
                <p:cNvPr id="269617" name="Freeform 305"/>
                <p:cNvSpPr>
                  <a:spLocks/>
                </p:cNvSpPr>
                <p:nvPr/>
              </p:nvSpPr>
              <p:spPr bwMode="auto">
                <a:xfrm>
                  <a:off x="3251" y="3092"/>
                  <a:ext cx="101" cy="38"/>
                </a:xfrm>
                <a:custGeom>
                  <a:avLst/>
                  <a:gdLst/>
                  <a:ahLst/>
                  <a:cxnLst>
                    <a:cxn ang="0">
                      <a:pos x="101" y="8"/>
                    </a:cxn>
                    <a:cxn ang="0">
                      <a:pos x="79" y="0"/>
                    </a:cxn>
                    <a:cxn ang="0">
                      <a:pos x="26" y="24"/>
                    </a:cxn>
                    <a:cxn ang="0">
                      <a:pos x="0" y="16"/>
                    </a:cxn>
                    <a:cxn ang="0">
                      <a:pos x="13" y="38"/>
                    </a:cxn>
                    <a:cxn ang="0">
                      <a:pos x="79" y="38"/>
                    </a:cxn>
                    <a:cxn ang="0">
                      <a:pos x="51" y="30"/>
                    </a:cxn>
                    <a:cxn ang="0">
                      <a:pos x="101" y="8"/>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round/>
                  <a:headEnd/>
                  <a:tailEnd/>
                </a:ln>
              </p:spPr>
              <p:txBody>
                <a:bodyPr/>
                <a:lstStyle/>
                <a:p>
                  <a:endParaRPr lang="zh-CN" altLang="en-US"/>
                </a:p>
              </p:txBody>
            </p:sp>
            <p:sp>
              <p:nvSpPr>
                <p:cNvPr id="269618" name="Freeform 306"/>
                <p:cNvSpPr>
                  <a:spLocks/>
                </p:cNvSpPr>
                <p:nvPr/>
              </p:nvSpPr>
              <p:spPr bwMode="auto">
                <a:xfrm>
                  <a:off x="3257" y="3048"/>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round/>
                  <a:headEnd/>
                  <a:tailEnd/>
                </a:ln>
              </p:spPr>
              <p:txBody>
                <a:bodyPr/>
                <a:lstStyle/>
                <a:p>
                  <a:endParaRPr lang="zh-CN" altLang="en-US"/>
                </a:p>
              </p:txBody>
            </p:sp>
            <p:sp>
              <p:nvSpPr>
                <p:cNvPr id="269619" name="Freeform 307"/>
                <p:cNvSpPr>
                  <a:spLocks/>
                </p:cNvSpPr>
                <p:nvPr/>
              </p:nvSpPr>
              <p:spPr bwMode="auto">
                <a:xfrm>
                  <a:off x="3257" y="3048"/>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round/>
                  <a:headEnd/>
                  <a:tailEnd/>
                </a:ln>
              </p:spPr>
              <p:txBody>
                <a:bodyPr/>
                <a:lstStyle/>
                <a:p>
                  <a:endParaRPr lang="zh-CN" altLang="en-US"/>
                </a:p>
              </p:txBody>
            </p:sp>
            <p:sp>
              <p:nvSpPr>
                <p:cNvPr id="269620" name="Freeform 308"/>
                <p:cNvSpPr>
                  <a:spLocks/>
                </p:cNvSpPr>
                <p:nvPr/>
              </p:nvSpPr>
              <p:spPr bwMode="auto">
                <a:xfrm>
                  <a:off x="3358" y="3096"/>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round/>
                  <a:headEnd/>
                  <a:tailEnd/>
                </a:ln>
              </p:spPr>
              <p:txBody>
                <a:bodyPr/>
                <a:lstStyle/>
                <a:p>
                  <a:endParaRPr lang="zh-CN" altLang="en-US"/>
                </a:p>
              </p:txBody>
            </p:sp>
            <p:sp>
              <p:nvSpPr>
                <p:cNvPr id="269621" name="Freeform 309"/>
                <p:cNvSpPr>
                  <a:spLocks/>
                </p:cNvSpPr>
                <p:nvPr/>
              </p:nvSpPr>
              <p:spPr bwMode="auto">
                <a:xfrm>
                  <a:off x="3358" y="3096"/>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round/>
                  <a:headEnd/>
                  <a:tailEnd/>
                </a:ln>
              </p:spPr>
              <p:txBody>
                <a:bodyPr/>
                <a:lstStyle/>
                <a:p>
                  <a:endParaRPr lang="zh-CN" altLang="en-US"/>
                </a:p>
              </p:txBody>
            </p:sp>
          </p:grpSp>
        </p:grpSp>
        <p:sp>
          <p:nvSpPr>
            <p:cNvPr id="269622" name="Line 310"/>
            <p:cNvSpPr>
              <a:spLocks noChangeShapeType="1"/>
            </p:cNvSpPr>
            <p:nvPr/>
          </p:nvSpPr>
          <p:spPr bwMode="auto">
            <a:xfrm>
              <a:off x="3202" y="3088"/>
              <a:ext cx="1" cy="80"/>
            </a:xfrm>
            <a:prstGeom prst="line">
              <a:avLst/>
            </a:prstGeom>
            <a:noFill/>
            <a:ln w="3175">
              <a:solidFill>
                <a:srgbClr val="AAE6FF"/>
              </a:solidFill>
              <a:round/>
              <a:headEnd/>
              <a:tailEnd/>
            </a:ln>
          </p:spPr>
          <p:txBody>
            <a:bodyPr/>
            <a:lstStyle/>
            <a:p>
              <a:endParaRPr lang="zh-CN" altLang="en-US"/>
            </a:p>
          </p:txBody>
        </p:sp>
        <p:sp>
          <p:nvSpPr>
            <p:cNvPr id="269623" name="Line 311"/>
            <p:cNvSpPr>
              <a:spLocks noChangeShapeType="1"/>
            </p:cNvSpPr>
            <p:nvPr/>
          </p:nvSpPr>
          <p:spPr bwMode="auto">
            <a:xfrm>
              <a:off x="3510" y="3088"/>
              <a:ext cx="1" cy="80"/>
            </a:xfrm>
            <a:prstGeom prst="line">
              <a:avLst/>
            </a:prstGeom>
            <a:noFill/>
            <a:ln w="3175">
              <a:solidFill>
                <a:srgbClr val="AAE6FF"/>
              </a:solidFill>
              <a:round/>
              <a:headEnd/>
              <a:tailEnd/>
            </a:ln>
          </p:spPr>
          <p:txBody>
            <a:bodyPr/>
            <a:lstStyle/>
            <a:p>
              <a:endParaRPr lang="zh-CN" altLang="en-US"/>
            </a:p>
          </p:txBody>
        </p:sp>
      </p:grpSp>
      <p:sp>
        <p:nvSpPr>
          <p:cNvPr id="269624" name="Rectangle 312"/>
          <p:cNvSpPr>
            <a:spLocks noChangeArrowheads="1"/>
          </p:cNvSpPr>
          <p:nvPr/>
        </p:nvSpPr>
        <p:spPr bwMode="auto">
          <a:xfrm>
            <a:off x="6642100" y="4152900"/>
            <a:ext cx="855663" cy="390525"/>
          </a:xfrm>
          <a:prstGeom prst="rect">
            <a:avLst/>
          </a:prstGeom>
          <a:noFill/>
          <a:ln w="9525">
            <a:noFill/>
            <a:miter lim="800000"/>
            <a:headEnd/>
            <a:tailEnd/>
          </a:ln>
        </p:spPr>
        <p:txBody>
          <a:bodyPr/>
          <a:lstStyle/>
          <a:p>
            <a:endParaRPr lang="zh-CN" altLang="en-US"/>
          </a:p>
        </p:txBody>
      </p:sp>
      <p:sp>
        <p:nvSpPr>
          <p:cNvPr id="269625" name="Rectangle 313"/>
          <p:cNvSpPr>
            <a:spLocks noChangeArrowheads="1"/>
          </p:cNvSpPr>
          <p:nvPr/>
        </p:nvSpPr>
        <p:spPr bwMode="auto">
          <a:xfrm>
            <a:off x="6948488" y="4581525"/>
            <a:ext cx="762000" cy="304800"/>
          </a:xfrm>
          <a:prstGeom prst="rect">
            <a:avLst/>
          </a:prstGeom>
          <a:noFill/>
          <a:ln w="9525">
            <a:noFill/>
            <a:miter lim="800000"/>
            <a:headEnd/>
            <a:tailEnd/>
          </a:ln>
        </p:spPr>
        <p:txBody>
          <a:bodyPr wrap="none" lIns="0" tIns="0" rIns="0" bIns="0">
            <a:spAutoFit/>
          </a:bodyPr>
          <a:lstStyle/>
          <a:p>
            <a:r>
              <a:rPr kumimoji="1" lang="zh-CN" altLang="en-US" sz="2000">
                <a:solidFill>
                  <a:srgbClr val="333399"/>
                </a:solidFill>
                <a:latin typeface="Arial" charset="0"/>
                <a:ea typeface="黑体" pitchFamily="2" charset="-122"/>
              </a:rPr>
              <a:t>因特网</a:t>
            </a:r>
          </a:p>
        </p:txBody>
      </p:sp>
      <p:sp>
        <p:nvSpPr>
          <p:cNvPr id="269626" name="Rectangle 314"/>
          <p:cNvSpPr>
            <a:spLocks noChangeArrowheads="1"/>
          </p:cNvSpPr>
          <p:nvPr/>
        </p:nvSpPr>
        <p:spPr bwMode="auto">
          <a:xfrm>
            <a:off x="3686175" y="4240213"/>
            <a:ext cx="384175" cy="366712"/>
          </a:xfrm>
          <a:prstGeom prst="rect">
            <a:avLst/>
          </a:prstGeom>
          <a:noFill/>
          <a:ln w="9525">
            <a:noFill/>
            <a:miter lim="800000"/>
            <a:headEnd/>
            <a:tailEnd/>
          </a:ln>
        </p:spPr>
        <p:txBody>
          <a:bodyPr/>
          <a:lstStyle/>
          <a:p>
            <a:endParaRPr lang="zh-CN" altLang="en-US"/>
          </a:p>
        </p:txBody>
      </p:sp>
      <p:sp>
        <p:nvSpPr>
          <p:cNvPr id="269627" name="Rectangle 315"/>
          <p:cNvSpPr>
            <a:spLocks noChangeArrowheads="1"/>
          </p:cNvSpPr>
          <p:nvPr/>
        </p:nvSpPr>
        <p:spPr bwMode="auto">
          <a:xfrm>
            <a:off x="2863850" y="4948238"/>
            <a:ext cx="417513" cy="365125"/>
          </a:xfrm>
          <a:prstGeom prst="rect">
            <a:avLst/>
          </a:prstGeom>
          <a:noFill/>
          <a:ln w="9525">
            <a:noFill/>
            <a:miter lim="800000"/>
            <a:headEnd/>
            <a:tailEnd/>
          </a:ln>
        </p:spPr>
        <p:txBody>
          <a:bodyPr/>
          <a:lstStyle/>
          <a:p>
            <a:endParaRPr lang="zh-CN" altLang="en-US"/>
          </a:p>
        </p:txBody>
      </p:sp>
      <p:sp>
        <p:nvSpPr>
          <p:cNvPr id="269628" name="Rectangle 316"/>
          <p:cNvSpPr>
            <a:spLocks noChangeArrowheads="1"/>
          </p:cNvSpPr>
          <p:nvPr/>
        </p:nvSpPr>
        <p:spPr bwMode="auto">
          <a:xfrm>
            <a:off x="1708150" y="4594225"/>
            <a:ext cx="419100" cy="365125"/>
          </a:xfrm>
          <a:prstGeom prst="rect">
            <a:avLst/>
          </a:prstGeom>
          <a:noFill/>
          <a:ln w="9525">
            <a:noFill/>
            <a:miter lim="800000"/>
            <a:headEnd/>
            <a:tailEnd/>
          </a:ln>
        </p:spPr>
        <p:txBody>
          <a:bodyPr/>
          <a:lstStyle/>
          <a:p>
            <a:endParaRPr lang="zh-CN" altLang="en-US"/>
          </a:p>
        </p:txBody>
      </p:sp>
      <p:sp>
        <p:nvSpPr>
          <p:cNvPr id="269629" name="Rectangle 317"/>
          <p:cNvSpPr>
            <a:spLocks noChangeArrowheads="1"/>
          </p:cNvSpPr>
          <p:nvPr/>
        </p:nvSpPr>
        <p:spPr bwMode="auto">
          <a:xfrm>
            <a:off x="427038" y="4254500"/>
            <a:ext cx="762000" cy="304800"/>
          </a:xfrm>
          <a:prstGeom prst="rect">
            <a:avLst/>
          </a:prstGeom>
          <a:noFill/>
          <a:ln w="9525">
            <a:noFill/>
            <a:miter lim="800000"/>
            <a:headEnd/>
            <a:tailEnd/>
          </a:ln>
        </p:spPr>
        <p:txBody>
          <a:bodyPr wrap="none" lIns="0" tIns="0" rIns="0" bIns="0">
            <a:spAutoFit/>
          </a:bodyPr>
          <a:lstStyle/>
          <a:p>
            <a:r>
              <a:rPr kumimoji="1" lang="zh-CN" altLang="en-US" sz="2000">
                <a:solidFill>
                  <a:srgbClr val="333399"/>
                </a:solidFill>
                <a:latin typeface="Arial" charset="0"/>
                <a:ea typeface="黑体" pitchFamily="2" charset="-122"/>
              </a:rPr>
              <a:t>浏览器</a:t>
            </a:r>
          </a:p>
        </p:txBody>
      </p:sp>
      <p:sp>
        <p:nvSpPr>
          <p:cNvPr id="269630" name="Rectangle 318"/>
          <p:cNvSpPr>
            <a:spLocks noChangeArrowheads="1"/>
          </p:cNvSpPr>
          <p:nvPr/>
        </p:nvSpPr>
        <p:spPr bwMode="auto">
          <a:xfrm>
            <a:off x="3732213" y="4268788"/>
            <a:ext cx="276225" cy="304800"/>
          </a:xfrm>
          <a:prstGeom prst="rect">
            <a:avLst/>
          </a:prstGeom>
          <a:noFill/>
          <a:ln w="9525">
            <a:noFill/>
            <a:miter lim="800000"/>
            <a:headEnd/>
            <a:tailEnd/>
          </a:ln>
        </p:spPr>
        <p:txBody>
          <a:bodyPr wrap="none" lIns="0" tIns="0" rIns="0" bIns="0">
            <a:spAutoFit/>
          </a:bodyPr>
          <a:lstStyle/>
          <a:p>
            <a:r>
              <a:rPr kumimoji="1" lang="en-US" altLang="zh-CN" sz="2000">
                <a:solidFill>
                  <a:srgbClr val="333399"/>
                </a:solidFill>
                <a:latin typeface="Arial" charset="0"/>
                <a:ea typeface="黑体" pitchFamily="2" charset="-122"/>
              </a:rPr>
              <a:t>R</a:t>
            </a:r>
            <a:r>
              <a:rPr kumimoji="1" lang="en-US" altLang="zh-CN" sz="2000" baseline="-25000">
                <a:solidFill>
                  <a:srgbClr val="333399"/>
                </a:solidFill>
                <a:latin typeface="Arial" charset="0"/>
                <a:ea typeface="黑体" pitchFamily="2" charset="-122"/>
              </a:rPr>
              <a:t>1</a:t>
            </a:r>
          </a:p>
        </p:txBody>
      </p:sp>
      <p:sp>
        <p:nvSpPr>
          <p:cNvPr id="269631" name="Rectangle 319"/>
          <p:cNvSpPr>
            <a:spLocks noChangeArrowheads="1"/>
          </p:cNvSpPr>
          <p:nvPr/>
        </p:nvSpPr>
        <p:spPr bwMode="auto">
          <a:xfrm>
            <a:off x="5895975" y="4294188"/>
            <a:ext cx="276225" cy="304800"/>
          </a:xfrm>
          <a:prstGeom prst="rect">
            <a:avLst/>
          </a:prstGeom>
          <a:noFill/>
          <a:ln w="9525">
            <a:noFill/>
            <a:miter lim="800000"/>
            <a:headEnd/>
            <a:tailEnd/>
          </a:ln>
        </p:spPr>
        <p:txBody>
          <a:bodyPr wrap="none" lIns="0" tIns="0" rIns="0" bIns="0">
            <a:spAutoFit/>
          </a:bodyPr>
          <a:lstStyle/>
          <a:p>
            <a:r>
              <a:rPr kumimoji="1" lang="en-US" altLang="zh-CN" sz="2000">
                <a:solidFill>
                  <a:srgbClr val="333399"/>
                </a:solidFill>
                <a:latin typeface="Arial" charset="0"/>
                <a:ea typeface="黑体" pitchFamily="2" charset="-122"/>
              </a:rPr>
              <a:t>R</a:t>
            </a:r>
            <a:r>
              <a:rPr kumimoji="1" lang="en-US" altLang="zh-CN" sz="2000" baseline="-25000">
                <a:solidFill>
                  <a:srgbClr val="333399"/>
                </a:solidFill>
                <a:latin typeface="Arial" charset="0"/>
                <a:ea typeface="黑体" pitchFamily="2" charset="-122"/>
              </a:rPr>
              <a:t>2</a:t>
            </a:r>
          </a:p>
        </p:txBody>
      </p:sp>
      <p:sp>
        <p:nvSpPr>
          <p:cNvPr id="269632" name="Freeform 320"/>
          <p:cNvSpPr>
            <a:spLocks/>
          </p:cNvSpPr>
          <p:nvPr/>
        </p:nvSpPr>
        <p:spPr bwMode="auto">
          <a:xfrm>
            <a:off x="1695450" y="4557713"/>
            <a:ext cx="914400" cy="1023937"/>
          </a:xfrm>
          <a:custGeom>
            <a:avLst/>
            <a:gdLst/>
            <a:ahLst/>
            <a:cxnLst>
              <a:cxn ang="0">
                <a:pos x="0" y="0"/>
              </a:cxn>
              <a:cxn ang="0">
                <a:pos x="504" y="524"/>
              </a:cxn>
            </a:cxnLst>
            <a:rect l="0" t="0" r="r" b="b"/>
            <a:pathLst>
              <a:path w="504" h="524">
                <a:moveTo>
                  <a:pt x="0" y="0"/>
                </a:moveTo>
                <a:cubicBezTo>
                  <a:pt x="84" y="87"/>
                  <a:pt x="399" y="415"/>
                  <a:pt x="504" y="524"/>
                </a:cubicBezTo>
              </a:path>
            </a:pathLst>
          </a:custGeom>
          <a:noFill/>
          <a:ln w="38100" cmpd="sng">
            <a:solidFill>
              <a:schemeClr val="hlink"/>
            </a:solidFill>
            <a:round/>
            <a:headEnd type="triangle" w="med" len="med"/>
            <a:tailEnd type="none" w="med" len="lg"/>
          </a:ln>
          <a:effectLst/>
        </p:spPr>
        <p:txBody>
          <a:bodyPr/>
          <a:lstStyle/>
          <a:p>
            <a:endParaRPr lang="zh-CN" altLang="en-US"/>
          </a:p>
        </p:txBody>
      </p:sp>
      <p:sp>
        <p:nvSpPr>
          <p:cNvPr id="269633" name="Freeform 321"/>
          <p:cNvSpPr>
            <a:spLocks/>
          </p:cNvSpPr>
          <p:nvPr/>
        </p:nvSpPr>
        <p:spPr bwMode="auto">
          <a:xfrm>
            <a:off x="990600" y="4913313"/>
            <a:ext cx="1663700" cy="871537"/>
          </a:xfrm>
          <a:custGeom>
            <a:avLst/>
            <a:gdLst/>
            <a:ahLst/>
            <a:cxnLst>
              <a:cxn ang="0">
                <a:pos x="0" y="0"/>
              </a:cxn>
              <a:cxn ang="0">
                <a:pos x="917" y="446"/>
              </a:cxn>
            </a:cxnLst>
            <a:rect l="0" t="0" r="r" b="b"/>
            <a:pathLst>
              <a:path w="917" h="446">
                <a:moveTo>
                  <a:pt x="0" y="0"/>
                </a:moveTo>
                <a:cubicBezTo>
                  <a:pt x="153" y="74"/>
                  <a:pt x="726" y="353"/>
                  <a:pt x="917" y="446"/>
                </a:cubicBezTo>
              </a:path>
            </a:pathLst>
          </a:custGeom>
          <a:noFill/>
          <a:ln w="38100" cmpd="sng">
            <a:solidFill>
              <a:schemeClr val="hlink"/>
            </a:solidFill>
            <a:round/>
            <a:headEnd type="triangle" w="med" len="med"/>
            <a:tailEnd type="none" w="med" len="lg"/>
          </a:ln>
          <a:effectLst/>
        </p:spPr>
        <p:txBody>
          <a:bodyPr/>
          <a:lstStyle/>
          <a:p>
            <a:endParaRPr lang="zh-CN" altLang="en-US"/>
          </a:p>
        </p:txBody>
      </p:sp>
      <p:sp>
        <p:nvSpPr>
          <p:cNvPr id="269634" name="Freeform 322"/>
          <p:cNvSpPr>
            <a:spLocks/>
          </p:cNvSpPr>
          <p:nvPr/>
        </p:nvSpPr>
        <p:spPr bwMode="auto">
          <a:xfrm>
            <a:off x="1554163" y="5565775"/>
            <a:ext cx="1066800" cy="366713"/>
          </a:xfrm>
          <a:custGeom>
            <a:avLst/>
            <a:gdLst/>
            <a:ahLst/>
            <a:cxnLst>
              <a:cxn ang="0">
                <a:pos x="0" y="0"/>
              </a:cxn>
              <a:cxn ang="0">
                <a:pos x="588" y="188"/>
              </a:cxn>
            </a:cxnLst>
            <a:rect l="0" t="0" r="r" b="b"/>
            <a:pathLst>
              <a:path w="588" h="188">
                <a:moveTo>
                  <a:pt x="0" y="0"/>
                </a:moveTo>
                <a:cubicBezTo>
                  <a:pt x="98" y="31"/>
                  <a:pt x="466" y="149"/>
                  <a:pt x="588" y="188"/>
                </a:cubicBezTo>
              </a:path>
            </a:pathLst>
          </a:custGeom>
          <a:noFill/>
          <a:ln w="38100" cmpd="sng">
            <a:solidFill>
              <a:schemeClr val="hlink"/>
            </a:solidFill>
            <a:round/>
            <a:headEnd type="triangle" w="med" len="med"/>
            <a:tailEnd type="none" w="med" len="lg"/>
          </a:ln>
          <a:effectLst/>
        </p:spPr>
        <p:txBody>
          <a:bodyPr/>
          <a:lstStyle/>
          <a:p>
            <a:endParaRPr lang="zh-CN" altLang="en-US"/>
          </a:p>
        </p:txBody>
      </p:sp>
      <p:sp>
        <p:nvSpPr>
          <p:cNvPr id="269635" name="Freeform 323"/>
          <p:cNvSpPr>
            <a:spLocks/>
          </p:cNvSpPr>
          <p:nvPr/>
        </p:nvSpPr>
        <p:spPr bwMode="auto">
          <a:xfrm>
            <a:off x="1565275" y="3671888"/>
            <a:ext cx="1125538" cy="1776412"/>
          </a:xfrm>
          <a:custGeom>
            <a:avLst/>
            <a:gdLst/>
            <a:ahLst/>
            <a:cxnLst>
              <a:cxn ang="0">
                <a:pos x="0" y="0"/>
              </a:cxn>
              <a:cxn ang="0">
                <a:pos x="620" y="909"/>
              </a:cxn>
            </a:cxnLst>
            <a:rect l="0" t="0" r="r" b="b"/>
            <a:pathLst>
              <a:path w="620" h="909">
                <a:moveTo>
                  <a:pt x="0" y="0"/>
                </a:moveTo>
                <a:cubicBezTo>
                  <a:pt x="103" y="151"/>
                  <a:pt x="491" y="720"/>
                  <a:pt x="620" y="909"/>
                </a:cubicBezTo>
              </a:path>
            </a:pathLst>
          </a:custGeom>
          <a:noFill/>
          <a:ln w="38100" cmpd="sng">
            <a:solidFill>
              <a:schemeClr val="hlink"/>
            </a:solidFill>
            <a:round/>
            <a:headEnd type="triangle" w="med" len="med"/>
            <a:tailEnd type="none" w="med" len="lg"/>
          </a:ln>
          <a:effectLst/>
        </p:spPr>
        <p:txBody>
          <a:bodyPr/>
          <a:lstStyle/>
          <a:p>
            <a:endParaRPr lang="zh-CN" altLang="en-US"/>
          </a:p>
        </p:txBody>
      </p:sp>
      <p:sp>
        <p:nvSpPr>
          <p:cNvPr id="269636" name="Text Box 324"/>
          <p:cNvSpPr txBox="1">
            <a:spLocks noChangeArrowheads="1"/>
          </p:cNvSpPr>
          <p:nvPr/>
        </p:nvSpPr>
        <p:spPr bwMode="auto">
          <a:xfrm>
            <a:off x="468313" y="2122488"/>
            <a:ext cx="8228012" cy="946150"/>
          </a:xfrm>
          <a:prstGeom prst="rect">
            <a:avLst/>
          </a:prstGeom>
          <a:noFill/>
          <a:ln w="9525">
            <a:noFill/>
            <a:miter lim="800000"/>
            <a:headEnd/>
            <a:tailEnd/>
          </a:ln>
          <a:effectLst/>
        </p:spPr>
        <p:txBody>
          <a:bodyPr>
            <a:spAutoFit/>
          </a:bodyPr>
          <a:lstStyle/>
          <a:p>
            <a:r>
              <a:rPr lang="en-US" altLang="zh-CN" sz="2800">
                <a:solidFill>
                  <a:srgbClr val="333399"/>
                </a:solidFill>
                <a:latin typeface="Arial" charset="0"/>
                <a:ea typeface="黑体" pitchFamily="2" charset="-122"/>
              </a:rPr>
              <a:t>(2) </a:t>
            </a:r>
            <a:r>
              <a:rPr lang="zh-CN" altLang="en-US" sz="2800">
                <a:solidFill>
                  <a:srgbClr val="333399"/>
                </a:solidFill>
                <a:latin typeface="Arial" charset="0"/>
                <a:ea typeface="黑体" pitchFamily="2" charset="-122"/>
              </a:rPr>
              <a:t>若高速缓存已经存放了所请求的对象，则将此对象放入 </a:t>
            </a:r>
            <a:r>
              <a:rPr lang="en-US" altLang="zh-CN" sz="2800">
                <a:solidFill>
                  <a:srgbClr val="333399"/>
                </a:solidFill>
                <a:latin typeface="Arial" charset="0"/>
                <a:ea typeface="黑体" pitchFamily="2" charset="-122"/>
              </a:rPr>
              <a:t>HTTP </a:t>
            </a:r>
            <a:r>
              <a:rPr lang="zh-CN" altLang="en-US" sz="2800">
                <a:solidFill>
                  <a:srgbClr val="333399"/>
                </a:solidFill>
                <a:latin typeface="Arial" charset="0"/>
                <a:ea typeface="黑体" pitchFamily="2" charset="-122"/>
              </a:rPr>
              <a:t>响应报文中返回给浏览器。</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9635"/>
                                        </p:tgtEl>
                                        <p:attrNameLst>
                                          <p:attrName>style.visibility</p:attrName>
                                        </p:attrNameLst>
                                      </p:cBhvr>
                                      <p:to>
                                        <p:strVal val="visible"/>
                                      </p:to>
                                    </p:set>
                                    <p:animEffect transition="in" filter="wipe(down)">
                                      <p:cBhvr>
                                        <p:cTn id="7" dur="500"/>
                                        <p:tgtEl>
                                          <p:spTgt spid="269635"/>
                                        </p:tgtEl>
                                      </p:cBhvr>
                                    </p:animEffect>
                                  </p:childTnLst>
                                </p:cTn>
                              </p:par>
                            </p:childTnLst>
                          </p:cTn>
                        </p:par>
                        <p:par>
                          <p:cTn id="8" fill="hold">
                            <p:stCondLst>
                              <p:cond delay="500"/>
                            </p:stCondLst>
                            <p:childTnLst>
                              <p:par>
                                <p:cTn id="9" presetID="22" presetClass="entr" presetSubtype="4" fill="hold" grpId="0" nodeType="afterEffect">
                                  <p:stCondLst>
                                    <p:cond delay="500"/>
                                  </p:stCondLst>
                                  <p:childTnLst>
                                    <p:set>
                                      <p:cBhvr>
                                        <p:cTn id="10" dur="1" fill="hold">
                                          <p:stCondLst>
                                            <p:cond delay="0"/>
                                          </p:stCondLst>
                                        </p:cTn>
                                        <p:tgtEl>
                                          <p:spTgt spid="269632"/>
                                        </p:tgtEl>
                                        <p:attrNameLst>
                                          <p:attrName>style.visibility</p:attrName>
                                        </p:attrNameLst>
                                      </p:cBhvr>
                                      <p:to>
                                        <p:strVal val="visible"/>
                                      </p:to>
                                    </p:set>
                                    <p:animEffect transition="in" filter="wipe(down)">
                                      <p:cBhvr>
                                        <p:cTn id="11" dur="500"/>
                                        <p:tgtEl>
                                          <p:spTgt spid="269632"/>
                                        </p:tgtEl>
                                      </p:cBhvr>
                                    </p:animEffect>
                                  </p:childTnLst>
                                </p:cTn>
                              </p:par>
                            </p:childTnLst>
                          </p:cTn>
                        </p:par>
                        <p:par>
                          <p:cTn id="12" fill="hold">
                            <p:stCondLst>
                              <p:cond delay="1500"/>
                            </p:stCondLst>
                            <p:childTnLst>
                              <p:par>
                                <p:cTn id="13" presetID="22" presetClass="entr" presetSubtype="2" fill="hold" grpId="0" nodeType="afterEffect">
                                  <p:stCondLst>
                                    <p:cond delay="500"/>
                                  </p:stCondLst>
                                  <p:childTnLst>
                                    <p:set>
                                      <p:cBhvr>
                                        <p:cTn id="14" dur="1" fill="hold">
                                          <p:stCondLst>
                                            <p:cond delay="0"/>
                                          </p:stCondLst>
                                        </p:cTn>
                                        <p:tgtEl>
                                          <p:spTgt spid="269633"/>
                                        </p:tgtEl>
                                        <p:attrNameLst>
                                          <p:attrName>style.visibility</p:attrName>
                                        </p:attrNameLst>
                                      </p:cBhvr>
                                      <p:to>
                                        <p:strVal val="visible"/>
                                      </p:to>
                                    </p:set>
                                    <p:animEffect transition="in" filter="wipe(right)">
                                      <p:cBhvr>
                                        <p:cTn id="15" dur="500"/>
                                        <p:tgtEl>
                                          <p:spTgt spid="269633"/>
                                        </p:tgtEl>
                                      </p:cBhvr>
                                    </p:animEffect>
                                  </p:childTnLst>
                                </p:cTn>
                              </p:par>
                            </p:childTnLst>
                          </p:cTn>
                        </p:par>
                        <p:par>
                          <p:cTn id="16" fill="hold">
                            <p:stCondLst>
                              <p:cond delay="2500"/>
                            </p:stCondLst>
                            <p:childTnLst>
                              <p:par>
                                <p:cTn id="17" presetID="22" presetClass="entr" presetSubtype="2" fill="hold" grpId="0" nodeType="afterEffect">
                                  <p:stCondLst>
                                    <p:cond delay="500"/>
                                  </p:stCondLst>
                                  <p:childTnLst>
                                    <p:set>
                                      <p:cBhvr>
                                        <p:cTn id="18" dur="1" fill="hold">
                                          <p:stCondLst>
                                            <p:cond delay="0"/>
                                          </p:stCondLst>
                                        </p:cTn>
                                        <p:tgtEl>
                                          <p:spTgt spid="269634"/>
                                        </p:tgtEl>
                                        <p:attrNameLst>
                                          <p:attrName>style.visibility</p:attrName>
                                        </p:attrNameLst>
                                      </p:cBhvr>
                                      <p:to>
                                        <p:strVal val="visible"/>
                                      </p:to>
                                    </p:set>
                                    <p:animEffect transition="in" filter="wipe(right)">
                                      <p:cBhvr>
                                        <p:cTn id="19" dur="500"/>
                                        <p:tgtEl>
                                          <p:spTgt spid="269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632" grpId="0" animBg="1"/>
      <p:bldP spid="269633" grpId="0" animBg="1"/>
      <p:bldP spid="269634" grpId="0" animBg="1"/>
      <p:bldP spid="26963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idx="4294967295"/>
          </p:nvPr>
        </p:nvSpPr>
        <p:spPr>
          <a:xfrm>
            <a:off x="1350963" y="503238"/>
            <a:ext cx="7793037" cy="622300"/>
          </a:xfrm>
        </p:spPr>
        <p:txBody>
          <a:bodyPr>
            <a:normAutofit fontScale="90000"/>
          </a:bodyPr>
          <a:lstStyle/>
          <a:p>
            <a:pPr algn="ctr"/>
            <a:r>
              <a:rPr lang="zh-CN" altLang="en-US"/>
              <a:t>使用高速缓存的情况</a:t>
            </a:r>
          </a:p>
        </p:txBody>
      </p:sp>
      <p:grpSp>
        <p:nvGrpSpPr>
          <p:cNvPr id="271363" name="Group 3"/>
          <p:cNvGrpSpPr>
            <a:grpSpLocks/>
          </p:cNvGrpSpPr>
          <p:nvPr/>
        </p:nvGrpSpPr>
        <p:grpSpPr bwMode="auto">
          <a:xfrm>
            <a:off x="250825" y="3494088"/>
            <a:ext cx="3454400" cy="2570162"/>
            <a:chOff x="912" y="768"/>
            <a:chExt cx="2400" cy="1584"/>
          </a:xfrm>
        </p:grpSpPr>
        <p:sp>
          <p:nvSpPr>
            <p:cNvPr id="271364" name="Oval 4"/>
            <p:cNvSpPr>
              <a:spLocks noChangeArrowheads="1"/>
            </p:cNvSpPr>
            <p:nvPr/>
          </p:nvSpPr>
          <p:spPr bwMode="auto">
            <a:xfrm>
              <a:off x="1751" y="799"/>
              <a:ext cx="1026" cy="628"/>
            </a:xfrm>
            <a:prstGeom prst="ellipse">
              <a:avLst/>
            </a:prstGeom>
            <a:solidFill>
              <a:srgbClr val="000000"/>
            </a:solidFill>
            <a:ln w="9525">
              <a:noFill/>
              <a:round/>
              <a:headEnd/>
              <a:tailEnd/>
            </a:ln>
          </p:spPr>
          <p:txBody>
            <a:bodyPr/>
            <a:lstStyle/>
            <a:p>
              <a:endParaRPr lang="zh-CN" altLang="en-US"/>
            </a:p>
          </p:txBody>
        </p:sp>
        <p:sp>
          <p:nvSpPr>
            <p:cNvPr id="271365" name="Oval 5"/>
            <p:cNvSpPr>
              <a:spLocks noChangeArrowheads="1"/>
            </p:cNvSpPr>
            <p:nvPr/>
          </p:nvSpPr>
          <p:spPr bwMode="auto">
            <a:xfrm>
              <a:off x="1172" y="972"/>
              <a:ext cx="781" cy="627"/>
            </a:xfrm>
            <a:prstGeom prst="ellipse">
              <a:avLst/>
            </a:prstGeom>
            <a:solidFill>
              <a:srgbClr val="000000"/>
            </a:solidFill>
            <a:ln w="9525">
              <a:noFill/>
              <a:round/>
              <a:headEnd/>
              <a:tailEnd/>
            </a:ln>
          </p:spPr>
          <p:txBody>
            <a:bodyPr/>
            <a:lstStyle/>
            <a:p>
              <a:endParaRPr lang="zh-CN" altLang="en-US"/>
            </a:p>
          </p:txBody>
        </p:sp>
        <p:sp>
          <p:nvSpPr>
            <p:cNvPr id="271366" name="Oval 6"/>
            <p:cNvSpPr>
              <a:spLocks noChangeArrowheads="1"/>
            </p:cNvSpPr>
            <p:nvPr/>
          </p:nvSpPr>
          <p:spPr bwMode="auto">
            <a:xfrm>
              <a:off x="926" y="1364"/>
              <a:ext cx="521" cy="502"/>
            </a:xfrm>
            <a:prstGeom prst="ellipse">
              <a:avLst/>
            </a:prstGeom>
            <a:solidFill>
              <a:srgbClr val="000000"/>
            </a:solidFill>
            <a:ln w="9525">
              <a:noFill/>
              <a:round/>
              <a:headEnd/>
              <a:tailEnd/>
            </a:ln>
          </p:spPr>
          <p:txBody>
            <a:bodyPr/>
            <a:lstStyle/>
            <a:p>
              <a:endParaRPr lang="zh-CN" altLang="en-US"/>
            </a:p>
          </p:txBody>
        </p:sp>
        <p:sp>
          <p:nvSpPr>
            <p:cNvPr id="271367" name="Oval 7"/>
            <p:cNvSpPr>
              <a:spLocks noChangeArrowheads="1"/>
            </p:cNvSpPr>
            <p:nvPr/>
          </p:nvSpPr>
          <p:spPr bwMode="auto">
            <a:xfrm>
              <a:off x="1085" y="1599"/>
              <a:ext cx="796" cy="549"/>
            </a:xfrm>
            <a:prstGeom prst="ellipse">
              <a:avLst/>
            </a:prstGeom>
            <a:solidFill>
              <a:srgbClr val="000000"/>
            </a:solidFill>
            <a:ln w="9525">
              <a:noFill/>
              <a:round/>
              <a:headEnd/>
              <a:tailEnd/>
            </a:ln>
          </p:spPr>
          <p:txBody>
            <a:bodyPr/>
            <a:lstStyle/>
            <a:p>
              <a:endParaRPr lang="zh-CN" altLang="en-US"/>
            </a:p>
          </p:txBody>
        </p:sp>
        <p:sp>
          <p:nvSpPr>
            <p:cNvPr id="271368" name="Oval 8"/>
            <p:cNvSpPr>
              <a:spLocks noChangeArrowheads="1"/>
            </p:cNvSpPr>
            <p:nvPr/>
          </p:nvSpPr>
          <p:spPr bwMode="auto">
            <a:xfrm>
              <a:off x="1664" y="1693"/>
              <a:ext cx="1200" cy="659"/>
            </a:xfrm>
            <a:prstGeom prst="ellipse">
              <a:avLst/>
            </a:prstGeom>
            <a:solidFill>
              <a:srgbClr val="000000"/>
            </a:solidFill>
            <a:ln w="9525">
              <a:noFill/>
              <a:round/>
              <a:headEnd/>
              <a:tailEnd/>
            </a:ln>
          </p:spPr>
          <p:txBody>
            <a:bodyPr/>
            <a:lstStyle/>
            <a:p>
              <a:endParaRPr lang="zh-CN" altLang="en-US"/>
            </a:p>
          </p:txBody>
        </p:sp>
        <p:sp>
          <p:nvSpPr>
            <p:cNvPr id="271369" name="Oval 9"/>
            <p:cNvSpPr>
              <a:spLocks noChangeArrowheads="1"/>
            </p:cNvSpPr>
            <p:nvPr/>
          </p:nvSpPr>
          <p:spPr bwMode="auto">
            <a:xfrm>
              <a:off x="2445" y="988"/>
              <a:ext cx="751" cy="486"/>
            </a:xfrm>
            <a:prstGeom prst="ellipse">
              <a:avLst/>
            </a:prstGeom>
            <a:solidFill>
              <a:srgbClr val="000000"/>
            </a:solidFill>
            <a:ln w="9525">
              <a:noFill/>
              <a:round/>
              <a:headEnd/>
              <a:tailEnd/>
            </a:ln>
          </p:spPr>
          <p:txBody>
            <a:bodyPr/>
            <a:lstStyle/>
            <a:p>
              <a:endParaRPr lang="zh-CN" altLang="en-US"/>
            </a:p>
          </p:txBody>
        </p:sp>
        <p:sp>
          <p:nvSpPr>
            <p:cNvPr id="271370" name="Oval 10"/>
            <p:cNvSpPr>
              <a:spLocks noChangeArrowheads="1"/>
            </p:cNvSpPr>
            <p:nvPr/>
          </p:nvSpPr>
          <p:spPr bwMode="auto">
            <a:xfrm>
              <a:off x="2560" y="1317"/>
              <a:ext cx="752" cy="486"/>
            </a:xfrm>
            <a:prstGeom prst="ellipse">
              <a:avLst/>
            </a:prstGeom>
            <a:solidFill>
              <a:srgbClr val="000000"/>
            </a:solidFill>
            <a:ln w="9525">
              <a:noFill/>
              <a:round/>
              <a:headEnd/>
              <a:tailEnd/>
            </a:ln>
          </p:spPr>
          <p:txBody>
            <a:bodyPr/>
            <a:lstStyle/>
            <a:p>
              <a:endParaRPr lang="zh-CN" altLang="en-US"/>
            </a:p>
          </p:txBody>
        </p:sp>
        <p:sp>
          <p:nvSpPr>
            <p:cNvPr id="271371" name="Oval 11"/>
            <p:cNvSpPr>
              <a:spLocks noChangeArrowheads="1"/>
            </p:cNvSpPr>
            <p:nvPr/>
          </p:nvSpPr>
          <p:spPr bwMode="auto">
            <a:xfrm>
              <a:off x="2488" y="1427"/>
              <a:ext cx="752" cy="815"/>
            </a:xfrm>
            <a:prstGeom prst="ellipse">
              <a:avLst/>
            </a:prstGeom>
            <a:solidFill>
              <a:srgbClr val="000000"/>
            </a:solidFill>
            <a:ln w="9525">
              <a:noFill/>
              <a:round/>
              <a:headEnd/>
              <a:tailEnd/>
            </a:ln>
          </p:spPr>
          <p:txBody>
            <a:bodyPr/>
            <a:lstStyle/>
            <a:p>
              <a:endParaRPr lang="zh-CN" altLang="en-US"/>
            </a:p>
          </p:txBody>
        </p:sp>
        <p:sp>
          <p:nvSpPr>
            <p:cNvPr id="271372" name="Oval 12"/>
            <p:cNvSpPr>
              <a:spLocks noChangeArrowheads="1"/>
            </p:cNvSpPr>
            <p:nvPr/>
          </p:nvSpPr>
          <p:spPr bwMode="auto">
            <a:xfrm>
              <a:off x="1360" y="1176"/>
              <a:ext cx="1547" cy="815"/>
            </a:xfrm>
            <a:prstGeom prst="ellipse">
              <a:avLst/>
            </a:prstGeom>
            <a:solidFill>
              <a:srgbClr val="000000"/>
            </a:solidFill>
            <a:ln w="9525">
              <a:noFill/>
              <a:round/>
              <a:headEnd/>
              <a:tailEnd/>
            </a:ln>
          </p:spPr>
          <p:txBody>
            <a:bodyPr/>
            <a:lstStyle/>
            <a:p>
              <a:endParaRPr lang="zh-CN" altLang="en-US"/>
            </a:p>
          </p:txBody>
        </p:sp>
        <p:grpSp>
          <p:nvGrpSpPr>
            <p:cNvPr id="271373" name="Group 13"/>
            <p:cNvGrpSpPr>
              <a:grpSpLocks/>
            </p:cNvGrpSpPr>
            <p:nvPr/>
          </p:nvGrpSpPr>
          <p:grpSpPr bwMode="auto">
            <a:xfrm>
              <a:off x="912" y="768"/>
              <a:ext cx="2386" cy="1553"/>
              <a:chOff x="912" y="768"/>
              <a:chExt cx="2386" cy="1553"/>
            </a:xfrm>
          </p:grpSpPr>
          <p:sp>
            <p:nvSpPr>
              <p:cNvPr id="271374" name="Oval 14"/>
              <p:cNvSpPr>
                <a:spLocks noChangeArrowheads="1"/>
              </p:cNvSpPr>
              <p:nvPr/>
            </p:nvSpPr>
            <p:spPr bwMode="auto">
              <a:xfrm>
                <a:off x="1736" y="768"/>
                <a:ext cx="1027" cy="627"/>
              </a:xfrm>
              <a:prstGeom prst="ellipse">
                <a:avLst/>
              </a:prstGeom>
              <a:solidFill>
                <a:srgbClr val="DDDDDD"/>
              </a:solidFill>
              <a:ln w="9525">
                <a:noFill/>
                <a:round/>
                <a:headEnd/>
                <a:tailEnd/>
              </a:ln>
            </p:spPr>
            <p:txBody>
              <a:bodyPr/>
              <a:lstStyle/>
              <a:p>
                <a:endParaRPr lang="zh-CN" altLang="en-US"/>
              </a:p>
            </p:txBody>
          </p:sp>
          <p:sp>
            <p:nvSpPr>
              <p:cNvPr id="271375" name="Oval 15"/>
              <p:cNvSpPr>
                <a:spLocks noChangeArrowheads="1"/>
              </p:cNvSpPr>
              <p:nvPr/>
            </p:nvSpPr>
            <p:spPr bwMode="auto">
              <a:xfrm>
                <a:off x="1158" y="941"/>
                <a:ext cx="781" cy="627"/>
              </a:xfrm>
              <a:prstGeom prst="ellipse">
                <a:avLst/>
              </a:prstGeom>
              <a:solidFill>
                <a:srgbClr val="DDDDDD"/>
              </a:solidFill>
              <a:ln w="9525">
                <a:noFill/>
                <a:round/>
                <a:headEnd/>
                <a:tailEnd/>
              </a:ln>
            </p:spPr>
            <p:txBody>
              <a:bodyPr/>
              <a:lstStyle/>
              <a:p>
                <a:endParaRPr lang="zh-CN" altLang="en-US"/>
              </a:p>
            </p:txBody>
          </p:sp>
          <p:sp>
            <p:nvSpPr>
              <p:cNvPr id="271376" name="Oval 16"/>
              <p:cNvSpPr>
                <a:spLocks noChangeArrowheads="1"/>
              </p:cNvSpPr>
              <p:nvPr/>
            </p:nvSpPr>
            <p:spPr bwMode="auto">
              <a:xfrm>
                <a:off x="912" y="1333"/>
                <a:ext cx="520" cy="501"/>
              </a:xfrm>
              <a:prstGeom prst="ellipse">
                <a:avLst/>
              </a:prstGeom>
              <a:solidFill>
                <a:srgbClr val="DDDDDD"/>
              </a:solidFill>
              <a:ln w="9525">
                <a:noFill/>
                <a:round/>
                <a:headEnd/>
                <a:tailEnd/>
              </a:ln>
            </p:spPr>
            <p:txBody>
              <a:bodyPr/>
              <a:lstStyle/>
              <a:p>
                <a:endParaRPr lang="zh-CN" altLang="en-US"/>
              </a:p>
            </p:txBody>
          </p:sp>
          <p:sp>
            <p:nvSpPr>
              <p:cNvPr id="271377" name="Oval 17"/>
              <p:cNvSpPr>
                <a:spLocks noChangeArrowheads="1"/>
              </p:cNvSpPr>
              <p:nvPr/>
            </p:nvSpPr>
            <p:spPr bwMode="auto">
              <a:xfrm>
                <a:off x="1071" y="1568"/>
                <a:ext cx="795" cy="549"/>
              </a:xfrm>
              <a:prstGeom prst="ellipse">
                <a:avLst/>
              </a:prstGeom>
              <a:solidFill>
                <a:srgbClr val="DDDDDD"/>
              </a:solidFill>
              <a:ln w="9525">
                <a:noFill/>
                <a:round/>
                <a:headEnd/>
                <a:tailEnd/>
              </a:ln>
            </p:spPr>
            <p:txBody>
              <a:bodyPr/>
              <a:lstStyle/>
              <a:p>
                <a:endParaRPr lang="zh-CN" altLang="en-US"/>
              </a:p>
            </p:txBody>
          </p:sp>
          <p:sp>
            <p:nvSpPr>
              <p:cNvPr id="271378" name="Oval 18"/>
              <p:cNvSpPr>
                <a:spLocks noChangeArrowheads="1"/>
              </p:cNvSpPr>
              <p:nvPr/>
            </p:nvSpPr>
            <p:spPr bwMode="auto">
              <a:xfrm>
                <a:off x="1649" y="1662"/>
                <a:ext cx="1200" cy="659"/>
              </a:xfrm>
              <a:prstGeom prst="ellipse">
                <a:avLst/>
              </a:prstGeom>
              <a:solidFill>
                <a:srgbClr val="DDDDDD"/>
              </a:solidFill>
              <a:ln w="9525">
                <a:noFill/>
                <a:round/>
                <a:headEnd/>
                <a:tailEnd/>
              </a:ln>
            </p:spPr>
            <p:txBody>
              <a:bodyPr/>
              <a:lstStyle/>
              <a:p>
                <a:endParaRPr lang="zh-CN" altLang="en-US"/>
              </a:p>
            </p:txBody>
          </p:sp>
          <p:sp>
            <p:nvSpPr>
              <p:cNvPr id="271379" name="Oval 19"/>
              <p:cNvSpPr>
                <a:spLocks noChangeArrowheads="1"/>
              </p:cNvSpPr>
              <p:nvPr/>
            </p:nvSpPr>
            <p:spPr bwMode="auto">
              <a:xfrm>
                <a:off x="2430" y="956"/>
                <a:ext cx="752" cy="486"/>
              </a:xfrm>
              <a:prstGeom prst="ellipse">
                <a:avLst/>
              </a:prstGeom>
              <a:solidFill>
                <a:srgbClr val="DDDDDD"/>
              </a:solidFill>
              <a:ln w="9525">
                <a:noFill/>
                <a:round/>
                <a:headEnd/>
                <a:tailEnd/>
              </a:ln>
            </p:spPr>
            <p:txBody>
              <a:bodyPr/>
              <a:lstStyle/>
              <a:p>
                <a:endParaRPr lang="zh-CN" altLang="en-US"/>
              </a:p>
            </p:txBody>
          </p:sp>
          <p:sp>
            <p:nvSpPr>
              <p:cNvPr id="271380" name="Oval 20"/>
              <p:cNvSpPr>
                <a:spLocks noChangeArrowheads="1"/>
              </p:cNvSpPr>
              <p:nvPr/>
            </p:nvSpPr>
            <p:spPr bwMode="auto">
              <a:xfrm>
                <a:off x="2546" y="1286"/>
                <a:ext cx="752" cy="486"/>
              </a:xfrm>
              <a:prstGeom prst="ellipse">
                <a:avLst/>
              </a:prstGeom>
              <a:solidFill>
                <a:srgbClr val="DDDDDD"/>
              </a:solidFill>
              <a:ln w="9525">
                <a:noFill/>
                <a:round/>
                <a:headEnd/>
                <a:tailEnd/>
              </a:ln>
            </p:spPr>
            <p:txBody>
              <a:bodyPr/>
              <a:lstStyle/>
              <a:p>
                <a:endParaRPr lang="zh-CN" altLang="en-US"/>
              </a:p>
            </p:txBody>
          </p:sp>
          <p:sp>
            <p:nvSpPr>
              <p:cNvPr id="271381" name="Oval 21"/>
              <p:cNvSpPr>
                <a:spLocks noChangeArrowheads="1"/>
              </p:cNvSpPr>
              <p:nvPr/>
            </p:nvSpPr>
            <p:spPr bwMode="auto">
              <a:xfrm>
                <a:off x="2473" y="1395"/>
                <a:ext cx="752" cy="816"/>
              </a:xfrm>
              <a:prstGeom prst="ellipse">
                <a:avLst/>
              </a:prstGeom>
              <a:solidFill>
                <a:srgbClr val="DDDDDD"/>
              </a:solidFill>
              <a:ln w="9525">
                <a:noFill/>
                <a:round/>
                <a:headEnd/>
                <a:tailEnd/>
              </a:ln>
            </p:spPr>
            <p:txBody>
              <a:bodyPr/>
              <a:lstStyle/>
              <a:p>
                <a:endParaRPr lang="zh-CN" altLang="en-US"/>
              </a:p>
            </p:txBody>
          </p:sp>
          <p:sp>
            <p:nvSpPr>
              <p:cNvPr id="271382" name="Oval 22"/>
              <p:cNvSpPr>
                <a:spLocks noChangeArrowheads="1"/>
              </p:cNvSpPr>
              <p:nvPr/>
            </p:nvSpPr>
            <p:spPr bwMode="auto">
              <a:xfrm>
                <a:off x="1346" y="1144"/>
                <a:ext cx="1547" cy="816"/>
              </a:xfrm>
              <a:prstGeom prst="ellipse">
                <a:avLst/>
              </a:prstGeom>
              <a:solidFill>
                <a:srgbClr val="DDDDDD"/>
              </a:solidFill>
              <a:ln w="9525">
                <a:noFill/>
                <a:round/>
                <a:headEnd/>
                <a:tailEnd/>
              </a:ln>
            </p:spPr>
            <p:txBody>
              <a:bodyPr/>
              <a:lstStyle/>
              <a:p>
                <a:endParaRPr lang="zh-CN" altLang="en-US"/>
              </a:p>
            </p:txBody>
          </p:sp>
        </p:grpSp>
      </p:grpSp>
      <p:graphicFrame>
        <p:nvGraphicFramePr>
          <p:cNvPr id="271383" name="Object 23"/>
          <p:cNvGraphicFramePr>
            <a:graphicFrameLocks noChangeAspect="1"/>
          </p:cNvGraphicFramePr>
          <p:nvPr/>
        </p:nvGraphicFramePr>
        <p:xfrm>
          <a:off x="6542088" y="4217988"/>
          <a:ext cx="1770062" cy="1149350"/>
        </p:xfrm>
        <a:graphic>
          <a:graphicData uri="http://schemas.openxmlformats.org/presentationml/2006/ole">
            <p:oleObj spid="_x0000_s271383" name="VISIO" r:id="rId4" imgW="1689840" imgH="964440" progId="Visio.Drawing.6">
              <p:embed/>
            </p:oleObj>
          </a:graphicData>
        </a:graphic>
      </p:graphicFrame>
      <p:sp>
        <p:nvSpPr>
          <p:cNvPr id="271384" name="Line 24"/>
          <p:cNvSpPr>
            <a:spLocks noChangeShapeType="1"/>
          </p:cNvSpPr>
          <p:nvPr/>
        </p:nvSpPr>
        <p:spPr bwMode="auto">
          <a:xfrm>
            <a:off x="3735388" y="4779963"/>
            <a:ext cx="2524125" cy="0"/>
          </a:xfrm>
          <a:prstGeom prst="line">
            <a:avLst/>
          </a:prstGeom>
          <a:noFill/>
          <a:ln w="38100">
            <a:solidFill>
              <a:srgbClr val="333399"/>
            </a:solidFill>
            <a:round/>
            <a:headEnd/>
            <a:tailEnd/>
          </a:ln>
          <a:effectLst/>
        </p:spPr>
        <p:txBody>
          <a:bodyPr/>
          <a:lstStyle/>
          <a:p>
            <a:endParaRPr lang="zh-CN" altLang="en-US"/>
          </a:p>
        </p:txBody>
      </p:sp>
      <p:sp>
        <p:nvSpPr>
          <p:cNvPr id="271385" name="Line 25"/>
          <p:cNvSpPr>
            <a:spLocks noChangeShapeType="1"/>
          </p:cNvSpPr>
          <p:nvPr/>
        </p:nvSpPr>
        <p:spPr bwMode="auto">
          <a:xfrm>
            <a:off x="7637463" y="5289550"/>
            <a:ext cx="649287" cy="542925"/>
          </a:xfrm>
          <a:prstGeom prst="line">
            <a:avLst/>
          </a:prstGeom>
          <a:noFill/>
          <a:ln w="28575">
            <a:solidFill>
              <a:srgbClr val="333399"/>
            </a:solidFill>
            <a:round/>
            <a:headEnd/>
            <a:tailEnd/>
          </a:ln>
        </p:spPr>
        <p:txBody>
          <a:bodyPr/>
          <a:lstStyle/>
          <a:p>
            <a:endParaRPr lang="zh-CN" altLang="en-US"/>
          </a:p>
        </p:txBody>
      </p:sp>
      <p:sp>
        <p:nvSpPr>
          <p:cNvPr id="271386" name="Line 26"/>
          <p:cNvSpPr>
            <a:spLocks noChangeShapeType="1"/>
          </p:cNvSpPr>
          <p:nvPr/>
        </p:nvSpPr>
        <p:spPr bwMode="auto">
          <a:xfrm>
            <a:off x="8012113" y="5010150"/>
            <a:ext cx="520700" cy="115888"/>
          </a:xfrm>
          <a:prstGeom prst="line">
            <a:avLst/>
          </a:prstGeom>
          <a:noFill/>
          <a:ln w="28575">
            <a:solidFill>
              <a:srgbClr val="333399"/>
            </a:solidFill>
            <a:round/>
            <a:headEnd/>
            <a:tailEnd/>
          </a:ln>
        </p:spPr>
        <p:txBody>
          <a:bodyPr/>
          <a:lstStyle/>
          <a:p>
            <a:endParaRPr lang="zh-CN" altLang="en-US"/>
          </a:p>
        </p:txBody>
      </p:sp>
      <p:sp>
        <p:nvSpPr>
          <p:cNvPr id="271387" name="Line 27"/>
          <p:cNvSpPr>
            <a:spLocks noChangeShapeType="1"/>
          </p:cNvSpPr>
          <p:nvPr/>
        </p:nvSpPr>
        <p:spPr bwMode="auto">
          <a:xfrm flipV="1">
            <a:off x="8040688" y="4329113"/>
            <a:ext cx="492125" cy="153987"/>
          </a:xfrm>
          <a:prstGeom prst="line">
            <a:avLst/>
          </a:prstGeom>
          <a:noFill/>
          <a:ln w="28575">
            <a:solidFill>
              <a:srgbClr val="333399"/>
            </a:solidFill>
            <a:round/>
            <a:headEnd/>
            <a:tailEnd/>
          </a:ln>
        </p:spPr>
        <p:txBody>
          <a:bodyPr/>
          <a:lstStyle/>
          <a:p>
            <a:endParaRPr lang="zh-CN" altLang="en-US"/>
          </a:p>
        </p:txBody>
      </p:sp>
      <p:sp>
        <p:nvSpPr>
          <p:cNvPr id="271388" name="Line 28"/>
          <p:cNvSpPr>
            <a:spLocks noChangeShapeType="1"/>
          </p:cNvSpPr>
          <p:nvPr/>
        </p:nvSpPr>
        <p:spPr bwMode="auto">
          <a:xfrm flipV="1">
            <a:off x="7607300" y="3709988"/>
            <a:ext cx="679450" cy="595312"/>
          </a:xfrm>
          <a:prstGeom prst="line">
            <a:avLst/>
          </a:prstGeom>
          <a:noFill/>
          <a:ln w="28575">
            <a:solidFill>
              <a:srgbClr val="333399"/>
            </a:solidFill>
            <a:round/>
            <a:headEnd/>
            <a:tailEnd/>
          </a:ln>
        </p:spPr>
        <p:txBody>
          <a:bodyPr/>
          <a:lstStyle/>
          <a:p>
            <a:endParaRPr lang="zh-CN" altLang="en-US"/>
          </a:p>
        </p:txBody>
      </p:sp>
      <p:grpSp>
        <p:nvGrpSpPr>
          <p:cNvPr id="271389" name="Group 29"/>
          <p:cNvGrpSpPr>
            <a:grpSpLocks/>
          </p:cNvGrpSpPr>
          <p:nvPr/>
        </p:nvGrpSpPr>
        <p:grpSpPr bwMode="auto">
          <a:xfrm>
            <a:off x="8399463" y="3984625"/>
            <a:ext cx="393700" cy="661988"/>
            <a:chOff x="4486" y="2730"/>
            <a:chExt cx="217" cy="339"/>
          </a:xfrm>
        </p:grpSpPr>
        <p:grpSp>
          <p:nvGrpSpPr>
            <p:cNvPr id="271390" name="Group 30"/>
            <p:cNvGrpSpPr>
              <a:grpSpLocks/>
            </p:cNvGrpSpPr>
            <p:nvPr/>
          </p:nvGrpSpPr>
          <p:grpSpPr bwMode="auto">
            <a:xfrm>
              <a:off x="4491" y="2736"/>
              <a:ext cx="212" cy="333"/>
              <a:chOff x="4491" y="2736"/>
              <a:chExt cx="212" cy="333"/>
            </a:xfrm>
          </p:grpSpPr>
          <p:sp>
            <p:nvSpPr>
              <p:cNvPr id="271391" name="Freeform 31"/>
              <p:cNvSpPr>
                <a:spLocks/>
              </p:cNvSpPr>
              <p:nvPr/>
            </p:nvSpPr>
            <p:spPr bwMode="auto">
              <a:xfrm>
                <a:off x="4557" y="2736"/>
                <a:ext cx="146" cy="333"/>
              </a:xfrm>
              <a:custGeom>
                <a:avLst/>
                <a:gdLst/>
                <a:ahLst/>
                <a:cxnLst>
                  <a:cxn ang="0">
                    <a:pos x="50" y="333"/>
                  </a:cxn>
                  <a:cxn ang="0">
                    <a:pos x="0" y="51"/>
                  </a:cxn>
                  <a:cxn ang="0">
                    <a:pos x="146" y="0"/>
                  </a:cxn>
                  <a:cxn ang="0">
                    <a:pos x="146" y="270"/>
                  </a:cxn>
                  <a:cxn ang="0">
                    <a:pos x="50" y="333"/>
                  </a:cxn>
                </a:cxnLst>
                <a:rect l="0" t="0" r="r" b="b"/>
                <a:pathLst>
                  <a:path w="146" h="333">
                    <a:moveTo>
                      <a:pt x="50" y="333"/>
                    </a:moveTo>
                    <a:lnTo>
                      <a:pt x="0" y="51"/>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71392" name="Freeform 32"/>
              <p:cNvSpPr>
                <a:spLocks/>
              </p:cNvSpPr>
              <p:nvPr/>
            </p:nvSpPr>
            <p:spPr bwMode="auto">
              <a:xfrm>
                <a:off x="4557" y="2736"/>
                <a:ext cx="146" cy="333"/>
              </a:xfrm>
              <a:custGeom>
                <a:avLst/>
                <a:gdLst/>
                <a:ahLst/>
                <a:cxnLst>
                  <a:cxn ang="0">
                    <a:pos x="50" y="333"/>
                  </a:cxn>
                  <a:cxn ang="0">
                    <a:pos x="0" y="51"/>
                  </a:cxn>
                  <a:cxn ang="0">
                    <a:pos x="146" y="0"/>
                  </a:cxn>
                  <a:cxn ang="0">
                    <a:pos x="146" y="270"/>
                  </a:cxn>
                  <a:cxn ang="0">
                    <a:pos x="50" y="333"/>
                  </a:cxn>
                </a:cxnLst>
                <a:rect l="0" t="0" r="r" b="b"/>
                <a:pathLst>
                  <a:path w="146" h="333">
                    <a:moveTo>
                      <a:pt x="50" y="333"/>
                    </a:moveTo>
                    <a:lnTo>
                      <a:pt x="0" y="51"/>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71393" name="Freeform 33"/>
              <p:cNvSpPr>
                <a:spLocks/>
              </p:cNvSpPr>
              <p:nvPr/>
            </p:nvSpPr>
            <p:spPr bwMode="auto">
              <a:xfrm>
                <a:off x="4491" y="2736"/>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71394" name="Freeform 34"/>
              <p:cNvSpPr>
                <a:spLocks/>
              </p:cNvSpPr>
              <p:nvPr/>
            </p:nvSpPr>
            <p:spPr bwMode="auto">
              <a:xfrm>
                <a:off x="4491" y="2736"/>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71395" name="Rectangle 35"/>
              <p:cNvSpPr>
                <a:spLocks noChangeArrowheads="1"/>
              </p:cNvSpPr>
              <p:nvPr/>
            </p:nvSpPr>
            <p:spPr bwMode="auto">
              <a:xfrm>
                <a:off x="4491" y="2799"/>
                <a:ext cx="116" cy="270"/>
              </a:xfrm>
              <a:prstGeom prst="rect">
                <a:avLst/>
              </a:prstGeom>
              <a:solidFill>
                <a:srgbClr val="000000"/>
              </a:solidFill>
              <a:ln w="9525">
                <a:noFill/>
                <a:miter lim="800000"/>
                <a:headEnd/>
                <a:tailEnd/>
              </a:ln>
            </p:spPr>
            <p:txBody>
              <a:bodyPr/>
              <a:lstStyle/>
              <a:p>
                <a:endParaRPr lang="zh-CN" altLang="en-US"/>
              </a:p>
            </p:txBody>
          </p:sp>
          <p:sp>
            <p:nvSpPr>
              <p:cNvPr id="271396" name="Rectangle 36"/>
              <p:cNvSpPr>
                <a:spLocks noChangeArrowheads="1"/>
              </p:cNvSpPr>
              <p:nvPr/>
            </p:nvSpPr>
            <p:spPr bwMode="auto">
              <a:xfrm>
                <a:off x="4496" y="2812"/>
                <a:ext cx="66" cy="44"/>
              </a:xfrm>
              <a:prstGeom prst="rect">
                <a:avLst/>
              </a:prstGeom>
              <a:solidFill>
                <a:srgbClr val="000000"/>
              </a:solidFill>
              <a:ln w="9525">
                <a:noFill/>
                <a:miter lim="800000"/>
                <a:headEnd/>
                <a:tailEnd/>
              </a:ln>
            </p:spPr>
            <p:txBody>
              <a:bodyPr/>
              <a:lstStyle/>
              <a:p>
                <a:endParaRPr lang="zh-CN" altLang="en-US"/>
              </a:p>
            </p:txBody>
          </p:sp>
          <p:sp>
            <p:nvSpPr>
              <p:cNvPr id="271397" name="Line 37"/>
              <p:cNvSpPr>
                <a:spLocks noChangeShapeType="1"/>
              </p:cNvSpPr>
              <p:nvPr/>
            </p:nvSpPr>
            <p:spPr bwMode="auto">
              <a:xfrm>
                <a:off x="4501" y="2837"/>
                <a:ext cx="51" cy="1"/>
              </a:xfrm>
              <a:prstGeom prst="line">
                <a:avLst/>
              </a:prstGeom>
              <a:noFill/>
              <a:ln w="15875">
                <a:solidFill>
                  <a:srgbClr val="000000"/>
                </a:solidFill>
                <a:round/>
                <a:headEnd/>
                <a:tailEnd/>
              </a:ln>
            </p:spPr>
            <p:txBody>
              <a:bodyPr/>
              <a:lstStyle/>
              <a:p>
                <a:endParaRPr lang="zh-CN" altLang="en-US"/>
              </a:p>
            </p:txBody>
          </p:sp>
          <p:sp>
            <p:nvSpPr>
              <p:cNvPr id="271398" name="Line 38"/>
              <p:cNvSpPr>
                <a:spLocks noChangeShapeType="1"/>
              </p:cNvSpPr>
              <p:nvPr/>
            </p:nvSpPr>
            <p:spPr bwMode="auto">
              <a:xfrm flipH="1">
                <a:off x="4491" y="3013"/>
                <a:ext cx="116" cy="1"/>
              </a:xfrm>
              <a:prstGeom prst="line">
                <a:avLst/>
              </a:prstGeom>
              <a:noFill/>
              <a:ln w="15875">
                <a:solidFill>
                  <a:srgbClr val="000000"/>
                </a:solidFill>
                <a:round/>
                <a:headEnd/>
                <a:tailEnd/>
              </a:ln>
            </p:spPr>
            <p:txBody>
              <a:bodyPr/>
              <a:lstStyle/>
              <a:p>
                <a:endParaRPr lang="zh-CN" altLang="en-US"/>
              </a:p>
            </p:txBody>
          </p:sp>
          <p:sp>
            <p:nvSpPr>
              <p:cNvPr id="271399" name="Line 39"/>
              <p:cNvSpPr>
                <a:spLocks noChangeShapeType="1"/>
              </p:cNvSpPr>
              <p:nvPr/>
            </p:nvSpPr>
            <p:spPr bwMode="auto">
              <a:xfrm flipH="1">
                <a:off x="4491" y="2900"/>
                <a:ext cx="116" cy="1"/>
              </a:xfrm>
              <a:prstGeom prst="line">
                <a:avLst/>
              </a:prstGeom>
              <a:noFill/>
              <a:ln w="15875">
                <a:solidFill>
                  <a:srgbClr val="000000"/>
                </a:solidFill>
                <a:round/>
                <a:headEnd/>
                <a:tailEnd/>
              </a:ln>
            </p:spPr>
            <p:txBody>
              <a:bodyPr/>
              <a:lstStyle/>
              <a:p>
                <a:endParaRPr lang="zh-CN" altLang="en-US"/>
              </a:p>
            </p:txBody>
          </p:sp>
        </p:grpSp>
        <p:grpSp>
          <p:nvGrpSpPr>
            <p:cNvPr id="271400" name="Group 40"/>
            <p:cNvGrpSpPr>
              <a:grpSpLocks/>
            </p:cNvGrpSpPr>
            <p:nvPr/>
          </p:nvGrpSpPr>
          <p:grpSpPr bwMode="auto">
            <a:xfrm>
              <a:off x="4486" y="2730"/>
              <a:ext cx="212" cy="333"/>
              <a:chOff x="4486" y="2730"/>
              <a:chExt cx="212" cy="333"/>
            </a:xfrm>
          </p:grpSpPr>
          <p:sp>
            <p:nvSpPr>
              <p:cNvPr id="271401" name="Freeform 41"/>
              <p:cNvSpPr>
                <a:spLocks/>
              </p:cNvSpPr>
              <p:nvPr/>
            </p:nvSpPr>
            <p:spPr bwMode="auto">
              <a:xfrm>
                <a:off x="4552" y="2730"/>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A5A585"/>
              </a:solidFill>
              <a:ln w="9525">
                <a:noFill/>
                <a:round/>
                <a:headEnd/>
                <a:tailEnd/>
              </a:ln>
            </p:spPr>
            <p:txBody>
              <a:bodyPr/>
              <a:lstStyle/>
              <a:p>
                <a:endParaRPr lang="zh-CN" altLang="en-US"/>
              </a:p>
            </p:txBody>
          </p:sp>
          <p:sp>
            <p:nvSpPr>
              <p:cNvPr id="271402" name="Freeform 42"/>
              <p:cNvSpPr>
                <a:spLocks/>
              </p:cNvSpPr>
              <p:nvPr/>
            </p:nvSpPr>
            <p:spPr bwMode="auto">
              <a:xfrm>
                <a:off x="4552" y="2730"/>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A5A585"/>
              </a:solidFill>
              <a:ln w="9525">
                <a:noFill/>
                <a:round/>
                <a:headEnd/>
                <a:tailEnd/>
              </a:ln>
            </p:spPr>
            <p:txBody>
              <a:bodyPr/>
              <a:lstStyle/>
              <a:p>
                <a:endParaRPr lang="zh-CN" altLang="en-US"/>
              </a:p>
            </p:txBody>
          </p:sp>
          <p:sp>
            <p:nvSpPr>
              <p:cNvPr id="271403" name="Freeform 43"/>
              <p:cNvSpPr>
                <a:spLocks/>
              </p:cNvSpPr>
              <p:nvPr/>
            </p:nvSpPr>
            <p:spPr bwMode="auto">
              <a:xfrm>
                <a:off x="4486" y="2730"/>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C9C9B6"/>
              </a:solidFill>
              <a:ln w="9525">
                <a:noFill/>
                <a:round/>
                <a:headEnd/>
                <a:tailEnd/>
              </a:ln>
            </p:spPr>
            <p:txBody>
              <a:bodyPr/>
              <a:lstStyle/>
              <a:p>
                <a:endParaRPr lang="zh-CN" altLang="en-US"/>
              </a:p>
            </p:txBody>
          </p:sp>
          <p:sp>
            <p:nvSpPr>
              <p:cNvPr id="271404" name="Freeform 44"/>
              <p:cNvSpPr>
                <a:spLocks/>
              </p:cNvSpPr>
              <p:nvPr/>
            </p:nvSpPr>
            <p:spPr bwMode="auto">
              <a:xfrm>
                <a:off x="4486" y="2730"/>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C9C9B6"/>
              </a:solidFill>
              <a:ln w="9525">
                <a:noFill/>
                <a:round/>
                <a:headEnd/>
                <a:tailEnd/>
              </a:ln>
            </p:spPr>
            <p:txBody>
              <a:bodyPr/>
              <a:lstStyle/>
              <a:p>
                <a:endParaRPr lang="zh-CN" altLang="en-US"/>
              </a:p>
            </p:txBody>
          </p:sp>
          <p:sp>
            <p:nvSpPr>
              <p:cNvPr id="271405" name="Rectangle 45"/>
              <p:cNvSpPr>
                <a:spLocks noChangeArrowheads="1"/>
              </p:cNvSpPr>
              <p:nvPr/>
            </p:nvSpPr>
            <p:spPr bwMode="auto">
              <a:xfrm>
                <a:off x="4486" y="2793"/>
                <a:ext cx="116" cy="270"/>
              </a:xfrm>
              <a:prstGeom prst="rect">
                <a:avLst/>
              </a:prstGeom>
              <a:solidFill>
                <a:srgbClr val="B7B79D"/>
              </a:solidFill>
              <a:ln w="9525">
                <a:noFill/>
                <a:miter lim="800000"/>
                <a:headEnd/>
                <a:tailEnd/>
              </a:ln>
            </p:spPr>
            <p:txBody>
              <a:bodyPr/>
              <a:lstStyle/>
              <a:p>
                <a:endParaRPr lang="zh-CN" altLang="en-US"/>
              </a:p>
            </p:txBody>
          </p:sp>
          <p:sp>
            <p:nvSpPr>
              <p:cNvPr id="271406" name="Rectangle 46"/>
              <p:cNvSpPr>
                <a:spLocks noChangeArrowheads="1"/>
              </p:cNvSpPr>
              <p:nvPr/>
            </p:nvSpPr>
            <p:spPr bwMode="auto">
              <a:xfrm>
                <a:off x="4491" y="2806"/>
                <a:ext cx="66" cy="43"/>
              </a:xfrm>
              <a:prstGeom prst="rect">
                <a:avLst/>
              </a:prstGeom>
              <a:solidFill>
                <a:srgbClr val="7A7A5A"/>
              </a:solidFill>
              <a:ln w="9525">
                <a:noFill/>
                <a:miter lim="800000"/>
                <a:headEnd/>
                <a:tailEnd/>
              </a:ln>
            </p:spPr>
            <p:txBody>
              <a:bodyPr/>
              <a:lstStyle/>
              <a:p>
                <a:endParaRPr lang="zh-CN" altLang="en-US"/>
              </a:p>
            </p:txBody>
          </p:sp>
          <p:sp>
            <p:nvSpPr>
              <p:cNvPr id="271407" name="Line 47"/>
              <p:cNvSpPr>
                <a:spLocks noChangeShapeType="1"/>
              </p:cNvSpPr>
              <p:nvPr/>
            </p:nvSpPr>
            <p:spPr bwMode="auto">
              <a:xfrm>
                <a:off x="4501" y="2824"/>
                <a:ext cx="41" cy="1"/>
              </a:xfrm>
              <a:prstGeom prst="line">
                <a:avLst/>
              </a:prstGeom>
              <a:noFill/>
              <a:ln w="7938">
                <a:solidFill>
                  <a:srgbClr val="313124"/>
                </a:solidFill>
                <a:round/>
                <a:headEnd/>
                <a:tailEnd/>
              </a:ln>
            </p:spPr>
            <p:txBody>
              <a:bodyPr/>
              <a:lstStyle/>
              <a:p>
                <a:endParaRPr lang="zh-CN" altLang="en-US"/>
              </a:p>
            </p:txBody>
          </p:sp>
          <p:sp>
            <p:nvSpPr>
              <p:cNvPr id="271408" name="Line 48"/>
              <p:cNvSpPr>
                <a:spLocks noChangeShapeType="1"/>
              </p:cNvSpPr>
              <p:nvPr/>
            </p:nvSpPr>
            <p:spPr bwMode="auto">
              <a:xfrm flipH="1">
                <a:off x="4491" y="3006"/>
                <a:ext cx="106" cy="1"/>
              </a:xfrm>
              <a:prstGeom prst="line">
                <a:avLst/>
              </a:prstGeom>
              <a:noFill/>
              <a:ln w="7938">
                <a:solidFill>
                  <a:srgbClr val="313124"/>
                </a:solidFill>
                <a:round/>
                <a:headEnd/>
                <a:tailEnd/>
              </a:ln>
            </p:spPr>
            <p:txBody>
              <a:bodyPr/>
              <a:lstStyle/>
              <a:p>
                <a:endParaRPr lang="zh-CN" altLang="en-US"/>
              </a:p>
            </p:txBody>
          </p:sp>
          <p:sp>
            <p:nvSpPr>
              <p:cNvPr id="271409" name="Line 49"/>
              <p:cNvSpPr>
                <a:spLocks noChangeShapeType="1"/>
              </p:cNvSpPr>
              <p:nvPr/>
            </p:nvSpPr>
            <p:spPr bwMode="auto">
              <a:xfrm flipH="1">
                <a:off x="4491" y="2893"/>
                <a:ext cx="106" cy="1"/>
              </a:xfrm>
              <a:prstGeom prst="line">
                <a:avLst/>
              </a:prstGeom>
              <a:noFill/>
              <a:ln w="7938">
                <a:solidFill>
                  <a:srgbClr val="313124"/>
                </a:solidFill>
                <a:round/>
                <a:headEnd/>
                <a:tailEnd/>
              </a:ln>
            </p:spPr>
            <p:txBody>
              <a:bodyPr/>
              <a:lstStyle/>
              <a:p>
                <a:endParaRPr lang="zh-CN" altLang="en-US"/>
              </a:p>
            </p:txBody>
          </p:sp>
        </p:grpSp>
      </p:grpSp>
      <p:grpSp>
        <p:nvGrpSpPr>
          <p:cNvPr id="271410" name="Group 50"/>
          <p:cNvGrpSpPr>
            <a:grpSpLocks/>
          </p:cNvGrpSpPr>
          <p:nvPr/>
        </p:nvGrpSpPr>
        <p:grpSpPr bwMode="auto">
          <a:xfrm>
            <a:off x="8399463" y="4845050"/>
            <a:ext cx="393700" cy="661988"/>
            <a:chOff x="4486" y="3170"/>
            <a:chExt cx="217" cy="339"/>
          </a:xfrm>
        </p:grpSpPr>
        <p:grpSp>
          <p:nvGrpSpPr>
            <p:cNvPr id="271411" name="Group 51"/>
            <p:cNvGrpSpPr>
              <a:grpSpLocks/>
            </p:cNvGrpSpPr>
            <p:nvPr/>
          </p:nvGrpSpPr>
          <p:grpSpPr bwMode="auto">
            <a:xfrm>
              <a:off x="4491" y="3176"/>
              <a:ext cx="212" cy="333"/>
              <a:chOff x="4491" y="3176"/>
              <a:chExt cx="212" cy="333"/>
            </a:xfrm>
          </p:grpSpPr>
          <p:sp>
            <p:nvSpPr>
              <p:cNvPr id="271412" name="Freeform 52"/>
              <p:cNvSpPr>
                <a:spLocks/>
              </p:cNvSpPr>
              <p:nvPr/>
            </p:nvSpPr>
            <p:spPr bwMode="auto">
              <a:xfrm>
                <a:off x="4557" y="3176"/>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71413" name="Freeform 53"/>
              <p:cNvSpPr>
                <a:spLocks/>
              </p:cNvSpPr>
              <p:nvPr/>
            </p:nvSpPr>
            <p:spPr bwMode="auto">
              <a:xfrm>
                <a:off x="4557" y="3176"/>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71414" name="Freeform 54"/>
              <p:cNvSpPr>
                <a:spLocks/>
              </p:cNvSpPr>
              <p:nvPr/>
            </p:nvSpPr>
            <p:spPr bwMode="auto">
              <a:xfrm>
                <a:off x="4491" y="3176"/>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71415" name="Freeform 55"/>
              <p:cNvSpPr>
                <a:spLocks/>
              </p:cNvSpPr>
              <p:nvPr/>
            </p:nvSpPr>
            <p:spPr bwMode="auto">
              <a:xfrm>
                <a:off x="4491" y="3176"/>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71416" name="Rectangle 56"/>
              <p:cNvSpPr>
                <a:spLocks noChangeArrowheads="1"/>
              </p:cNvSpPr>
              <p:nvPr/>
            </p:nvSpPr>
            <p:spPr bwMode="auto">
              <a:xfrm>
                <a:off x="4491" y="3239"/>
                <a:ext cx="116" cy="270"/>
              </a:xfrm>
              <a:prstGeom prst="rect">
                <a:avLst/>
              </a:prstGeom>
              <a:solidFill>
                <a:srgbClr val="000000"/>
              </a:solidFill>
              <a:ln w="9525">
                <a:noFill/>
                <a:miter lim="800000"/>
                <a:headEnd/>
                <a:tailEnd/>
              </a:ln>
            </p:spPr>
            <p:txBody>
              <a:bodyPr/>
              <a:lstStyle/>
              <a:p>
                <a:endParaRPr lang="zh-CN" altLang="en-US"/>
              </a:p>
            </p:txBody>
          </p:sp>
          <p:sp>
            <p:nvSpPr>
              <p:cNvPr id="271417" name="Rectangle 57"/>
              <p:cNvSpPr>
                <a:spLocks noChangeArrowheads="1"/>
              </p:cNvSpPr>
              <p:nvPr/>
            </p:nvSpPr>
            <p:spPr bwMode="auto">
              <a:xfrm>
                <a:off x="4496" y="3251"/>
                <a:ext cx="66" cy="44"/>
              </a:xfrm>
              <a:prstGeom prst="rect">
                <a:avLst/>
              </a:prstGeom>
              <a:solidFill>
                <a:srgbClr val="000000"/>
              </a:solidFill>
              <a:ln w="9525">
                <a:noFill/>
                <a:miter lim="800000"/>
                <a:headEnd/>
                <a:tailEnd/>
              </a:ln>
            </p:spPr>
            <p:txBody>
              <a:bodyPr/>
              <a:lstStyle/>
              <a:p>
                <a:endParaRPr lang="zh-CN" altLang="en-US"/>
              </a:p>
            </p:txBody>
          </p:sp>
          <p:sp>
            <p:nvSpPr>
              <p:cNvPr id="271418" name="Line 58"/>
              <p:cNvSpPr>
                <a:spLocks noChangeShapeType="1"/>
              </p:cNvSpPr>
              <p:nvPr/>
            </p:nvSpPr>
            <p:spPr bwMode="auto">
              <a:xfrm>
                <a:off x="4501" y="3276"/>
                <a:ext cx="51" cy="1"/>
              </a:xfrm>
              <a:prstGeom prst="line">
                <a:avLst/>
              </a:prstGeom>
              <a:noFill/>
              <a:ln w="15875">
                <a:solidFill>
                  <a:srgbClr val="000000"/>
                </a:solidFill>
                <a:round/>
                <a:headEnd/>
                <a:tailEnd/>
              </a:ln>
            </p:spPr>
            <p:txBody>
              <a:bodyPr/>
              <a:lstStyle/>
              <a:p>
                <a:endParaRPr lang="zh-CN" altLang="en-US"/>
              </a:p>
            </p:txBody>
          </p:sp>
          <p:sp>
            <p:nvSpPr>
              <p:cNvPr id="271419" name="Line 59"/>
              <p:cNvSpPr>
                <a:spLocks noChangeShapeType="1"/>
              </p:cNvSpPr>
              <p:nvPr/>
            </p:nvSpPr>
            <p:spPr bwMode="auto">
              <a:xfrm flipH="1">
                <a:off x="4491" y="3452"/>
                <a:ext cx="116" cy="1"/>
              </a:xfrm>
              <a:prstGeom prst="line">
                <a:avLst/>
              </a:prstGeom>
              <a:noFill/>
              <a:ln w="15875">
                <a:solidFill>
                  <a:srgbClr val="000000"/>
                </a:solidFill>
                <a:round/>
                <a:headEnd/>
                <a:tailEnd/>
              </a:ln>
            </p:spPr>
            <p:txBody>
              <a:bodyPr/>
              <a:lstStyle/>
              <a:p>
                <a:endParaRPr lang="zh-CN" altLang="en-US"/>
              </a:p>
            </p:txBody>
          </p:sp>
          <p:sp>
            <p:nvSpPr>
              <p:cNvPr id="271420" name="Line 60"/>
              <p:cNvSpPr>
                <a:spLocks noChangeShapeType="1"/>
              </p:cNvSpPr>
              <p:nvPr/>
            </p:nvSpPr>
            <p:spPr bwMode="auto">
              <a:xfrm flipH="1">
                <a:off x="4491" y="3339"/>
                <a:ext cx="116" cy="1"/>
              </a:xfrm>
              <a:prstGeom prst="line">
                <a:avLst/>
              </a:prstGeom>
              <a:noFill/>
              <a:ln w="15875">
                <a:solidFill>
                  <a:srgbClr val="000000"/>
                </a:solidFill>
                <a:round/>
                <a:headEnd/>
                <a:tailEnd/>
              </a:ln>
            </p:spPr>
            <p:txBody>
              <a:bodyPr/>
              <a:lstStyle/>
              <a:p>
                <a:endParaRPr lang="zh-CN" altLang="en-US"/>
              </a:p>
            </p:txBody>
          </p:sp>
        </p:grpSp>
        <p:grpSp>
          <p:nvGrpSpPr>
            <p:cNvPr id="271421" name="Group 61"/>
            <p:cNvGrpSpPr>
              <a:grpSpLocks/>
            </p:cNvGrpSpPr>
            <p:nvPr/>
          </p:nvGrpSpPr>
          <p:grpSpPr bwMode="auto">
            <a:xfrm>
              <a:off x="4486" y="3170"/>
              <a:ext cx="212" cy="332"/>
              <a:chOff x="4486" y="3170"/>
              <a:chExt cx="212" cy="332"/>
            </a:xfrm>
          </p:grpSpPr>
          <p:sp>
            <p:nvSpPr>
              <p:cNvPr id="271422" name="Freeform 62"/>
              <p:cNvSpPr>
                <a:spLocks/>
              </p:cNvSpPr>
              <p:nvPr/>
            </p:nvSpPr>
            <p:spPr bwMode="auto">
              <a:xfrm>
                <a:off x="4552" y="3170"/>
                <a:ext cx="146" cy="332"/>
              </a:xfrm>
              <a:custGeom>
                <a:avLst/>
                <a:gdLst/>
                <a:ahLst/>
                <a:cxnLst>
                  <a:cxn ang="0">
                    <a:pos x="50" y="332"/>
                  </a:cxn>
                  <a:cxn ang="0">
                    <a:pos x="0" y="50"/>
                  </a:cxn>
                  <a:cxn ang="0">
                    <a:pos x="146" y="0"/>
                  </a:cxn>
                  <a:cxn ang="0">
                    <a:pos x="146" y="269"/>
                  </a:cxn>
                  <a:cxn ang="0">
                    <a:pos x="50" y="332"/>
                  </a:cxn>
                </a:cxnLst>
                <a:rect l="0" t="0" r="r" b="b"/>
                <a:pathLst>
                  <a:path w="146" h="332">
                    <a:moveTo>
                      <a:pt x="50" y="332"/>
                    </a:moveTo>
                    <a:lnTo>
                      <a:pt x="0" y="50"/>
                    </a:lnTo>
                    <a:lnTo>
                      <a:pt x="146" y="0"/>
                    </a:lnTo>
                    <a:lnTo>
                      <a:pt x="146" y="269"/>
                    </a:lnTo>
                    <a:lnTo>
                      <a:pt x="50" y="332"/>
                    </a:lnTo>
                    <a:close/>
                  </a:path>
                </a:pathLst>
              </a:custGeom>
              <a:solidFill>
                <a:srgbClr val="A5A585"/>
              </a:solidFill>
              <a:ln w="9525">
                <a:noFill/>
                <a:round/>
                <a:headEnd/>
                <a:tailEnd/>
              </a:ln>
            </p:spPr>
            <p:txBody>
              <a:bodyPr/>
              <a:lstStyle/>
              <a:p>
                <a:endParaRPr lang="zh-CN" altLang="en-US"/>
              </a:p>
            </p:txBody>
          </p:sp>
          <p:sp>
            <p:nvSpPr>
              <p:cNvPr id="271423" name="Freeform 63"/>
              <p:cNvSpPr>
                <a:spLocks/>
              </p:cNvSpPr>
              <p:nvPr/>
            </p:nvSpPr>
            <p:spPr bwMode="auto">
              <a:xfrm>
                <a:off x="4552" y="3170"/>
                <a:ext cx="146" cy="332"/>
              </a:xfrm>
              <a:custGeom>
                <a:avLst/>
                <a:gdLst/>
                <a:ahLst/>
                <a:cxnLst>
                  <a:cxn ang="0">
                    <a:pos x="50" y="332"/>
                  </a:cxn>
                  <a:cxn ang="0">
                    <a:pos x="0" y="50"/>
                  </a:cxn>
                  <a:cxn ang="0">
                    <a:pos x="146" y="0"/>
                  </a:cxn>
                  <a:cxn ang="0">
                    <a:pos x="146" y="269"/>
                  </a:cxn>
                  <a:cxn ang="0">
                    <a:pos x="50" y="332"/>
                  </a:cxn>
                </a:cxnLst>
                <a:rect l="0" t="0" r="r" b="b"/>
                <a:pathLst>
                  <a:path w="146" h="332">
                    <a:moveTo>
                      <a:pt x="50" y="332"/>
                    </a:moveTo>
                    <a:lnTo>
                      <a:pt x="0" y="50"/>
                    </a:lnTo>
                    <a:lnTo>
                      <a:pt x="146" y="0"/>
                    </a:lnTo>
                    <a:lnTo>
                      <a:pt x="146" y="269"/>
                    </a:lnTo>
                    <a:lnTo>
                      <a:pt x="50" y="332"/>
                    </a:lnTo>
                    <a:close/>
                  </a:path>
                </a:pathLst>
              </a:custGeom>
              <a:solidFill>
                <a:srgbClr val="A5A585"/>
              </a:solidFill>
              <a:ln w="9525">
                <a:noFill/>
                <a:round/>
                <a:headEnd/>
                <a:tailEnd/>
              </a:ln>
            </p:spPr>
            <p:txBody>
              <a:bodyPr/>
              <a:lstStyle/>
              <a:p>
                <a:endParaRPr lang="zh-CN" altLang="en-US"/>
              </a:p>
            </p:txBody>
          </p:sp>
          <p:sp>
            <p:nvSpPr>
              <p:cNvPr id="271424" name="Freeform 64"/>
              <p:cNvSpPr>
                <a:spLocks/>
              </p:cNvSpPr>
              <p:nvPr/>
            </p:nvSpPr>
            <p:spPr bwMode="auto">
              <a:xfrm>
                <a:off x="4486" y="3170"/>
                <a:ext cx="212" cy="62"/>
              </a:xfrm>
              <a:custGeom>
                <a:avLst/>
                <a:gdLst/>
                <a:ahLst/>
                <a:cxnLst>
                  <a:cxn ang="0">
                    <a:pos x="0" y="62"/>
                  </a:cxn>
                  <a:cxn ang="0">
                    <a:pos x="91" y="0"/>
                  </a:cxn>
                  <a:cxn ang="0">
                    <a:pos x="212" y="0"/>
                  </a:cxn>
                  <a:cxn ang="0">
                    <a:pos x="116" y="62"/>
                  </a:cxn>
                  <a:cxn ang="0">
                    <a:pos x="0" y="62"/>
                  </a:cxn>
                </a:cxnLst>
                <a:rect l="0" t="0" r="r" b="b"/>
                <a:pathLst>
                  <a:path w="212" h="62">
                    <a:moveTo>
                      <a:pt x="0" y="62"/>
                    </a:moveTo>
                    <a:lnTo>
                      <a:pt x="91" y="0"/>
                    </a:lnTo>
                    <a:lnTo>
                      <a:pt x="212" y="0"/>
                    </a:lnTo>
                    <a:lnTo>
                      <a:pt x="116" y="62"/>
                    </a:lnTo>
                    <a:lnTo>
                      <a:pt x="0" y="62"/>
                    </a:lnTo>
                    <a:close/>
                  </a:path>
                </a:pathLst>
              </a:custGeom>
              <a:solidFill>
                <a:srgbClr val="C9C9B6"/>
              </a:solidFill>
              <a:ln w="9525">
                <a:noFill/>
                <a:round/>
                <a:headEnd/>
                <a:tailEnd/>
              </a:ln>
            </p:spPr>
            <p:txBody>
              <a:bodyPr/>
              <a:lstStyle/>
              <a:p>
                <a:endParaRPr lang="zh-CN" altLang="en-US"/>
              </a:p>
            </p:txBody>
          </p:sp>
          <p:sp>
            <p:nvSpPr>
              <p:cNvPr id="271425" name="Freeform 65"/>
              <p:cNvSpPr>
                <a:spLocks/>
              </p:cNvSpPr>
              <p:nvPr/>
            </p:nvSpPr>
            <p:spPr bwMode="auto">
              <a:xfrm>
                <a:off x="4486" y="3170"/>
                <a:ext cx="212" cy="62"/>
              </a:xfrm>
              <a:custGeom>
                <a:avLst/>
                <a:gdLst/>
                <a:ahLst/>
                <a:cxnLst>
                  <a:cxn ang="0">
                    <a:pos x="0" y="62"/>
                  </a:cxn>
                  <a:cxn ang="0">
                    <a:pos x="91" y="0"/>
                  </a:cxn>
                  <a:cxn ang="0">
                    <a:pos x="212" y="0"/>
                  </a:cxn>
                  <a:cxn ang="0">
                    <a:pos x="116" y="62"/>
                  </a:cxn>
                  <a:cxn ang="0">
                    <a:pos x="0" y="62"/>
                  </a:cxn>
                </a:cxnLst>
                <a:rect l="0" t="0" r="r" b="b"/>
                <a:pathLst>
                  <a:path w="212" h="62">
                    <a:moveTo>
                      <a:pt x="0" y="62"/>
                    </a:moveTo>
                    <a:lnTo>
                      <a:pt x="91" y="0"/>
                    </a:lnTo>
                    <a:lnTo>
                      <a:pt x="212" y="0"/>
                    </a:lnTo>
                    <a:lnTo>
                      <a:pt x="116" y="62"/>
                    </a:lnTo>
                    <a:lnTo>
                      <a:pt x="0" y="62"/>
                    </a:lnTo>
                    <a:close/>
                  </a:path>
                </a:pathLst>
              </a:custGeom>
              <a:solidFill>
                <a:srgbClr val="C9C9B6"/>
              </a:solidFill>
              <a:ln w="9525">
                <a:noFill/>
                <a:round/>
                <a:headEnd/>
                <a:tailEnd/>
              </a:ln>
            </p:spPr>
            <p:txBody>
              <a:bodyPr/>
              <a:lstStyle/>
              <a:p>
                <a:endParaRPr lang="zh-CN" altLang="en-US"/>
              </a:p>
            </p:txBody>
          </p:sp>
          <p:sp>
            <p:nvSpPr>
              <p:cNvPr id="271426" name="Rectangle 66"/>
              <p:cNvSpPr>
                <a:spLocks noChangeArrowheads="1"/>
              </p:cNvSpPr>
              <p:nvPr/>
            </p:nvSpPr>
            <p:spPr bwMode="auto">
              <a:xfrm>
                <a:off x="4486" y="3232"/>
                <a:ext cx="116" cy="270"/>
              </a:xfrm>
              <a:prstGeom prst="rect">
                <a:avLst/>
              </a:prstGeom>
              <a:solidFill>
                <a:srgbClr val="B7B79D"/>
              </a:solidFill>
              <a:ln w="9525">
                <a:noFill/>
                <a:miter lim="800000"/>
                <a:headEnd/>
                <a:tailEnd/>
              </a:ln>
            </p:spPr>
            <p:txBody>
              <a:bodyPr/>
              <a:lstStyle/>
              <a:p>
                <a:endParaRPr lang="zh-CN" altLang="en-US"/>
              </a:p>
            </p:txBody>
          </p:sp>
          <p:sp>
            <p:nvSpPr>
              <p:cNvPr id="271427" name="Rectangle 67"/>
              <p:cNvSpPr>
                <a:spLocks noChangeArrowheads="1"/>
              </p:cNvSpPr>
              <p:nvPr/>
            </p:nvSpPr>
            <p:spPr bwMode="auto">
              <a:xfrm>
                <a:off x="4491" y="3245"/>
                <a:ext cx="66" cy="44"/>
              </a:xfrm>
              <a:prstGeom prst="rect">
                <a:avLst/>
              </a:prstGeom>
              <a:solidFill>
                <a:srgbClr val="7A7A5A"/>
              </a:solidFill>
              <a:ln w="9525">
                <a:noFill/>
                <a:miter lim="800000"/>
                <a:headEnd/>
                <a:tailEnd/>
              </a:ln>
            </p:spPr>
            <p:txBody>
              <a:bodyPr/>
              <a:lstStyle/>
              <a:p>
                <a:endParaRPr lang="zh-CN" altLang="en-US"/>
              </a:p>
            </p:txBody>
          </p:sp>
          <p:sp>
            <p:nvSpPr>
              <p:cNvPr id="271428" name="Line 68"/>
              <p:cNvSpPr>
                <a:spLocks noChangeShapeType="1"/>
              </p:cNvSpPr>
              <p:nvPr/>
            </p:nvSpPr>
            <p:spPr bwMode="auto">
              <a:xfrm>
                <a:off x="4501" y="3264"/>
                <a:ext cx="41" cy="1"/>
              </a:xfrm>
              <a:prstGeom prst="line">
                <a:avLst/>
              </a:prstGeom>
              <a:noFill/>
              <a:ln w="7938">
                <a:solidFill>
                  <a:srgbClr val="313124"/>
                </a:solidFill>
                <a:round/>
                <a:headEnd/>
                <a:tailEnd/>
              </a:ln>
            </p:spPr>
            <p:txBody>
              <a:bodyPr/>
              <a:lstStyle/>
              <a:p>
                <a:endParaRPr lang="zh-CN" altLang="en-US"/>
              </a:p>
            </p:txBody>
          </p:sp>
          <p:sp>
            <p:nvSpPr>
              <p:cNvPr id="271429" name="Line 69"/>
              <p:cNvSpPr>
                <a:spLocks noChangeShapeType="1"/>
              </p:cNvSpPr>
              <p:nvPr/>
            </p:nvSpPr>
            <p:spPr bwMode="auto">
              <a:xfrm flipH="1">
                <a:off x="4491" y="3446"/>
                <a:ext cx="106" cy="1"/>
              </a:xfrm>
              <a:prstGeom prst="line">
                <a:avLst/>
              </a:prstGeom>
              <a:noFill/>
              <a:ln w="7938">
                <a:solidFill>
                  <a:srgbClr val="313124"/>
                </a:solidFill>
                <a:round/>
                <a:headEnd/>
                <a:tailEnd/>
              </a:ln>
            </p:spPr>
            <p:txBody>
              <a:bodyPr/>
              <a:lstStyle/>
              <a:p>
                <a:endParaRPr lang="zh-CN" altLang="en-US"/>
              </a:p>
            </p:txBody>
          </p:sp>
          <p:sp>
            <p:nvSpPr>
              <p:cNvPr id="271430" name="Line 70"/>
              <p:cNvSpPr>
                <a:spLocks noChangeShapeType="1"/>
              </p:cNvSpPr>
              <p:nvPr/>
            </p:nvSpPr>
            <p:spPr bwMode="auto">
              <a:xfrm flipH="1">
                <a:off x="4491" y="3333"/>
                <a:ext cx="106" cy="1"/>
              </a:xfrm>
              <a:prstGeom prst="line">
                <a:avLst/>
              </a:prstGeom>
              <a:noFill/>
              <a:ln w="7938">
                <a:solidFill>
                  <a:srgbClr val="313124"/>
                </a:solidFill>
                <a:round/>
                <a:headEnd/>
                <a:tailEnd/>
              </a:ln>
            </p:spPr>
            <p:txBody>
              <a:bodyPr/>
              <a:lstStyle/>
              <a:p>
                <a:endParaRPr lang="zh-CN" altLang="en-US"/>
              </a:p>
            </p:txBody>
          </p:sp>
        </p:grpSp>
      </p:grpSp>
      <p:grpSp>
        <p:nvGrpSpPr>
          <p:cNvPr id="271431" name="Group 71"/>
          <p:cNvGrpSpPr>
            <a:grpSpLocks/>
          </p:cNvGrpSpPr>
          <p:nvPr/>
        </p:nvGrpSpPr>
        <p:grpSpPr bwMode="auto">
          <a:xfrm>
            <a:off x="7989888" y="5518150"/>
            <a:ext cx="390525" cy="661988"/>
            <a:chOff x="4260" y="3515"/>
            <a:chExt cx="216" cy="339"/>
          </a:xfrm>
        </p:grpSpPr>
        <p:grpSp>
          <p:nvGrpSpPr>
            <p:cNvPr id="271432" name="Group 72"/>
            <p:cNvGrpSpPr>
              <a:grpSpLocks/>
            </p:cNvGrpSpPr>
            <p:nvPr/>
          </p:nvGrpSpPr>
          <p:grpSpPr bwMode="auto">
            <a:xfrm>
              <a:off x="4265" y="3521"/>
              <a:ext cx="211" cy="333"/>
              <a:chOff x="4265" y="3521"/>
              <a:chExt cx="211" cy="333"/>
            </a:xfrm>
          </p:grpSpPr>
          <p:sp>
            <p:nvSpPr>
              <p:cNvPr id="271433" name="Freeform 73"/>
              <p:cNvSpPr>
                <a:spLocks/>
              </p:cNvSpPr>
              <p:nvPr/>
            </p:nvSpPr>
            <p:spPr bwMode="auto">
              <a:xfrm>
                <a:off x="4330" y="3521"/>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71434" name="Freeform 74"/>
              <p:cNvSpPr>
                <a:spLocks/>
              </p:cNvSpPr>
              <p:nvPr/>
            </p:nvSpPr>
            <p:spPr bwMode="auto">
              <a:xfrm>
                <a:off x="4330" y="3521"/>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71435" name="Freeform 75"/>
              <p:cNvSpPr>
                <a:spLocks/>
              </p:cNvSpPr>
              <p:nvPr/>
            </p:nvSpPr>
            <p:spPr bwMode="auto">
              <a:xfrm>
                <a:off x="4265" y="3521"/>
                <a:ext cx="211" cy="63"/>
              </a:xfrm>
              <a:custGeom>
                <a:avLst/>
                <a:gdLst/>
                <a:ahLst/>
                <a:cxnLst>
                  <a:cxn ang="0">
                    <a:pos x="0" y="63"/>
                  </a:cxn>
                  <a:cxn ang="0">
                    <a:pos x="90" y="0"/>
                  </a:cxn>
                  <a:cxn ang="0">
                    <a:pos x="211" y="0"/>
                  </a:cxn>
                  <a:cxn ang="0">
                    <a:pos x="115" y="63"/>
                  </a:cxn>
                  <a:cxn ang="0">
                    <a:pos x="0" y="63"/>
                  </a:cxn>
                </a:cxnLst>
                <a:rect l="0" t="0" r="r" b="b"/>
                <a:pathLst>
                  <a:path w="211" h="63">
                    <a:moveTo>
                      <a:pt x="0" y="63"/>
                    </a:moveTo>
                    <a:lnTo>
                      <a:pt x="90" y="0"/>
                    </a:lnTo>
                    <a:lnTo>
                      <a:pt x="211" y="0"/>
                    </a:lnTo>
                    <a:lnTo>
                      <a:pt x="115" y="63"/>
                    </a:lnTo>
                    <a:lnTo>
                      <a:pt x="0" y="63"/>
                    </a:lnTo>
                    <a:close/>
                  </a:path>
                </a:pathLst>
              </a:custGeom>
              <a:solidFill>
                <a:srgbClr val="000000"/>
              </a:solidFill>
              <a:ln w="9525">
                <a:noFill/>
                <a:round/>
                <a:headEnd/>
                <a:tailEnd/>
              </a:ln>
            </p:spPr>
            <p:txBody>
              <a:bodyPr/>
              <a:lstStyle/>
              <a:p>
                <a:endParaRPr lang="zh-CN" altLang="en-US"/>
              </a:p>
            </p:txBody>
          </p:sp>
          <p:sp>
            <p:nvSpPr>
              <p:cNvPr id="271436" name="Freeform 76"/>
              <p:cNvSpPr>
                <a:spLocks/>
              </p:cNvSpPr>
              <p:nvPr/>
            </p:nvSpPr>
            <p:spPr bwMode="auto">
              <a:xfrm>
                <a:off x="4265" y="3521"/>
                <a:ext cx="211" cy="63"/>
              </a:xfrm>
              <a:custGeom>
                <a:avLst/>
                <a:gdLst/>
                <a:ahLst/>
                <a:cxnLst>
                  <a:cxn ang="0">
                    <a:pos x="0" y="63"/>
                  </a:cxn>
                  <a:cxn ang="0">
                    <a:pos x="90" y="0"/>
                  </a:cxn>
                  <a:cxn ang="0">
                    <a:pos x="211" y="0"/>
                  </a:cxn>
                  <a:cxn ang="0">
                    <a:pos x="115" y="63"/>
                  </a:cxn>
                  <a:cxn ang="0">
                    <a:pos x="0" y="63"/>
                  </a:cxn>
                </a:cxnLst>
                <a:rect l="0" t="0" r="r" b="b"/>
                <a:pathLst>
                  <a:path w="211" h="63">
                    <a:moveTo>
                      <a:pt x="0" y="63"/>
                    </a:moveTo>
                    <a:lnTo>
                      <a:pt x="90" y="0"/>
                    </a:lnTo>
                    <a:lnTo>
                      <a:pt x="211" y="0"/>
                    </a:lnTo>
                    <a:lnTo>
                      <a:pt x="115" y="63"/>
                    </a:lnTo>
                    <a:lnTo>
                      <a:pt x="0" y="63"/>
                    </a:lnTo>
                    <a:close/>
                  </a:path>
                </a:pathLst>
              </a:custGeom>
              <a:solidFill>
                <a:srgbClr val="000000"/>
              </a:solidFill>
              <a:ln w="9525">
                <a:noFill/>
                <a:round/>
                <a:headEnd/>
                <a:tailEnd/>
              </a:ln>
            </p:spPr>
            <p:txBody>
              <a:bodyPr/>
              <a:lstStyle/>
              <a:p>
                <a:endParaRPr lang="zh-CN" altLang="en-US"/>
              </a:p>
            </p:txBody>
          </p:sp>
          <p:sp>
            <p:nvSpPr>
              <p:cNvPr id="271437" name="Rectangle 77"/>
              <p:cNvSpPr>
                <a:spLocks noChangeArrowheads="1"/>
              </p:cNvSpPr>
              <p:nvPr/>
            </p:nvSpPr>
            <p:spPr bwMode="auto">
              <a:xfrm>
                <a:off x="4265" y="3584"/>
                <a:ext cx="115" cy="270"/>
              </a:xfrm>
              <a:prstGeom prst="rect">
                <a:avLst/>
              </a:prstGeom>
              <a:solidFill>
                <a:srgbClr val="000000"/>
              </a:solidFill>
              <a:ln w="9525">
                <a:noFill/>
                <a:miter lim="800000"/>
                <a:headEnd/>
                <a:tailEnd/>
              </a:ln>
            </p:spPr>
            <p:txBody>
              <a:bodyPr/>
              <a:lstStyle/>
              <a:p>
                <a:endParaRPr lang="zh-CN" altLang="en-US"/>
              </a:p>
            </p:txBody>
          </p:sp>
          <p:sp>
            <p:nvSpPr>
              <p:cNvPr id="271438" name="Rectangle 78"/>
              <p:cNvSpPr>
                <a:spLocks noChangeArrowheads="1"/>
              </p:cNvSpPr>
              <p:nvPr/>
            </p:nvSpPr>
            <p:spPr bwMode="auto">
              <a:xfrm>
                <a:off x="4270" y="3596"/>
                <a:ext cx="65" cy="44"/>
              </a:xfrm>
              <a:prstGeom prst="rect">
                <a:avLst/>
              </a:prstGeom>
              <a:solidFill>
                <a:srgbClr val="000000"/>
              </a:solidFill>
              <a:ln w="9525">
                <a:noFill/>
                <a:miter lim="800000"/>
                <a:headEnd/>
                <a:tailEnd/>
              </a:ln>
            </p:spPr>
            <p:txBody>
              <a:bodyPr/>
              <a:lstStyle/>
              <a:p>
                <a:endParaRPr lang="zh-CN" altLang="en-US"/>
              </a:p>
            </p:txBody>
          </p:sp>
          <p:sp>
            <p:nvSpPr>
              <p:cNvPr id="271439" name="Line 79"/>
              <p:cNvSpPr>
                <a:spLocks noChangeShapeType="1"/>
              </p:cNvSpPr>
              <p:nvPr/>
            </p:nvSpPr>
            <p:spPr bwMode="auto">
              <a:xfrm>
                <a:off x="4275" y="3622"/>
                <a:ext cx="50" cy="1"/>
              </a:xfrm>
              <a:prstGeom prst="line">
                <a:avLst/>
              </a:prstGeom>
              <a:noFill/>
              <a:ln w="15875">
                <a:solidFill>
                  <a:srgbClr val="000000"/>
                </a:solidFill>
                <a:round/>
                <a:headEnd/>
                <a:tailEnd/>
              </a:ln>
            </p:spPr>
            <p:txBody>
              <a:bodyPr/>
              <a:lstStyle/>
              <a:p>
                <a:endParaRPr lang="zh-CN" altLang="en-US"/>
              </a:p>
            </p:txBody>
          </p:sp>
          <p:sp>
            <p:nvSpPr>
              <p:cNvPr id="271440" name="Line 80"/>
              <p:cNvSpPr>
                <a:spLocks noChangeShapeType="1"/>
              </p:cNvSpPr>
              <p:nvPr/>
            </p:nvSpPr>
            <p:spPr bwMode="auto">
              <a:xfrm flipH="1">
                <a:off x="4265" y="3797"/>
                <a:ext cx="115" cy="1"/>
              </a:xfrm>
              <a:prstGeom prst="line">
                <a:avLst/>
              </a:prstGeom>
              <a:noFill/>
              <a:ln w="15875">
                <a:solidFill>
                  <a:srgbClr val="000000"/>
                </a:solidFill>
                <a:round/>
                <a:headEnd/>
                <a:tailEnd/>
              </a:ln>
            </p:spPr>
            <p:txBody>
              <a:bodyPr/>
              <a:lstStyle/>
              <a:p>
                <a:endParaRPr lang="zh-CN" altLang="en-US"/>
              </a:p>
            </p:txBody>
          </p:sp>
          <p:sp>
            <p:nvSpPr>
              <p:cNvPr id="271441" name="Line 81"/>
              <p:cNvSpPr>
                <a:spLocks noChangeShapeType="1"/>
              </p:cNvSpPr>
              <p:nvPr/>
            </p:nvSpPr>
            <p:spPr bwMode="auto">
              <a:xfrm flipH="1">
                <a:off x="4265" y="3684"/>
                <a:ext cx="115" cy="1"/>
              </a:xfrm>
              <a:prstGeom prst="line">
                <a:avLst/>
              </a:prstGeom>
              <a:noFill/>
              <a:ln w="15875">
                <a:solidFill>
                  <a:srgbClr val="000000"/>
                </a:solidFill>
                <a:round/>
                <a:headEnd/>
                <a:tailEnd/>
              </a:ln>
            </p:spPr>
            <p:txBody>
              <a:bodyPr/>
              <a:lstStyle/>
              <a:p>
                <a:endParaRPr lang="zh-CN" altLang="en-US"/>
              </a:p>
            </p:txBody>
          </p:sp>
        </p:grpSp>
        <p:grpSp>
          <p:nvGrpSpPr>
            <p:cNvPr id="271442" name="Group 82"/>
            <p:cNvGrpSpPr>
              <a:grpSpLocks/>
            </p:cNvGrpSpPr>
            <p:nvPr/>
          </p:nvGrpSpPr>
          <p:grpSpPr bwMode="auto">
            <a:xfrm>
              <a:off x="4260" y="3515"/>
              <a:ext cx="211" cy="332"/>
              <a:chOff x="4260" y="3515"/>
              <a:chExt cx="211" cy="332"/>
            </a:xfrm>
          </p:grpSpPr>
          <p:sp>
            <p:nvSpPr>
              <p:cNvPr id="271443" name="Freeform 83"/>
              <p:cNvSpPr>
                <a:spLocks/>
              </p:cNvSpPr>
              <p:nvPr/>
            </p:nvSpPr>
            <p:spPr bwMode="auto">
              <a:xfrm>
                <a:off x="4325" y="3515"/>
                <a:ext cx="146" cy="332"/>
              </a:xfrm>
              <a:custGeom>
                <a:avLst/>
                <a:gdLst/>
                <a:ahLst/>
                <a:cxnLst>
                  <a:cxn ang="0">
                    <a:pos x="50" y="332"/>
                  </a:cxn>
                  <a:cxn ang="0">
                    <a:pos x="0" y="50"/>
                  </a:cxn>
                  <a:cxn ang="0">
                    <a:pos x="146" y="0"/>
                  </a:cxn>
                  <a:cxn ang="0">
                    <a:pos x="146" y="270"/>
                  </a:cxn>
                  <a:cxn ang="0">
                    <a:pos x="50" y="332"/>
                  </a:cxn>
                </a:cxnLst>
                <a:rect l="0" t="0" r="r" b="b"/>
                <a:pathLst>
                  <a:path w="146" h="332">
                    <a:moveTo>
                      <a:pt x="50" y="332"/>
                    </a:moveTo>
                    <a:lnTo>
                      <a:pt x="0" y="50"/>
                    </a:lnTo>
                    <a:lnTo>
                      <a:pt x="146" y="0"/>
                    </a:lnTo>
                    <a:lnTo>
                      <a:pt x="146" y="270"/>
                    </a:lnTo>
                    <a:lnTo>
                      <a:pt x="50" y="332"/>
                    </a:lnTo>
                    <a:close/>
                  </a:path>
                </a:pathLst>
              </a:custGeom>
              <a:solidFill>
                <a:srgbClr val="A5A585"/>
              </a:solidFill>
              <a:ln w="9525">
                <a:noFill/>
                <a:round/>
                <a:headEnd/>
                <a:tailEnd/>
              </a:ln>
            </p:spPr>
            <p:txBody>
              <a:bodyPr/>
              <a:lstStyle/>
              <a:p>
                <a:endParaRPr lang="zh-CN" altLang="en-US"/>
              </a:p>
            </p:txBody>
          </p:sp>
          <p:sp>
            <p:nvSpPr>
              <p:cNvPr id="271444" name="Freeform 84"/>
              <p:cNvSpPr>
                <a:spLocks/>
              </p:cNvSpPr>
              <p:nvPr/>
            </p:nvSpPr>
            <p:spPr bwMode="auto">
              <a:xfrm>
                <a:off x="4325" y="3515"/>
                <a:ext cx="146" cy="332"/>
              </a:xfrm>
              <a:custGeom>
                <a:avLst/>
                <a:gdLst/>
                <a:ahLst/>
                <a:cxnLst>
                  <a:cxn ang="0">
                    <a:pos x="50" y="332"/>
                  </a:cxn>
                  <a:cxn ang="0">
                    <a:pos x="0" y="50"/>
                  </a:cxn>
                  <a:cxn ang="0">
                    <a:pos x="146" y="0"/>
                  </a:cxn>
                  <a:cxn ang="0">
                    <a:pos x="146" y="270"/>
                  </a:cxn>
                  <a:cxn ang="0">
                    <a:pos x="50" y="332"/>
                  </a:cxn>
                </a:cxnLst>
                <a:rect l="0" t="0" r="r" b="b"/>
                <a:pathLst>
                  <a:path w="146" h="332">
                    <a:moveTo>
                      <a:pt x="50" y="332"/>
                    </a:moveTo>
                    <a:lnTo>
                      <a:pt x="0" y="50"/>
                    </a:lnTo>
                    <a:lnTo>
                      <a:pt x="146" y="0"/>
                    </a:lnTo>
                    <a:lnTo>
                      <a:pt x="146" y="270"/>
                    </a:lnTo>
                    <a:lnTo>
                      <a:pt x="50" y="332"/>
                    </a:lnTo>
                    <a:close/>
                  </a:path>
                </a:pathLst>
              </a:custGeom>
              <a:solidFill>
                <a:srgbClr val="A5A585"/>
              </a:solidFill>
              <a:ln w="9525">
                <a:noFill/>
                <a:round/>
                <a:headEnd/>
                <a:tailEnd/>
              </a:ln>
            </p:spPr>
            <p:txBody>
              <a:bodyPr/>
              <a:lstStyle/>
              <a:p>
                <a:endParaRPr lang="zh-CN" altLang="en-US"/>
              </a:p>
            </p:txBody>
          </p:sp>
          <p:sp>
            <p:nvSpPr>
              <p:cNvPr id="271445" name="Freeform 85"/>
              <p:cNvSpPr>
                <a:spLocks/>
              </p:cNvSpPr>
              <p:nvPr/>
            </p:nvSpPr>
            <p:spPr bwMode="auto">
              <a:xfrm>
                <a:off x="4260" y="3515"/>
                <a:ext cx="211" cy="63"/>
              </a:xfrm>
              <a:custGeom>
                <a:avLst/>
                <a:gdLst/>
                <a:ahLst/>
                <a:cxnLst>
                  <a:cxn ang="0">
                    <a:pos x="0" y="63"/>
                  </a:cxn>
                  <a:cxn ang="0">
                    <a:pos x="90" y="0"/>
                  </a:cxn>
                  <a:cxn ang="0">
                    <a:pos x="211" y="0"/>
                  </a:cxn>
                  <a:cxn ang="0">
                    <a:pos x="115" y="63"/>
                  </a:cxn>
                  <a:cxn ang="0">
                    <a:pos x="0" y="63"/>
                  </a:cxn>
                </a:cxnLst>
                <a:rect l="0" t="0" r="r" b="b"/>
                <a:pathLst>
                  <a:path w="211" h="63">
                    <a:moveTo>
                      <a:pt x="0" y="63"/>
                    </a:moveTo>
                    <a:lnTo>
                      <a:pt x="90" y="0"/>
                    </a:lnTo>
                    <a:lnTo>
                      <a:pt x="211" y="0"/>
                    </a:lnTo>
                    <a:lnTo>
                      <a:pt x="115" y="63"/>
                    </a:lnTo>
                    <a:lnTo>
                      <a:pt x="0" y="63"/>
                    </a:lnTo>
                    <a:close/>
                  </a:path>
                </a:pathLst>
              </a:custGeom>
              <a:solidFill>
                <a:srgbClr val="C9C9B6"/>
              </a:solidFill>
              <a:ln w="9525">
                <a:noFill/>
                <a:round/>
                <a:headEnd/>
                <a:tailEnd/>
              </a:ln>
            </p:spPr>
            <p:txBody>
              <a:bodyPr/>
              <a:lstStyle/>
              <a:p>
                <a:endParaRPr lang="zh-CN" altLang="en-US"/>
              </a:p>
            </p:txBody>
          </p:sp>
          <p:sp>
            <p:nvSpPr>
              <p:cNvPr id="271446" name="Freeform 86"/>
              <p:cNvSpPr>
                <a:spLocks/>
              </p:cNvSpPr>
              <p:nvPr/>
            </p:nvSpPr>
            <p:spPr bwMode="auto">
              <a:xfrm>
                <a:off x="4260" y="3515"/>
                <a:ext cx="211" cy="63"/>
              </a:xfrm>
              <a:custGeom>
                <a:avLst/>
                <a:gdLst/>
                <a:ahLst/>
                <a:cxnLst>
                  <a:cxn ang="0">
                    <a:pos x="0" y="63"/>
                  </a:cxn>
                  <a:cxn ang="0">
                    <a:pos x="90" y="0"/>
                  </a:cxn>
                  <a:cxn ang="0">
                    <a:pos x="211" y="0"/>
                  </a:cxn>
                  <a:cxn ang="0">
                    <a:pos x="115" y="63"/>
                  </a:cxn>
                  <a:cxn ang="0">
                    <a:pos x="0" y="63"/>
                  </a:cxn>
                </a:cxnLst>
                <a:rect l="0" t="0" r="r" b="b"/>
                <a:pathLst>
                  <a:path w="211" h="63">
                    <a:moveTo>
                      <a:pt x="0" y="63"/>
                    </a:moveTo>
                    <a:lnTo>
                      <a:pt x="90" y="0"/>
                    </a:lnTo>
                    <a:lnTo>
                      <a:pt x="211" y="0"/>
                    </a:lnTo>
                    <a:lnTo>
                      <a:pt x="115" y="63"/>
                    </a:lnTo>
                    <a:lnTo>
                      <a:pt x="0" y="63"/>
                    </a:lnTo>
                    <a:close/>
                  </a:path>
                </a:pathLst>
              </a:custGeom>
              <a:solidFill>
                <a:srgbClr val="C9C9B6"/>
              </a:solidFill>
              <a:ln w="9525">
                <a:noFill/>
                <a:round/>
                <a:headEnd/>
                <a:tailEnd/>
              </a:ln>
            </p:spPr>
            <p:txBody>
              <a:bodyPr/>
              <a:lstStyle/>
              <a:p>
                <a:endParaRPr lang="zh-CN" altLang="en-US"/>
              </a:p>
            </p:txBody>
          </p:sp>
          <p:sp>
            <p:nvSpPr>
              <p:cNvPr id="271447" name="Rectangle 87"/>
              <p:cNvSpPr>
                <a:spLocks noChangeArrowheads="1"/>
              </p:cNvSpPr>
              <p:nvPr/>
            </p:nvSpPr>
            <p:spPr bwMode="auto">
              <a:xfrm>
                <a:off x="4260" y="3578"/>
                <a:ext cx="115" cy="269"/>
              </a:xfrm>
              <a:prstGeom prst="rect">
                <a:avLst/>
              </a:prstGeom>
              <a:solidFill>
                <a:srgbClr val="B7B79D"/>
              </a:solidFill>
              <a:ln w="9525">
                <a:noFill/>
                <a:miter lim="800000"/>
                <a:headEnd/>
                <a:tailEnd/>
              </a:ln>
            </p:spPr>
            <p:txBody>
              <a:bodyPr/>
              <a:lstStyle/>
              <a:p>
                <a:endParaRPr lang="zh-CN" altLang="en-US"/>
              </a:p>
            </p:txBody>
          </p:sp>
          <p:sp>
            <p:nvSpPr>
              <p:cNvPr id="271448" name="Rectangle 88"/>
              <p:cNvSpPr>
                <a:spLocks noChangeArrowheads="1"/>
              </p:cNvSpPr>
              <p:nvPr/>
            </p:nvSpPr>
            <p:spPr bwMode="auto">
              <a:xfrm>
                <a:off x="4265" y="3590"/>
                <a:ext cx="65" cy="44"/>
              </a:xfrm>
              <a:prstGeom prst="rect">
                <a:avLst/>
              </a:prstGeom>
              <a:solidFill>
                <a:srgbClr val="7A7A5A"/>
              </a:solidFill>
              <a:ln w="9525">
                <a:noFill/>
                <a:miter lim="800000"/>
                <a:headEnd/>
                <a:tailEnd/>
              </a:ln>
            </p:spPr>
            <p:txBody>
              <a:bodyPr/>
              <a:lstStyle/>
              <a:p>
                <a:endParaRPr lang="zh-CN" altLang="en-US"/>
              </a:p>
            </p:txBody>
          </p:sp>
          <p:sp>
            <p:nvSpPr>
              <p:cNvPr id="271449" name="Line 89"/>
              <p:cNvSpPr>
                <a:spLocks noChangeShapeType="1"/>
              </p:cNvSpPr>
              <p:nvPr/>
            </p:nvSpPr>
            <p:spPr bwMode="auto">
              <a:xfrm>
                <a:off x="4275" y="3609"/>
                <a:ext cx="40" cy="1"/>
              </a:xfrm>
              <a:prstGeom prst="line">
                <a:avLst/>
              </a:prstGeom>
              <a:noFill/>
              <a:ln w="7938">
                <a:solidFill>
                  <a:srgbClr val="313124"/>
                </a:solidFill>
                <a:round/>
                <a:headEnd/>
                <a:tailEnd/>
              </a:ln>
            </p:spPr>
            <p:txBody>
              <a:bodyPr/>
              <a:lstStyle/>
              <a:p>
                <a:endParaRPr lang="zh-CN" altLang="en-US"/>
              </a:p>
            </p:txBody>
          </p:sp>
          <p:sp>
            <p:nvSpPr>
              <p:cNvPr id="271450" name="Line 90"/>
              <p:cNvSpPr>
                <a:spLocks noChangeShapeType="1"/>
              </p:cNvSpPr>
              <p:nvPr/>
            </p:nvSpPr>
            <p:spPr bwMode="auto">
              <a:xfrm flipH="1">
                <a:off x="4265" y="3791"/>
                <a:ext cx="105" cy="1"/>
              </a:xfrm>
              <a:prstGeom prst="line">
                <a:avLst/>
              </a:prstGeom>
              <a:noFill/>
              <a:ln w="7938">
                <a:solidFill>
                  <a:srgbClr val="313124"/>
                </a:solidFill>
                <a:round/>
                <a:headEnd/>
                <a:tailEnd/>
              </a:ln>
            </p:spPr>
            <p:txBody>
              <a:bodyPr/>
              <a:lstStyle/>
              <a:p>
                <a:endParaRPr lang="zh-CN" altLang="en-US"/>
              </a:p>
            </p:txBody>
          </p:sp>
          <p:sp>
            <p:nvSpPr>
              <p:cNvPr id="271451" name="Line 91"/>
              <p:cNvSpPr>
                <a:spLocks noChangeShapeType="1"/>
              </p:cNvSpPr>
              <p:nvPr/>
            </p:nvSpPr>
            <p:spPr bwMode="auto">
              <a:xfrm flipH="1">
                <a:off x="4265" y="3678"/>
                <a:ext cx="105" cy="1"/>
              </a:xfrm>
              <a:prstGeom prst="line">
                <a:avLst/>
              </a:prstGeom>
              <a:noFill/>
              <a:ln w="7938">
                <a:solidFill>
                  <a:srgbClr val="313124"/>
                </a:solidFill>
                <a:round/>
                <a:headEnd/>
                <a:tailEnd/>
              </a:ln>
            </p:spPr>
            <p:txBody>
              <a:bodyPr/>
              <a:lstStyle/>
              <a:p>
                <a:endParaRPr lang="zh-CN" altLang="en-US"/>
              </a:p>
            </p:txBody>
          </p:sp>
        </p:grpSp>
      </p:grpSp>
      <p:sp>
        <p:nvSpPr>
          <p:cNvPr id="271452" name="Rectangle 92"/>
          <p:cNvSpPr>
            <a:spLocks noChangeArrowheads="1"/>
          </p:cNvSpPr>
          <p:nvPr/>
        </p:nvSpPr>
        <p:spPr bwMode="auto">
          <a:xfrm>
            <a:off x="2109788" y="3444875"/>
            <a:ext cx="30162" cy="2598738"/>
          </a:xfrm>
          <a:prstGeom prst="rect">
            <a:avLst/>
          </a:prstGeom>
          <a:solidFill>
            <a:srgbClr val="000000"/>
          </a:solidFill>
          <a:ln w="28575">
            <a:solidFill>
              <a:srgbClr val="333399"/>
            </a:solidFill>
            <a:miter lim="800000"/>
            <a:headEnd/>
            <a:tailEnd/>
          </a:ln>
        </p:spPr>
        <p:txBody>
          <a:bodyPr/>
          <a:lstStyle/>
          <a:p>
            <a:endParaRPr lang="zh-CN" altLang="en-US"/>
          </a:p>
        </p:txBody>
      </p:sp>
      <p:sp>
        <p:nvSpPr>
          <p:cNvPr id="271453" name="Line 93"/>
          <p:cNvSpPr>
            <a:spLocks noChangeShapeType="1"/>
          </p:cNvSpPr>
          <p:nvPr/>
        </p:nvSpPr>
        <p:spPr bwMode="auto">
          <a:xfrm>
            <a:off x="1303338" y="3825875"/>
            <a:ext cx="820737" cy="3175"/>
          </a:xfrm>
          <a:prstGeom prst="line">
            <a:avLst/>
          </a:prstGeom>
          <a:noFill/>
          <a:ln w="28575">
            <a:solidFill>
              <a:srgbClr val="333399"/>
            </a:solidFill>
            <a:round/>
            <a:headEnd/>
            <a:tailEnd/>
          </a:ln>
        </p:spPr>
        <p:txBody>
          <a:bodyPr/>
          <a:lstStyle/>
          <a:p>
            <a:endParaRPr lang="zh-CN" altLang="en-US"/>
          </a:p>
        </p:txBody>
      </p:sp>
      <p:sp>
        <p:nvSpPr>
          <p:cNvPr id="271454" name="Line 94"/>
          <p:cNvSpPr>
            <a:spLocks noChangeShapeType="1"/>
          </p:cNvSpPr>
          <p:nvPr/>
        </p:nvSpPr>
        <p:spPr bwMode="auto">
          <a:xfrm>
            <a:off x="1549400" y="4535488"/>
            <a:ext cx="574675" cy="1587"/>
          </a:xfrm>
          <a:prstGeom prst="line">
            <a:avLst/>
          </a:prstGeom>
          <a:noFill/>
          <a:ln w="28575">
            <a:solidFill>
              <a:srgbClr val="333399"/>
            </a:solidFill>
            <a:round/>
            <a:headEnd/>
            <a:tailEnd/>
          </a:ln>
        </p:spPr>
        <p:txBody>
          <a:bodyPr/>
          <a:lstStyle/>
          <a:p>
            <a:endParaRPr lang="zh-CN" altLang="en-US"/>
          </a:p>
        </p:txBody>
      </p:sp>
      <p:sp>
        <p:nvSpPr>
          <p:cNvPr id="271455" name="Line 95"/>
          <p:cNvSpPr>
            <a:spLocks noChangeShapeType="1"/>
          </p:cNvSpPr>
          <p:nvPr/>
        </p:nvSpPr>
        <p:spPr bwMode="auto">
          <a:xfrm>
            <a:off x="890588" y="5037138"/>
            <a:ext cx="1233487" cy="3175"/>
          </a:xfrm>
          <a:prstGeom prst="line">
            <a:avLst/>
          </a:prstGeom>
          <a:noFill/>
          <a:ln w="28575">
            <a:solidFill>
              <a:srgbClr val="333399"/>
            </a:solidFill>
            <a:round/>
            <a:headEnd/>
            <a:tailEnd/>
          </a:ln>
        </p:spPr>
        <p:txBody>
          <a:bodyPr/>
          <a:lstStyle/>
          <a:p>
            <a:endParaRPr lang="zh-CN" altLang="en-US"/>
          </a:p>
        </p:txBody>
      </p:sp>
      <p:sp>
        <p:nvSpPr>
          <p:cNvPr id="271456" name="Line 96"/>
          <p:cNvSpPr>
            <a:spLocks noChangeShapeType="1"/>
          </p:cNvSpPr>
          <p:nvPr/>
        </p:nvSpPr>
        <p:spPr bwMode="auto">
          <a:xfrm>
            <a:off x="1384300" y="5654675"/>
            <a:ext cx="739775" cy="3175"/>
          </a:xfrm>
          <a:prstGeom prst="line">
            <a:avLst/>
          </a:prstGeom>
          <a:noFill/>
          <a:ln w="28575">
            <a:solidFill>
              <a:srgbClr val="333399"/>
            </a:solidFill>
            <a:round/>
            <a:headEnd/>
            <a:tailEnd/>
          </a:ln>
        </p:spPr>
        <p:txBody>
          <a:bodyPr/>
          <a:lstStyle/>
          <a:p>
            <a:endParaRPr lang="zh-CN" altLang="en-US"/>
          </a:p>
        </p:txBody>
      </p:sp>
      <p:sp>
        <p:nvSpPr>
          <p:cNvPr id="271457" name="Line 97"/>
          <p:cNvSpPr>
            <a:spLocks noChangeShapeType="1"/>
          </p:cNvSpPr>
          <p:nvPr/>
        </p:nvSpPr>
        <p:spPr bwMode="auto">
          <a:xfrm>
            <a:off x="2124075" y="5832475"/>
            <a:ext cx="411163" cy="3175"/>
          </a:xfrm>
          <a:prstGeom prst="line">
            <a:avLst/>
          </a:prstGeom>
          <a:noFill/>
          <a:ln w="28575">
            <a:solidFill>
              <a:srgbClr val="333399"/>
            </a:solidFill>
            <a:round/>
            <a:headEnd/>
            <a:tailEnd/>
          </a:ln>
        </p:spPr>
        <p:txBody>
          <a:bodyPr/>
          <a:lstStyle/>
          <a:p>
            <a:endParaRPr lang="zh-CN" altLang="en-US"/>
          </a:p>
        </p:txBody>
      </p:sp>
      <p:sp>
        <p:nvSpPr>
          <p:cNvPr id="271458" name="Line 98"/>
          <p:cNvSpPr>
            <a:spLocks noChangeShapeType="1"/>
          </p:cNvSpPr>
          <p:nvPr/>
        </p:nvSpPr>
        <p:spPr bwMode="auto">
          <a:xfrm flipV="1">
            <a:off x="2916238" y="4868863"/>
            <a:ext cx="719137" cy="647700"/>
          </a:xfrm>
          <a:prstGeom prst="line">
            <a:avLst/>
          </a:prstGeom>
          <a:noFill/>
          <a:ln w="28575">
            <a:solidFill>
              <a:srgbClr val="333399"/>
            </a:solidFill>
            <a:round/>
            <a:headEnd/>
            <a:tailEnd/>
          </a:ln>
          <a:effectLst/>
        </p:spPr>
        <p:txBody>
          <a:bodyPr/>
          <a:lstStyle/>
          <a:p>
            <a:endParaRPr lang="zh-CN" altLang="en-US"/>
          </a:p>
        </p:txBody>
      </p:sp>
      <p:sp>
        <p:nvSpPr>
          <p:cNvPr id="271459" name="Line 99"/>
          <p:cNvSpPr>
            <a:spLocks noChangeShapeType="1"/>
          </p:cNvSpPr>
          <p:nvPr/>
        </p:nvSpPr>
        <p:spPr bwMode="auto">
          <a:xfrm>
            <a:off x="2124075" y="4772025"/>
            <a:ext cx="1398588" cy="1588"/>
          </a:xfrm>
          <a:prstGeom prst="line">
            <a:avLst/>
          </a:prstGeom>
          <a:noFill/>
          <a:ln w="28575">
            <a:solidFill>
              <a:srgbClr val="333399"/>
            </a:solidFill>
            <a:round/>
            <a:headEnd/>
            <a:tailEnd/>
          </a:ln>
        </p:spPr>
        <p:txBody>
          <a:bodyPr/>
          <a:lstStyle/>
          <a:p>
            <a:endParaRPr lang="zh-CN" altLang="en-US"/>
          </a:p>
        </p:txBody>
      </p:sp>
      <p:grpSp>
        <p:nvGrpSpPr>
          <p:cNvPr id="271460" name="Group 100"/>
          <p:cNvGrpSpPr>
            <a:grpSpLocks/>
          </p:cNvGrpSpPr>
          <p:nvPr/>
        </p:nvGrpSpPr>
        <p:grpSpPr bwMode="auto">
          <a:xfrm>
            <a:off x="3375025" y="4576763"/>
            <a:ext cx="560388" cy="374650"/>
            <a:chOff x="2154" y="3033"/>
            <a:chExt cx="309" cy="192"/>
          </a:xfrm>
        </p:grpSpPr>
        <p:sp>
          <p:nvSpPr>
            <p:cNvPr id="271461" name="Oval 101"/>
            <p:cNvSpPr>
              <a:spLocks noChangeArrowheads="1"/>
            </p:cNvSpPr>
            <p:nvPr/>
          </p:nvSpPr>
          <p:spPr bwMode="auto">
            <a:xfrm>
              <a:off x="2155" y="3113"/>
              <a:ext cx="308" cy="112"/>
            </a:xfrm>
            <a:prstGeom prst="ellipse">
              <a:avLst/>
            </a:prstGeom>
            <a:solidFill>
              <a:srgbClr val="0078AA"/>
            </a:solidFill>
            <a:ln w="3175">
              <a:solidFill>
                <a:srgbClr val="AAE6FF"/>
              </a:solidFill>
              <a:round/>
              <a:headEnd/>
              <a:tailEnd/>
            </a:ln>
          </p:spPr>
          <p:txBody>
            <a:bodyPr/>
            <a:lstStyle/>
            <a:p>
              <a:endParaRPr lang="zh-CN" altLang="en-US"/>
            </a:p>
          </p:txBody>
        </p:sp>
        <p:sp>
          <p:nvSpPr>
            <p:cNvPr id="271462" name="Rectangle 102"/>
            <p:cNvSpPr>
              <a:spLocks noChangeArrowheads="1"/>
            </p:cNvSpPr>
            <p:nvPr/>
          </p:nvSpPr>
          <p:spPr bwMode="auto">
            <a:xfrm>
              <a:off x="2154" y="3090"/>
              <a:ext cx="308" cy="80"/>
            </a:xfrm>
            <a:prstGeom prst="rect">
              <a:avLst/>
            </a:prstGeom>
            <a:solidFill>
              <a:srgbClr val="0078AA"/>
            </a:solidFill>
            <a:ln w="9525">
              <a:noFill/>
              <a:miter lim="800000"/>
              <a:headEnd/>
              <a:tailEnd/>
            </a:ln>
          </p:spPr>
          <p:txBody>
            <a:bodyPr/>
            <a:lstStyle/>
            <a:p>
              <a:endParaRPr lang="zh-CN" altLang="en-US"/>
            </a:p>
          </p:txBody>
        </p:sp>
        <p:sp>
          <p:nvSpPr>
            <p:cNvPr id="271463" name="Rectangle 103"/>
            <p:cNvSpPr>
              <a:spLocks noChangeArrowheads="1"/>
            </p:cNvSpPr>
            <p:nvPr/>
          </p:nvSpPr>
          <p:spPr bwMode="auto">
            <a:xfrm>
              <a:off x="2154" y="3090"/>
              <a:ext cx="308" cy="80"/>
            </a:xfrm>
            <a:prstGeom prst="rect">
              <a:avLst/>
            </a:prstGeom>
            <a:solidFill>
              <a:srgbClr val="0078AA"/>
            </a:solidFill>
            <a:ln w="9525">
              <a:noFill/>
              <a:miter lim="800000"/>
              <a:headEnd/>
              <a:tailEnd/>
            </a:ln>
          </p:spPr>
          <p:txBody>
            <a:bodyPr/>
            <a:lstStyle/>
            <a:p>
              <a:endParaRPr lang="zh-CN" altLang="en-US"/>
            </a:p>
          </p:txBody>
        </p:sp>
        <p:sp>
          <p:nvSpPr>
            <p:cNvPr id="271464" name="Oval 104"/>
            <p:cNvSpPr>
              <a:spLocks noChangeArrowheads="1"/>
            </p:cNvSpPr>
            <p:nvPr/>
          </p:nvSpPr>
          <p:spPr bwMode="auto">
            <a:xfrm>
              <a:off x="2155" y="3033"/>
              <a:ext cx="308" cy="112"/>
            </a:xfrm>
            <a:prstGeom prst="ellipse">
              <a:avLst/>
            </a:prstGeom>
            <a:solidFill>
              <a:srgbClr val="00B4FF"/>
            </a:solidFill>
            <a:ln w="3175">
              <a:solidFill>
                <a:srgbClr val="AAE6FF"/>
              </a:solidFill>
              <a:round/>
              <a:headEnd/>
              <a:tailEnd/>
            </a:ln>
          </p:spPr>
          <p:txBody>
            <a:bodyPr/>
            <a:lstStyle/>
            <a:p>
              <a:endParaRPr lang="zh-CN" altLang="en-US"/>
            </a:p>
          </p:txBody>
        </p:sp>
        <p:grpSp>
          <p:nvGrpSpPr>
            <p:cNvPr id="271465" name="Group 105"/>
            <p:cNvGrpSpPr>
              <a:grpSpLocks/>
            </p:cNvGrpSpPr>
            <p:nvPr/>
          </p:nvGrpSpPr>
          <p:grpSpPr bwMode="auto">
            <a:xfrm>
              <a:off x="2201" y="3046"/>
              <a:ext cx="214" cy="86"/>
              <a:chOff x="2201" y="3046"/>
              <a:chExt cx="214" cy="86"/>
            </a:xfrm>
          </p:grpSpPr>
          <p:grpSp>
            <p:nvGrpSpPr>
              <p:cNvPr id="271466" name="Group 106"/>
              <p:cNvGrpSpPr>
                <a:grpSpLocks/>
              </p:cNvGrpSpPr>
              <p:nvPr/>
            </p:nvGrpSpPr>
            <p:grpSpPr bwMode="auto">
              <a:xfrm>
                <a:off x="2201" y="3046"/>
                <a:ext cx="212" cy="84"/>
                <a:chOff x="2201" y="3046"/>
                <a:chExt cx="212" cy="84"/>
              </a:xfrm>
            </p:grpSpPr>
            <p:sp>
              <p:nvSpPr>
                <p:cNvPr id="271467" name="Freeform 107"/>
                <p:cNvSpPr>
                  <a:spLocks/>
                </p:cNvSpPr>
                <p:nvPr/>
              </p:nvSpPr>
              <p:spPr bwMode="auto">
                <a:xfrm>
                  <a:off x="2312" y="3048"/>
                  <a:ext cx="101" cy="36"/>
                </a:xfrm>
                <a:custGeom>
                  <a:avLst/>
                  <a:gdLst/>
                  <a:ahLst/>
                  <a:cxnLst>
                    <a:cxn ang="0">
                      <a:pos x="0" y="28"/>
                    </a:cxn>
                    <a:cxn ang="0">
                      <a:pos x="22" y="36"/>
                    </a:cxn>
                    <a:cxn ang="0">
                      <a:pos x="77" y="12"/>
                    </a:cxn>
                    <a:cxn ang="0">
                      <a:pos x="101" y="20"/>
                    </a:cxn>
                    <a:cxn ang="0">
                      <a:pos x="88" y="0"/>
                    </a:cxn>
                    <a:cxn ang="0">
                      <a:pos x="24" y="0"/>
                    </a:cxn>
                    <a:cxn ang="0">
                      <a:pos x="50" y="6"/>
                    </a:cxn>
                    <a:cxn ang="0">
                      <a:pos x="0" y="28"/>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round/>
                  <a:headEnd/>
                  <a:tailEnd/>
                </a:ln>
              </p:spPr>
              <p:txBody>
                <a:bodyPr/>
                <a:lstStyle/>
                <a:p>
                  <a:endParaRPr lang="zh-CN" altLang="en-US"/>
                </a:p>
              </p:txBody>
            </p:sp>
            <p:sp>
              <p:nvSpPr>
                <p:cNvPr id="271468" name="Freeform 108"/>
                <p:cNvSpPr>
                  <a:spLocks/>
                </p:cNvSpPr>
                <p:nvPr/>
              </p:nvSpPr>
              <p:spPr bwMode="auto">
                <a:xfrm>
                  <a:off x="2312" y="3048"/>
                  <a:ext cx="101" cy="36"/>
                </a:xfrm>
                <a:custGeom>
                  <a:avLst/>
                  <a:gdLst/>
                  <a:ahLst/>
                  <a:cxnLst>
                    <a:cxn ang="0">
                      <a:pos x="0" y="28"/>
                    </a:cxn>
                    <a:cxn ang="0">
                      <a:pos x="22" y="36"/>
                    </a:cxn>
                    <a:cxn ang="0">
                      <a:pos x="77" y="12"/>
                    </a:cxn>
                    <a:cxn ang="0">
                      <a:pos x="101" y="20"/>
                    </a:cxn>
                    <a:cxn ang="0">
                      <a:pos x="88" y="0"/>
                    </a:cxn>
                    <a:cxn ang="0">
                      <a:pos x="24" y="0"/>
                    </a:cxn>
                    <a:cxn ang="0">
                      <a:pos x="50" y="6"/>
                    </a:cxn>
                    <a:cxn ang="0">
                      <a:pos x="0" y="28"/>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round/>
                  <a:headEnd/>
                  <a:tailEnd/>
                </a:ln>
              </p:spPr>
              <p:txBody>
                <a:bodyPr/>
                <a:lstStyle/>
                <a:p>
                  <a:endParaRPr lang="zh-CN" altLang="en-US"/>
                </a:p>
              </p:txBody>
            </p:sp>
            <p:sp>
              <p:nvSpPr>
                <p:cNvPr id="271469" name="Freeform 109"/>
                <p:cNvSpPr>
                  <a:spLocks/>
                </p:cNvSpPr>
                <p:nvPr/>
              </p:nvSpPr>
              <p:spPr bwMode="auto">
                <a:xfrm>
                  <a:off x="2201" y="3090"/>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round/>
                  <a:headEnd/>
                  <a:tailEnd/>
                </a:ln>
              </p:spPr>
              <p:txBody>
                <a:bodyPr/>
                <a:lstStyle/>
                <a:p>
                  <a:endParaRPr lang="zh-CN" altLang="en-US"/>
                </a:p>
              </p:txBody>
            </p:sp>
            <p:sp>
              <p:nvSpPr>
                <p:cNvPr id="271470" name="Freeform 110"/>
                <p:cNvSpPr>
                  <a:spLocks/>
                </p:cNvSpPr>
                <p:nvPr/>
              </p:nvSpPr>
              <p:spPr bwMode="auto">
                <a:xfrm>
                  <a:off x="2201" y="3090"/>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round/>
                  <a:headEnd/>
                  <a:tailEnd/>
                </a:ln>
              </p:spPr>
              <p:txBody>
                <a:bodyPr/>
                <a:lstStyle/>
                <a:p>
                  <a:endParaRPr lang="zh-CN" altLang="en-US"/>
                </a:p>
              </p:txBody>
            </p:sp>
            <p:sp>
              <p:nvSpPr>
                <p:cNvPr id="271471" name="Freeform 111"/>
                <p:cNvSpPr>
                  <a:spLocks/>
                </p:cNvSpPr>
                <p:nvPr/>
              </p:nvSpPr>
              <p:spPr bwMode="auto">
                <a:xfrm>
                  <a:off x="2206" y="3046"/>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round/>
                  <a:headEnd/>
                  <a:tailEnd/>
                </a:ln>
              </p:spPr>
              <p:txBody>
                <a:bodyPr/>
                <a:lstStyle/>
                <a:p>
                  <a:endParaRPr lang="zh-CN" altLang="en-US"/>
                </a:p>
              </p:txBody>
            </p:sp>
            <p:sp>
              <p:nvSpPr>
                <p:cNvPr id="271472" name="Freeform 112"/>
                <p:cNvSpPr>
                  <a:spLocks/>
                </p:cNvSpPr>
                <p:nvPr/>
              </p:nvSpPr>
              <p:spPr bwMode="auto">
                <a:xfrm>
                  <a:off x="2206" y="3046"/>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round/>
                  <a:headEnd/>
                  <a:tailEnd/>
                </a:ln>
              </p:spPr>
              <p:txBody>
                <a:bodyPr/>
                <a:lstStyle/>
                <a:p>
                  <a:endParaRPr lang="zh-CN" altLang="en-US"/>
                </a:p>
              </p:txBody>
            </p:sp>
            <p:sp>
              <p:nvSpPr>
                <p:cNvPr id="271473" name="Freeform 113"/>
                <p:cNvSpPr>
                  <a:spLocks/>
                </p:cNvSpPr>
                <p:nvPr/>
              </p:nvSpPr>
              <p:spPr bwMode="auto">
                <a:xfrm>
                  <a:off x="2308" y="3094"/>
                  <a:ext cx="101" cy="36"/>
                </a:xfrm>
                <a:custGeom>
                  <a:avLst/>
                  <a:gdLst/>
                  <a:ahLst/>
                  <a:cxnLst>
                    <a:cxn ang="0">
                      <a:pos x="101" y="28"/>
                    </a:cxn>
                    <a:cxn ang="0">
                      <a:pos x="79" y="36"/>
                    </a:cxn>
                    <a:cxn ang="0">
                      <a:pos x="26" y="12"/>
                    </a:cxn>
                    <a:cxn ang="0">
                      <a:pos x="0" y="20"/>
                    </a:cxn>
                    <a:cxn ang="0">
                      <a:pos x="13" y="0"/>
                    </a:cxn>
                    <a:cxn ang="0">
                      <a:pos x="79" y="0"/>
                    </a:cxn>
                    <a:cxn ang="0">
                      <a:pos x="51" y="6"/>
                    </a:cxn>
                    <a:cxn ang="0">
                      <a:pos x="101" y="28"/>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round/>
                  <a:headEnd/>
                  <a:tailEnd/>
                </a:ln>
              </p:spPr>
              <p:txBody>
                <a:bodyPr/>
                <a:lstStyle/>
                <a:p>
                  <a:endParaRPr lang="zh-CN" altLang="en-US"/>
                </a:p>
              </p:txBody>
            </p:sp>
            <p:sp>
              <p:nvSpPr>
                <p:cNvPr id="271474" name="Freeform 114"/>
                <p:cNvSpPr>
                  <a:spLocks/>
                </p:cNvSpPr>
                <p:nvPr/>
              </p:nvSpPr>
              <p:spPr bwMode="auto">
                <a:xfrm>
                  <a:off x="2308" y="3094"/>
                  <a:ext cx="101" cy="36"/>
                </a:xfrm>
                <a:custGeom>
                  <a:avLst/>
                  <a:gdLst/>
                  <a:ahLst/>
                  <a:cxnLst>
                    <a:cxn ang="0">
                      <a:pos x="101" y="28"/>
                    </a:cxn>
                    <a:cxn ang="0">
                      <a:pos x="79" y="36"/>
                    </a:cxn>
                    <a:cxn ang="0">
                      <a:pos x="26" y="12"/>
                    </a:cxn>
                    <a:cxn ang="0">
                      <a:pos x="0" y="20"/>
                    </a:cxn>
                    <a:cxn ang="0">
                      <a:pos x="13" y="0"/>
                    </a:cxn>
                    <a:cxn ang="0">
                      <a:pos x="79" y="0"/>
                    </a:cxn>
                    <a:cxn ang="0">
                      <a:pos x="51" y="6"/>
                    </a:cxn>
                    <a:cxn ang="0">
                      <a:pos x="101" y="28"/>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round/>
                  <a:headEnd/>
                  <a:tailEnd/>
                </a:ln>
              </p:spPr>
              <p:txBody>
                <a:bodyPr/>
                <a:lstStyle/>
                <a:p>
                  <a:endParaRPr lang="zh-CN" altLang="en-US"/>
                </a:p>
              </p:txBody>
            </p:sp>
          </p:grpSp>
          <p:grpSp>
            <p:nvGrpSpPr>
              <p:cNvPr id="271475" name="Group 115"/>
              <p:cNvGrpSpPr>
                <a:grpSpLocks/>
              </p:cNvGrpSpPr>
              <p:nvPr/>
            </p:nvGrpSpPr>
            <p:grpSpPr bwMode="auto">
              <a:xfrm>
                <a:off x="2203" y="3048"/>
                <a:ext cx="212" cy="84"/>
                <a:chOff x="2203" y="3048"/>
                <a:chExt cx="212" cy="84"/>
              </a:xfrm>
            </p:grpSpPr>
            <p:sp>
              <p:nvSpPr>
                <p:cNvPr id="271476" name="Freeform 116"/>
                <p:cNvSpPr>
                  <a:spLocks/>
                </p:cNvSpPr>
                <p:nvPr/>
              </p:nvSpPr>
              <p:spPr bwMode="auto">
                <a:xfrm>
                  <a:off x="2313" y="3050"/>
                  <a:ext cx="102" cy="36"/>
                </a:xfrm>
                <a:custGeom>
                  <a:avLst/>
                  <a:gdLst/>
                  <a:ahLst/>
                  <a:cxnLst>
                    <a:cxn ang="0">
                      <a:pos x="0" y="28"/>
                    </a:cxn>
                    <a:cxn ang="0">
                      <a:pos x="23" y="36"/>
                    </a:cxn>
                    <a:cxn ang="0">
                      <a:pos x="77" y="12"/>
                    </a:cxn>
                    <a:cxn ang="0">
                      <a:pos x="102" y="20"/>
                    </a:cxn>
                    <a:cxn ang="0">
                      <a:pos x="89" y="0"/>
                    </a:cxn>
                    <a:cxn ang="0">
                      <a:pos x="25" y="0"/>
                    </a:cxn>
                    <a:cxn ang="0">
                      <a:pos x="51" y="6"/>
                    </a:cxn>
                    <a:cxn ang="0">
                      <a:pos x="0" y="28"/>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round/>
                  <a:headEnd/>
                  <a:tailEnd/>
                </a:ln>
              </p:spPr>
              <p:txBody>
                <a:bodyPr/>
                <a:lstStyle/>
                <a:p>
                  <a:endParaRPr lang="zh-CN" altLang="en-US"/>
                </a:p>
              </p:txBody>
            </p:sp>
            <p:sp>
              <p:nvSpPr>
                <p:cNvPr id="271477" name="Freeform 117"/>
                <p:cNvSpPr>
                  <a:spLocks/>
                </p:cNvSpPr>
                <p:nvPr/>
              </p:nvSpPr>
              <p:spPr bwMode="auto">
                <a:xfrm>
                  <a:off x="2313" y="3050"/>
                  <a:ext cx="102" cy="36"/>
                </a:xfrm>
                <a:custGeom>
                  <a:avLst/>
                  <a:gdLst/>
                  <a:ahLst/>
                  <a:cxnLst>
                    <a:cxn ang="0">
                      <a:pos x="0" y="28"/>
                    </a:cxn>
                    <a:cxn ang="0">
                      <a:pos x="23" y="36"/>
                    </a:cxn>
                    <a:cxn ang="0">
                      <a:pos x="77" y="12"/>
                    </a:cxn>
                    <a:cxn ang="0">
                      <a:pos x="102" y="20"/>
                    </a:cxn>
                    <a:cxn ang="0">
                      <a:pos x="89" y="0"/>
                    </a:cxn>
                    <a:cxn ang="0">
                      <a:pos x="25" y="0"/>
                    </a:cxn>
                    <a:cxn ang="0">
                      <a:pos x="51" y="6"/>
                    </a:cxn>
                    <a:cxn ang="0">
                      <a:pos x="0" y="28"/>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round/>
                  <a:headEnd/>
                  <a:tailEnd/>
                </a:ln>
              </p:spPr>
              <p:txBody>
                <a:bodyPr/>
                <a:lstStyle/>
                <a:p>
                  <a:endParaRPr lang="zh-CN" altLang="en-US"/>
                </a:p>
              </p:txBody>
            </p:sp>
            <p:sp>
              <p:nvSpPr>
                <p:cNvPr id="271478" name="Freeform 118"/>
                <p:cNvSpPr>
                  <a:spLocks/>
                </p:cNvSpPr>
                <p:nvPr/>
              </p:nvSpPr>
              <p:spPr bwMode="auto">
                <a:xfrm>
                  <a:off x="2203" y="3092"/>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round/>
                  <a:headEnd/>
                  <a:tailEnd/>
                </a:ln>
              </p:spPr>
              <p:txBody>
                <a:bodyPr/>
                <a:lstStyle/>
                <a:p>
                  <a:endParaRPr lang="zh-CN" altLang="en-US"/>
                </a:p>
              </p:txBody>
            </p:sp>
            <p:sp>
              <p:nvSpPr>
                <p:cNvPr id="271479" name="Freeform 119"/>
                <p:cNvSpPr>
                  <a:spLocks/>
                </p:cNvSpPr>
                <p:nvPr/>
              </p:nvSpPr>
              <p:spPr bwMode="auto">
                <a:xfrm>
                  <a:off x="2203" y="3092"/>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round/>
                  <a:headEnd/>
                  <a:tailEnd/>
                </a:ln>
              </p:spPr>
              <p:txBody>
                <a:bodyPr/>
                <a:lstStyle/>
                <a:p>
                  <a:endParaRPr lang="zh-CN" altLang="en-US"/>
                </a:p>
              </p:txBody>
            </p:sp>
            <p:sp>
              <p:nvSpPr>
                <p:cNvPr id="271480" name="Freeform 120"/>
                <p:cNvSpPr>
                  <a:spLocks/>
                </p:cNvSpPr>
                <p:nvPr/>
              </p:nvSpPr>
              <p:spPr bwMode="auto">
                <a:xfrm>
                  <a:off x="2208" y="3048"/>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round/>
                  <a:headEnd/>
                  <a:tailEnd/>
                </a:ln>
              </p:spPr>
              <p:txBody>
                <a:bodyPr/>
                <a:lstStyle/>
                <a:p>
                  <a:endParaRPr lang="zh-CN" altLang="en-US"/>
                </a:p>
              </p:txBody>
            </p:sp>
            <p:sp>
              <p:nvSpPr>
                <p:cNvPr id="271481" name="Freeform 121"/>
                <p:cNvSpPr>
                  <a:spLocks/>
                </p:cNvSpPr>
                <p:nvPr/>
              </p:nvSpPr>
              <p:spPr bwMode="auto">
                <a:xfrm>
                  <a:off x="2208" y="3048"/>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round/>
                  <a:headEnd/>
                  <a:tailEnd/>
                </a:ln>
              </p:spPr>
              <p:txBody>
                <a:bodyPr/>
                <a:lstStyle/>
                <a:p>
                  <a:endParaRPr lang="zh-CN" altLang="en-US"/>
                </a:p>
              </p:txBody>
            </p:sp>
            <p:sp>
              <p:nvSpPr>
                <p:cNvPr id="271482" name="Freeform 122"/>
                <p:cNvSpPr>
                  <a:spLocks/>
                </p:cNvSpPr>
                <p:nvPr/>
              </p:nvSpPr>
              <p:spPr bwMode="auto">
                <a:xfrm>
                  <a:off x="2310" y="3096"/>
                  <a:ext cx="101" cy="36"/>
                </a:xfrm>
                <a:custGeom>
                  <a:avLst/>
                  <a:gdLst/>
                  <a:ahLst/>
                  <a:cxnLst>
                    <a:cxn ang="0">
                      <a:pos x="101" y="28"/>
                    </a:cxn>
                    <a:cxn ang="0">
                      <a:pos x="79" y="36"/>
                    </a:cxn>
                    <a:cxn ang="0">
                      <a:pos x="26" y="12"/>
                    </a:cxn>
                    <a:cxn ang="0">
                      <a:pos x="0" y="20"/>
                    </a:cxn>
                    <a:cxn ang="0">
                      <a:pos x="13" y="0"/>
                    </a:cxn>
                    <a:cxn ang="0">
                      <a:pos x="79" y="0"/>
                    </a:cxn>
                    <a:cxn ang="0">
                      <a:pos x="50" y="6"/>
                    </a:cxn>
                    <a:cxn ang="0">
                      <a:pos x="101" y="28"/>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round/>
                  <a:headEnd/>
                  <a:tailEnd/>
                </a:ln>
              </p:spPr>
              <p:txBody>
                <a:bodyPr/>
                <a:lstStyle/>
                <a:p>
                  <a:endParaRPr lang="zh-CN" altLang="en-US"/>
                </a:p>
              </p:txBody>
            </p:sp>
            <p:sp>
              <p:nvSpPr>
                <p:cNvPr id="271483" name="Freeform 123"/>
                <p:cNvSpPr>
                  <a:spLocks/>
                </p:cNvSpPr>
                <p:nvPr/>
              </p:nvSpPr>
              <p:spPr bwMode="auto">
                <a:xfrm>
                  <a:off x="2310" y="3096"/>
                  <a:ext cx="101" cy="36"/>
                </a:xfrm>
                <a:custGeom>
                  <a:avLst/>
                  <a:gdLst/>
                  <a:ahLst/>
                  <a:cxnLst>
                    <a:cxn ang="0">
                      <a:pos x="101" y="28"/>
                    </a:cxn>
                    <a:cxn ang="0">
                      <a:pos x="79" y="36"/>
                    </a:cxn>
                    <a:cxn ang="0">
                      <a:pos x="26" y="12"/>
                    </a:cxn>
                    <a:cxn ang="0">
                      <a:pos x="0" y="20"/>
                    </a:cxn>
                    <a:cxn ang="0">
                      <a:pos x="13" y="0"/>
                    </a:cxn>
                    <a:cxn ang="0">
                      <a:pos x="79" y="0"/>
                    </a:cxn>
                    <a:cxn ang="0">
                      <a:pos x="50" y="6"/>
                    </a:cxn>
                    <a:cxn ang="0">
                      <a:pos x="101" y="28"/>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round/>
                  <a:headEnd/>
                  <a:tailEnd/>
                </a:ln>
              </p:spPr>
              <p:txBody>
                <a:bodyPr/>
                <a:lstStyle/>
                <a:p>
                  <a:endParaRPr lang="zh-CN" altLang="en-US"/>
                </a:p>
              </p:txBody>
            </p:sp>
          </p:grpSp>
        </p:grpSp>
        <p:sp>
          <p:nvSpPr>
            <p:cNvPr id="271484" name="Line 124"/>
            <p:cNvSpPr>
              <a:spLocks noChangeShapeType="1"/>
            </p:cNvSpPr>
            <p:nvPr/>
          </p:nvSpPr>
          <p:spPr bwMode="auto">
            <a:xfrm>
              <a:off x="2154" y="3088"/>
              <a:ext cx="1" cy="80"/>
            </a:xfrm>
            <a:prstGeom prst="line">
              <a:avLst/>
            </a:prstGeom>
            <a:noFill/>
            <a:ln w="3175">
              <a:solidFill>
                <a:srgbClr val="AAE6FF"/>
              </a:solidFill>
              <a:round/>
              <a:headEnd/>
              <a:tailEnd/>
            </a:ln>
          </p:spPr>
          <p:txBody>
            <a:bodyPr/>
            <a:lstStyle/>
            <a:p>
              <a:endParaRPr lang="zh-CN" altLang="en-US"/>
            </a:p>
          </p:txBody>
        </p:sp>
        <p:sp>
          <p:nvSpPr>
            <p:cNvPr id="271485" name="Line 125"/>
            <p:cNvSpPr>
              <a:spLocks noChangeShapeType="1"/>
            </p:cNvSpPr>
            <p:nvPr/>
          </p:nvSpPr>
          <p:spPr bwMode="auto">
            <a:xfrm>
              <a:off x="2462" y="3088"/>
              <a:ext cx="1" cy="80"/>
            </a:xfrm>
            <a:prstGeom prst="line">
              <a:avLst/>
            </a:prstGeom>
            <a:noFill/>
            <a:ln w="3175">
              <a:solidFill>
                <a:srgbClr val="AAE6FF"/>
              </a:solidFill>
              <a:round/>
              <a:headEnd/>
              <a:tailEnd/>
            </a:ln>
          </p:spPr>
          <p:txBody>
            <a:bodyPr/>
            <a:lstStyle/>
            <a:p>
              <a:endParaRPr lang="zh-CN" altLang="en-US"/>
            </a:p>
          </p:txBody>
        </p:sp>
      </p:grpSp>
      <p:grpSp>
        <p:nvGrpSpPr>
          <p:cNvPr id="271486" name="Group 126"/>
          <p:cNvGrpSpPr>
            <a:grpSpLocks/>
          </p:cNvGrpSpPr>
          <p:nvPr/>
        </p:nvGrpSpPr>
        <p:grpSpPr bwMode="auto">
          <a:xfrm>
            <a:off x="1139825" y="3363913"/>
            <a:ext cx="514350" cy="517525"/>
            <a:chOff x="921" y="2412"/>
            <a:chExt cx="284" cy="265"/>
          </a:xfrm>
        </p:grpSpPr>
        <p:grpSp>
          <p:nvGrpSpPr>
            <p:cNvPr id="271487" name="Group 127"/>
            <p:cNvGrpSpPr>
              <a:grpSpLocks/>
            </p:cNvGrpSpPr>
            <p:nvPr/>
          </p:nvGrpSpPr>
          <p:grpSpPr bwMode="auto">
            <a:xfrm>
              <a:off x="928" y="2417"/>
              <a:ext cx="277" cy="260"/>
              <a:chOff x="928" y="2417"/>
              <a:chExt cx="277" cy="260"/>
            </a:xfrm>
          </p:grpSpPr>
          <p:sp>
            <p:nvSpPr>
              <p:cNvPr id="271488" name="Freeform 128"/>
              <p:cNvSpPr>
                <a:spLocks/>
              </p:cNvSpPr>
              <p:nvPr/>
            </p:nvSpPr>
            <p:spPr bwMode="auto">
              <a:xfrm>
                <a:off x="935" y="2552"/>
                <a:ext cx="262" cy="25"/>
              </a:xfrm>
              <a:custGeom>
                <a:avLst/>
                <a:gdLst/>
                <a:ahLst/>
                <a:cxnLst>
                  <a:cxn ang="0">
                    <a:pos x="0" y="25"/>
                  </a:cxn>
                  <a:cxn ang="0">
                    <a:pos x="31" y="0"/>
                  </a:cxn>
                  <a:cxn ang="0">
                    <a:pos x="231" y="0"/>
                  </a:cxn>
                  <a:cxn ang="0">
                    <a:pos x="262" y="25"/>
                  </a:cxn>
                  <a:cxn ang="0">
                    <a:pos x="0" y="25"/>
                  </a:cxn>
                </a:cxnLst>
                <a:rect l="0" t="0" r="r" b="b"/>
                <a:pathLst>
                  <a:path w="262" h="25">
                    <a:moveTo>
                      <a:pt x="0" y="25"/>
                    </a:moveTo>
                    <a:lnTo>
                      <a:pt x="31" y="0"/>
                    </a:lnTo>
                    <a:lnTo>
                      <a:pt x="231" y="0"/>
                    </a:lnTo>
                    <a:lnTo>
                      <a:pt x="262" y="25"/>
                    </a:lnTo>
                    <a:lnTo>
                      <a:pt x="0" y="25"/>
                    </a:lnTo>
                    <a:close/>
                  </a:path>
                </a:pathLst>
              </a:custGeom>
              <a:solidFill>
                <a:srgbClr val="000000"/>
              </a:solidFill>
              <a:ln w="9525">
                <a:noFill/>
                <a:round/>
                <a:headEnd/>
                <a:tailEnd/>
              </a:ln>
            </p:spPr>
            <p:txBody>
              <a:bodyPr/>
              <a:lstStyle/>
              <a:p>
                <a:endParaRPr lang="zh-CN" altLang="en-US"/>
              </a:p>
            </p:txBody>
          </p:sp>
          <p:sp>
            <p:nvSpPr>
              <p:cNvPr id="271489" name="Freeform 129"/>
              <p:cNvSpPr>
                <a:spLocks/>
              </p:cNvSpPr>
              <p:nvPr/>
            </p:nvSpPr>
            <p:spPr bwMode="auto">
              <a:xfrm>
                <a:off x="935" y="2552"/>
                <a:ext cx="262" cy="25"/>
              </a:xfrm>
              <a:custGeom>
                <a:avLst/>
                <a:gdLst/>
                <a:ahLst/>
                <a:cxnLst>
                  <a:cxn ang="0">
                    <a:pos x="0" y="25"/>
                  </a:cxn>
                  <a:cxn ang="0">
                    <a:pos x="31" y="0"/>
                  </a:cxn>
                  <a:cxn ang="0">
                    <a:pos x="231" y="0"/>
                  </a:cxn>
                  <a:cxn ang="0">
                    <a:pos x="262" y="25"/>
                  </a:cxn>
                  <a:cxn ang="0">
                    <a:pos x="0" y="25"/>
                  </a:cxn>
                </a:cxnLst>
                <a:rect l="0" t="0" r="r" b="b"/>
                <a:pathLst>
                  <a:path w="262" h="25">
                    <a:moveTo>
                      <a:pt x="0" y="25"/>
                    </a:moveTo>
                    <a:lnTo>
                      <a:pt x="31" y="0"/>
                    </a:lnTo>
                    <a:lnTo>
                      <a:pt x="231" y="0"/>
                    </a:lnTo>
                    <a:lnTo>
                      <a:pt x="262" y="25"/>
                    </a:lnTo>
                    <a:lnTo>
                      <a:pt x="0" y="25"/>
                    </a:lnTo>
                    <a:close/>
                  </a:path>
                </a:pathLst>
              </a:custGeom>
              <a:solidFill>
                <a:srgbClr val="000000"/>
              </a:solidFill>
              <a:ln w="9525">
                <a:noFill/>
                <a:round/>
                <a:headEnd/>
                <a:tailEnd/>
              </a:ln>
            </p:spPr>
            <p:txBody>
              <a:bodyPr/>
              <a:lstStyle/>
              <a:p>
                <a:endParaRPr lang="zh-CN" altLang="en-US"/>
              </a:p>
            </p:txBody>
          </p:sp>
          <p:sp>
            <p:nvSpPr>
              <p:cNvPr id="271490" name="Freeform 130"/>
              <p:cNvSpPr>
                <a:spLocks/>
              </p:cNvSpPr>
              <p:nvPr/>
            </p:nvSpPr>
            <p:spPr bwMode="auto">
              <a:xfrm>
                <a:off x="974" y="2417"/>
                <a:ext cx="185" cy="17"/>
              </a:xfrm>
              <a:custGeom>
                <a:avLst/>
                <a:gdLst/>
                <a:ahLst/>
                <a:cxnLst>
                  <a:cxn ang="0">
                    <a:pos x="0" y="17"/>
                  </a:cxn>
                  <a:cxn ang="0">
                    <a:pos x="23" y="0"/>
                  </a:cxn>
                  <a:cxn ang="0">
                    <a:pos x="163" y="0"/>
                  </a:cxn>
                  <a:cxn ang="0">
                    <a:pos x="185" y="17"/>
                  </a:cxn>
                  <a:cxn ang="0">
                    <a:pos x="0" y="17"/>
                  </a:cxn>
                </a:cxnLst>
                <a:rect l="0" t="0" r="r" b="b"/>
                <a:pathLst>
                  <a:path w="185" h="17">
                    <a:moveTo>
                      <a:pt x="0" y="17"/>
                    </a:moveTo>
                    <a:lnTo>
                      <a:pt x="23" y="0"/>
                    </a:lnTo>
                    <a:lnTo>
                      <a:pt x="163" y="0"/>
                    </a:lnTo>
                    <a:lnTo>
                      <a:pt x="185" y="17"/>
                    </a:lnTo>
                    <a:lnTo>
                      <a:pt x="0" y="17"/>
                    </a:lnTo>
                    <a:close/>
                  </a:path>
                </a:pathLst>
              </a:custGeom>
              <a:solidFill>
                <a:srgbClr val="000000"/>
              </a:solidFill>
              <a:ln w="9525">
                <a:noFill/>
                <a:round/>
                <a:headEnd/>
                <a:tailEnd/>
              </a:ln>
            </p:spPr>
            <p:txBody>
              <a:bodyPr/>
              <a:lstStyle/>
              <a:p>
                <a:endParaRPr lang="zh-CN" altLang="en-US"/>
              </a:p>
            </p:txBody>
          </p:sp>
          <p:sp>
            <p:nvSpPr>
              <p:cNvPr id="271491" name="Freeform 131"/>
              <p:cNvSpPr>
                <a:spLocks/>
              </p:cNvSpPr>
              <p:nvPr/>
            </p:nvSpPr>
            <p:spPr bwMode="auto">
              <a:xfrm>
                <a:off x="974" y="2417"/>
                <a:ext cx="185" cy="17"/>
              </a:xfrm>
              <a:custGeom>
                <a:avLst/>
                <a:gdLst/>
                <a:ahLst/>
                <a:cxnLst>
                  <a:cxn ang="0">
                    <a:pos x="0" y="17"/>
                  </a:cxn>
                  <a:cxn ang="0">
                    <a:pos x="23" y="0"/>
                  </a:cxn>
                  <a:cxn ang="0">
                    <a:pos x="163" y="0"/>
                  </a:cxn>
                  <a:cxn ang="0">
                    <a:pos x="185" y="17"/>
                  </a:cxn>
                  <a:cxn ang="0">
                    <a:pos x="0" y="17"/>
                  </a:cxn>
                </a:cxnLst>
                <a:rect l="0" t="0" r="r" b="b"/>
                <a:pathLst>
                  <a:path w="185" h="17">
                    <a:moveTo>
                      <a:pt x="0" y="17"/>
                    </a:moveTo>
                    <a:lnTo>
                      <a:pt x="23" y="0"/>
                    </a:lnTo>
                    <a:lnTo>
                      <a:pt x="163" y="0"/>
                    </a:lnTo>
                    <a:lnTo>
                      <a:pt x="185" y="17"/>
                    </a:lnTo>
                    <a:lnTo>
                      <a:pt x="0" y="17"/>
                    </a:lnTo>
                    <a:close/>
                  </a:path>
                </a:pathLst>
              </a:custGeom>
              <a:solidFill>
                <a:srgbClr val="000000"/>
              </a:solidFill>
              <a:ln w="9525">
                <a:noFill/>
                <a:round/>
                <a:headEnd/>
                <a:tailEnd/>
              </a:ln>
            </p:spPr>
            <p:txBody>
              <a:bodyPr/>
              <a:lstStyle/>
              <a:p>
                <a:endParaRPr lang="zh-CN" altLang="en-US"/>
              </a:p>
            </p:txBody>
          </p:sp>
          <p:sp>
            <p:nvSpPr>
              <p:cNvPr id="271492" name="Rectangle 132"/>
              <p:cNvSpPr>
                <a:spLocks noChangeArrowheads="1"/>
              </p:cNvSpPr>
              <p:nvPr/>
            </p:nvSpPr>
            <p:spPr bwMode="auto">
              <a:xfrm>
                <a:off x="974" y="2434"/>
                <a:ext cx="185" cy="132"/>
              </a:xfrm>
              <a:prstGeom prst="rect">
                <a:avLst/>
              </a:prstGeom>
              <a:solidFill>
                <a:srgbClr val="000000"/>
              </a:solidFill>
              <a:ln w="9525">
                <a:noFill/>
                <a:miter lim="800000"/>
                <a:headEnd/>
                <a:tailEnd/>
              </a:ln>
            </p:spPr>
            <p:txBody>
              <a:bodyPr/>
              <a:lstStyle/>
              <a:p>
                <a:endParaRPr lang="zh-CN" altLang="en-US"/>
              </a:p>
            </p:txBody>
          </p:sp>
          <p:sp>
            <p:nvSpPr>
              <p:cNvPr id="271493" name="Rectangle 133"/>
              <p:cNvSpPr>
                <a:spLocks noChangeArrowheads="1"/>
              </p:cNvSpPr>
              <p:nvPr/>
            </p:nvSpPr>
            <p:spPr bwMode="auto">
              <a:xfrm>
                <a:off x="937" y="2576"/>
                <a:ext cx="260" cy="59"/>
              </a:xfrm>
              <a:prstGeom prst="rect">
                <a:avLst/>
              </a:prstGeom>
              <a:solidFill>
                <a:srgbClr val="000000"/>
              </a:solidFill>
              <a:ln w="9525">
                <a:noFill/>
                <a:miter lim="800000"/>
                <a:headEnd/>
                <a:tailEnd/>
              </a:ln>
            </p:spPr>
            <p:txBody>
              <a:bodyPr/>
              <a:lstStyle/>
              <a:p>
                <a:endParaRPr lang="zh-CN" altLang="en-US"/>
              </a:p>
            </p:txBody>
          </p:sp>
          <p:sp>
            <p:nvSpPr>
              <p:cNvPr id="271494" name="Rectangle 134"/>
              <p:cNvSpPr>
                <a:spLocks noChangeArrowheads="1"/>
              </p:cNvSpPr>
              <p:nvPr/>
            </p:nvSpPr>
            <p:spPr bwMode="auto">
              <a:xfrm>
                <a:off x="992" y="2450"/>
                <a:ext cx="150" cy="102"/>
              </a:xfrm>
              <a:prstGeom prst="rect">
                <a:avLst/>
              </a:prstGeom>
              <a:solidFill>
                <a:srgbClr val="000000"/>
              </a:solidFill>
              <a:ln w="9525">
                <a:noFill/>
                <a:miter lim="800000"/>
                <a:headEnd/>
                <a:tailEnd/>
              </a:ln>
            </p:spPr>
            <p:txBody>
              <a:bodyPr/>
              <a:lstStyle/>
              <a:p>
                <a:endParaRPr lang="zh-CN" altLang="en-US"/>
              </a:p>
            </p:txBody>
          </p:sp>
          <p:sp>
            <p:nvSpPr>
              <p:cNvPr id="271495" name="Line 135"/>
              <p:cNvSpPr>
                <a:spLocks noChangeShapeType="1"/>
              </p:cNvSpPr>
              <p:nvPr/>
            </p:nvSpPr>
            <p:spPr bwMode="auto">
              <a:xfrm flipH="1">
                <a:off x="1115" y="2598"/>
                <a:ext cx="61" cy="1"/>
              </a:xfrm>
              <a:prstGeom prst="line">
                <a:avLst/>
              </a:prstGeom>
              <a:noFill/>
              <a:ln w="7938">
                <a:solidFill>
                  <a:srgbClr val="000000"/>
                </a:solidFill>
                <a:round/>
                <a:headEnd/>
                <a:tailEnd/>
              </a:ln>
            </p:spPr>
            <p:txBody>
              <a:bodyPr/>
              <a:lstStyle/>
              <a:p>
                <a:endParaRPr lang="zh-CN" altLang="en-US"/>
              </a:p>
            </p:txBody>
          </p:sp>
          <p:grpSp>
            <p:nvGrpSpPr>
              <p:cNvPr id="271496" name="Group 136"/>
              <p:cNvGrpSpPr>
                <a:grpSpLocks/>
              </p:cNvGrpSpPr>
              <p:nvPr/>
            </p:nvGrpSpPr>
            <p:grpSpPr bwMode="auto">
              <a:xfrm>
                <a:off x="928" y="2639"/>
                <a:ext cx="277" cy="38"/>
                <a:chOff x="928" y="2639"/>
                <a:chExt cx="277" cy="38"/>
              </a:xfrm>
            </p:grpSpPr>
            <p:sp>
              <p:nvSpPr>
                <p:cNvPr id="271497" name="Freeform 137"/>
                <p:cNvSpPr>
                  <a:spLocks/>
                </p:cNvSpPr>
                <p:nvPr/>
              </p:nvSpPr>
              <p:spPr bwMode="auto">
                <a:xfrm>
                  <a:off x="928" y="2639"/>
                  <a:ext cx="277" cy="29"/>
                </a:xfrm>
                <a:custGeom>
                  <a:avLst/>
                  <a:gdLst/>
                  <a:ahLst/>
                  <a:cxnLst>
                    <a:cxn ang="0">
                      <a:pos x="0" y="29"/>
                    </a:cxn>
                    <a:cxn ang="0">
                      <a:pos x="33" y="0"/>
                    </a:cxn>
                    <a:cxn ang="0">
                      <a:pos x="245" y="0"/>
                    </a:cxn>
                    <a:cxn ang="0">
                      <a:pos x="277" y="29"/>
                    </a:cxn>
                    <a:cxn ang="0">
                      <a:pos x="0" y="29"/>
                    </a:cxn>
                  </a:cxnLst>
                  <a:rect l="0" t="0" r="r" b="b"/>
                  <a:pathLst>
                    <a:path w="277" h="29">
                      <a:moveTo>
                        <a:pt x="0" y="29"/>
                      </a:moveTo>
                      <a:lnTo>
                        <a:pt x="33" y="0"/>
                      </a:lnTo>
                      <a:lnTo>
                        <a:pt x="245" y="0"/>
                      </a:lnTo>
                      <a:lnTo>
                        <a:pt x="277" y="29"/>
                      </a:lnTo>
                      <a:lnTo>
                        <a:pt x="0" y="29"/>
                      </a:lnTo>
                      <a:close/>
                    </a:path>
                  </a:pathLst>
                </a:custGeom>
                <a:solidFill>
                  <a:srgbClr val="000000"/>
                </a:solidFill>
                <a:ln w="9525">
                  <a:noFill/>
                  <a:round/>
                  <a:headEnd/>
                  <a:tailEnd/>
                </a:ln>
              </p:spPr>
              <p:txBody>
                <a:bodyPr/>
                <a:lstStyle/>
                <a:p>
                  <a:endParaRPr lang="zh-CN" altLang="en-US"/>
                </a:p>
              </p:txBody>
            </p:sp>
            <p:sp>
              <p:nvSpPr>
                <p:cNvPr id="271498" name="Freeform 138"/>
                <p:cNvSpPr>
                  <a:spLocks/>
                </p:cNvSpPr>
                <p:nvPr/>
              </p:nvSpPr>
              <p:spPr bwMode="auto">
                <a:xfrm>
                  <a:off x="928" y="2639"/>
                  <a:ext cx="277" cy="29"/>
                </a:xfrm>
                <a:custGeom>
                  <a:avLst/>
                  <a:gdLst/>
                  <a:ahLst/>
                  <a:cxnLst>
                    <a:cxn ang="0">
                      <a:pos x="0" y="29"/>
                    </a:cxn>
                    <a:cxn ang="0">
                      <a:pos x="33" y="0"/>
                    </a:cxn>
                    <a:cxn ang="0">
                      <a:pos x="245" y="0"/>
                    </a:cxn>
                    <a:cxn ang="0">
                      <a:pos x="277" y="29"/>
                    </a:cxn>
                    <a:cxn ang="0">
                      <a:pos x="0" y="29"/>
                    </a:cxn>
                  </a:cxnLst>
                  <a:rect l="0" t="0" r="r" b="b"/>
                  <a:pathLst>
                    <a:path w="277" h="29">
                      <a:moveTo>
                        <a:pt x="0" y="29"/>
                      </a:moveTo>
                      <a:lnTo>
                        <a:pt x="33" y="0"/>
                      </a:lnTo>
                      <a:lnTo>
                        <a:pt x="245" y="0"/>
                      </a:lnTo>
                      <a:lnTo>
                        <a:pt x="277" y="29"/>
                      </a:lnTo>
                      <a:lnTo>
                        <a:pt x="0" y="29"/>
                      </a:lnTo>
                      <a:close/>
                    </a:path>
                  </a:pathLst>
                </a:custGeom>
                <a:solidFill>
                  <a:srgbClr val="000000"/>
                </a:solidFill>
                <a:ln w="9525">
                  <a:noFill/>
                  <a:round/>
                  <a:headEnd/>
                  <a:tailEnd/>
                </a:ln>
              </p:spPr>
              <p:txBody>
                <a:bodyPr/>
                <a:lstStyle/>
                <a:p>
                  <a:endParaRPr lang="zh-CN" altLang="en-US"/>
                </a:p>
              </p:txBody>
            </p:sp>
            <p:sp>
              <p:nvSpPr>
                <p:cNvPr id="271499" name="Rectangle 139"/>
                <p:cNvSpPr>
                  <a:spLocks noChangeArrowheads="1"/>
                </p:cNvSpPr>
                <p:nvPr/>
              </p:nvSpPr>
              <p:spPr bwMode="auto">
                <a:xfrm>
                  <a:off x="930" y="2666"/>
                  <a:ext cx="274" cy="11"/>
                </a:xfrm>
                <a:prstGeom prst="rect">
                  <a:avLst/>
                </a:prstGeom>
                <a:solidFill>
                  <a:srgbClr val="000000"/>
                </a:solidFill>
                <a:ln w="9525">
                  <a:noFill/>
                  <a:miter lim="800000"/>
                  <a:headEnd/>
                  <a:tailEnd/>
                </a:ln>
              </p:spPr>
              <p:txBody>
                <a:bodyPr/>
                <a:lstStyle/>
                <a:p>
                  <a:endParaRPr lang="zh-CN" altLang="en-US"/>
                </a:p>
              </p:txBody>
            </p:sp>
          </p:grpSp>
        </p:grpSp>
        <p:grpSp>
          <p:nvGrpSpPr>
            <p:cNvPr id="271500" name="Group 140"/>
            <p:cNvGrpSpPr>
              <a:grpSpLocks/>
            </p:cNvGrpSpPr>
            <p:nvPr/>
          </p:nvGrpSpPr>
          <p:grpSpPr bwMode="auto">
            <a:xfrm>
              <a:off x="921" y="2412"/>
              <a:ext cx="277" cy="261"/>
              <a:chOff x="921" y="2412"/>
              <a:chExt cx="277" cy="261"/>
            </a:xfrm>
          </p:grpSpPr>
          <p:sp>
            <p:nvSpPr>
              <p:cNvPr id="271501" name="Freeform 141"/>
              <p:cNvSpPr>
                <a:spLocks/>
              </p:cNvSpPr>
              <p:nvPr/>
            </p:nvSpPr>
            <p:spPr bwMode="auto">
              <a:xfrm>
                <a:off x="928" y="2547"/>
                <a:ext cx="262" cy="26"/>
              </a:xfrm>
              <a:custGeom>
                <a:avLst/>
                <a:gdLst/>
                <a:ahLst/>
                <a:cxnLst>
                  <a:cxn ang="0">
                    <a:pos x="0" y="26"/>
                  </a:cxn>
                  <a:cxn ang="0">
                    <a:pos x="31" y="0"/>
                  </a:cxn>
                  <a:cxn ang="0">
                    <a:pos x="231" y="0"/>
                  </a:cxn>
                  <a:cxn ang="0">
                    <a:pos x="262" y="26"/>
                  </a:cxn>
                  <a:cxn ang="0">
                    <a:pos x="0" y="26"/>
                  </a:cxn>
                </a:cxnLst>
                <a:rect l="0" t="0" r="r" b="b"/>
                <a:pathLst>
                  <a:path w="262" h="26">
                    <a:moveTo>
                      <a:pt x="0" y="26"/>
                    </a:moveTo>
                    <a:lnTo>
                      <a:pt x="31" y="0"/>
                    </a:lnTo>
                    <a:lnTo>
                      <a:pt x="231" y="0"/>
                    </a:lnTo>
                    <a:lnTo>
                      <a:pt x="262" y="26"/>
                    </a:lnTo>
                    <a:lnTo>
                      <a:pt x="0" y="26"/>
                    </a:lnTo>
                    <a:close/>
                  </a:path>
                </a:pathLst>
              </a:custGeom>
              <a:solidFill>
                <a:srgbClr val="C9C9B6"/>
              </a:solidFill>
              <a:ln w="9525">
                <a:noFill/>
                <a:round/>
                <a:headEnd/>
                <a:tailEnd/>
              </a:ln>
            </p:spPr>
            <p:txBody>
              <a:bodyPr/>
              <a:lstStyle/>
              <a:p>
                <a:endParaRPr lang="zh-CN" altLang="en-US"/>
              </a:p>
            </p:txBody>
          </p:sp>
          <p:sp>
            <p:nvSpPr>
              <p:cNvPr id="271502" name="Freeform 142"/>
              <p:cNvSpPr>
                <a:spLocks/>
              </p:cNvSpPr>
              <p:nvPr/>
            </p:nvSpPr>
            <p:spPr bwMode="auto">
              <a:xfrm>
                <a:off x="928" y="2547"/>
                <a:ext cx="262" cy="26"/>
              </a:xfrm>
              <a:custGeom>
                <a:avLst/>
                <a:gdLst/>
                <a:ahLst/>
                <a:cxnLst>
                  <a:cxn ang="0">
                    <a:pos x="0" y="26"/>
                  </a:cxn>
                  <a:cxn ang="0">
                    <a:pos x="31" y="0"/>
                  </a:cxn>
                  <a:cxn ang="0">
                    <a:pos x="231" y="0"/>
                  </a:cxn>
                  <a:cxn ang="0">
                    <a:pos x="262" y="26"/>
                  </a:cxn>
                  <a:cxn ang="0">
                    <a:pos x="0" y="26"/>
                  </a:cxn>
                </a:cxnLst>
                <a:rect l="0" t="0" r="r" b="b"/>
                <a:pathLst>
                  <a:path w="262" h="26">
                    <a:moveTo>
                      <a:pt x="0" y="26"/>
                    </a:moveTo>
                    <a:lnTo>
                      <a:pt x="31" y="0"/>
                    </a:lnTo>
                    <a:lnTo>
                      <a:pt x="231" y="0"/>
                    </a:lnTo>
                    <a:lnTo>
                      <a:pt x="262" y="26"/>
                    </a:lnTo>
                    <a:lnTo>
                      <a:pt x="0" y="26"/>
                    </a:lnTo>
                    <a:close/>
                  </a:path>
                </a:pathLst>
              </a:custGeom>
              <a:solidFill>
                <a:srgbClr val="C9C9B6"/>
              </a:solidFill>
              <a:ln w="9525">
                <a:noFill/>
                <a:round/>
                <a:headEnd/>
                <a:tailEnd/>
              </a:ln>
            </p:spPr>
            <p:txBody>
              <a:bodyPr/>
              <a:lstStyle/>
              <a:p>
                <a:endParaRPr lang="zh-CN" altLang="en-US"/>
              </a:p>
            </p:txBody>
          </p:sp>
          <p:sp>
            <p:nvSpPr>
              <p:cNvPr id="271503" name="Freeform 143"/>
              <p:cNvSpPr>
                <a:spLocks/>
              </p:cNvSpPr>
              <p:nvPr/>
            </p:nvSpPr>
            <p:spPr bwMode="auto">
              <a:xfrm>
                <a:off x="968" y="2412"/>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271504" name="Freeform 144"/>
              <p:cNvSpPr>
                <a:spLocks/>
              </p:cNvSpPr>
              <p:nvPr/>
            </p:nvSpPr>
            <p:spPr bwMode="auto">
              <a:xfrm>
                <a:off x="968" y="2412"/>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271505" name="Rectangle 145"/>
              <p:cNvSpPr>
                <a:spLocks noChangeArrowheads="1"/>
              </p:cNvSpPr>
              <p:nvPr/>
            </p:nvSpPr>
            <p:spPr bwMode="auto">
              <a:xfrm>
                <a:off x="968" y="2429"/>
                <a:ext cx="184" cy="132"/>
              </a:xfrm>
              <a:prstGeom prst="rect">
                <a:avLst/>
              </a:prstGeom>
              <a:solidFill>
                <a:srgbClr val="B7B79D"/>
              </a:solidFill>
              <a:ln w="9525">
                <a:noFill/>
                <a:miter lim="800000"/>
                <a:headEnd/>
                <a:tailEnd/>
              </a:ln>
            </p:spPr>
            <p:txBody>
              <a:bodyPr/>
              <a:lstStyle/>
              <a:p>
                <a:endParaRPr lang="zh-CN" altLang="en-US"/>
              </a:p>
            </p:txBody>
          </p:sp>
          <p:sp>
            <p:nvSpPr>
              <p:cNvPr id="271506" name="Rectangle 146"/>
              <p:cNvSpPr>
                <a:spLocks noChangeArrowheads="1"/>
              </p:cNvSpPr>
              <p:nvPr/>
            </p:nvSpPr>
            <p:spPr bwMode="auto">
              <a:xfrm>
                <a:off x="930" y="2571"/>
                <a:ext cx="260" cy="59"/>
              </a:xfrm>
              <a:prstGeom prst="rect">
                <a:avLst/>
              </a:prstGeom>
              <a:solidFill>
                <a:srgbClr val="B7B79D"/>
              </a:solidFill>
              <a:ln w="9525">
                <a:noFill/>
                <a:miter lim="800000"/>
                <a:headEnd/>
                <a:tailEnd/>
              </a:ln>
            </p:spPr>
            <p:txBody>
              <a:bodyPr/>
              <a:lstStyle/>
              <a:p>
                <a:endParaRPr lang="zh-CN" altLang="en-US"/>
              </a:p>
            </p:txBody>
          </p:sp>
          <p:sp>
            <p:nvSpPr>
              <p:cNvPr id="271507" name="Rectangle 147"/>
              <p:cNvSpPr>
                <a:spLocks noChangeArrowheads="1"/>
              </p:cNvSpPr>
              <p:nvPr/>
            </p:nvSpPr>
            <p:spPr bwMode="auto">
              <a:xfrm>
                <a:off x="985" y="2445"/>
                <a:ext cx="150" cy="102"/>
              </a:xfrm>
              <a:prstGeom prst="rect">
                <a:avLst/>
              </a:prstGeom>
              <a:solidFill>
                <a:srgbClr val="FFFFFF"/>
              </a:solidFill>
              <a:ln w="9525">
                <a:noFill/>
                <a:miter lim="800000"/>
                <a:headEnd/>
                <a:tailEnd/>
              </a:ln>
            </p:spPr>
            <p:txBody>
              <a:bodyPr/>
              <a:lstStyle/>
              <a:p>
                <a:endParaRPr lang="zh-CN" altLang="en-US"/>
              </a:p>
            </p:txBody>
          </p:sp>
          <p:sp>
            <p:nvSpPr>
              <p:cNvPr id="271508" name="Line 148"/>
              <p:cNvSpPr>
                <a:spLocks noChangeShapeType="1"/>
              </p:cNvSpPr>
              <p:nvPr/>
            </p:nvSpPr>
            <p:spPr bwMode="auto">
              <a:xfrm flipH="1">
                <a:off x="1108" y="2593"/>
                <a:ext cx="61" cy="1"/>
              </a:xfrm>
              <a:prstGeom prst="line">
                <a:avLst/>
              </a:prstGeom>
              <a:noFill/>
              <a:ln w="7938">
                <a:solidFill>
                  <a:srgbClr val="000000"/>
                </a:solidFill>
                <a:round/>
                <a:headEnd/>
                <a:tailEnd/>
              </a:ln>
            </p:spPr>
            <p:txBody>
              <a:bodyPr/>
              <a:lstStyle/>
              <a:p>
                <a:endParaRPr lang="zh-CN" altLang="en-US"/>
              </a:p>
            </p:txBody>
          </p:sp>
          <p:grpSp>
            <p:nvGrpSpPr>
              <p:cNvPr id="271509" name="Group 149"/>
              <p:cNvGrpSpPr>
                <a:grpSpLocks/>
              </p:cNvGrpSpPr>
              <p:nvPr/>
            </p:nvGrpSpPr>
            <p:grpSpPr bwMode="auto">
              <a:xfrm>
                <a:off x="921" y="2635"/>
                <a:ext cx="277" cy="38"/>
                <a:chOff x="921" y="2635"/>
                <a:chExt cx="277" cy="38"/>
              </a:xfrm>
            </p:grpSpPr>
            <p:sp>
              <p:nvSpPr>
                <p:cNvPr id="271510" name="Freeform 150"/>
                <p:cNvSpPr>
                  <a:spLocks/>
                </p:cNvSpPr>
                <p:nvPr/>
              </p:nvSpPr>
              <p:spPr bwMode="auto">
                <a:xfrm>
                  <a:off x="921" y="2635"/>
                  <a:ext cx="277" cy="28"/>
                </a:xfrm>
                <a:custGeom>
                  <a:avLst/>
                  <a:gdLst/>
                  <a:ahLst/>
                  <a:cxnLst>
                    <a:cxn ang="0">
                      <a:pos x="0" y="28"/>
                    </a:cxn>
                    <a:cxn ang="0">
                      <a:pos x="33" y="0"/>
                    </a:cxn>
                    <a:cxn ang="0">
                      <a:pos x="245" y="0"/>
                    </a:cxn>
                    <a:cxn ang="0">
                      <a:pos x="277" y="28"/>
                    </a:cxn>
                    <a:cxn ang="0">
                      <a:pos x="0" y="28"/>
                    </a:cxn>
                  </a:cxnLst>
                  <a:rect l="0" t="0" r="r" b="b"/>
                  <a:pathLst>
                    <a:path w="277" h="28">
                      <a:moveTo>
                        <a:pt x="0" y="28"/>
                      </a:moveTo>
                      <a:lnTo>
                        <a:pt x="33" y="0"/>
                      </a:lnTo>
                      <a:lnTo>
                        <a:pt x="245" y="0"/>
                      </a:lnTo>
                      <a:lnTo>
                        <a:pt x="277" y="28"/>
                      </a:lnTo>
                      <a:lnTo>
                        <a:pt x="0" y="28"/>
                      </a:lnTo>
                      <a:close/>
                    </a:path>
                  </a:pathLst>
                </a:custGeom>
                <a:solidFill>
                  <a:srgbClr val="C9C9B6"/>
                </a:solidFill>
                <a:ln w="9525">
                  <a:noFill/>
                  <a:round/>
                  <a:headEnd/>
                  <a:tailEnd/>
                </a:ln>
              </p:spPr>
              <p:txBody>
                <a:bodyPr/>
                <a:lstStyle/>
                <a:p>
                  <a:endParaRPr lang="zh-CN" altLang="en-US"/>
                </a:p>
              </p:txBody>
            </p:sp>
            <p:sp>
              <p:nvSpPr>
                <p:cNvPr id="271511" name="Freeform 151"/>
                <p:cNvSpPr>
                  <a:spLocks/>
                </p:cNvSpPr>
                <p:nvPr/>
              </p:nvSpPr>
              <p:spPr bwMode="auto">
                <a:xfrm>
                  <a:off x="921" y="2635"/>
                  <a:ext cx="277" cy="28"/>
                </a:xfrm>
                <a:custGeom>
                  <a:avLst/>
                  <a:gdLst/>
                  <a:ahLst/>
                  <a:cxnLst>
                    <a:cxn ang="0">
                      <a:pos x="0" y="28"/>
                    </a:cxn>
                    <a:cxn ang="0">
                      <a:pos x="33" y="0"/>
                    </a:cxn>
                    <a:cxn ang="0">
                      <a:pos x="245" y="0"/>
                    </a:cxn>
                    <a:cxn ang="0">
                      <a:pos x="277" y="28"/>
                    </a:cxn>
                    <a:cxn ang="0">
                      <a:pos x="0" y="28"/>
                    </a:cxn>
                  </a:cxnLst>
                  <a:rect l="0" t="0" r="r" b="b"/>
                  <a:pathLst>
                    <a:path w="277" h="28">
                      <a:moveTo>
                        <a:pt x="0" y="28"/>
                      </a:moveTo>
                      <a:lnTo>
                        <a:pt x="33" y="0"/>
                      </a:lnTo>
                      <a:lnTo>
                        <a:pt x="245" y="0"/>
                      </a:lnTo>
                      <a:lnTo>
                        <a:pt x="277" y="28"/>
                      </a:lnTo>
                      <a:lnTo>
                        <a:pt x="0" y="28"/>
                      </a:lnTo>
                      <a:close/>
                    </a:path>
                  </a:pathLst>
                </a:custGeom>
                <a:solidFill>
                  <a:srgbClr val="C9C9B6"/>
                </a:solidFill>
                <a:ln w="9525">
                  <a:noFill/>
                  <a:round/>
                  <a:headEnd/>
                  <a:tailEnd/>
                </a:ln>
              </p:spPr>
              <p:txBody>
                <a:bodyPr/>
                <a:lstStyle/>
                <a:p>
                  <a:endParaRPr lang="zh-CN" altLang="en-US"/>
                </a:p>
              </p:txBody>
            </p:sp>
            <p:sp>
              <p:nvSpPr>
                <p:cNvPr id="271512" name="Rectangle 152"/>
                <p:cNvSpPr>
                  <a:spLocks noChangeArrowheads="1"/>
                </p:cNvSpPr>
                <p:nvPr/>
              </p:nvSpPr>
              <p:spPr bwMode="auto">
                <a:xfrm>
                  <a:off x="923" y="2662"/>
                  <a:ext cx="274" cy="11"/>
                </a:xfrm>
                <a:prstGeom prst="rect">
                  <a:avLst/>
                </a:prstGeom>
                <a:solidFill>
                  <a:srgbClr val="BAB79D"/>
                </a:solidFill>
                <a:ln w="9525">
                  <a:noFill/>
                  <a:miter lim="800000"/>
                  <a:headEnd/>
                  <a:tailEnd/>
                </a:ln>
              </p:spPr>
              <p:txBody>
                <a:bodyPr/>
                <a:lstStyle/>
                <a:p>
                  <a:endParaRPr lang="zh-CN" altLang="en-US"/>
                </a:p>
              </p:txBody>
            </p:sp>
          </p:grpSp>
        </p:grpSp>
      </p:grpSp>
      <p:grpSp>
        <p:nvGrpSpPr>
          <p:cNvPr id="271513" name="Group 153"/>
          <p:cNvGrpSpPr>
            <a:grpSpLocks/>
          </p:cNvGrpSpPr>
          <p:nvPr/>
        </p:nvGrpSpPr>
        <p:grpSpPr bwMode="auto">
          <a:xfrm>
            <a:off x="1277938" y="4073525"/>
            <a:ext cx="511175" cy="517525"/>
            <a:chOff x="997" y="2775"/>
            <a:chExt cx="282" cy="265"/>
          </a:xfrm>
        </p:grpSpPr>
        <p:grpSp>
          <p:nvGrpSpPr>
            <p:cNvPr id="271514" name="Group 154"/>
            <p:cNvGrpSpPr>
              <a:grpSpLocks/>
            </p:cNvGrpSpPr>
            <p:nvPr/>
          </p:nvGrpSpPr>
          <p:grpSpPr bwMode="auto">
            <a:xfrm>
              <a:off x="1004" y="2779"/>
              <a:ext cx="275" cy="261"/>
              <a:chOff x="1004" y="2779"/>
              <a:chExt cx="275" cy="261"/>
            </a:xfrm>
          </p:grpSpPr>
          <p:sp>
            <p:nvSpPr>
              <p:cNvPr id="271515" name="Freeform 155"/>
              <p:cNvSpPr>
                <a:spLocks/>
              </p:cNvSpPr>
              <p:nvPr/>
            </p:nvSpPr>
            <p:spPr bwMode="auto">
              <a:xfrm>
                <a:off x="1011" y="2914"/>
                <a:ext cx="260" cy="26"/>
              </a:xfrm>
              <a:custGeom>
                <a:avLst/>
                <a:gdLst/>
                <a:ahLst/>
                <a:cxnLst>
                  <a:cxn ang="0">
                    <a:pos x="0" y="26"/>
                  </a:cxn>
                  <a:cxn ang="0">
                    <a:pos x="30" y="0"/>
                  </a:cxn>
                  <a:cxn ang="0">
                    <a:pos x="229" y="0"/>
                  </a:cxn>
                  <a:cxn ang="0">
                    <a:pos x="260" y="26"/>
                  </a:cxn>
                  <a:cxn ang="0">
                    <a:pos x="0" y="26"/>
                  </a:cxn>
                </a:cxnLst>
                <a:rect l="0" t="0" r="r" b="b"/>
                <a:pathLst>
                  <a:path w="260" h="26">
                    <a:moveTo>
                      <a:pt x="0" y="26"/>
                    </a:moveTo>
                    <a:lnTo>
                      <a:pt x="30" y="0"/>
                    </a:lnTo>
                    <a:lnTo>
                      <a:pt x="229" y="0"/>
                    </a:lnTo>
                    <a:lnTo>
                      <a:pt x="260" y="26"/>
                    </a:lnTo>
                    <a:lnTo>
                      <a:pt x="0" y="26"/>
                    </a:lnTo>
                    <a:close/>
                  </a:path>
                </a:pathLst>
              </a:custGeom>
              <a:solidFill>
                <a:srgbClr val="000000"/>
              </a:solidFill>
              <a:ln w="9525">
                <a:noFill/>
                <a:round/>
                <a:headEnd/>
                <a:tailEnd/>
              </a:ln>
            </p:spPr>
            <p:txBody>
              <a:bodyPr/>
              <a:lstStyle/>
              <a:p>
                <a:endParaRPr lang="zh-CN" altLang="en-US"/>
              </a:p>
            </p:txBody>
          </p:sp>
          <p:sp>
            <p:nvSpPr>
              <p:cNvPr id="271516" name="Freeform 156"/>
              <p:cNvSpPr>
                <a:spLocks/>
              </p:cNvSpPr>
              <p:nvPr/>
            </p:nvSpPr>
            <p:spPr bwMode="auto">
              <a:xfrm>
                <a:off x="1011" y="2914"/>
                <a:ext cx="260" cy="26"/>
              </a:xfrm>
              <a:custGeom>
                <a:avLst/>
                <a:gdLst/>
                <a:ahLst/>
                <a:cxnLst>
                  <a:cxn ang="0">
                    <a:pos x="0" y="26"/>
                  </a:cxn>
                  <a:cxn ang="0">
                    <a:pos x="30" y="0"/>
                  </a:cxn>
                  <a:cxn ang="0">
                    <a:pos x="229" y="0"/>
                  </a:cxn>
                  <a:cxn ang="0">
                    <a:pos x="260" y="26"/>
                  </a:cxn>
                  <a:cxn ang="0">
                    <a:pos x="0" y="26"/>
                  </a:cxn>
                </a:cxnLst>
                <a:rect l="0" t="0" r="r" b="b"/>
                <a:pathLst>
                  <a:path w="260" h="26">
                    <a:moveTo>
                      <a:pt x="0" y="26"/>
                    </a:moveTo>
                    <a:lnTo>
                      <a:pt x="30" y="0"/>
                    </a:lnTo>
                    <a:lnTo>
                      <a:pt x="229" y="0"/>
                    </a:lnTo>
                    <a:lnTo>
                      <a:pt x="260" y="26"/>
                    </a:lnTo>
                    <a:lnTo>
                      <a:pt x="0" y="26"/>
                    </a:lnTo>
                    <a:close/>
                  </a:path>
                </a:pathLst>
              </a:custGeom>
              <a:solidFill>
                <a:srgbClr val="000000"/>
              </a:solidFill>
              <a:ln w="9525">
                <a:noFill/>
                <a:round/>
                <a:headEnd/>
                <a:tailEnd/>
              </a:ln>
            </p:spPr>
            <p:txBody>
              <a:bodyPr/>
              <a:lstStyle/>
              <a:p>
                <a:endParaRPr lang="zh-CN" altLang="en-US"/>
              </a:p>
            </p:txBody>
          </p:sp>
          <p:sp>
            <p:nvSpPr>
              <p:cNvPr id="271517" name="Freeform 157"/>
              <p:cNvSpPr>
                <a:spLocks/>
              </p:cNvSpPr>
              <p:nvPr/>
            </p:nvSpPr>
            <p:spPr bwMode="auto">
              <a:xfrm>
                <a:off x="1050" y="2779"/>
                <a:ext cx="183" cy="18"/>
              </a:xfrm>
              <a:custGeom>
                <a:avLst/>
                <a:gdLst/>
                <a:ahLst/>
                <a:cxnLst>
                  <a:cxn ang="0">
                    <a:pos x="0" y="18"/>
                  </a:cxn>
                  <a:cxn ang="0">
                    <a:pos x="22" y="0"/>
                  </a:cxn>
                  <a:cxn ang="0">
                    <a:pos x="161" y="0"/>
                  </a:cxn>
                  <a:cxn ang="0">
                    <a:pos x="183" y="18"/>
                  </a:cxn>
                  <a:cxn ang="0">
                    <a:pos x="0" y="18"/>
                  </a:cxn>
                </a:cxnLst>
                <a:rect l="0" t="0" r="r" b="b"/>
                <a:pathLst>
                  <a:path w="183" h="18">
                    <a:moveTo>
                      <a:pt x="0" y="18"/>
                    </a:moveTo>
                    <a:lnTo>
                      <a:pt x="22" y="0"/>
                    </a:lnTo>
                    <a:lnTo>
                      <a:pt x="161" y="0"/>
                    </a:lnTo>
                    <a:lnTo>
                      <a:pt x="183" y="18"/>
                    </a:lnTo>
                    <a:lnTo>
                      <a:pt x="0" y="18"/>
                    </a:lnTo>
                    <a:close/>
                  </a:path>
                </a:pathLst>
              </a:custGeom>
              <a:solidFill>
                <a:srgbClr val="000000"/>
              </a:solidFill>
              <a:ln w="9525">
                <a:noFill/>
                <a:round/>
                <a:headEnd/>
                <a:tailEnd/>
              </a:ln>
            </p:spPr>
            <p:txBody>
              <a:bodyPr/>
              <a:lstStyle/>
              <a:p>
                <a:endParaRPr lang="zh-CN" altLang="en-US"/>
              </a:p>
            </p:txBody>
          </p:sp>
          <p:sp>
            <p:nvSpPr>
              <p:cNvPr id="271518" name="Freeform 158"/>
              <p:cNvSpPr>
                <a:spLocks/>
              </p:cNvSpPr>
              <p:nvPr/>
            </p:nvSpPr>
            <p:spPr bwMode="auto">
              <a:xfrm>
                <a:off x="1050" y="2779"/>
                <a:ext cx="183" cy="18"/>
              </a:xfrm>
              <a:custGeom>
                <a:avLst/>
                <a:gdLst/>
                <a:ahLst/>
                <a:cxnLst>
                  <a:cxn ang="0">
                    <a:pos x="0" y="18"/>
                  </a:cxn>
                  <a:cxn ang="0">
                    <a:pos x="22" y="0"/>
                  </a:cxn>
                  <a:cxn ang="0">
                    <a:pos x="161" y="0"/>
                  </a:cxn>
                  <a:cxn ang="0">
                    <a:pos x="183" y="18"/>
                  </a:cxn>
                  <a:cxn ang="0">
                    <a:pos x="0" y="18"/>
                  </a:cxn>
                </a:cxnLst>
                <a:rect l="0" t="0" r="r" b="b"/>
                <a:pathLst>
                  <a:path w="183" h="18">
                    <a:moveTo>
                      <a:pt x="0" y="18"/>
                    </a:moveTo>
                    <a:lnTo>
                      <a:pt x="22" y="0"/>
                    </a:lnTo>
                    <a:lnTo>
                      <a:pt x="161" y="0"/>
                    </a:lnTo>
                    <a:lnTo>
                      <a:pt x="183" y="18"/>
                    </a:lnTo>
                    <a:lnTo>
                      <a:pt x="0" y="18"/>
                    </a:lnTo>
                    <a:close/>
                  </a:path>
                </a:pathLst>
              </a:custGeom>
              <a:solidFill>
                <a:srgbClr val="000000"/>
              </a:solidFill>
              <a:ln w="9525">
                <a:noFill/>
                <a:round/>
                <a:headEnd/>
                <a:tailEnd/>
              </a:ln>
            </p:spPr>
            <p:txBody>
              <a:bodyPr/>
              <a:lstStyle/>
              <a:p>
                <a:endParaRPr lang="zh-CN" altLang="en-US"/>
              </a:p>
            </p:txBody>
          </p:sp>
          <p:sp>
            <p:nvSpPr>
              <p:cNvPr id="271519" name="Rectangle 159"/>
              <p:cNvSpPr>
                <a:spLocks noChangeArrowheads="1"/>
              </p:cNvSpPr>
              <p:nvPr/>
            </p:nvSpPr>
            <p:spPr bwMode="auto">
              <a:xfrm>
                <a:off x="1050" y="2797"/>
                <a:ext cx="183" cy="132"/>
              </a:xfrm>
              <a:prstGeom prst="rect">
                <a:avLst/>
              </a:prstGeom>
              <a:solidFill>
                <a:srgbClr val="000000"/>
              </a:solidFill>
              <a:ln w="9525">
                <a:noFill/>
                <a:miter lim="800000"/>
                <a:headEnd/>
                <a:tailEnd/>
              </a:ln>
            </p:spPr>
            <p:txBody>
              <a:bodyPr/>
              <a:lstStyle/>
              <a:p>
                <a:endParaRPr lang="zh-CN" altLang="en-US"/>
              </a:p>
            </p:txBody>
          </p:sp>
          <p:sp>
            <p:nvSpPr>
              <p:cNvPr id="271520" name="Rectangle 160"/>
              <p:cNvSpPr>
                <a:spLocks noChangeArrowheads="1"/>
              </p:cNvSpPr>
              <p:nvPr/>
            </p:nvSpPr>
            <p:spPr bwMode="auto">
              <a:xfrm>
                <a:off x="1013" y="2938"/>
                <a:ext cx="258" cy="59"/>
              </a:xfrm>
              <a:prstGeom prst="rect">
                <a:avLst/>
              </a:prstGeom>
              <a:solidFill>
                <a:srgbClr val="000000"/>
              </a:solidFill>
              <a:ln w="9525">
                <a:noFill/>
                <a:miter lim="800000"/>
                <a:headEnd/>
                <a:tailEnd/>
              </a:ln>
            </p:spPr>
            <p:txBody>
              <a:bodyPr/>
              <a:lstStyle/>
              <a:p>
                <a:endParaRPr lang="zh-CN" altLang="en-US"/>
              </a:p>
            </p:txBody>
          </p:sp>
          <p:sp>
            <p:nvSpPr>
              <p:cNvPr id="271521" name="Rectangle 161"/>
              <p:cNvSpPr>
                <a:spLocks noChangeArrowheads="1"/>
              </p:cNvSpPr>
              <p:nvPr/>
            </p:nvSpPr>
            <p:spPr bwMode="auto">
              <a:xfrm>
                <a:off x="1067" y="2813"/>
                <a:ext cx="149" cy="101"/>
              </a:xfrm>
              <a:prstGeom prst="rect">
                <a:avLst/>
              </a:prstGeom>
              <a:solidFill>
                <a:srgbClr val="000000"/>
              </a:solidFill>
              <a:ln w="9525">
                <a:noFill/>
                <a:miter lim="800000"/>
                <a:headEnd/>
                <a:tailEnd/>
              </a:ln>
            </p:spPr>
            <p:txBody>
              <a:bodyPr/>
              <a:lstStyle/>
              <a:p>
                <a:endParaRPr lang="zh-CN" altLang="en-US"/>
              </a:p>
            </p:txBody>
          </p:sp>
          <p:sp>
            <p:nvSpPr>
              <p:cNvPr id="271522" name="Line 162"/>
              <p:cNvSpPr>
                <a:spLocks noChangeShapeType="1"/>
              </p:cNvSpPr>
              <p:nvPr/>
            </p:nvSpPr>
            <p:spPr bwMode="auto">
              <a:xfrm flipH="1">
                <a:off x="1189" y="2961"/>
                <a:ext cx="61" cy="1"/>
              </a:xfrm>
              <a:prstGeom prst="line">
                <a:avLst/>
              </a:prstGeom>
              <a:noFill/>
              <a:ln w="7938">
                <a:solidFill>
                  <a:srgbClr val="000000"/>
                </a:solidFill>
                <a:round/>
                <a:headEnd/>
                <a:tailEnd/>
              </a:ln>
            </p:spPr>
            <p:txBody>
              <a:bodyPr/>
              <a:lstStyle/>
              <a:p>
                <a:endParaRPr lang="zh-CN" altLang="en-US"/>
              </a:p>
            </p:txBody>
          </p:sp>
          <p:grpSp>
            <p:nvGrpSpPr>
              <p:cNvPr id="271523" name="Group 163"/>
              <p:cNvGrpSpPr>
                <a:grpSpLocks/>
              </p:cNvGrpSpPr>
              <p:nvPr/>
            </p:nvGrpSpPr>
            <p:grpSpPr bwMode="auto">
              <a:xfrm>
                <a:off x="1004" y="3002"/>
                <a:ext cx="275" cy="38"/>
                <a:chOff x="1004" y="3002"/>
                <a:chExt cx="275" cy="38"/>
              </a:xfrm>
            </p:grpSpPr>
            <p:sp>
              <p:nvSpPr>
                <p:cNvPr id="271524" name="Freeform 164"/>
                <p:cNvSpPr>
                  <a:spLocks/>
                </p:cNvSpPr>
                <p:nvPr/>
              </p:nvSpPr>
              <p:spPr bwMode="auto">
                <a:xfrm>
                  <a:off x="1004" y="3002"/>
                  <a:ext cx="275" cy="29"/>
                </a:xfrm>
                <a:custGeom>
                  <a:avLst/>
                  <a:gdLst/>
                  <a:ahLst/>
                  <a:cxnLst>
                    <a:cxn ang="0">
                      <a:pos x="0" y="29"/>
                    </a:cxn>
                    <a:cxn ang="0">
                      <a:pos x="32" y="0"/>
                    </a:cxn>
                    <a:cxn ang="0">
                      <a:pos x="243" y="0"/>
                    </a:cxn>
                    <a:cxn ang="0">
                      <a:pos x="275" y="29"/>
                    </a:cxn>
                    <a:cxn ang="0">
                      <a:pos x="0" y="29"/>
                    </a:cxn>
                  </a:cxnLst>
                  <a:rect l="0" t="0" r="r" b="b"/>
                  <a:pathLst>
                    <a:path w="275" h="29">
                      <a:moveTo>
                        <a:pt x="0" y="29"/>
                      </a:moveTo>
                      <a:lnTo>
                        <a:pt x="32" y="0"/>
                      </a:lnTo>
                      <a:lnTo>
                        <a:pt x="243" y="0"/>
                      </a:lnTo>
                      <a:lnTo>
                        <a:pt x="275" y="29"/>
                      </a:lnTo>
                      <a:lnTo>
                        <a:pt x="0" y="29"/>
                      </a:lnTo>
                      <a:close/>
                    </a:path>
                  </a:pathLst>
                </a:custGeom>
                <a:solidFill>
                  <a:srgbClr val="000000"/>
                </a:solidFill>
                <a:ln w="9525">
                  <a:noFill/>
                  <a:round/>
                  <a:headEnd/>
                  <a:tailEnd/>
                </a:ln>
              </p:spPr>
              <p:txBody>
                <a:bodyPr/>
                <a:lstStyle/>
                <a:p>
                  <a:endParaRPr lang="zh-CN" altLang="en-US"/>
                </a:p>
              </p:txBody>
            </p:sp>
            <p:sp>
              <p:nvSpPr>
                <p:cNvPr id="271525" name="Freeform 165"/>
                <p:cNvSpPr>
                  <a:spLocks/>
                </p:cNvSpPr>
                <p:nvPr/>
              </p:nvSpPr>
              <p:spPr bwMode="auto">
                <a:xfrm>
                  <a:off x="1004" y="3002"/>
                  <a:ext cx="275" cy="29"/>
                </a:xfrm>
                <a:custGeom>
                  <a:avLst/>
                  <a:gdLst/>
                  <a:ahLst/>
                  <a:cxnLst>
                    <a:cxn ang="0">
                      <a:pos x="0" y="29"/>
                    </a:cxn>
                    <a:cxn ang="0">
                      <a:pos x="32" y="0"/>
                    </a:cxn>
                    <a:cxn ang="0">
                      <a:pos x="243" y="0"/>
                    </a:cxn>
                    <a:cxn ang="0">
                      <a:pos x="275" y="29"/>
                    </a:cxn>
                    <a:cxn ang="0">
                      <a:pos x="0" y="29"/>
                    </a:cxn>
                  </a:cxnLst>
                  <a:rect l="0" t="0" r="r" b="b"/>
                  <a:pathLst>
                    <a:path w="275" h="29">
                      <a:moveTo>
                        <a:pt x="0" y="29"/>
                      </a:moveTo>
                      <a:lnTo>
                        <a:pt x="32" y="0"/>
                      </a:lnTo>
                      <a:lnTo>
                        <a:pt x="243" y="0"/>
                      </a:lnTo>
                      <a:lnTo>
                        <a:pt x="275" y="29"/>
                      </a:lnTo>
                      <a:lnTo>
                        <a:pt x="0" y="29"/>
                      </a:lnTo>
                      <a:close/>
                    </a:path>
                  </a:pathLst>
                </a:custGeom>
                <a:solidFill>
                  <a:srgbClr val="000000"/>
                </a:solidFill>
                <a:ln w="9525">
                  <a:noFill/>
                  <a:round/>
                  <a:headEnd/>
                  <a:tailEnd/>
                </a:ln>
              </p:spPr>
              <p:txBody>
                <a:bodyPr/>
                <a:lstStyle/>
                <a:p>
                  <a:endParaRPr lang="zh-CN" altLang="en-US"/>
                </a:p>
              </p:txBody>
            </p:sp>
            <p:sp>
              <p:nvSpPr>
                <p:cNvPr id="271526" name="Rectangle 166"/>
                <p:cNvSpPr>
                  <a:spLocks noChangeArrowheads="1"/>
                </p:cNvSpPr>
                <p:nvPr/>
              </p:nvSpPr>
              <p:spPr bwMode="auto">
                <a:xfrm>
                  <a:off x="1006" y="3029"/>
                  <a:ext cx="271" cy="11"/>
                </a:xfrm>
                <a:prstGeom prst="rect">
                  <a:avLst/>
                </a:prstGeom>
                <a:solidFill>
                  <a:srgbClr val="000000"/>
                </a:solidFill>
                <a:ln w="9525">
                  <a:noFill/>
                  <a:miter lim="800000"/>
                  <a:headEnd/>
                  <a:tailEnd/>
                </a:ln>
              </p:spPr>
              <p:txBody>
                <a:bodyPr/>
                <a:lstStyle/>
                <a:p>
                  <a:endParaRPr lang="zh-CN" altLang="en-US"/>
                </a:p>
              </p:txBody>
            </p:sp>
          </p:grpSp>
        </p:grpSp>
        <p:grpSp>
          <p:nvGrpSpPr>
            <p:cNvPr id="271527" name="Group 167"/>
            <p:cNvGrpSpPr>
              <a:grpSpLocks/>
            </p:cNvGrpSpPr>
            <p:nvPr/>
          </p:nvGrpSpPr>
          <p:grpSpPr bwMode="auto">
            <a:xfrm>
              <a:off x="997" y="2775"/>
              <a:ext cx="275" cy="260"/>
              <a:chOff x="997" y="2775"/>
              <a:chExt cx="275" cy="260"/>
            </a:xfrm>
          </p:grpSpPr>
          <p:sp>
            <p:nvSpPr>
              <p:cNvPr id="271528" name="Freeform 168"/>
              <p:cNvSpPr>
                <a:spLocks/>
              </p:cNvSpPr>
              <p:nvPr/>
            </p:nvSpPr>
            <p:spPr bwMode="auto">
              <a:xfrm>
                <a:off x="1004" y="2910"/>
                <a:ext cx="260" cy="25"/>
              </a:xfrm>
              <a:custGeom>
                <a:avLst/>
                <a:gdLst/>
                <a:ahLst/>
                <a:cxnLst>
                  <a:cxn ang="0">
                    <a:pos x="0" y="25"/>
                  </a:cxn>
                  <a:cxn ang="0">
                    <a:pos x="31" y="0"/>
                  </a:cxn>
                  <a:cxn ang="0">
                    <a:pos x="229" y="0"/>
                  </a:cxn>
                  <a:cxn ang="0">
                    <a:pos x="260" y="25"/>
                  </a:cxn>
                  <a:cxn ang="0">
                    <a:pos x="0" y="25"/>
                  </a:cxn>
                </a:cxnLst>
                <a:rect l="0" t="0" r="r" b="b"/>
                <a:pathLst>
                  <a:path w="260" h="25">
                    <a:moveTo>
                      <a:pt x="0" y="25"/>
                    </a:moveTo>
                    <a:lnTo>
                      <a:pt x="31" y="0"/>
                    </a:lnTo>
                    <a:lnTo>
                      <a:pt x="229" y="0"/>
                    </a:lnTo>
                    <a:lnTo>
                      <a:pt x="260" y="25"/>
                    </a:lnTo>
                    <a:lnTo>
                      <a:pt x="0" y="25"/>
                    </a:lnTo>
                    <a:close/>
                  </a:path>
                </a:pathLst>
              </a:custGeom>
              <a:solidFill>
                <a:srgbClr val="C9C9B6"/>
              </a:solidFill>
              <a:ln w="9525">
                <a:noFill/>
                <a:round/>
                <a:headEnd/>
                <a:tailEnd/>
              </a:ln>
            </p:spPr>
            <p:txBody>
              <a:bodyPr/>
              <a:lstStyle/>
              <a:p>
                <a:endParaRPr lang="zh-CN" altLang="en-US"/>
              </a:p>
            </p:txBody>
          </p:sp>
          <p:sp>
            <p:nvSpPr>
              <p:cNvPr id="271529" name="Freeform 169"/>
              <p:cNvSpPr>
                <a:spLocks/>
              </p:cNvSpPr>
              <p:nvPr/>
            </p:nvSpPr>
            <p:spPr bwMode="auto">
              <a:xfrm>
                <a:off x="1004" y="2910"/>
                <a:ext cx="260" cy="25"/>
              </a:xfrm>
              <a:custGeom>
                <a:avLst/>
                <a:gdLst/>
                <a:ahLst/>
                <a:cxnLst>
                  <a:cxn ang="0">
                    <a:pos x="0" y="25"/>
                  </a:cxn>
                  <a:cxn ang="0">
                    <a:pos x="31" y="0"/>
                  </a:cxn>
                  <a:cxn ang="0">
                    <a:pos x="229" y="0"/>
                  </a:cxn>
                  <a:cxn ang="0">
                    <a:pos x="260" y="25"/>
                  </a:cxn>
                  <a:cxn ang="0">
                    <a:pos x="0" y="25"/>
                  </a:cxn>
                </a:cxnLst>
                <a:rect l="0" t="0" r="r" b="b"/>
                <a:pathLst>
                  <a:path w="260" h="25">
                    <a:moveTo>
                      <a:pt x="0" y="25"/>
                    </a:moveTo>
                    <a:lnTo>
                      <a:pt x="31" y="0"/>
                    </a:lnTo>
                    <a:lnTo>
                      <a:pt x="229" y="0"/>
                    </a:lnTo>
                    <a:lnTo>
                      <a:pt x="260" y="25"/>
                    </a:lnTo>
                    <a:lnTo>
                      <a:pt x="0" y="25"/>
                    </a:lnTo>
                    <a:close/>
                  </a:path>
                </a:pathLst>
              </a:custGeom>
              <a:solidFill>
                <a:srgbClr val="C9C9B6"/>
              </a:solidFill>
              <a:ln w="9525">
                <a:noFill/>
                <a:round/>
                <a:headEnd/>
                <a:tailEnd/>
              </a:ln>
            </p:spPr>
            <p:txBody>
              <a:bodyPr/>
              <a:lstStyle/>
              <a:p>
                <a:endParaRPr lang="zh-CN" altLang="en-US"/>
              </a:p>
            </p:txBody>
          </p:sp>
          <p:sp>
            <p:nvSpPr>
              <p:cNvPr id="271530" name="Freeform 170"/>
              <p:cNvSpPr>
                <a:spLocks/>
              </p:cNvSpPr>
              <p:nvPr/>
            </p:nvSpPr>
            <p:spPr bwMode="auto">
              <a:xfrm>
                <a:off x="1043" y="2775"/>
                <a:ext cx="184" cy="17"/>
              </a:xfrm>
              <a:custGeom>
                <a:avLst/>
                <a:gdLst/>
                <a:ahLst/>
                <a:cxnLst>
                  <a:cxn ang="0">
                    <a:pos x="0" y="17"/>
                  </a:cxn>
                  <a:cxn ang="0">
                    <a:pos x="22" y="0"/>
                  </a:cxn>
                  <a:cxn ang="0">
                    <a:pos x="161" y="0"/>
                  </a:cxn>
                  <a:cxn ang="0">
                    <a:pos x="184" y="17"/>
                  </a:cxn>
                  <a:cxn ang="0">
                    <a:pos x="0" y="17"/>
                  </a:cxn>
                </a:cxnLst>
                <a:rect l="0" t="0" r="r" b="b"/>
                <a:pathLst>
                  <a:path w="184" h="17">
                    <a:moveTo>
                      <a:pt x="0" y="17"/>
                    </a:moveTo>
                    <a:lnTo>
                      <a:pt x="22" y="0"/>
                    </a:lnTo>
                    <a:lnTo>
                      <a:pt x="161"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271531" name="Freeform 171"/>
              <p:cNvSpPr>
                <a:spLocks/>
              </p:cNvSpPr>
              <p:nvPr/>
            </p:nvSpPr>
            <p:spPr bwMode="auto">
              <a:xfrm>
                <a:off x="1043" y="2775"/>
                <a:ext cx="184" cy="17"/>
              </a:xfrm>
              <a:custGeom>
                <a:avLst/>
                <a:gdLst/>
                <a:ahLst/>
                <a:cxnLst>
                  <a:cxn ang="0">
                    <a:pos x="0" y="17"/>
                  </a:cxn>
                  <a:cxn ang="0">
                    <a:pos x="22" y="0"/>
                  </a:cxn>
                  <a:cxn ang="0">
                    <a:pos x="161" y="0"/>
                  </a:cxn>
                  <a:cxn ang="0">
                    <a:pos x="184" y="17"/>
                  </a:cxn>
                  <a:cxn ang="0">
                    <a:pos x="0" y="17"/>
                  </a:cxn>
                </a:cxnLst>
                <a:rect l="0" t="0" r="r" b="b"/>
                <a:pathLst>
                  <a:path w="184" h="17">
                    <a:moveTo>
                      <a:pt x="0" y="17"/>
                    </a:moveTo>
                    <a:lnTo>
                      <a:pt x="22" y="0"/>
                    </a:lnTo>
                    <a:lnTo>
                      <a:pt x="161"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271532" name="Rectangle 172"/>
              <p:cNvSpPr>
                <a:spLocks noChangeArrowheads="1"/>
              </p:cNvSpPr>
              <p:nvPr/>
            </p:nvSpPr>
            <p:spPr bwMode="auto">
              <a:xfrm>
                <a:off x="1043" y="2792"/>
                <a:ext cx="184" cy="132"/>
              </a:xfrm>
              <a:prstGeom prst="rect">
                <a:avLst/>
              </a:prstGeom>
              <a:solidFill>
                <a:srgbClr val="B7B79D"/>
              </a:solidFill>
              <a:ln w="9525">
                <a:noFill/>
                <a:miter lim="800000"/>
                <a:headEnd/>
                <a:tailEnd/>
              </a:ln>
            </p:spPr>
            <p:txBody>
              <a:bodyPr/>
              <a:lstStyle/>
              <a:p>
                <a:endParaRPr lang="zh-CN" altLang="en-US"/>
              </a:p>
            </p:txBody>
          </p:sp>
          <p:sp>
            <p:nvSpPr>
              <p:cNvPr id="271533" name="Rectangle 173"/>
              <p:cNvSpPr>
                <a:spLocks noChangeArrowheads="1"/>
              </p:cNvSpPr>
              <p:nvPr/>
            </p:nvSpPr>
            <p:spPr bwMode="auto">
              <a:xfrm>
                <a:off x="1006" y="2934"/>
                <a:ext cx="258" cy="58"/>
              </a:xfrm>
              <a:prstGeom prst="rect">
                <a:avLst/>
              </a:prstGeom>
              <a:solidFill>
                <a:srgbClr val="B7B79D"/>
              </a:solidFill>
              <a:ln w="9525">
                <a:noFill/>
                <a:miter lim="800000"/>
                <a:headEnd/>
                <a:tailEnd/>
              </a:ln>
            </p:spPr>
            <p:txBody>
              <a:bodyPr/>
              <a:lstStyle/>
              <a:p>
                <a:endParaRPr lang="zh-CN" altLang="en-US"/>
              </a:p>
            </p:txBody>
          </p:sp>
          <p:sp>
            <p:nvSpPr>
              <p:cNvPr id="271534" name="Rectangle 174"/>
              <p:cNvSpPr>
                <a:spLocks noChangeArrowheads="1"/>
              </p:cNvSpPr>
              <p:nvPr/>
            </p:nvSpPr>
            <p:spPr bwMode="auto">
              <a:xfrm>
                <a:off x="1060" y="2808"/>
                <a:ext cx="150" cy="102"/>
              </a:xfrm>
              <a:prstGeom prst="rect">
                <a:avLst/>
              </a:prstGeom>
              <a:solidFill>
                <a:srgbClr val="FFFFFF"/>
              </a:solidFill>
              <a:ln w="9525">
                <a:noFill/>
                <a:miter lim="800000"/>
                <a:headEnd/>
                <a:tailEnd/>
              </a:ln>
            </p:spPr>
            <p:txBody>
              <a:bodyPr/>
              <a:lstStyle/>
              <a:p>
                <a:endParaRPr lang="zh-CN" altLang="en-US"/>
              </a:p>
            </p:txBody>
          </p:sp>
          <p:sp>
            <p:nvSpPr>
              <p:cNvPr id="271535" name="Line 175"/>
              <p:cNvSpPr>
                <a:spLocks noChangeShapeType="1"/>
              </p:cNvSpPr>
              <p:nvPr/>
            </p:nvSpPr>
            <p:spPr bwMode="auto">
              <a:xfrm flipH="1">
                <a:off x="1182" y="2956"/>
                <a:ext cx="62" cy="1"/>
              </a:xfrm>
              <a:prstGeom prst="line">
                <a:avLst/>
              </a:prstGeom>
              <a:noFill/>
              <a:ln w="7938">
                <a:solidFill>
                  <a:srgbClr val="000000"/>
                </a:solidFill>
                <a:round/>
                <a:headEnd/>
                <a:tailEnd/>
              </a:ln>
            </p:spPr>
            <p:txBody>
              <a:bodyPr/>
              <a:lstStyle/>
              <a:p>
                <a:endParaRPr lang="zh-CN" altLang="en-US"/>
              </a:p>
            </p:txBody>
          </p:sp>
          <p:grpSp>
            <p:nvGrpSpPr>
              <p:cNvPr id="271536" name="Group 176"/>
              <p:cNvGrpSpPr>
                <a:grpSpLocks/>
              </p:cNvGrpSpPr>
              <p:nvPr/>
            </p:nvGrpSpPr>
            <p:grpSpPr bwMode="auto">
              <a:xfrm>
                <a:off x="997" y="2997"/>
                <a:ext cx="275" cy="38"/>
                <a:chOff x="997" y="2997"/>
                <a:chExt cx="275" cy="38"/>
              </a:xfrm>
            </p:grpSpPr>
            <p:sp>
              <p:nvSpPr>
                <p:cNvPr id="271537" name="Freeform 177"/>
                <p:cNvSpPr>
                  <a:spLocks/>
                </p:cNvSpPr>
                <p:nvPr/>
              </p:nvSpPr>
              <p:spPr bwMode="auto">
                <a:xfrm>
                  <a:off x="997" y="2997"/>
                  <a:ext cx="275" cy="29"/>
                </a:xfrm>
                <a:custGeom>
                  <a:avLst/>
                  <a:gdLst/>
                  <a:ahLst/>
                  <a:cxnLst>
                    <a:cxn ang="0">
                      <a:pos x="0" y="29"/>
                    </a:cxn>
                    <a:cxn ang="0">
                      <a:pos x="33" y="0"/>
                    </a:cxn>
                    <a:cxn ang="0">
                      <a:pos x="243" y="0"/>
                    </a:cxn>
                    <a:cxn ang="0">
                      <a:pos x="275" y="29"/>
                    </a:cxn>
                    <a:cxn ang="0">
                      <a:pos x="0" y="29"/>
                    </a:cxn>
                  </a:cxnLst>
                  <a:rect l="0" t="0" r="r" b="b"/>
                  <a:pathLst>
                    <a:path w="275" h="29">
                      <a:moveTo>
                        <a:pt x="0" y="29"/>
                      </a:moveTo>
                      <a:lnTo>
                        <a:pt x="33" y="0"/>
                      </a:lnTo>
                      <a:lnTo>
                        <a:pt x="243" y="0"/>
                      </a:lnTo>
                      <a:lnTo>
                        <a:pt x="275" y="29"/>
                      </a:lnTo>
                      <a:lnTo>
                        <a:pt x="0" y="29"/>
                      </a:lnTo>
                      <a:close/>
                    </a:path>
                  </a:pathLst>
                </a:custGeom>
                <a:solidFill>
                  <a:srgbClr val="C9C9B6"/>
                </a:solidFill>
                <a:ln w="9525">
                  <a:noFill/>
                  <a:round/>
                  <a:headEnd/>
                  <a:tailEnd/>
                </a:ln>
              </p:spPr>
              <p:txBody>
                <a:bodyPr/>
                <a:lstStyle/>
                <a:p>
                  <a:endParaRPr lang="zh-CN" altLang="en-US"/>
                </a:p>
              </p:txBody>
            </p:sp>
            <p:sp>
              <p:nvSpPr>
                <p:cNvPr id="271538" name="Freeform 178"/>
                <p:cNvSpPr>
                  <a:spLocks/>
                </p:cNvSpPr>
                <p:nvPr/>
              </p:nvSpPr>
              <p:spPr bwMode="auto">
                <a:xfrm>
                  <a:off x="997" y="2997"/>
                  <a:ext cx="275" cy="29"/>
                </a:xfrm>
                <a:custGeom>
                  <a:avLst/>
                  <a:gdLst/>
                  <a:ahLst/>
                  <a:cxnLst>
                    <a:cxn ang="0">
                      <a:pos x="0" y="29"/>
                    </a:cxn>
                    <a:cxn ang="0">
                      <a:pos x="33" y="0"/>
                    </a:cxn>
                    <a:cxn ang="0">
                      <a:pos x="243" y="0"/>
                    </a:cxn>
                    <a:cxn ang="0">
                      <a:pos x="275" y="29"/>
                    </a:cxn>
                    <a:cxn ang="0">
                      <a:pos x="0" y="29"/>
                    </a:cxn>
                  </a:cxnLst>
                  <a:rect l="0" t="0" r="r" b="b"/>
                  <a:pathLst>
                    <a:path w="275" h="29">
                      <a:moveTo>
                        <a:pt x="0" y="29"/>
                      </a:moveTo>
                      <a:lnTo>
                        <a:pt x="33" y="0"/>
                      </a:lnTo>
                      <a:lnTo>
                        <a:pt x="243" y="0"/>
                      </a:lnTo>
                      <a:lnTo>
                        <a:pt x="275" y="29"/>
                      </a:lnTo>
                      <a:lnTo>
                        <a:pt x="0" y="29"/>
                      </a:lnTo>
                      <a:close/>
                    </a:path>
                  </a:pathLst>
                </a:custGeom>
                <a:solidFill>
                  <a:srgbClr val="C9C9B6"/>
                </a:solidFill>
                <a:ln w="9525">
                  <a:noFill/>
                  <a:round/>
                  <a:headEnd/>
                  <a:tailEnd/>
                </a:ln>
              </p:spPr>
              <p:txBody>
                <a:bodyPr/>
                <a:lstStyle/>
                <a:p>
                  <a:endParaRPr lang="zh-CN" altLang="en-US"/>
                </a:p>
              </p:txBody>
            </p:sp>
            <p:sp>
              <p:nvSpPr>
                <p:cNvPr id="271539" name="Rectangle 179"/>
                <p:cNvSpPr>
                  <a:spLocks noChangeArrowheads="1"/>
                </p:cNvSpPr>
                <p:nvPr/>
              </p:nvSpPr>
              <p:spPr bwMode="auto">
                <a:xfrm>
                  <a:off x="999" y="3024"/>
                  <a:ext cx="272" cy="11"/>
                </a:xfrm>
                <a:prstGeom prst="rect">
                  <a:avLst/>
                </a:prstGeom>
                <a:solidFill>
                  <a:srgbClr val="BAB79D"/>
                </a:solidFill>
                <a:ln w="9525">
                  <a:noFill/>
                  <a:miter lim="800000"/>
                  <a:headEnd/>
                  <a:tailEnd/>
                </a:ln>
              </p:spPr>
              <p:txBody>
                <a:bodyPr/>
                <a:lstStyle/>
                <a:p>
                  <a:endParaRPr lang="zh-CN" altLang="en-US"/>
                </a:p>
              </p:txBody>
            </p:sp>
          </p:grpSp>
        </p:grpSp>
      </p:grpSp>
      <p:grpSp>
        <p:nvGrpSpPr>
          <p:cNvPr id="271540" name="Group 180"/>
          <p:cNvGrpSpPr>
            <a:grpSpLocks/>
          </p:cNvGrpSpPr>
          <p:nvPr/>
        </p:nvGrpSpPr>
        <p:grpSpPr bwMode="auto">
          <a:xfrm>
            <a:off x="539750" y="4603750"/>
            <a:ext cx="511175" cy="517525"/>
            <a:chOff x="590" y="3047"/>
            <a:chExt cx="282" cy="265"/>
          </a:xfrm>
        </p:grpSpPr>
        <p:grpSp>
          <p:nvGrpSpPr>
            <p:cNvPr id="271541" name="Group 181"/>
            <p:cNvGrpSpPr>
              <a:grpSpLocks/>
            </p:cNvGrpSpPr>
            <p:nvPr/>
          </p:nvGrpSpPr>
          <p:grpSpPr bwMode="auto">
            <a:xfrm>
              <a:off x="596" y="3051"/>
              <a:ext cx="276" cy="261"/>
              <a:chOff x="596" y="3051"/>
              <a:chExt cx="276" cy="261"/>
            </a:xfrm>
          </p:grpSpPr>
          <p:sp>
            <p:nvSpPr>
              <p:cNvPr id="271542" name="Freeform 182"/>
              <p:cNvSpPr>
                <a:spLocks/>
              </p:cNvSpPr>
              <p:nvPr/>
            </p:nvSpPr>
            <p:spPr bwMode="auto">
              <a:xfrm>
                <a:off x="603" y="3186"/>
                <a:ext cx="260" cy="26"/>
              </a:xfrm>
              <a:custGeom>
                <a:avLst/>
                <a:gdLst/>
                <a:ahLst/>
                <a:cxnLst>
                  <a:cxn ang="0">
                    <a:pos x="0" y="26"/>
                  </a:cxn>
                  <a:cxn ang="0">
                    <a:pos x="31" y="0"/>
                  </a:cxn>
                  <a:cxn ang="0">
                    <a:pos x="230" y="0"/>
                  </a:cxn>
                  <a:cxn ang="0">
                    <a:pos x="260" y="26"/>
                  </a:cxn>
                  <a:cxn ang="0">
                    <a:pos x="0" y="26"/>
                  </a:cxn>
                </a:cxnLst>
                <a:rect l="0" t="0" r="r" b="b"/>
                <a:pathLst>
                  <a:path w="260" h="26">
                    <a:moveTo>
                      <a:pt x="0" y="26"/>
                    </a:moveTo>
                    <a:lnTo>
                      <a:pt x="31" y="0"/>
                    </a:lnTo>
                    <a:lnTo>
                      <a:pt x="230" y="0"/>
                    </a:lnTo>
                    <a:lnTo>
                      <a:pt x="260" y="26"/>
                    </a:lnTo>
                    <a:lnTo>
                      <a:pt x="0" y="26"/>
                    </a:lnTo>
                    <a:close/>
                  </a:path>
                </a:pathLst>
              </a:custGeom>
              <a:solidFill>
                <a:srgbClr val="000000"/>
              </a:solidFill>
              <a:ln w="9525">
                <a:noFill/>
                <a:round/>
                <a:headEnd/>
                <a:tailEnd/>
              </a:ln>
            </p:spPr>
            <p:txBody>
              <a:bodyPr/>
              <a:lstStyle/>
              <a:p>
                <a:endParaRPr lang="zh-CN" altLang="en-US"/>
              </a:p>
            </p:txBody>
          </p:sp>
          <p:sp>
            <p:nvSpPr>
              <p:cNvPr id="271543" name="Freeform 183"/>
              <p:cNvSpPr>
                <a:spLocks/>
              </p:cNvSpPr>
              <p:nvPr/>
            </p:nvSpPr>
            <p:spPr bwMode="auto">
              <a:xfrm>
                <a:off x="603" y="3186"/>
                <a:ext cx="260" cy="26"/>
              </a:xfrm>
              <a:custGeom>
                <a:avLst/>
                <a:gdLst/>
                <a:ahLst/>
                <a:cxnLst>
                  <a:cxn ang="0">
                    <a:pos x="0" y="26"/>
                  </a:cxn>
                  <a:cxn ang="0">
                    <a:pos x="31" y="0"/>
                  </a:cxn>
                  <a:cxn ang="0">
                    <a:pos x="230" y="0"/>
                  </a:cxn>
                  <a:cxn ang="0">
                    <a:pos x="260" y="26"/>
                  </a:cxn>
                  <a:cxn ang="0">
                    <a:pos x="0" y="26"/>
                  </a:cxn>
                </a:cxnLst>
                <a:rect l="0" t="0" r="r" b="b"/>
                <a:pathLst>
                  <a:path w="260" h="26">
                    <a:moveTo>
                      <a:pt x="0" y="26"/>
                    </a:moveTo>
                    <a:lnTo>
                      <a:pt x="31" y="0"/>
                    </a:lnTo>
                    <a:lnTo>
                      <a:pt x="230" y="0"/>
                    </a:lnTo>
                    <a:lnTo>
                      <a:pt x="260" y="26"/>
                    </a:lnTo>
                    <a:lnTo>
                      <a:pt x="0" y="26"/>
                    </a:lnTo>
                    <a:close/>
                  </a:path>
                </a:pathLst>
              </a:custGeom>
              <a:solidFill>
                <a:srgbClr val="000000"/>
              </a:solidFill>
              <a:ln w="9525">
                <a:noFill/>
                <a:round/>
                <a:headEnd/>
                <a:tailEnd/>
              </a:ln>
            </p:spPr>
            <p:txBody>
              <a:bodyPr/>
              <a:lstStyle/>
              <a:p>
                <a:endParaRPr lang="zh-CN" altLang="en-US"/>
              </a:p>
            </p:txBody>
          </p:sp>
          <p:sp>
            <p:nvSpPr>
              <p:cNvPr id="271544" name="Freeform 184"/>
              <p:cNvSpPr>
                <a:spLocks/>
              </p:cNvSpPr>
              <p:nvPr/>
            </p:nvSpPr>
            <p:spPr bwMode="auto">
              <a:xfrm>
                <a:off x="642" y="3051"/>
                <a:ext cx="184" cy="18"/>
              </a:xfrm>
              <a:custGeom>
                <a:avLst/>
                <a:gdLst/>
                <a:ahLst/>
                <a:cxnLst>
                  <a:cxn ang="0">
                    <a:pos x="0" y="18"/>
                  </a:cxn>
                  <a:cxn ang="0">
                    <a:pos x="22" y="0"/>
                  </a:cxn>
                  <a:cxn ang="0">
                    <a:pos x="162" y="0"/>
                  </a:cxn>
                  <a:cxn ang="0">
                    <a:pos x="184" y="18"/>
                  </a:cxn>
                  <a:cxn ang="0">
                    <a:pos x="0" y="18"/>
                  </a:cxn>
                </a:cxnLst>
                <a:rect l="0" t="0" r="r" b="b"/>
                <a:pathLst>
                  <a:path w="184" h="18">
                    <a:moveTo>
                      <a:pt x="0" y="18"/>
                    </a:moveTo>
                    <a:lnTo>
                      <a:pt x="22" y="0"/>
                    </a:lnTo>
                    <a:lnTo>
                      <a:pt x="162" y="0"/>
                    </a:lnTo>
                    <a:lnTo>
                      <a:pt x="184" y="18"/>
                    </a:lnTo>
                    <a:lnTo>
                      <a:pt x="0" y="18"/>
                    </a:lnTo>
                    <a:close/>
                  </a:path>
                </a:pathLst>
              </a:custGeom>
              <a:solidFill>
                <a:srgbClr val="000000"/>
              </a:solidFill>
              <a:ln w="9525">
                <a:noFill/>
                <a:round/>
                <a:headEnd/>
                <a:tailEnd/>
              </a:ln>
            </p:spPr>
            <p:txBody>
              <a:bodyPr/>
              <a:lstStyle/>
              <a:p>
                <a:endParaRPr lang="zh-CN" altLang="en-US"/>
              </a:p>
            </p:txBody>
          </p:sp>
          <p:sp>
            <p:nvSpPr>
              <p:cNvPr id="271545" name="Freeform 185"/>
              <p:cNvSpPr>
                <a:spLocks/>
              </p:cNvSpPr>
              <p:nvPr/>
            </p:nvSpPr>
            <p:spPr bwMode="auto">
              <a:xfrm>
                <a:off x="642" y="3051"/>
                <a:ext cx="184" cy="18"/>
              </a:xfrm>
              <a:custGeom>
                <a:avLst/>
                <a:gdLst/>
                <a:ahLst/>
                <a:cxnLst>
                  <a:cxn ang="0">
                    <a:pos x="0" y="18"/>
                  </a:cxn>
                  <a:cxn ang="0">
                    <a:pos x="22" y="0"/>
                  </a:cxn>
                  <a:cxn ang="0">
                    <a:pos x="162" y="0"/>
                  </a:cxn>
                  <a:cxn ang="0">
                    <a:pos x="184" y="18"/>
                  </a:cxn>
                  <a:cxn ang="0">
                    <a:pos x="0" y="18"/>
                  </a:cxn>
                </a:cxnLst>
                <a:rect l="0" t="0" r="r" b="b"/>
                <a:pathLst>
                  <a:path w="184" h="18">
                    <a:moveTo>
                      <a:pt x="0" y="18"/>
                    </a:moveTo>
                    <a:lnTo>
                      <a:pt x="22" y="0"/>
                    </a:lnTo>
                    <a:lnTo>
                      <a:pt x="162" y="0"/>
                    </a:lnTo>
                    <a:lnTo>
                      <a:pt x="184" y="18"/>
                    </a:lnTo>
                    <a:lnTo>
                      <a:pt x="0" y="18"/>
                    </a:lnTo>
                    <a:close/>
                  </a:path>
                </a:pathLst>
              </a:custGeom>
              <a:solidFill>
                <a:srgbClr val="000000"/>
              </a:solidFill>
              <a:ln w="9525">
                <a:noFill/>
                <a:round/>
                <a:headEnd/>
                <a:tailEnd/>
              </a:ln>
            </p:spPr>
            <p:txBody>
              <a:bodyPr/>
              <a:lstStyle/>
              <a:p>
                <a:endParaRPr lang="zh-CN" altLang="en-US"/>
              </a:p>
            </p:txBody>
          </p:sp>
          <p:sp>
            <p:nvSpPr>
              <p:cNvPr id="271546" name="Rectangle 186"/>
              <p:cNvSpPr>
                <a:spLocks noChangeArrowheads="1"/>
              </p:cNvSpPr>
              <p:nvPr/>
            </p:nvSpPr>
            <p:spPr bwMode="auto">
              <a:xfrm>
                <a:off x="642" y="3069"/>
                <a:ext cx="184" cy="132"/>
              </a:xfrm>
              <a:prstGeom prst="rect">
                <a:avLst/>
              </a:prstGeom>
              <a:solidFill>
                <a:srgbClr val="000000"/>
              </a:solidFill>
              <a:ln w="9525">
                <a:noFill/>
                <a:miter lim="800000"/>
                <a:headEnd/>
                <a:tailEnd/>
              </a:ln>
            </p:spPr>
            <p:txBody>
              <a:bodyPr/>
              <a:lstStyle/>
              <a:p>
                <a:endParaRPr lang="zh-CN" altLang="en-US"/>
              </a:p>
            </p:txBody>
          </p:sp>
          <p:sp>
            <p:nvSpPr>
              <p:cNvPr id="271547" name="Rectangle 187"/>
              <p:cNvSpPr>
                <a:spLocks noChangeArrowheads="1"/>
              </p:cNvSpPr>
              <p:nvPr/>
            </p:nvSpPr>
            <p:spPr bwMode="auto">
              <a:xfrm>
                <a:off x="605" y="3210"/>
                <a:ext cx="258" cy="59"/>
              </a:xfrm>
              <a:prstGeom prst="rect">
                <a:avLst/>
              </a:prstGeom>
              <a:solidFill>
                <a:srgbClr val="000000"/>
              </a:solidFill>
              <a:ln w="9525">
                <a:noFill/>
                <a:miter lim="800000"/>
                <a:headEnd/>
                <a:tailEnd/>
              </a:ln>
            </p:spPr>
            <p:txBody>
              <a:bodyPr/>
              <a:lstStyle/>
              <a:p>
                <a:endParaRPr lang="zh-CN" altLang="en-US"/>
              </a:p>
            </p:txBody>
          </p:sp>
          <p:sp>
            <p:nvSpPr>
              <p:cNvPr id="271548" name="Rectangle 188"/>
              <p:cNvSpPr>
                <a:spLocks noChangeArrowheads="1"/>
              </p:cNvSpPr>
              <p:nvPr/>
            </p:nvSpPr>
            <p:spPr bwMode="auto">
              <a:xfrm>
                <a:off x="659" y="3085"/>
                <a:ext cx="150" cy="101"/>
              </a:xfrm>
              <a:prstGeom prst="rect">
                <a:avLst/>
              </a:prstGeom>
              <a:solidFill>
                <a:srgbClr val="000000"/>
              </a:solidFill>
              <a:ln w="9525">
                <a:noFill/>
                <a:miter lim="800000"/>
                <a:headEnd/>
                <a:tailEnd/>
              </a:ln>
            </p:spPr>
            <p:txBody>
              <a:bodyPr/>
              <a:lstStyle/>
              <a:p>
                <a:endParaRPr lang="zh-CN" altLang="en-US"/>
              </a:p>
            </p:txBody>
          </p:sp>
          <p:sp>
            <p:nvSpPr>
              <p:cNvPr id="271549" name="Line 189"/>
              <p:cNvSpPr>
                <a:spLocks noChangeShapeType="1"/>
              </p:cNvSpPr>
              <p:nvPr/>
            </p:nvSpPr>
            <p:spPr bwMode="auto">
              <a:xfrm flipH="1">
                <a:off x="782" y="3233"/>
                <a:ext cx="61" cy="1"/>
              </a:xfrm>
              <a:prstGeom prst="line">
                <a:avLst/>
              </a:prstGeom>
              <a:noFill/>
              <a:ln w="7938">
                <a:solidFill>
                  <a:srgbClr val="000000"/>
                </a:solidFill>
                <a:round/>
                <a:headEnd/>
                <a:tailEnd/>
              </a:ln>
            </p:spPr>
            <p:txBody>
              <a:bodyPr/>
              <a:lstStyle/>
              <a:p>
                <a:endParaRPr lang="zh-CN" altLang="en-US"/>
              </a:p>
            </p:txBody>
          </p:sp>
          <p:grpSp>
            <p:nvGrpSpPr>
              <p:cNvPr id="271550" name="Group 190"/>
              <p:cNvGrpSpPr>
                <a:grpSpLocks/>
              </p:cNvGrpSpPr>
              <p:nvPr/>
            </p:nvGrpSpPr>
            <p:grpSpPr bwMode="auto">
              <a:xfrm>
                <a:off x="596" y="3274"/>
                <a:ext cx="276" cy="38"/>
                <a:chOff x="596" y="3274"/>
                <a:chExt cx="276" cy="38"/>
              </a:xfrm>
            </p:grpSpPr>
            <p:sp>
              <p:nvSpPr>
                <p:cNvPr id="271551" name="Freeform 191"/>
                <p:cNvSpPr>
                  <a:spLocks/>
                </p:cNvSpPr>
                <p:nvPr/>
              </p:nvSpPr>
              <p:spPr bwMode="auto">
                <a:xfrm>
                  <a:off x="596" y="3274"/>
                  <a:ext cx="276" cy="29"/>
                </a:xfrm>
                <a:custGeom>
                  <a:avLst/>
                  <a:gdLst/>
                  <a:ahLst/>
                  <a:cxnLst>
                    <a:cxn ang="0">
                      <a:pos x="0" y="29"/>
                    </a:cxn>
                    <a:cxn ang="0">
                      <a:pos x="33" y="0"/>
                    </a:cxn>
                    <a:cxn ang="0">
                      <a:pos x="243" y="0"/>
                    </a:cxn>
                    <a:cxn ang="0">
                      <a:pos x="276" y="29"/>
                    </a:cxn>
                    <a:cxn ang="0">
                      <a:pos x="0" y="29"/>
                    </a:cxn>
                  </a:cxnLst>
                  <a:rect l="0" t="0" r="r" b="b"/>
                  <a:pathLst>
                    <a:path w="276" h="29">
                      <a:moveTo>
                        <a:pt x="0" y="29"/>
                      </a:moveTo>
                      <a:lnTo>
                        <a:pt x="33" y="0"/>
                      </a:lnTo>
                      <a:lnTo>
                        <a:pt x="243" y="0"/>
                      </a:lnTo>
                      <a:lnTo>
                        <a:pt x="276" y="29"/>
                      </a:lnTo>
                      <a:lnTo>
                        <a:pt x="0" y="29"/>
                      </a:lnTo>
                      <a:close/>
                    </a:path>
                  </a:pathLst>
                </a:custGeom>
                <a:solidFill>
                  <a:srgbClr val="000000"/>
                </a:solidFill>
                <a:ln w="9525">
                  <a:noFill/>
                  <a:round/>
                  <a:headEnd/>
                  <a:tailEnd/>
                </a:ln>
              </p:spPr>
              <p:txBody>
                <a:bodyPr/>
                <a:lstStyle/>
                <a:p>
                  <a:endParaRPr lang="zh-CN" altLang="en-US"/>
                </a:p>
              </p:txBody>
            </p:sp>
            <p:sp>
              <p:nvSpPr>
                <p:cNvPr id="271552" name="Freeform 192"/>
                <p:cNvSpPr>
                  <a:spLocks/>
                </p:cNvSpPr>
                <p:nvPr/>
              </p:nvSpPr>
              <p:spPr bwMode="auto">
                <a:xfrm>
                  <a:off x="596" y="3274"/>
                  <a:ext cx="276" cy="29"/>
                </a:xfrm>
                <a:custGeom>
                  <a:avLst/>
                  <a:gdLst/>
                  <a:ahLst/>
                  <a:cxnLst>
                    <a:cxn ang="0">
                      <a:pos x="0" y="29"/>
                    </a:cxn>
                    <a:cxn ang="0">
                      <a:pos x="33" y="0"/>
                    </a:cxn>
                    <a:cxn ang="0">
                      <a:pos x="243" y="0"/>
                    </a:cxn>
                    <a:cxn ang="0">
                      <a:pos x="276" y="29"/>
                    </a:cxn>
                    <a:cxn ang="0">
                      <a:pos x="0" y="29"/>
                    </a:cxn>
                  </a:cxnLst>
                  <a:rect l="0" t="0" r="r" b="b"/>
                  <a:pathLst>
                    <a:path w="276" h="29">
                      <a:moveTo>
                        <a:pt x="0" y="29"/>
                      </a:moveTo>
                      <a:lnTo>
                        <a:pt x="33" y="0"/>
                      </a:lnTo>
                      <a:lnTo>
                        <a:pt x="243" y="0"/>
                      </a:lnTo>
                      <a:lnTo>
                        <a:pt x="276" y="29"/>
                      </a:lnTo>
                      <a:lnTo>
                        <a:pt x="0" y="29"/>
                      </a:lnTo>
                      <a:close/>
                    </a:path>
                  </a:pathLst>
                </a:custGeom>
                <a:solidFill>
                  <a:srgbClr val="000000"/>
                </a:solidFill>
                <a:ln w="9525">
                  <a:noFill/>
                  <a:round/>
                  <a:headEnd/>
                  <a:tailEnd/>
                </a:ln>
              </p:spPr>
              <p:txBody>
                <a:bodyPr/>
                <a:lstStyle/>
                <a:p>
                  <a:endParaRPr lang="zh-CN" altLang="en-US"/>
                </a:p>
              </p:txBody>
            </p:sp>
            <p:sp>
              <p:nvSpPr>
                <p:cNvPr id="271553" name="Rectangle 193"/>
                <p:cNvSpPr>
                  <a:spLocks noChangeArrowheads="1"/>
                </p:cNvSpPr>
                <p:nvPr/>
              </p:nvSpPr>
              <p:spPr bwMode="auto">
                <a:xfrm>
                  <a:off x="598" y="3301"/>
                  <a:ext cx="272" cy="11"/>
                </a:xfrm>
                <a:prstGeom prst="rect">
                  <a:avLst/>
                </a:prstGeom>
                <a:solidFill>
                  <a:srgbClr val="000000"/>
                </a:solidFill>
                <a:ln w="9525">
                  <a:noFill/>
                  <a:miter lim="800000"/>
                  <a:headEnd/>
                  <a:tailEnd/>
                </a:ln>
              </p:spPr>
              <p:txBody>
                <a:bodyPr/>
                <a:lstStyle/>
                <a:p>
                  <a:endParaRPr lang="zh-CN" altLang="en-US"/>
                </a:p>
              </p:txBody>
            </p:sp>
          </p:grpSp>
        </p:grpSp>
        <p:grpSp>
          <p:nvGrpSpPr>
            <p:cNvPr id="271554" name="Group 194"/>
            <p:cNvGrpSpPr>
              <a:grpSpLocks/>
            </p:cNvGrpSpPr>
            <p:nvPr/>
          </p:nvGrpSpPr>
          <p:grpSpPr bwMode="auto">
            <a:xfrm>
              <a:off x="590" y="3047"/>
              <a:ext cx="275" cy="260"/>
              <a:chOff x="590" y="3047"/>
              <a:chExt cx="275" cy="260"/>
            </a:xfrm>
          </p:grpSpPr>
          <p:sp>
            <p:nvSpPr>
              <p:cNvPr id="271555" name="Freeform 195"/>
              <p:cNvSpPr>
                <a:spLocks/>
              </p:cNvSpPr>
              <p:nvPr/>
            </p:nvSpPr>
            <p:spPr bwMode="auto">
              <a:xfrm>
                <a:off x="596" y="3182"/>
                <a:ext cx="260" cy="25"/>
              </a:xfrm>
              <a:custGeom>
                <a:avLst/>
                <a:gdLst/>
                <a:ahLst/>
                <a:cxnLst>
                  <a:cxn ang="0">
                    <a:pos x="0" y="25"/>
                  </a:cxn>
                  <a:cxn ang="0">
                    <a:pos x="31" y="0"/>
                  </a:cxn>
                  <a:cxn ang="0">
                    <a:pos x="230" y="0"/>
                  </a:cxn>
                  <a:cxn ang="0">
                    <a:pos x="260" y="25"/>
                  </a:cxn>
                  <a:cxn ang="0">
                    <a:pos x="0" y="25"/>
                  </a:cxn>
                </a:cxnLst>
                <a:rect l="0" t="0" r="r" b="b"/>
                <a:pathLst>
                  <a:path w="260" h="25">
                    <a:moveTo>
                      <a:pt x="0" y="25"/>
                    </a:moveTo>
                    <a:lnTo>
                      <a:pt x="31" y="0"/>
                    </a:lnTo>
                    <a:lnTo>
                      <a:pt x="230" y="0"/>
                    </a:lnTo>
                    <a:lnTo>
                      <a:pt x="260" y="25"/>
                    </a:lnTo>
                    <a:lnTo>
                      <a:pt x="0" y="25"/>
                    </a:lnTo>
                    <a:close/>
                  </a:path>
                </a:pathLst>
              </a:custGeom>
              <a:solidFill>
                <a:srgbClr val="C9C9B6"/>
              </a:solidFill>
              <a:ln w="9525">
                <a:noFill/>
                <a:round/>
                <a:headEnd/>
                <a:tailEnd/>
              </a:ln>
            </p:spPr>
            <p:txBody>
              <a:bodyPr/>
              <a:lstStyle/>
              <a:p>
                <a:endParaRPr lang="zh-CN" altLang="en-US"/>
              </a:p>
            </p:txBody>
          </p:sp>
          <p:sp>
            <p:nvSpPr>
              <p:cNvPr id="271556" name="Freeform 196"/>
              <p:cNvSpPr>
                <a:spLocks/>
              </p:cNvSpPr>
              <p:nvPr/>
            </p:nvSpPr>
            <p:spPr bwMode="auto">
              <a:xfrm>
                <a:off x="596" y="3182"/>
                <a:ext cx="260" cy="25"/>
              </a:xfrm>
              <a:custGeom>
                <a:avLst/>
                <a:gdLst/>
                <a:ahLst/>
                <a:cxnLst>
                  <a:cxn ang="0">
                    <a:pos x="0" y="25"/>
                  </a:cxn>
                  <a:cxn ang="0">
                    <a:pos x="31" y="0"/>
                  </a:cxn>
                  <a:cxn ang="0">
                    <a:pos x="230" y="0"/>
                  </a:cxn>
                  <a:cxn ang="0">
                    <a:pos x="260" y="25"/>
                  </a:cxn>
                  <a:cxn ang="0">
                    <a:pos x="0" y="25"/>
                  </a:cxn>
                </a:cxnLst>
                <a:rect l="0" t="0" r="r" b="b"/>
                <a:pathLst>
                  <a:path w="260" h="25">
                    <a:moveTo>
                      <a:pt x="0" y="25"/>
                    </a:moveTo>
                    <a:lnTo>
                      <a:pt x="31" y="0"/>
                    </a:lnTo>
                    <a:lnTo>
                      <a:pt x="230" y="0"/>
                    </a:lnTo>
                    <a:lnTo>
                      <a:pt x="260" y="25"/>
                    </a:lnTo>
                    <a:lnTo>
                      <a:pt x="0" y="25"/>
                    </a:lnTo>
                    <a:close/>
                  </a:path>
                </a:pathLst>
              </a:custGeom>
              <a:solidFill>
                <a:srgbClr val="C9C9B6"/>
              </a:solidFill>
              <a:ln w="9525">
                <a:noFill/>
                <a:round/>
                <a:headEnd/>
                <a:tailEnd/>
              </a:ln>
            </p:spPr>
            <p:txBody>
              <a:bodyPr/>
              <a:lstStyle/>
              <a:p>
                <a:endParaRPr lang="zh-CN" altLang="en-US"/>
              </a:p>
            </p:txBody>
          </p:sp>
          <p:sp>
            <p:nvSpPr>
              <p:cNvPr id="271557" name="Freeform 197"/>
              <p:cNvSpPr>
                <a:spLocks/>
              </p:cNvSpPr>
              <p:nvPr/>
            </p:nvSpPr>
            <p:spPr bwMode="auto">
              <a:xfrm>
                <a:off x="636" y="3047"/>
                <a:ext cx="183" cy="17"/>
              </a:xfrm>
              <a:custGeom>
                <a:avLst/>
                <a:gdLst/>
                <a:ahLst/>
                <a:cxnLst>
                  <a:cxn ang="0">
                    <a:pos x="0" y="17"/>
                  </a:cxn>
                  <a:cxn ang="0">
                    <a:pos x="22" y="0"/>
                  </a:cxn>
                  <a:cxn ang="0">
                    <a:pos x="161" y="0"/>
                  </a:cxn>
                  <a:cxn ang="0">
                    <a:pos x="183" y="17"/>
                  </a:cxn>
                  <a:cxn ang="0">
                    <a:pos x="0" y="17"/>
                  </a:cxn>
                </a:cxnLst>
                <a:rect l="0" t="0" r="r" b="b"/>
                <a:pathLst>
                  <a:path w="183" h="17">
                    <a:moveTo>
                      <a:pt x="0" y="17"/>
                    </a:moveTo>
                    <a:lnTo>
                      <a:pt x="22" y="0"/>
                    </a:lnTo>
                    <a:lnTo>
                      <a:pt x="161" y="0"/>
                    </a:lnTo>
                    <a:lnTo>
                      <a:pt x="183" y="17"/>
                    </a:lnTo>
                    <a:lnTo>
                      <a:pt x="0" y="17"/>
                    </a:lnTo>
                    <a:close/>
                  </a:path>
                </a:pathLst>
              </a:custGeom>
              <a:solidFill>
                <a:srgbClr val="C9C9B6"/>
              </a:solidFill>
              <a:ln w="9525">
                <a:noFill/>
                <a:round/>
                <a:headEnd/>
                <a:tailEnd/>
              </a:ln>
            </p:spPr>
            <p:txBody>
              <a:bodyPr/>
              <a:lstStyle/>
              <a:p>
                <a:endParaRPr lang="zh-CN" altLang="en-US"/>
              </a:p>
            </p:txBody>
          </p:sp>
          <p:sp>
            <p:nvSpPr>
              <p:cNvPr id="271558" name="Freeform 198"/>
              <p:cNvSpPr>
                <a:spLocks/>
              </p:cNvSpPr>
              <p:nvPr/>
            </p:nvSpPr>
            <p:spPr bwMode="auto">
              <a:xfrm>
                <a:off x="636" y="3047"/>
                <a:ext cx="183" cy="17"/>
              </a:xfrm>
              <a:custGeom>
                <a:avLst/>
                <a:gdLst/>
                <a:ahLst/>
                <a:cxnLst>
                  <a:cxn ang="0">
                    <a:pos x="0" y="17"/>
                  </a:cxn>
                  <a:cxn ang="0">
                    <a:pos x="22" y="0"/>
                  </a:cxn>
                  <a:cxn ang="0">
                    <a:pos x="161" y="0"/>
                  </a:cxn>
                  <a:cxn ang="0">
                    <a:pos x="183" y="17"/>
                  </a:cxn>
                  <a:cxn ang="0">
                    <a:pos x="0" y="17"/>
                  </a:cxn>
                </a:cxnLst>
                <a:rect l="0" t="0" r="r" b="b"/>
                <a:pathLst>
                  <a:path w="183" h="17">
                    <a:moveTo>
                      <a:pt x="0" y="17"/>
                    </a:moveTo>
                    <a:lnTo>
                      <a:pt x="22" y="0"/>
                    </a:lnTo>
                    <a:lnTo>
                      <a:pt x="161" y="0"/>
                    </a:lnTo>
                    <a:lnTo>
                      <a:pt x="183" y="17"/>
                    </a:lnTo>
                    <a:lnTo>
                      <a:pt x="0" y="17"/>
                    </a:lnTo>
                    <a:close/>
                  </a:path>
                </a:pathLst>
              </a:custGeom>
              <a:solidFill>
                <a:srgbClr val="C9C9B6"/>
              </a:solidFill>
              <a:ln w="9525">
                <a:noFill/>
                <a:round/>
                <a:headEnd/>
                <a:tailEnd/>
              </a:ln>
            </p:spPr>
            <p:txBody>
              <a:bodyPr/>
              <a:lstStyle/>
              <a:p>
                <a:endParaRPr lang="zh-CN" altLang="en-US"/>
              </a:p>
            </p:txBody>
          </p:sp>
          <p:sp>
            <p:nvSpPr>
              <p:cNvPr id="271559" name="Rectangle 199"/>
              <p:cNvSpPr>
                <a:spLocks noChangeArrowheads="1"/>
              </p:cNvSpPr>
              <p:nvPr/>
            </p:nvSpPr>
            <p:spPr bwMode="auto">
              <a:xfrm>
                <a:off x="636" y="3064"/>
                <a:ext cx="183" cy="132"/>
              </a:xfrm>
              <a:prstGeom prst="rect">
                <a:avLst/>
              </a:prstGeom>
              <a:solidFill>
                <a:srgbClr val="B7B79D"/>
              </a:solidFill>
              <a:ln w="9525">
                <a:noFill/>
                <a:miter lim="800000"/>
                <a:headEnd/>
                <a:tailEnd/>
              </a:ln>
            </p:spPr>
            <p:txBody>
              <a:bodyPr/>
              <a:lstStyle/>
              <a:p>
                <a:endParaRPr lang="zh-CN" altLang="en-US"/>
              </a:p>
            </p:txBody>
          </p:sp>
          <p:sp>
            <p:nvSpPr>
              <p:cNvPr id="271560" name="Rectangle 200"/>
              <p:cNvSpPr>
                <a:spLocks noChangeArrowheads="1"/>
              </p:cNvSpPr>
              <p:nvPr/>
            </p:nvSpPr>
            <p:spPr bwMode="auto">
              <a:xfrm>
                <a:off x="598" y="3206"/>
                <a:ext cx="258" cy="58"/>
              </a:xfrm>
              <a:prstGeom prst="rect">
                <a:avLst/>
              </a:prstGeom>
              <a:solidFill>
                <a:srgbClr val="B7B79D"/>
              </a:solidFill>
              <a:ln w="9525">
                <a:noFill/>
                <a:miter lim="800000"/>
                <a:headEnd/>
                <a:tailEnd/>
              </a:ln>
            </p:spPr>
            <p:txBody>
              <a:bodyPr/>
              <a:lstStyle/>
              <a:p>
                <a:endParaRPr lang="zh-CN" altLang="en-US"/>
              </a:p>
            </p:txBody>
          </p:sp>
          <p:sp>
            <p:nvSpPr>
              <p:cNvPr id="271561" name="Rectangle 201"/>
              <p:cNvSpPr>
                <a:spLocks noChangeArrowheads="1"/>
              </p:cNvSpPr>
              <p:nvPr/>
            </p:nvSpPr>
            <p:spPr bwMode="auto">
              <a:xfrm>
                <a:off x="653" y="3080"/>
                <a:ext cx="149" cy="102"/>
              </a:xfrm>
              <a:prstGeom prst="rect">
                <a:avLst/>
              </a:prstGeom>
              <a:solidFill>
                <a:srgbClr val="FFFFFF"/>
              </a:solidFill>
              <a:ln w="9525">
                <a:noFill/>
                <a:miter lim="800000"/>
                <a:headEnd/>
                <a:tailEnd/>
              </a:ln>
            </p:spPr>
            <p:txBody>
              <a:bodyPr/>
              <a:lstStyle/>
              <a:p>
                <a:endParaRPr lang="zh-CN" altLang="en-US"/>
              </a:p>
            </p:txBody>
          </p:sp>
          <p:sp>
            <p:nvSpPr>
              <p:cNvPr id="271562" name="Line 202"/>
              <p:cNvSpPr>
                <a:spLocks noChangeShapeType="1"/>
              </p:cNvSpPr>
              <p:nvPr/>
            </p:nvSpPr>
            <p:spPr bwMode="auto">
              <a:xfrm flipH="1">
                <a:off x="775" y="3228"/>
                <a:ext cx="61" cy="1"/>
              </a:xfrm>
              <a:prstGeom prst="line">
                <a:avLst/>
              </a:prstGeom>
              <a:noFill/>
              <a:ln w="7938">
                <a:solidFill>
                  <a:srgbClr val="000000"/>
                </a:solidFill>
                <a:round/>
                <a:headEnd/>
                <a:tailEnd/>
              </a:ln>
            </p:spPr>
            <p:txBody>
              <a:bodyPr/>
              <a:lstStyle/>
              <a:p>
                <a:endParaRPr lang="zh-CN" altLang="en-US"/>
              </a:p>
            </p:txBody>
          </p:sp>
          <p:grpSp>
            <p:nvGrpSpPr>
              <p:cNvPr id="271563" name="Group 203"/>
              <p:cNvGrpSpPr>
                <a:grpSpLocks/>
              </p:cNvGrpSpPr>
              <p:nvPr/>
            </p:nvGrpSpPr>
            <p:grpSpPr bwMode="auto">
              <a:xfrm>
                <a:off x="590" y="3269"/>
                <a:ext cx="275" cy="38"/>
                <a:chOff x="590" y="3269"/>
                <a:chExt cx="275" cy="38"/>
              </a:xfrm>
            </p:grpSpPr>
            <p:sp>
              <p:nvSpPr>
                <p:cNvPr id="271564" name="Freeform 204"/>
                <p:cNvSpPr>
                  <a:spLocks/>
                </p:cNvSpPr>
                <p:nvPr/>
              </p:nvSpPr>
              <p:spPr bwMode="auto">
                <a:xfrm>
                  <a:off x="590" y="3269"/>
                  <a:ext cx="275" cy="29"/>
                </a:xfrm>
                <a:custGeom>
                  <a:avLst/>
                  <a:gdLst/>
                  <a:ahLst/>
                  <a:cxnLst>
                    <a:cxn ang="0">
                      <a:pos x="0" y="29"/>
                    </a:cxn>
                    <a:cxn ang="0">
                      <a:pos x="32" y="0"/>
                    </a:cxn>
                    <a:cxn ang="0">
                      <a:pos x="243" y="0"/>
                    </a:cxn>
                    <a:cxn ang="0">
                      <a:pos x="275" y="29"/>
                    </a:cxn>
                    <a:cxn ang="0">
                      <a:pos x="0" y="29"/>
                    </a:cxn>
                  </a:cxnLst>
                  <a:rect l="0" t="0" r="r" b="b"/>
                  <a:pathLst>
                    <a:path w="275" h="29">
                      <a:moveTo>
                        <a:pt x="0" y="29"/>
                      </a:moveTo>
                      <a:lnTo>
                        <a:pt x="32" y="0"/>
                      </a:lnTo>
                      <a:lnTo>
                        <a:pt x="243" y="0"/>
                      </a:lnTo>
                      <a:lnTo>
                        <a:pt x="275" y="29"/>
                      </a:lnTo>
                      <a:lnTo>
                        <a:pt x="0" y="29"/>
                      </a:lnTo>
                      <a:close/>
                    </a:path>
                  </a:pathLst>
                </a:custGeom>
                <a:solidFill>
                  <a:srgbClr val="C9C9B6"/>
                </a:solidFill>
                <a:ln w="9525">
                  <a:noFill/>
                  <a:round/>
                  <a:headEnd/>
                  <a:tailEnd/>
                </a:ln>
              </p:spPr>
              <p:txBody>
                <a:bodyPr/>
                <a:lstStyle/>
                <a:p>
                  <a:endParaRPr lang="zh-CN" altLang="en-US"/>
                </a:p>
              </p:txBody>
            </p:sp>
            <p:sp>
              <p:nvSpPr>
                <p:cNvPr id="271565" name="Freeform 205"/>
                <p:cNvSpPr>
                  <a:spLocks/>
                </p:cNvSpPr>
                <p:nvPr/>
              </p:nvSpPr>
              <p:spPr bwMode="auto">
                <a:xfrm>
                  <a:off x="590" y="3269"/>
                  <a:ext cx="275" cy="29"/>
                </a:xfrm>
                <a:custGeom>
                  <a:avLst/>
                  <a:gdLst/>
                  <a:ahLst/>
                  <a:cxnLst>
                    <a:cxn ang="0">
                      <a:pos x="0" y="29"/>
                    </a:cxn>
                    <a:cxn ang="0">
                      <a:pos x="32" y="0"/>
                    </a:cxn>
                    <a:cxn ang="0">
                      <a:pos x="243" y="0"/>
                    </a:cxn>
                    <a:cxn ang="0">
                      <a:pos x="275" y="29"/>
                    </a:cxn>
                    <a:cxn ang="0">
                      <a:pos x="0" y="29"/>
                    </a:cxn>
                  </a:cxnLst>
                  <a:rect l="0" t="0" r="r" b="b"/>
                  <a:pathLst>
                    <a:path w="275" h="29">
                      <a:moveTo>
                        <a:pt x="0" y="29"/>
                      </a:moveTo>
                      <a:lnTo>
                        <a:pt x="32" y="0"/>
                      </a:lnTo>
                      <a:lnTo>
                        <a:pt x="243" y="0"/>
                      </a:lnTo>
                      <a:lnTo>
                        <a:pt x="275" y="29"/>
                      </a:lnTo>
                      <a:lnTo>
                        <a:pt x="0" y="29"/>
                      </a:lnTo>
                      <a:close/>
                    </a:path>
                  </a:pathLst>
                </a:custGeom>
                <a:solidFill>
                  <a:srgbClr val="C9C9B6"/>
                </a:solidFill>
                <a:ln w="9525">
                  <a:noFill/>
                  <a:round/>
                  <a:headEnd/>
                  <a:tailEnd/>
                </a:ln>
              </p:spPr>
              <p:txBody>
                <a:bodyPr/>
                <a:lstStyle/>
                <a:p>
                  <a:endParaRPr lang="zh-CN" altLang="en-US"/>
                </a:p>
              </p:txBody>
            </p:sp>
            <p:sp>
              <p:nvSpPr>
                <p:cNvPr id="271566" name="Rectangle 206"/>
                <p:cNvSpPr>
                  <a:spLocks noChangeArrowheads="1"/>
                </p:cNvSpPr>
                <p:nvPr/>
              </p:nvSpPr>
              <p:spPr bwMode="auto">
                <a:xfrm>
                  <a:off x="591" y="3296"/>
                  <a:ext cx="272" cy="11"/>
                </a:xfrm>
                <a:prstGeom prst="rect">
                  <a:avLst/>
                </a:prstGeom>
                <a:solidFill>
                  <a:srgbClr val="BAB79D"/>
                </a:solidFill>
                <a:ln w="9525">
                  <a:noFill/>
                  <a:miter lim="800000"/>
                  <a:headEnd/>
                  <a:tailEnd/>
                </a:ln>
              </p:spPr>
              <p:txBody>
                <a:bodyPr/>
                <a:lstStyle/>
                <a:p>
                  <a:endParaRPr lang="zh-CN" altLang="en-US"/>
                </a:p>
              </p:txBody>
            </p:sp>
          </p:grpSp>
        </p:grpSp>
      </p:grpSp>
      <p:grpSp>
        <p:nvGrpSpPr>
          <p:cNvPr id="271567" name="Group 207"/>
          <p:cNvGrpSpPr>
            <a:grpSpLocks/>
          </p:cNvGrpSpPr>
          <p:nvPr/>
        </p:nvGrpSpPr>
        <p:grpSpPr bwMode="auto">
          <a:xfrm>
            <a:off x="1112838" y="5226050"/>
            <a:ext cx="509587" cy="517525"/>
            <a:chOff x="906" y="3365"/>
            <a:chExt cx="281" cy="265"/>
          </a:xfrm>
        </p:grpSpPr>
        <p:grpSp>
          <p:nvGrpSpPr>
            <p:cNvPr id="271568" name="Group 208"/>
            <p:cNvGrpSpPr>
              <a:grpSpLocks/>
            </p:cNvGrpSpPr>
            <p:nvPr/>
          </p:nvGrpSpPr>
          <p:grpSpPr bwMode="auto">
            <a:xfrm>
              <a:off x="912" y="3369"/>
              <a:ext cx="275" cy="261"/>
              <a:chOff x="912" y="3369"/>
              <a:chExt cx="275" cy="261"/>
            </a:xfrm>
          </p:grpSpPr>
          <p:sp>
            <p:nvSpPr>
              <p:cNvPr id="271569" name="Freeform 209"/>
              <p:cNvSpPr>
                <a:spLocks/>
              </p:cNvSpPr>
              <p:nvPr/>
            </p:nvSpPr>
            <p:spPr bwMode="auto">
              <a:xfrm>
                <a:off x="919" y="3505"/>
                <a:ext cx="260" cy="25"/>
              </a:xfrm>
              <a:custGeom>
                <a:avLst/>
                <a:gdLst/>
                <a:ahLst/>
                <a:cxnLst>
                  <a:cxn ang="0">
                    <a:pos x="0" y="25"/>
                  </a:cxn>
                  <a:cxn ang="0">
                    <a:pos x="31" y="0"/>
                  </a:cxn>
                  <a:cxn ang="0">
                    <a:pos x="229" y="0"/>
                  </a:cxn>
                  <a:cxn ang="0">
                    <a:pos x="260" y="25"/>
                  </a:cxn>
                  <a:cxn ang="0">
                    <a:pos x="0" y="25"/>
                  </a:cxn>
                </a:cxnLst>
                <a:rect l="0" t="0" r="r" b="b"/>
                <a:pathLst>
                  <a:path w="260" h="25">
                    <a:moveTo>
                      <a:pt x="0" y="25"/>
                    </a:moveTo>
                    <a:lnTo>
                      <a:pt x="31" y="0"/>
                    </a:lnTo>
                    <a:lnTo>
                      <a:pt x="229" y="0"/>
                    </a:lnTo>
                    <a:lnTo>
                      <a:pt x="260" y="25"/>
                    </a:lnTo>
                    <a:lnTo>
                      <a:pt x="0" y="25"/>
                    </a:lnTo>
                    <a:close/>
                  </a:path>
                </a:pathLst>
              </a:custGeom>
              <a:solidFill>
                <a:srgbClr val="000000"/>
              </a:solidFill>
              <a:ln w="9525">
                <a:noFill/>
                <a:round/>
                <a:headEnd/>
                <a:tailEnd/>
              </a:ln>
            </p:spPr>
            <p:txBody>
              <a:bodyPr/>
              <a:lstStyle/>
              <a:p>
                <a:endParaRPr lang="zh-CN" altLang="en-US"/>
              </a:p>
            </p:txBody>
          </p:sp>
          <p:sp>
            <p:nvSpPr>
              <p:cNvPr id="271570" name="Freeform 210"/>
              <p:cNvSpPr>
                <a:spLocks/>
              </p:cNvSpPr>
              <p:nvPr/>
            </p:nvSpPr>
            <p:spPr bwMode="auto">
              <a:xfrm>
                <a:off x="919" y="3505"/>
                <a:ext cx="260" cy="25"/>
              </a:xfrm>
              <a:custGeom>
                <a:avLst/>
                <a:gdLst/>
                <a:ahLst/>
                <a:cxnLst>
                  <a:cxn ang="0">
                    <a:pos x="0" y="25"/>
                  </a:cxn>
                  <a:cxn ang="0">
                    <a:pos x="31" y="0"/>
                  </a:cxn>
                  <a:cxn ang="0">
                    <a:pos x="229" y="0"/>
                  </a:cxn>
                  <a:cxn ang="0">
                    <a:pos x="260" y="25"/>
                  </a:cxn>
                  <a:cxn ang="0">
                    <a:pos x="0" y="25"/>
                  </a:cxn>
                </a:cxnLst>
                <a:rect l="0" t="0" r="r" b="b"/>
                <a:pathLst>
                  <a:path w="260" h="25">
                    <a:moveTo>
                      <a:pt x="0" y="25"/>
                    </a:moveTo>
                    <a:lnTo>
                      <a:pt x="31" y="0"/>
                    </a:lnTo>
                    <a:lnTo>
                      <a:pt x="229" y="0"/>
                    </a:lnTo>
                    <a:lnTo>
                      <a:pt x="260" y="25"/>
                    </a:lnTo>
                    <a:lnTo>
                      <a:pt x="0" y="25"/>
                    </a:lnTo>
                    <a:close/>
                  </a:path>
                </a:pathLst>
              </a:custGeom>
              <a:solidFill>
                <a:srgbClr val="000000"/>
              </a:solidFill>
              <a:ln w="9525">
                <a:noFill/>
                <a:round/>
                <a:headEnd/>
                <a:tailEnd/>
              </a:ln>
            </p:spPr>
            <p:txBody>
              <a:bodyPr/>
              <a:lstStyle/>
              <a:p>
                <a:endParaRPr lang="zh-CN" altLang="en-US"/>
              </a:p>
            </p:txBody>
          </p:sp>
          <p:sp>
            <p:nvSpPr>
              <p:cNvPr id="271571" name="Freeform 211"/>
              <p:cNvSpPr>
                <a:spLocks/>
              </p:cNvSpPr>
              <p:nvPr/>
            </p:nvSpPr>
            <p:spPr bwMode="auto">
              <a:xfrm>
                <a:off x="958" y="3369"/>
                <a:ext cx="184" cy="18"/>
              </a:xfrm>
              <a:custGeom>
                <a:avLst/>
                <a:gdLst/>
                <a:ahLst/>
                <a:cxnLst>
                  <a:cxn ang="0">
                    <a:pos x="0" y="18"/>
                  </a:cxn>
                  <a:cxn ang="0">
                    <a:pos x="22" y="0"/>
                  </a:cxn>
                  <a:cxn ang="0">
                    <a:pos x="162" y="0"/>
                  </a:cxn>
                  <a:cxn ang="0">
                    <a:pos x="184" y="18"/>
                  </a:cxn>
                  <a:cxn ang="0">
                    <a:pos x="0" y="18"/>
                  </a:cxn>
                </a:cxnLst>
                <a:rect l="0" t="0" r="r" b="b"/>
                <a:pathLst>
                  <a:path w="184" h="18">
                    <a:moveTo>
                      <a:pt x="0" y="18"/>
                    </a:moveTo>
                    <a:lnTo>
                      <a:pt x="22" y="0"/>
                    </a:lnTo>
                    <a:lnTo>
                      <a:pt x="162" y="0"/>
                    </a:lnTo>
                    <a:lnTo>
                      <a:pt x="184" y="18"/>
                    </a:lnTo>
                    <a:lnTo>
                      <a:pt x="0" y="18"/>
                    </a:lnTo>
                    <a:close/>
                  </a:path>
                </a:pathLst>
              </a:custGeom>
              <a:solidFill>
                <a:srgbClr val="000000"/>
              </a:solidFill>
              <a:ln w="9525">
                <a:noFill/>
                <a:round/>
                <a:headEnd/>
                <a:tailEnd/>
              </a:ln>
            </p:spPr>
            <p:txBody>
              <a:bodyPr/>
              <a:lstStyle/>
              <a:p>
                <a:endParaRPr lang="zh-CN" altLang="en-US"/>
              </a:p>
            </p:txBody>
          </p:sp>
          <p:sp>
            <p:nvSpPr>
              <p:cNvPr id="271572" name="Freeform 212"/>
              <p:cNvSpPr>
                <a:spLocks/>
              </p:cNvSpPr>
              <p:nvPr/>
            </p:nvSpPr>
            <p:spPr bwMode="auto">
              <a:xfrm>
                <a:off x="958" y="3369"/>
                <a:ext cx="184" cy="18"/>
              </a:xfrm>
              <a:custGeom>
                <a:avLst/>
                <a:gdLst/>
                <a:ahLst/>
                <a:cxnLst>
                  <a:cxn ang="0">
                    <a:pos x="0" y="18"/>
                  </a:cxn>
                  <a:cxn ang="0">
                    <a:pos x="22" y="0"/>
                  </a:cxn>
                  <a:cxn ang="0">
                    <a:pos x="162" y="0"/>
                  </a:cxn>
                  <a:cxn ang="0">
                    <a:pos x="184" y="18"/>
                  </a:cxn>
                  <a:cxn ang="0">
                    <a:pos x="0" y="18"/>
                  </a:cxn>
                </a:cxnLst>
                <a:rect l="0" t="0" r="r" b="b"/>
                <a:pathLst>
                  <a:path w="184" h="18">
                    <a:moveTo>
                      <a:pt x="0" y="18"/>
                    </a:moveTo>
                    <a:lnTo>
                      <a:pt x="22" y="0"/>
                    </a:lnTo>
                    <a:lnTo>
                      <a:pt x="162" y="0"/>
                    </a:lnTo>
                    <a:lnTo>
                      <a:pt x="184" y="18"/>
                    </a:lnTo>
                    <a:lnTo>
                      <a:pt x="0" y="18"/>
                    </a:lnTo>
                    <a:close/>
                  </a:path>
                </a:pathLst>
              </a:custGeom>
              <a:solidFill>
                <a:srgbClr val="000000"/>
              </a:solidFill>
              <a:ln w="9525">
                <a:noFill/>
                <a:round/>
                <a:headEnd/>
                <a:tailEnd/>
              </a:ln>
            </p:spPr>
            <p:txBody>
              <a:bodyPr/>
              <a:lstStyle/>
              <a:p>
                <a:endParaRPr lang="zh-CN" altLang="en-US"/>
              </a:p>
            </p:txBody>
          </p:sp>
          <p:sp>
            <p:nvSpPr>
              <p:cNvPr id="271573" name="Rectangle 213"/>
              <p:cNvSpPr>
                <a:spLocks noChangeArrowheads="1"/>
              </p:cNvSpPr>
              <p:nvPr/>
            </p:nvSpPr>
            <p:spPr bwMode="auto">
              <a:xfrm>
                <a:off x="958" y="3387"/>
                <a:ext cx="184" cy="132"/>
              </a:xfrm>
              <a:prstGeom prst="rect">
                <a:avLst/>
              </a:prstGeom>
              <a:solidFill>
                <a:srgbClr val="000000"/>
              </a:solidFill>
              <a:ln w="9525">
                <a:noFill/>
                <a:miter lim="800000"/>
                <a:headEnd/>
                <a:tailEnd/>
              </a:ln>
            </p:spPr>
            <p:txBody>
              <a:bodyPr/>
              <a:lstStyle/>
              <a:p>
                <a:endParaRPr lang="zh-CN" altLang="en-US"/>
              </a:p>
            </p:txBody>
          </p:sp>
          <p:sp>
            <p:nvSpPr>
              <p:cNvPr id="271574" name="Rectangle 214"/>
              <p:cNvSpPr>
                <a:spLocks noChangeArrowheads="1"/>
              </p:cNvSpPr>
              <p:nvPr/>
            </p:nvSpPr>
            <p:spPr bwMode="auto">
              <a:xfrm>
                <a:off x="921" y="3528"/>
                <a:ext cx="258" cy="59"/>
              </a:xfrm>
              <a:prstGeom prst="rect">
                <a:avLst/>
              </a:prstGeom>
              <a:solidFill>
                <a:srgbClr val="000000"/>
              </a:solidFill>
              <a:ln w="9525">
                <a:noFill/>
                <a:miter lim="800000"/>
                <a:headEnd/>
                <a:tailEnd/>
              </a:ln>
            </p:spPr>
            <p:txBody>
              <a:bodyPr/>
              <a:lstStyle/>
              <a:p>
                <a:endParaRPr lang="zh-CN" altLang="en-US"/>
              </a:p>
            </p:txBody>
          </p:sp>
          <p:sp>
            <p:nvSpPr>
              <p:cNvPr id="271575" name="Rectangle 215"/>
              <p:cNvSpPr>
                <a:spLocks noChangeArrowheads="1"/>
              </p:cNvSpPr>
              <p:nvPr/>
            </p:nvSpPr>
            <p:spPr bwMode="auto">
              <a:xfrm>
                <a:off x="975" y="3403"/>
                <a:ext cx="150" cy="102"/>
              </a:xfrm>
              <a:prstGeom prst="rect">
                <a:avLst/>
              </a:prstGeom>
              <a:solidFill>
                <a:srgbClr val="000000"/>
              </a:solidFill>
              <a:ln w="9525">
                <a:noFill/>
                <a:miter lim="800000"/>
                <a:headEnd/>
                <a:tailEnd/>
              </a:ln>
            </p:spPr>
            <p:txBody>
              <a:bodyPr/>
              <a:lstStyle/>
              <a:p>
                <a:endParaRPr lang="zh-CN" altLang="en-US"/>
              </a:p>
            </p:txBody>
          </p:sp>
          <p:sp>
            <p:nvSpPr>
              <p:cNvPr id="271576" name="Line 216"/>
              <p:cNvSpPr>
                <a:spLocks noChangeShapeType="1"/>
              </p:cNvSpPr>
              <p:nvPr/>
            </p:nvSpPr>
            <p:spPr bwMode="auto">
              <a:xfrm flipH="1">
                <a:off x="1097" y="3551"/>
                <a:ext cx="62" cy="1"/>
              </a:xfrm>
              <a:prstGeom prst="line">
                <a:avLst/>
              </a:prstGeom>
              <a:noFill/>
              <a:ln w="7938">
                <a:solidFill>
                  <a:srgbClr val="000000"/>
                </a:solidFill>
                <a:round/>
                <a:headEnd/>
                <a:tailEnd/>
              </a:ln>
            </p:spPr>
            <p:txBody>
              <a:bodyPr/>
              <a:lstStyle/>
              <a:p>
                <a:endParaRPr lang="zh-CN" altLang="en-US"/>
              </a:p>
            </p:txBody>
          </p:sp>
          <p:grpSp>
            <p:nvGrpSpPr>
              <p:cNvPr id="271577" name="Group 217"/>
              <p:cNvGrpSpPr>
                <a:grpSpLocks/>
              </p:cNvGrpSpPr>
              <p:nvPr/>
            </p:nvGrpSpPr>
            <p:grpSpPr bwMode="auto">
              <a:xfrm>
                <a:off x="912" y="3592"/>
                <a:ext cx="275" cy="38"/>
                <a:chOff x="912" y="3592"/>
                <a:chExt cx="275" cy="38"/>
              </a:xfrm>
            </p:grpSpPr>
            <p:sp>
              <p:nvSpPr>
                <p:cNvPr id="271578" name="Freeform 218"/>
                <p:cNvSpPr>
                  <a:spLocks/>
                </p:cNvSpPr>
                <p:nvPr/>
              </p:nvSpPr>
              <p:spPr bwMode="auto">
                <a:xfrm>
                  <a:off x="912" y="3592"/>
                  <a:ext cx="275" cy="29"/>
                </a:xfrm>
                <a:custGeom>
                  <a:avLst/>
                  <a:gdLst/>
                  <a:ahLst/>
                  <a:cxnLst>
                    <a:cxn ang="0">
                      <a:pos x="0" y="29"/>
                    </a:cxn>
                    <a:cxn ang="0">
                      <a:pos x="33" y="0"/>
                    </a:cxn>
                    <a:cxn ang="0">
                      <a:pos x="243" y="0"/>
                    </a:cxn>
                    <a:cxn ang="0">
                      <a:pos x="275" y="29"/>
                    </a:cxn>
                    <a:cxn ang="0">
                      <a:pos x="0" y="29"/>
                    </a:cxn>
                  </a:cxnLst>
                  <a:rect l="0" t="0" r="r" b="b"/>
                  <a:pathLst>
                    <a:path w="275" h="29">
                      <a:moveTo>
                        <a:pt x="0" y="29"/>
                      </a:moveTo>
                      <a:lnTo>
                        <a:pt x="33" y="0"/>
                      </a:lnTo>
                      <a:lnTo>
                        <a:pt x="243" y="0"/>
                      </a:lnTo>
                      <a:lnTo>
                        <a:pt x="275" y="29"/>
                      </a:lnTo>
                      <a:lnTo>
                        <a:pt x="0" y="29"/>
                      </a:lnTo>
                      <a:close/>
                    </a:path>
                  </a:pathLst>
                </a:custGeom>
                <a:solidFill>
                  <a:srgbClr val="000000"/>
                </a:solidFill>
                <a:ln w="9525">
                  <a:noFill/>
                  <a:round/>
                  <a:headEnd/>
                  <a:tailEnd/>
                </a:ln>
              </p:spPr>
              <p:txBody>
                <a:bodyPr/>
                <a:lstStyle/>
                <a:p>
                  <a:endParaRPr lang="zh-CN" altLang="en-US"/>
                </a:p>
              </p:txBody>
            </p:sp>
            <p:sp>
              <p:nvSpPr>
                <p:cNvPr id="271579" name="Freeform 219"/>
                <p:cNvSpPr>
                  <a:spLocks/>
                </p:cNvSpPr>
                <p:nvPr/>
              </p:nvSpPr>
              <p:spPr bwMode="auto">
                <a:xfrm>
                  <a:off x="912" y="3592"/>
                  <a:ext cx="275" cy="29"/>
                </a:xfrm>
                <a:custGeom>
                  <a:avLst/>
                  <a:gdLst/>
                  <a:ahLst/>
                  <a:cxnLst>
                    <a:cxn ang="0">
                      <a:pos x="0" y="29"/>
                    </a:cxn>
                    <a:cxn ang="0">
                      <a:pos x="33" y="0"/>
                    </a:cxn>
                    <a:cxn ang="0">
                      <a:pos x="243" y="0"/>
                    </a:cxn>
                    <a:cxn ang="0">
                      <a:pos x="275" y="29"/>
                    </a:cxn>
                    <a:cxn ang="0">
                      <a:pos x="0" y="29"/>
                    </a:cxn>
                  </a:cxnLst>
                  <a:rect l="0" t="0" r="r" b="b"/>
                  <a:pathLst>
                    <a:path w="275" h="29">
                      <a:moveTo>
                        <a:pt x="0" y="29"/>
                      </a:moveTo>
                      <a:lnTo>
                        <a:pt x="33" y="0"/>
                      </a:lnTo>
                      <a:lnTo>
                        <a:pt x="243" y="0"/>
                      </a:lnTo>
                      <a:lnTo>
                        <a:pt x="275" y="29"/>
                      </a:lnTo>
                      <a:lnTo>
                        <a:pt x="0" y="29"/>
                      </a:lnTo>
                      <a:close/>
                    </a:path>
                  </a:pathLst>
                </a:custGeom>
                <a:solidFill>
                  <a:srgbClr val="000000"/>
                </a:solidFill>
                <a:ln w="9525">
                  <a:noFill/>
                  <a:round/>
                  <a:headEnd/>
                  <a:tailEnd/>
                </a:ln>
              </p:spPr>
              <p:txBody>
                <a:bodyPr/>
                <a:lstStyle/>
                <a:p>
                  <a:endParaRPr lang="zh-CN" altLang="en-US"/>
                </a:p>
              </p:txBody>
            </p:sp>
            <p:sp>
              <p:nvSpPr>
                <p:cNvPr id="271580" name="Rectangle 220"/>
                <p:cNvSpPr>
                  <a:spLocks noChangeArrowheads="1"/>
                </p:cNvSpPr>
                <p:nvPr/>
              </p:nvSpPr>
              <p:spPr bwMode="auto">
                <a:xfrm>
                  <a:off x="914" y="3619"/>
                  <a:ext cx="272" cy="11"/>
                </a:xfrm>
                <a:prstGeom prst="rect">
                  <a:avLst/>
                </a:prstGeom>
                <a:solidFill>
                  <a:srgbClr val="000000"/>
                </a:solidFill>
                <a:ln w="9525">
                  <a:noFill/>
                  <a:miter lim="800000"/>
                  <a:headEnd/>
                  <a:tailEnd/>
                </a:ln>
              </p:spPr>
              <p:txBody>
                <a:bodyPr/>
                <a:lstStyle/>
                <a:p>
                  <a:endParaRPr lang="zh-CN" altLang="en-US"/>
                </a:p>
              </p:txBody>
            </p:sp>
          </p:grpSp>
        </p:grpSp>
        <p:grpSp>
          <p:nvGrpSpPr>
            <p:cNvPr id="271581" name="Group 221"/>
            <p:cNvGrpSpPr>
              <a:grpSpLocks/>
            </p:cNvGrpSpPr>
            <p:nvPr/>
          </p:nvGrpSpPr>
          <p:grpSpPr bwMode="auto">
            <a:xfrm>
              <a:off x="906" y="3365"/>
              <a:ext cx="275" cy="261"/>
              <a:chOff x="906" y="3365"/>
              <a:chExt cx="275" cy="261"/>
            </a:xfrm>
          </p:grpSpPr>
          <p:sp>
            <p:nvSpPr>
              <p:cNvPr id="271582" name="Freeform 222"/>
              <p:cNvSpPr>
                <a:spLocks/>
              </p:cNvSpPr>
              <p:nvPr/>
            </p:nvSpPr>
            <p:spPr bwMode="auto">
              <a:xfrm>
                <a:off x="912" y="3500"/>
                <a:ext cx="260" cy="25"/>
              </a:xfrm>
              <a:custGeom>
                <a:avLst/>
                <a:gdLst/>
                <a:ahLst/>
                <a:cxnLst>
                  <a:cxn ang="0">
                    <a:pos x="0" y="25"/>
                  </a:cxn>
                  <a:cxn ang="0">
                    <a:pos x="31" y="0"/>
                  </a:cxn>
                  <a:cxn ang="0">
                    <a:pos x="230" y="0"/>
                  </a:cxn>
                  <a:cxn ang="0">
                    <a:pos x="260" y="25"/>
                  </a:cxn>
                  <a:cxn ang="0">
                    <a:pos x="0" y="25"/>
                  </a:cxn>
                </a:cxnLst>
                <a:rect l="0" t="0" r="r" b="b"/>
                <a:pathLst>
                  <a:path w="260" h="25">
                    <a:moveTo>
                      <a:pt x="0" y="25"/>
                    </a:moveTo>
                    <a:lnTo>
                      <a:pt x="31" y="0"/>
                    </a:lnTo>
                    <a:lnTo>
                      <a:pt x="230" y="0"/>
                    </a:lnTo>
                    <a:lnTo>
                      <a:pt x="260" y="25"/>
                    </a:lnTo>
                    <a:lnTo>
                      <a:pt x="0" y="25"/>
                    </a:lnTo>
                    <a:close/>
                  </a:path>
                </a:pathLst>
              </a:custGeom>
              <a:solidFill>
                <a:srgbClr val="C9C9B6"/>
              </a:solidFill>
              <a:ln w="9525">
                <a:noFill/>
                <a:round/>
                <a:headEnd/>
                <a:tailEnd/>
              </a:ln>
            </p:spPr>
            <p:txBody>
              <a:bodyPr/>
              <a:lstStyle/>
              <a:p>
                <a:endParaRPr lang="zh-CN" altLang="en-US"/>
              </a:p>
            </p:txBody>
          </p:sp>
          <p:sp>
            <p:nvSpPr>
              <p:cNvPr id="271583" name="Freeform 223"/>
              <p:cNvSpPr>
                <a:spLocks/>
              </p:cNvSpPr>
              <p:nvPr/>
            </p:nvSpPr>
            <p:spPr bwMode="auto">
              <a:xfrm>
                <a:off x="912" y="3500"/>
                <a:ext cx="260" cy="25"/>
              </a:xfrm>
              <a:custGeom>
                <a:avLst/>
                <a:gdLst/>
                <a:ahLst/>
                <a:cxnLst>
                  <a:cxn ang="0">
                    <a:pos x="0" y="25"/>
                  </a:cxn>
                  <a:cxn ang="0">
                    <a:pos x="31" y="0"/>
                  </a:cxn>
                  <a:cxn ang="0">
                    <a:pos x="230" y="0"/>
                  </a:cxn>
                  <a:cxn ang="0">
                    <a:pos x="260" y="25"/>
                  </a:cxn>
                  <a:cxn ang="0">
                    <a:pos x="0" y="25"/>
                  </a:cxn>
                </a:cxnLst>
                <a:rect l="0" t="0" r="r" b="b"/>
                <a:pathLst>
                  <a:path w="260" h="25">
                    <a:moveTo>
                      <a:pt x="0" y="25"/>
                    </a:moveTo>
                    <a:lnTo>
                      <a:pt x="31" y="0"/>
                    </a:lnTo>
                    <a:lnTo>
                      <a:pt x="230" y="0"/>
                    </a:lnTo>
                    <a:lnTo>
                      <a:pt x="260" y="25"/>
                    </a:lnTo>
                    <a:lnTo>
                      <a:pt x="0" y="25"/>
                    </a:lnTo>
                    <a:close/>
                  </a:path>
                </a:pathLst>
              </a:custGeom>
              <a:solidFill>
                <a:srgbClr val="C9C9B6"/>
              </a:solidFill>
              <a:ln w="9525">
                <a:noFill/>
                <a:round/>
                <a:headEnd/>
                <a:tailEnd/>
              </a:ln>
            </p:spPr>
            <p:txBody>
              <a:bodyPr/>
              <a:lstStyle/>
              <a:p>
                <a:endParaRPr lang="zh-CN" altLang="en-US"/>
              </a:p>
            </p:txBody>
          </p:sp>
          <p:sp>
            <p:nvSpPr>
              <p:cNvPr id="271584" name="Freeform 224"/>
              <p:cNvSpPr>
                <a:spLocks/>
              </p:cNvSpPr>
              <p:nvPr/>
            </p:nvSpPr>
            <p:spPr bwMode="auto">
              <a:xfrm>
                <a:off x="951" y="3365"/>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271585" name="Freeform 225"/>
              <p:cNvSpPr>
                <a:spLocks/>
              </p:cNvSpPr>
              <p:nvPr/>
            </p:nvSpPr>
            <p:spPr bwMode="auto">
              <a:xfrm>
                <a:off x="951" y="3365"/>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271586" name="Rectangle 226"/>
              <p:cNvSpPr>
                <a:spLocks noChangeArrowheads="1"/>
              </p:cNvSpPr>
              <p:nvPr/>
            </p:nvSpPr>
            <p:spPr bwMode="auto">
              <a:xfrm>
                <a:off x="951" y="3382"/>
                <a:ext cx="184" cy="132"/>
              </a:xfrm>
              <a:prstGeom prst="rect">
                <a:avLst/>
              </a:prstGeom>
              <a:solidFill>
                <a:srgbClr val="B7B79D"/>
              </a:solidFill>
              <a:ln w="9525">
                <a:noFill/>
                <a:miter lim="800000"/>
                <a:headEnd/>
                <a:tailEnd/>
              </a:ln>
            </p:spPr>
            <p:txBody>
              <a:bodyPr/>
              <a:lstStyle/>
              <a:p>
                <a:endParaRPr lang="zh-CN" altLang="en-US"/>
              </a:p>
            </p:txBody>
          </p:sp>
          <p:sp>
            <p:nvSpPr>
              <p:cNvPr id="271587" name="Rectangle 227"/>
              <p:cNvSpPr>
                <a:spLocks noChangeArrowheads="1"/>
              </p:cNvSpPr>
              <p:nvPr/>
            </p:nvSpPr>
            <p:spPr bwMode="auto">
              <a:xfrm>
                <a:off x="914" y="3524"/>
                <a:ext cx="258" cy="59"/>
              </a:xfrm>
              <a:prstGeom prst="rect">
                <a:avLst/>
              </a:prstGeom>
              <a:solidFill>
                <a:srgbClr val="B7B79D"/>
              </a:solidFill>
              <a:ln w="9525">
                <a:noFill/>
                <a:miter lim="800000"/>
                <a:headEnd/>
                <a:tailEnd/>
              </a:ln>
            </p:spPr>
            <p:txBody>
              <a:bodyPr/>
              <a:lstStyle/>
              <a:p>
                <a:endParaRPr lang="zh-CN" altLang="en-US"/>
              </a:p>
            </p:txBody>
          </p:sp>
          <p:sp>
            <p:nvSpPr>
              <p:cNvPr id="271588" name="Rectangle 228"/>
              <p:cNvSpPr>
                <a:spLocks noChangeArrowheads="1"/>
              </p:cNvSpPr>
              <p:nvPr/>
            </p:nvSpPr>
            <p:spPr bwMode="auto">
              <a:xfrm>
                <a:off x="968" y="3398"/>
                <a:ext cx="150" cy="102"/>
              </a:xfrm>
              <a:prstGeom prst="rect">
                <a:avLst/>
              </a:prstGeom>
              <a:solidFill>
                <a:srgbClr val="FFFFFF"/>
              </a:solidFill>
              <a:ln w="9525">
                <a:noFill/>
                <a:miter lim="800000"/>
                <a:headEnd/>
                <a:tailEnd/>
              </a:ln>
            </p:spPr>
            <p:txBody>
              <a:bodyPr/>
              <a:lstStyle/>
              <a:p>
                <a:endParaRPr lang="zh-CN" altLang="en-US"/>
              </a:p>
            </p:txBody>
          </p:sp>
          <p:sp>
            <p:nvSpPr>
              <p:cNvPr id="271589" name="Line 229"/>
              <p:cNvSpPr>
                <a:spLocks noChangeShapeType="1"/>
              </p:cNvSpPr>
              <p:nvPr/>
            </p:nvSpPr>
            <p:spPr bwMode="auto">
              <a:xfrm flipH="1">
                <a:off x="1091" y="3546"/>
                <a:ext cx="61" cy="1"/>
              </a:xfrm>
              <a:prstGeom prst="line">
                <a:avLst/>
              </a:prstGeom>
              <a:noFill/>
              <a:ln w="7938">
                <a:solidFill>
                  <a:srgbClr val="000000"/>
                </a:solidFill>
                <a:round/>
                <a:headEnd/>
                <a:tailEnd/>
              </a:ln>
            </p:spPr>
            <p:txBody>
              <a:bodyPr/>
              <a:lstStyle/>
              <a:p>
                <a:endParaRPr lang="zh-CN" altLang="en-US"/>
              </a:p>
            </p:txBody>
          </p:sp>
          <p:grpSp>
            <p:nvGrpSpPr>
              <p:cNvPr id="271590" name="Group 230"/>
              <p:cNvGrpSpPr>
                <a:grpSpLocks/>
              </p:cNvGrpSpPr>
              <p:nvPr/>
            </p:nvGrpSpPr>
            <p:grpSpPr bwMode="auto">
              <a:xfrm>
                <a:off x="906" y="3587"/>
                <a:ext cx="275" cy="39"/>
                <a:chOff x="906" y="3587"/>
                <a:chExt cx="275" cy="39"/>
              </a:xfrm>
            </p:grpSpPr>
            <p:sp>
              <p:nvSpPr>
                <p:cNvPr id="271591" name="Freeform 231"/>
                <p:cNvSpPr>
                  <a:spLocks/>
                </p:cNvSpPr>
                <p:nvPr/>
              </p:nvSpPr>
              <p:spPr bwMode="auto">
                <a:xfrm>
                  <a:off x="906" y="3587"/>
                  <a:ext cx="275" cy="29"/>
                </a:xfrm>
                <a:custGeom>
                  <a:avLst/>
                  <a:gdLst/>
                  <a:ahLst/>
                  <a:cxnLst>
                    <a:cxn ang="0">
                      <a:pos x="0" y="29"/>
                    </a:cxn>
                    <a:cxn ang="0">
                      <a:pos x="32" y="0"/>
                    </a:cxn>
                    <a:cxn ang="0">
                      <a:pos x="242" y="0"/>
                    </a:cxn>
                    <a:cxn ang="0">
                      <a:pos x="275" y="29"/>
                    </a:cxn>
                    <a:cxn ang="0">
                      <a:pos x="0" y="29"/>
                    </a:cxn>
                  </a:cxnLst>
                  <a:rect l="0" t="0" r="r" b="b"/>
                  <a:pathLst>
                    <a:path w="275" h="29">
                      <a:moveTo>
                        <a:pt x="0" y="29"/>
                      </a:moveTo>
                      <a:lnTo>
                        <a:pt x="32" y="0"/>
                      </a:lnTo>
                      <a:lnTo>
                        <a:pt x="242" y="0"/>
                      </a:lnTo>
                      <a:lnTo>
                        <a:pt x="275" y="29"/>
                      </a:lnTo>
                      <a:lnTo>
                        <a:pt x="0" y="29"/>
                      </a:lnTo>
                      <a:close/>
                    </a:path>
                  </a:pathLst>
                </a:custGeom>
                <a:solidFill>
                  <a:srgbClr val="C9C9B6"/>
                </a:solidFill>
                <a:ln w="9525">
                  <a:noFill/>
                  <a:round/>
                  <a:headEnd/>
                  <a:tailEnd/>
                </a:ln>
              </p:spPr>
              <p:txBody>
                <a:bodyPr/>
                <a:lstStyle/>
                <a:p>
                  <a:endParaRPr lang="zh-CN" altLang="en-US"/>
                </a:p>
              </p:txBody>
            </p:sp>
            <p:sp>
              <p:nvSpPr>
                <p:cNvPr id="271592" name="Freeform 232"/>
                <p:cNvSpPr>
                  <a:spLocks/>
                </p:cNvSpPr>
                <p:nvPr/>
              </p:nvSpPr>
              <p:spPr bwMode="auto">
                <a:xfrm>
                  <a:off x="906" y="3587"/>
                  <a:ext cx="275" cy="29"/>
                </a:xfrm>
                <a:custGeom>
                  <a:avLst/>
                  <a:gdLst/>
                  <a:ahLst/>
                  <a:cxnLst>
                    <a:cxn ang="0">
                      <a:pos x="0" y="29"/>
                    </a:cxn>
                    <a:cxn ang="0">
                      <a:pos x="32" y="0"/>
                    </a:cxn>
                    <a:cxn ang="0">
                      <a:pos x="242" y="0"/>
                    </a:cxn>
                    <a:cxn ang="0">
                      <a:pos x="275" y="29"/>
                    </a:cxn>
                    <a:cxn ang="0">
                      <a:pos x="0" y="29"/>
                    </a:cxn>
                  </a:cxnLst>
                  <a:rect l="0" t="0" r="r" b="b"/>
                  <a:pathLst>
                    <a:path w="275" h="29">
                      <a:moveTo>
                        <a:pt x="0" y="29"/>
                      </a:moveTo>
                      <a:lnTo>
                        <a:pt x="32" y="0"/>
                      </a:lnTo>
                      <a:lnTo>
                        <a:pt x="242" y="0"/>
                      </a:lnTo>
                      <a:lnTo>
                        <a:pt x="275" y="29"/>
                      </a:lnTo>
                      <a:lnTo>
                        <a:pt x="0" y="29"/>
                      </a:lnTo>
                      <a:close/>
                    </a:path>
                  </a:pathLst>
                </a:custGeom>
                <a:solidFill>
                  <a:srgbClr val="C9C9B6"/>
                </a:solidFill>
                <a:ln w="9525">
                  <a:noFill/>
                  <a:round/>
                  <a:headEnd/>
                  <a:tailEnd/>
                </a:ln>
              </p:spPr>
              <p:txBody>
                <a:bodyPr/>
                <a:lstStyle/>
                <a:p>
                  <a:endParaRPr lang="zh-CN" altLang="en-US"/>
                </a:p>
              </p:txBody>
            </p:sp>
            <p:sp>
              <p:nvSpPr>
                <p:cNvPr id="271593" name="Rectangle 233"/>
                <p:cNvSpPr>
                  <a:spLocks noChangeArrowheads="1"/>
                </p:cNvSpPr>
                <p:nvPr/>
              </p:nvSpPr>
              <p:spPr bwMode="auto">
                <a:xfrm>
                  <a:off x="907" y="3614"/>
                  <a:ext cx="272" cy="12"/>
                </a:xfrm>
                <a:prstGeom prst="rect">
                  <a:avLst/>
                </a:prstGeom>
                <a:solidFill>
                  <a:srgbClr val="BAB79D"/>
                </a:solidFill>
                <a:ln w="9525">
                  <a:noFill/>
                  <a:miter lim="800000"/>
                  <a:headEnd/>
                  <a:tailEnd/>
                </a:ln>
              </p:spPr>
              <p:txBody>
                <a:bodyPr/>
                <a:lstStyle/>
                <a:p>
                  <a:endParaRPr lang="zh-CN" altLang="en-US"/>
                </a:p>
              </p:txBody>
            </p:sp>
          </p:grpSp>
        </p:grpSp>
      </p:grpSp>
      <p:grpSp>
        <p:nvGrpSpPr>
          <p:cNvPr id="271594" name="Group 234"/>
          <p:cNvGrpSpPr>
            <a:grpSpLocks/>
          </p:cNvGrpSpPr>
          <p:nvPr/>
        </p:nvGrpSpPr>
        <p:grpSpPr bwMode="auto">
          <a:xfrm>
            <a:off x="2603500" y="5346700"/>
            <a:ext cx="444500" cy="839788"/>
            <a:chOff x="1660" y="3427"/>
            <a:chExt cx="217" cy="339"/>
          </a:xfrm>
        </p:grpSpPr>
        <p:grpSp>
          <p:nvGrpSpPr>
            <p:cNvPr id="271595" name="Group 235"/>
            <p:cNvGrpSpPr>
              <a:grpSpLocks/>
            </p:cNvGrpSpPr>
            <p:nvPr/>
          </p:nvGrpSpPr>
          <p:grpSpPr bwMode="auto">
            <a:xfrm>
              <a:off x="1665" y="3433"/>
              <a:ext cx="212" cy="333"/>
              <a:chOff x="1665" y="3433"/>
              <a:chExt cx="212" cy="333"/>
            </a:xfrm>
          </p:grpSpPr>
          <p:sp>
            <p:nvSpPr>
              <p:cNvPr id="271596" name="Freeform 236"/>
              <p:cNvSpPr>
                <a:spLocks/>
              </p:cNvSpPr>
              <p:nvPr/>
            </p:nvSpPr>
            <p:spPr bwMode="auto">
              <a:xfrm>
                <a:off x="1731" y="3433"/>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71597" name="Freeform 237"/>
              <p:cNvSpPr>
                <a:spLocks/>
              </p:cNvSpPr>
              <p:nvPr/>
            </p:nvSpPr>
            <p:spPr bwMode="auto">
              <a:xfrm>
                <a:off x="1731" y="3433"/>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71598" name="Freeform 238"/>
              <p:cNvSpPr>
                <a:spLocks/>
              </p:cNvSpPr>
              <p:nvPr/>
            </p:nvSpPr>
            <p:spPr bwMode="auto">
              <a:xfrm>
                <a:off x="1665" y="3433"/>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71599" name="Freeform 239"/>
              <p:cNvSpPr>
                <a:spLocks/>
              </p:cNvSpPr>
              <p:nvPr/>
            </p:nvSpPr>
            <p:spPr bwMode="auto">
              <a:xfrm>
                <a:off x="1665" y="3433"/>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71600" name="Rectangle 240"/>
              <p:cNvSpPr>
                <a:spLocks noChangeArrowheads="1"/>
              </p:cNvSpPr>
              <p:nvPr/>
            </p:nvSpPr>
            <p:spPr bwMode="auto">
              <a:xfrm>
                <a:off x="1665" y="3496"/>
                <a:ext cx="116" cy="270"/>
              </a:xfrm>
              <a:prstGeom prst="rect">
                <a:avLst/>
              </a:prstGeom>
              <a:solidFill>
                <a:srgbClr val="000000"/>
              </a:solidFill>
              <a:ln w="9525">
                <a:noFill/>
                <a:miter lim="800000"/>
                <a:headEnd/>
                <a:tailEnd/>
              </a:ln>
            </p:spPr>
            <p:txBody>
              <a:bodyPr/>
              <a:lstStyle/>
              <a:p>
                <a:endParaRPr lang="zh-CN" altLang="en-US"/>
              </a:p>
            </p:txBody>
          </p:sp>
          <p:sp>
            <p:nvSpPr>
              <p:cNvPr id="271601" name="Rectangle 241"/>
              <p:cNvSpPr>
                <a:spLocks noChangeArrowheads="1"/>
              </p:cNvSpPr>
              <p:nvPr/>
            </p:nvSpPr>
            <p:spPr bwMode="auto">
              <a:xfrm>
                <a:off x="1671" y="3509"/>
                <a:ext cx="65" cy="43"/>
              </a:xfrm>
              <a:prstGeom prst="rect">
                <a:avLst/>
              </a:prstGeom>
              <a:solidFill>
                <a:srgbClr val="000000"/>
              </a:solidFill>
              <a:ln w="9525">
                <a:noFill/>
                <a:miter lim="800000"/>
                <a:headEnd/>
                <a:tailEnd/>
              </a:ln>
            </p:spPr>
            <p:txBody>
              <a:bodyPr/>
              <a:lstStyle/>
              <a:p>
                <a:endParaRPr lang="zh-CN" altLang="en-US"/>
              </a:p>
            </p:txBody>
          </p:sp>
          <p:sp>
            <p:nvSpPr>
              <p:cNvPr id="271602" name="Line 242"/>
              <p:cNvSpPr>
                <a:spLocks noChangeShapeType="1"/>
              </p:cNvSpPr>
              <p:nvPr/>
            </p:nvSpPr>
            <p:spPr bwMode="auto">
              <a:xfrm>
                <a:off x="1676" y="3534"/>
                <a:ext cx="50" cy="1"/>
              </a:xfrm>
              <a:prstGeom prst="line">
                <a:avLst/>
              </a:prstGeom>
              <a:noFill/>
              <a:ln w="15875">
                <a:solidFill>
                  <a:srgbClr val="000000"/>
                </a:solidFill>
                <a:round/>
                <a:headEnd/>
                <a:tailEnd/>
              </a:ln>
            </p:spPr>
            <p:txBody>
              <a:bodyPr/>
              <a:lstStyle/>
              <a:p>
                <a:endParaRPr lang="zh-CN" altLang="en-US"/>
              </a:p>
            </p:txBody>
          </p:sp>
          <p:sp>
            <p:nvSpPr>
              <p:cNvPr id="271603" name="Line 243"/>
              <p:cNvSpPr>
                <a:spLocks noChangeShapeType="1"/>
              </p:cNvSpPr>
              <p:nvPr/>
            </p:nvSpPr>
            <p:spPr bwMode="auto">
              <a:xfrm flipH="1">
                <a:off x="1665" y="3709"/>
                <a:ext cx="116" cy="1"/>
              </a:xfrm>
              <a:prstGeom prst="line">
                <a:avLst/>
              </a:prstGeom>
              <a:noFill/>
              <a:ln w="15875">
                <a:solidFill>
                  <a:srgbClr val="000000"/>
                </a:solidFill>
                <a:round/>
                <a:headEnd/>
                <a:tailEnd/>
              </a:ln>
            </p:spPr>
            <p:txBody>
              <a:bodyPr/>
              <a:lstStyle/>
              <a:p>
                <a:endParaRPr lang="zh-CN" altLang="en-US"/>
              </a:p>
            </p:txBody>
          </p:sp>
          <p:sp>
            <p:nvSpPr>
              <p:cNvPr id="271604" name="Line 244"/>
              <p:cNvSpPr>
                <a:spLocks noChangeShapeType="1"/>
              </p:cNvSpPr>
              <p:nvPr/>
            </p:nvSpPr>
            <p:spPr bwMode="auto">
              <a:xfrm flipH="1">
                <a:off x="1665" y="3596"/>
                <a:ext cx="116" cy="1"/>
              </a:xfrm>
              <a:prstGeom prst="line">
                <a:avLst/>
              </a:prstGeom>
              <a:noFill/>
              <a:ln w="15875">
                <a:solidFill>
                  <a:srgbClr val="000000"/>
                </a:solidFill>
                <a:round/>
                <a:headEnd/>
                <a:tailEnd/>
              </a:ln>
            </p:spPr>
            <p:txBody>
              <a:bodyPr/>
              <a:lstStyle/>
              <a:p>
                <a:endParaRPr lang="zh-CN" altLang="en-US"/>
              </a:p>
            </p:txBody>
          </p:sp>
        </p:grpSp>
        <p:grpSp>
          <p:nvGrpSpPr>
            <p:cNvPr id="271605" name="Group 245"/>
            <p:cNvGrpSpPr>
              <a:grpSpLocks/>
            </p:cNvGrpSpPr>
            <p:nvPr/>
          </p:nvGrpSpPr>
          <p:grpSpPr bwMode="auto">
            <a:xfrm>
              <a:off x="1660" y="3427"/>
              <a:ext cx="212" cy="333"/>
              <a:chOff x="1660" y="3427"/>
              <a:chExt cx="212" cy="333"/>
            </a:xfrm>
          </p:grpSpPr>
          <p:sp>
            <p:nvSpPr>
              <p:cNvPr id="271606" name="Freeform 246"/>
              <p:cNvSpPr>
                <a:spLocks/>
              </p:cNvSpPr>
              <p:nvPr/>
            </p:nvSpPr>
            <p:spPr bwMode="auto">
              <a:xfrm>
                <a:off x="1726" y="3427"/>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A5A585"/>
              </a:solidFill>
              <a:ln w="9525">
                <a:noFill/>
                <a:round/>
                <a:headEnd/>
                <a:tailEnd/>
              </a:ln>
            </p:spPr>
            <p:txBody>
              <a:bodyPr/>
              <a:lstStyle/>
              <a:p>
                <a:endParaRPr lang="zh-CN" altLang="en-US"/>
              </a:p>
            </p:txBody>
          </p:sp>
          <p:sp>
            <p:nvSpPr>
              <p:cNvPr id="271607" name="Freeform 247"/>
              <p:cNvSpPr>
                <a:spLocks/>
              </p:cNvSpPr>
              <p:nvPr/>
            </p:nvSpPr>
            <p:spPr bwMode="auto">
              <a:xfrm>
                <a:off x="1726" y="3427"/>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A5A585"/>
              </a:solidFill>
              <a:ln w="9525">
                <a:noFill/>
                <a:round/>
                <a:headEnd/>
                <a:tailEnd/>
              </a:ln>
            </p:spPr>
            <p:txBody>
              <a:bodyPr/>
              <a:lstStyle/>
              <a:p>
                <a:endParaRPr lang="zh-CN" altLang="en-US"/>
              </a:p>
            </p:txBody>
          </p:sp>
          <p:sp>
            <p:nvSpPr>
              <p:cNvPr id="271608" name="Freeform 248"/>
              <p:cNvSpPr>
                <a:spLocks/>
              </p:cNvSpPr>
              <p:nvPr/>
            </p:nvSpPr>
            <p:spPr bwMode="auto">
              <a:xfrm>
                <a:off x="1660" y="3427"/>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C9C9B6"/>
              </a:solidFill>
              <a:ln w="9525">
                <a:noFill/>
                <a:round/>
                <a:headEnd/>
                <a:tailEnd/>
              </a:ln>
            </p:spPr>
            <p:txBody>
              <a:bodyPr/>
              <a:lstStyle/>
              <a:p>
                <a:endParaRPr lang="zh-CN" altLang="en-US"/>
              </a:p>
            </p:txBody>
          </p:sp>
          <p:sp>
            <p:nvSpPr>
              <p:cNvPr id="271609" name="Freeform 249"/>
              <p:cNvSpPr>
                <a:spLocks/>
              </p:cNvSpPr>
              <p:nvPr/>
            </p:nvSpPr>
            <p:spPr bwMode="auto">
              <a:xfrm>
                <a:off x="1660" y="3427"/>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C9C9B6"/>
              </a:solidFill>
              <a:ln w="9525">
                <a:noFill/>
                <a:round/>
                <a:headEnd/>
                <a:tailEnd/>
              </a:ln>
            </p:spPr>
            <p:txBody>
              <a:bodyPr/>
              <a:lstStyle/>
              <a:p>
                <a:endParaRPr lang="zh-CN" altLang="en-US"/>
              </a:p>
            </p:txBody>
          </p:sp>
          <p:sp>
            <p:nvSpPr>
              <p:cNvPr id="271610" name="Rectangle 250"/>
              <p:cNvSpPr>
                <a:spLocks noChangeArrowheads="1"/>
              </p:cNvSpPr>
              <p:nvPr/>
            </p:nvSpPr>
            <p:spPr bwMode="auto">
              <a:xfrm>
                <a:off x="1660" y="3490"/>
                <a:ext cx="116" cy="270"/>
              </a:xfrm>
              <a:prstGeom prst="rect">
                <a:avLst/>
              </a:prstGeom>
              <a:solidFill>
                <a:srgbClr val="B7B79D"/>
              </a:solidFill>
              <a:ln w="9525">
                <a:noFill/>
                <a:miter lim="800000"/>
                <a:headEnd/>
                <a:tailEnd/>
              </a:ln>
            </p:spPr>
            <p:txBody>
              <a:bodyPr/>
              <a:lstStyle/>
              <a:p>
                <a:endParaRPr lang="zh-CN" altLang="en-US"/>
              </a:p>
            </p:txBody>
          </p:sp>
          <p:sp>
            <p:nvSpPr>
              <p:cNvPr id="271611" name="Rectangle 251"/>
              <p:cNvSpPr>
                <a:spLocks noChangeArrowheads="1"/>
              </p:cNvSpPr>
              <p:nvPr/>
            </p:nvSpPr>
            <p:spPr bwMode="auto">
              <a:xfrm>
                <a:off x="1665" y="3502"/>
                <a:ext cx="66" cy="44"/>
              </a:xfrm>
              <a:prstGeom prst="rect">
                <a:avLst/>
              </a:prstGeom>
              <a:solidFill>
                <a:srgbClr val="7A7A5A"/>
              </a:solidFill>
              <a:ln w="9525">
                <a:noFill/>
                <a:miter lim="800000"/>
                <a:headEnd/>
                <a:tailEnd/>
              </a:ln>
            </p:spPr>
            <p:txBody>
              <a:bodyPr/>
              <a:lstStyle/>
              <a:p>
                <a:endParaRPr lang="zh-CN" altLang="en-US"/>
              </a:p>
            </p:txBody>
          </p:sp>
          <p:sp>
            <p:nvSpPr>
              <p:cNvPr id="271612" name="Line 252"/>
              <p:cNvSpPr>
                <a:spLocks noChangeShapeType="1"/>
              </p:cNvSpPr>
              <p:nvPr/>
            </p:nvSpPr>
            <p:spPr bwMode="auto">
              <a:xfrm>
                <a:off x="1676" y="3521"/>
                <a:ext cx="40" cy="1"/>
              </a:xfrm>
              <a:prstGeom prst="line">
                <a:avLst/>
              </a:prstGeom>
              <a:noFill/>
              <a:ln w="7938">
                <a:solidFill>
                  <a:srgbClr val="313124"/>
                </a:solidFill>
                <a:round/>
                <a:headEnd/>
                <a:tailEnd/>
              </a:ln>
            </p:spPr>
            <p:txBody>
              <a:bodyPr/>
              <a:lstStyle/>
              <a:p>
                <a:endParaRPr lang="zh-CN" altLang="en-US"/>
              </a:p>
            </p:txBody>
          </p:sp>
          <p:sp>
            <p:nvSpPr>
              <p:cNvPr id="271613" name="Line 253"/>
              <p:cNvSpPr>
                <a:spLocks noChangeShapeType="1"/>
              </p:cNvSpPr>
              <p:nvPr/>
            </p:nvSpPr>
            <p:spPr bwMode="auto">
              <a:xfrm flipH="1">
                <a:off x="1665" y="3703"/>
                <a:ext cx="106" cy="1"/>
              </a:xfrm>
              <a:prstGeom prst="line">
                <a:avLst/>
              </a:prstGeom>
              <a:noFill/>
              <a:ln w="7938">
                <a:solidFill>
                  <a:srgbClr val="313124"/>
                </a:solidFill>
                <a:round/>
                <a:headEnd/>
                <a:tailEnd/>
              </a:ln>
            </p:spPr>
            <p:txBody>
              <a:bodyPr/>
              <a:lstStyle/>
              <a:p>
                <a:endParaRPr lang="zh-CN" altLang="en-US"/>
              </a:p>
            </p:txBody>
          </p:sp>
          <p:sp>
            <p:nvSpPr>
              <p:cNvPr id="271614" name="Line 254"/>
              <p:cNvSpPr>
                <a:spLocks noChangeShapeType="1"/>
              </p:cNvSpPr>
              <p:nvPr/>
            </p:nvSpPr>
            <p:spPr bwMode="auto">
              <a:xfrm flipH="1">
                <a:off x="1665" y="3590"/>
                <a:ext cx="106" cy="1"/>
              </a:xfrm>
              <a:prstGeom prst="line">
                <a:avLst/>
              </a:prstGeom>
              <a:noFill/>
              <a:ln w="7938">
                <a:solidFill>
                  <a:srgbClr val="313124"/>
                </a:solidFill>
                <a:round/>
                <a:headEnd/>
                <a:tailEnd/>
              </a:ln>
            </p:spPr>
            <p:txBody>
              <a:bodyPr/>
              <a:lstStyle/>
              <a:p>
                <a:endParaRPr lang="zh-CN" altLang="en-US"/>
              </a:p>
            </p:txBody>
          </p:sp>
        </p:grpSp>
      </p:grpSp>
      <p:sp>
        <p:nvSpPr>
          <p:cNvPr id="271615" name="Rectangle 255"/>
          <p:cNvSpPr>
            <a:spLocks noChangeArrowheads="1"/>
          </p:cNvSpPr>
          <p:nvPr/>
        </p:nvSpPr>
        <p:spPr bwMode="auto">
          <a:xfrm>
            <a:off x="2370138" y="3798888"/>
            <a:ext cx="857250" cy="619125"/>
          </a:xfrm>
          <a:prstGeom prst="rect">
            <a:avLst/>
          </a:prstGeom>
          <a:noFill/>
          <a:ln w="9525">
            <a:noFill/>
            <a:miter lim="800000"/>
            <a:headEnd/>
            <a:tailEnd/>
          </a:ln>
        </p:spPr>
        <p:txBody>
          <a:bodyPr/>
          <a:lstStyle/>
          <a:p>
            <a:endParaRPr lang="zh-CN" altLang="en-US"/>
          </a:p>
        </p:txBody>
      </p:sp>
      <p:sp>
        <p:nvSpPr>
          <p:cNvPr id="271616" name="Rectangle 256"/>
          <p:cNvSpPr>
            <a:spLocks noChangeArrowheads="1"/>
          </p:cNvSpPr>
          <p:nvPr/>
        </p:nvSpPr>
        <p:spPr bwMode="auto">
          <a:xfrm>
            <a:off x="2470150" y="3938588"/>
            <a:ext cx="762000" cy="304800"/>
          </a:xfrm>
          <a:prstGeom prst="rect">
            <a:avLst/>
          </a:prstGeom>
          <a:noFill/>
          <a:ln w="9525">
            <a:noFill/>
            <a:miter lim="800000"/>
            <a:headEnd/>
            <a:tailEnd/>
          </a:ln>
        </p:spPr>
        <p:txBody>
          <a:bodyPr wrap="none" lIns="0" tIns="0" rIns="0" bIns="0">
            <a:spAutoFit/>
          </a:bodyPr>
          <a:lstStyle/>
          <a:p>
            <a:r>
              <a:rPr kumimoji="1" lang="zh-CN" altLang="en-US" sz="2000">
                <a:solidFill>
                  <a:srgbClr val="333399"/>
                </a:solidFill>
                <a:latin typeface="Arial" charset="0"/>
                <a:ea typeface="黑体" pitchFamily="2" charset="-122"/>
              </a:rPr>
              <a:t>校园网</a:t>
            </a:r>
          </a:p>
        </p:txBody>
      </p:sp>
      <p:sp>
        <p:nvSpPr>
          <p:cNvPr id="271617" name="Rectangle 257"/>
          <p:cNvSpPr>
            <a:spLocks noChangeArrowheads="1"/>
          </p:cNvSpPr>
          <p:nvPr/>
        </p:nvSpPr>
        <p:spPr bwMode="auto">
          <a:xfrm>
            <a:off x="3192463" y="5832475"/>
            <a:ext cx="1074737" cy="620713"/>
          </a:xfrm>
          <a:prstGeom prst="rect">
            <a:avLst/>
          </a:prstGeom>
          <a:noFill/>
          <a:ln w="9525">
            <a:noFill/>
            <a:miter lim="800000"/>
            <a:headEnd/>
            <a:tailEnd/>
          </a:ln>
        </p:spPr>
        <p:txBody>
          <a:bodyPr/>
          <a:lstStyle/>
          <a:p>
            <a:endParaRPr lang="zh-CN" altLang="en-US"/>
          </a:p>
        </p:txBody>
      </p:sp>
      <p:sp>
        <p:nvSpPr>
          <p:cNvPr id="271618" name="Rectangle 258"/>
          <p:cNvSpPr>
            <a:spLocks noChangeArrowheads="1"/>
          </p:cNvSpPr>
          <p:nvPr/>
        </p:nvSpPr>
        <p:spPr bwMode="auto">
          <a:xfrm>
            <a:off x="3527425" y="5949950"/>
            <a:ext cx="2032000" cy="609600"/>
          </a:xfrm>
          <a:prstGeom prst="rect">
            <a:avLst/>
          </a:prstGeom>
          <a:noFill/>
          <a:ln w="9525">
            <a:noFill/>
            <a:miter lim="800000"/>
            <a:headEnd/>
            <a:tailEnd/>
          </a:ln>
        </p:spPr>
        <p:txBody>
          <a:bodyPr wrap="none" lIns="0" tIns="0" rIns="0" bIns="0">
            <a:spAutoFit/>
          </a:bodyPr>
          <a:lstStyle/>
          <a:p>
            <a:pPr algn="ctr"/>
            <a:r>
              <a:rPr kumimoji="1" lang="zh-CN" altLang="en-US" sz="2000">
                <a:solidFill>
                  <a:srgbClr val="333399"/>
                </a:solidFill>
                <a:latin typeface="Arial" charset="0"/>
                <a:ea typeface="黑体" pitchFamily="2" charset="-122"/>
              </a:rPr>
              <a:t>校园网的高速缓存</a:t>
            </a:r>
          </a:p>
          <a:p>
            <a:pPr algn="ctr"/>
            <a:r>
              <a:rPr kumimoji="1" lang="zh-CN" altLang="en-US" sz="2000">
                <a:solidFill>
                  <a:srgbClr val="333399"/>
                </a:solidFill>
                <a:latin typeface="Arial" charset="0"/>
                <a:ea typeface="黑体" pitchFamily="2" charset="-122"/>
              </a:rPr>
              <a:t>（代理服务器）</a:t>
            </a:r>
          </a:p>
        </p:txBody>
      </p:sp>
      <p:grpSp>
        <p:nvGrpSpPr>
          <p:cNvPr id="271619" name="Group 259"/>
          <p:cNvGrpSpPr>
            <a:grpSpLocks/>
          </p:cNvGrpSpPr>
          <p:nvPr/>
        </p:nvGrpSpPr>
        <p:grpSpPr bwMode="auto">
          <a:xfrm>
            <a:off x="8070850" y="3213100"/>
            <a:ext cx="392113" cy="661988"/>
            <a:chOff x="4305" y="2335"/>
            <a:chExt cx="216" cy="339"/>
          </a:xfrm>
        </p:grpSpPr>
        <p:grpSp>
          <p:nvGrpSpPr>
            <p:cNvPr id="271620" name="Group 260"/>
            <p:cNvGrpSpPr>
              <a:grpSpLocks/>
            </p:cNvGrpSpPr>
            <p:nvPr/>
          </p:nvGrpSpPr>
          <p:grpSpPr bwMode="auto">
            <a:xfrm>
              <a:off x="4310" y="2341"/>
              <a:ext cx="211" cy="333"/>
              <a:chOff x="4310" y="2341"/>
              <a:chExt cx="211" cy="333"/>
            </a:xfrm>
          </p:grpSpPr>
          <p:sp>
            <p:nvSpPr>
              <p:cNvPr id="271621" name="Freeform 261"/>
              <p:cNvSpPr>
                <a:spLocks/>
              </p:cNvSpPr>
              <p:nvPr/>
            </p:nvSpPr>
            <p:spPr bwMode="auto">
              <a:xfrm>
                <a:off x="4375" y="2341"/>
                <a:ext cx="146" cy="333"/>
              </a:xfrm>
              <a:custGeom>
                <a:avLst/>
                <a:gdLst/>
                <a:ahLst/>
                <a:cxnLst>
                  <a:cxn ang="0">
                    <a:pos x="51" y="333"/>
                  </a:cxn>
                  <a:cxn ang="0">
                    <a:pos x="0" y="50"/>
                  </a:cxn>
                  <a:cxn ang="0">
                    <a:pos x="146" y="0"/>
                  </a:cxn>
                  <a:cxn ang="0">
                    <a:pos x="146" y="270"/>
                  </a:cxn>
                  <a:cxn ang="0">
                    <a:pos x="51" y="333"/>
                  </a:cxn>
                </a:cxnLst>
                <a:rect l="0" t="0" r="r" b="b"/>
                <a:pathLst>
                  <a:path w="146" h="333">
                    <a:moveTo>
                      <a:pt x="51" y="333"/>
                    </a:moveTo>
                    <a:lnTo>
                      <a:pt x="0" y="50"/>
                    </a:lnTo>
                    <a:lnTo>
                      <a:pt x="146" y="0"/>
                    </a:lnTo>
                    <a:lnTo>
                      <a:pt x="146" y="270"/>
                    </a:lnTo>
                    <a:lnTo>
                      <a:pt x="51" y="333"/>
                    </a:lnTo>
                    <a:close/>
                  </a:path>
                </a:pathLst>
              </a:custGeom>
              <a:solidFill>
                <a:srgbClr val="000000"/>
              </a:solidFill>
              <a:ln w="9525">
                <a:noFill/>
                <a:round/>
                <a:headEnd/>
                <a:tailEnd/>
              </a:ln>
            </p:spPr>
            <p:txBody>
              <a:bodyPr/>
              <a:lstStyle/>
              <a:p>
                <a:endParaRPr lang="zh-CN" altLang="en-US"/>
              </a:p>
            </p:txBody>
          </p:sp>
          <p:sp>
            <p:nvSpPr>
              <p:cNvPr id="271622" name="Freeform 262"/>
              <p:cNvSpPr>
                <a:spLocks/>
              </p:cNvSpPr>
              <p:nvPr/>
            </p:nvSpPr>
            <p:spPr bwMode="auto">
              <a:xfrm>
                <a:off x="4375" y="2341"/>
                <a:ext cx="146" cy="333"/>
              </a:xfrm>
              <a:custGeom>
                <a:avLst/>
                <a:gdLst/>
                <a:ahLst/>
                <a:cxnLst>
                  <a:cxn ang="0">
                    <a:pos x="51" y="333"/>
                  </a:cxn>
                  <a:cxn ang="0">
                    <a:pos x="0" y="50"/>
                  </a:cxn>
                  <a:cxn ang="0">
                    <a:pos x="146" y="0"/>
                  </a:cxn>
                  <a:cxn ang="0">
                    <a:pos x="146" y="270"/>
                  </a:cxn>
                  <a:cxn ang="0">
                    <a:pos x="51" y="333"/>
                  </a:cxn>
                </a:cxnLst>
                <a:rect l="0" t="0" r="r" b="b"/>
                <a:pathLst>
                  <a:path w="146" h="333">
                    <a:moveTo>
                      <a:pt x="51" y="333"/>
                    </a:moveTo>
                    <a:lnTo>
                      <a:pt x="0" y="50"/>
                    </a:lnTo>
                    <a:lnTo>
                      <a:pt x="146" y="0"/>
                    </a:lnTo>
                    <a:lnTo>
                      <a:pt x="146" y="270"/>
                    </a:lnTo>
                    <a:lnTo>
                      <a:pt x="51" y="333"/>
                    </a:lnTo>
                    <a:close/>
                  </a:path>
                </a:pathLst>
              </a:custGeom>
              <a:solidFill>
                <a:srgbClr val="000000"/>
              </a:solidFill>
              <a:ln w="9525">
                <a:noFill/>
                <a:round/>
                <a:headEnd/>
                <a:tailEnd/>
              </a:ln>
            </p:spPr>
            <p:txBody>
              <a:bodyPr/>
              <a:lstStyle/>
              <a:p>
                <a:endParaRPr lang="zh-CN" altLang="en-US"/>
              </a:p>
            </p:txBody>
          </p:sp>
          <p:sp>
            <p:nvSpPr>
              <p:cNvPr id="271623" name="Freeform 263"/>
              <p:cNvSpPr>
                <a:spLocks/>
              </p:cNvSpPr>
              <p:nvPr/>
            </p:nvSpPr>
            <p:spPr bwMode="auto">
              <a:xfrm>
                <a:off x="4310" y="2341"/>
                <a:ext cx="211" cy="63"/>
              </a:xfrm>
              <a:custGeom>
                <a:avLst/>
                <a:gdLst/>
                <a:ahLst/>
                <a:cxnLst>
                  <a:cxn ang="0">
                    <a:pos x="0" y="63"/>
                  </a:cxn>
                  <a:cxn ang="0">
                    <a:pos x="91" y="0"/>
                  </a:cxn>
                  <a:cxn ang="0">
                    <a:pos x="211" y="0"/>
                  </a:cxn>
                  <a:cxn ang="0">
                    <a:pos x="116" y="63"/>
                  </a:cxn>
                  <a:cxn ang="0">
                    <a:pos x="0" y="63"/>
                  </a:cxn>
                </a:cxnLst>
                <a:rect l="0" t="0" r="r" b="b"/>
                <a:pathLst>
                  <a:path w="211" h="63">
                    <a:moveTo>
                      <a:pt x="0" y="63"/>
                    </a:moveTo>
                    <a:lnTo>
                      <a:pt x="91" y="0"/>
                    </a:lnTo>
                    <a:lnTo>
                      <a:pt x="211"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71624" name="Freeform 264"/>
              <p:cNvSpPr>
                <a:spLocks/>
              </p:cNvSpPr>
              <p:nvPr/>
            </p:nvSpPr>
            <p:spPr bwMode="auto">
              <a:xfrm>
                <a:off x="4310" y="2341"/>
                <a:ext cx="211" cy="63"/>
              </a:xfrm>
              <a:custGeom>
                <a:avLst/>
                <a:gdLst/>
                <a:ahLst/>
                <a:cxnLst>
                  <a:cxn ang="0">
                    <a:pos x="0" y="63"/>
                  </a:cxn>
                  <a:cxn ang="0">
                    <a:pos x="91" y="0"/>
                  </a:cxn>
                  <a:cxn ang="0">
                    <a:pos x="211" y="0"/>
                  </a:cxn>
                  <a:cxn ang="0">
                    <a:pos x="116" y="63"/>
                  </a:cxn>
                  <a:cxn ang="0">
                    <a:pos x="0" y="63"/>
                  </a:cxn>
                </a:cxnLst>
                <a:rect l="0" t="0" r="r" b="b"/>
                <a:pathLst>
                  <a:path w="211" h="63">
                    <a:moveTo>
                      <a:pt x="0" y="63"/>
                    </a:moveTo>
                    <a:lnTo>
                      <a:pt x="91" y="0"/>
                    </a:lnTo>
                    <a:lnTo>
                      <a:pt x="211"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71625" name="Rectangle 265"/>
              <p:cNvSpPr>
                <a:spLocks noChangeArrowheads="1"/>
              </p:cNvSpPr>
              <p:nvPr/>
            </p:nvSpPr>
            <p:spPr bwMode="auto">
              <a:xfrm>
                <a:off x="4310" y="2404"/>
                <a:ext cx="116" cy="270"/>
              </a:xfrm>
              <a:prstGeom prst="rect">
                <a:avLst/>
              </a:prstGeom>
              <a:solidFill>
                <a:srgbClr val="000000"/>
              </a:solidFill>
              <a:ln w="9525">
                <a:noFill/>
                <a:miter lim="800000"/>
                <a:headEnd/>
                <a:tailEnd/>
              </a:ln>
            </p:spPr>
            <p:txBody>
              <a:bodyPr/>
              <a:lstStyle/>
              <a:p>
                <a:endParaRPr lang="zh-CN" altLang="en-US"/>
              </a:p>
            </p:txBody>
          </p:sp>
          <p:sp>
            <p:nvSpPr>
              <p:cNvPr id="271626" name="Rectangle 266"/>
              <p:cNvSpPr>
                <a:spLocks noChangeArrowheads="1"/>
              </p:cNvSpPr>
              <p:nvPr/>
            </p:nvSpPr>
            <p:spPr bwMode="auto">
              <a:xfrm>
                <a:off x="4315" y="2416"/>
                <a:ext cx="65" cy="44"/>
              </a:xfrm>
              <a:prstGeom prst="rect">
                <a:avLst/>
              </a:prstGeom>
              <a:solidFill>
                <a:srgbClr val="000000"/>
              </a:solidFill>
              <a:ln w="9525">
                <a:noFill/>
                <a:miter lim="800000"/>
                <a:headEnd/>
                <a:tailEnd/>
              </a:ln>
            </p:spPr>
            <p:txBody>
              <a:bodyPr/>
              <a:lstStyle/>
              <a:p>
                <a:endParaRPr lang="zh-CN" altLang="en-US"/>
              </a:p>
            </p:txBody>
          </p:sp>
          <p:sp>
            <p:nvSpPr>
              <p:cNvPr id="271627" name="Line 267"/>
              <p:cNvSpPr>
                <a:spLocks noChangeShapeType="1"/>
              </p:cNvSpPr>
              <p:nvPr/>
            </p:nvSpPr>
            <p:spPr bwMode="auto">
              <a:xfrm>
                <a:off x="4320" y="2441"/>
                <a:ext cx="50" cy="1"/>
              </a:xfrm>
              <a:prstGeom prst="line">
                <a:avLst/>
              </a:prstGeom>
              <a:noFill/>
              <a:ln w="15875">
                <a:solidFill>
                  <a:srgbClr val="000000"/>
                </a:solidFill>
                <a:round/>
                <a:headEnd/>
                <a:tailEnd/>
              </a:ln>
            </p:spPr>
            <p:txBody>
              <a:bodyPr/>
              <a:lstStyle/>
              <a:p>
                <a:endParaRPr lang="zh-CN" altLang="en-US"/>
              </a:p>
            </p:txBody>
          </p:sp>
          <p:sp>
            <p:nvSpPr>
              <p:cNvPr id="271628" name="Line 268"/>
              <p:cNvSpPr>
                <a:spLocks noChangeShapeType="1"/>
              </p:cNvSpPr>
              <p:nvPr/>
            </p:nvSpPr>
            <p:spPr bwMode="auto">
              <a:xfrm flipH="1">
                <a:off x="4310" y="2617"/>
                <a:ext cx="116" cy="1"/>
              </a:xfrm>
              <a:prstGeom prst="line">
                <a:avLst/>
              </a:prstGeom>
              <a:noFill/>
              <a:ln w="15875">
                <a:solidFill>
                  <a:srgbClr val="000000"/>
                </a:solidFill>
                <a:round/>
                <a:headEnd/>
                <a:tailEnd/>
              </a:ln>
            </p:spPr>
            <p:txBody>
              <a:bodyPr/>
              <a:lstStyle/>
              <a:p>
                <a:endParaRPr lang="zh-CN" altLang="en-US"/>
              </a:p>
            </p:txBody>
          </p:sp>
          <p:sp>
            <p:nvSpPr>
              <p:cNvPr id="271629" name="Line 269"/>
              <p:cNvSpPr>
                <a:spLocks noChangeShapeType="1"/>
              </p:cNvSpPr>
              <p:nvPr/>
            </p:nvSpPr>
            <p:spPr bwMode="auto">
              <a:xfrm flipH="1">
                <a:off x="4310" y="2504"/>
                <a:ext cx="116" cy="1"/>
              </a:xfrm>
              <a:prstGeom prst="line">
                <a:avLst/>
              </a:prstGeom>
              <a:noFill/>
              <a:ln w="15875">
                <a:solidFill>
                  <a:srgbClr val="000000"/>
                </a:solidFill>
                <a:round/>
                <a:headEnd/>
                <a:tailEnd/>
              </a:ln>
            </p:spPr>
            <p:txBody>
              <a:bodyPr/>
              <a:lstStyle/>
              <a:p>
                <a:endParaRPr lang="zh-CN" altLang="en-US"/>
              </a:p>
            </p:txBody>
          </p:sp>
        </p:grpSp>
        <p:grpSp>
          <p:nvGrpSpPr>
            <p:cNvPr id="271630" name="Group 270"/>
            <p:cNvGrpSpPr>
              <a:grpSpLocks/>
            </p:cNvGrpSpPr>
            <p:nvPr/>
          </p:nvGrpSpPr>
          <p:grpSpPr bwMode="auto">
            <a:xfrm>
              <a:off x="4305" y="2335"/>
              <a:ext cx="211" cy="332"/>
              <a:chOff x="4305" y="2335"/>
              <a:chExt cx="211" cy="332"/>
            </a:xfrm>
          </p:grpSpPr>
          <p:sp>
            <p:nvSpPr>
              <p:cNvPr id="271631" name="Freeform 271"/>
              <p:cNvSpPr>
                <a:spLocks/>
              </p:cNvSpPr>
              <p:nvPr/>
            </p:nvSpPr>
            <p:spPr bwMode="auto">
              <a:xfrm>
                <a:off x="4370" y="2335"/>
                <a:ext cx="146" cy="332"/>
              </a:xfrm>
              <a:custGeom>
                <a:avLst/>
                <a:gdLst/>
                <a:ahLst/>
                <a:cxnLst>
                  <a:cxn ang="0">
                    <a:pos x="51" y="332"/>
                  </a:cxn>
                  <a:cxn ang="0">
                    <a:pos x="0" y="50"/>
                  </a:cxn>
                  <a:cxn ang="0">
                    <a:pos x="146" y="0"/>
                  </a:cxn>
                  <a:cxn ang="0">
                    <a:pos x="146" y="270"/>
                  </a:cxn>
                  <a:cxn ang="0">
                    <a:pos x="51" y="332"/>
                  </a:cxn>
                </a:cxnLst>
                <a:rect l="0" t="0" r="r" b="b"/>
                <a:pathLst>
                  <a:path w="146" h="332">
                    <a:moveTo>
                      <a:pt x="51" y="332"/>
                    </a:moveTo>
                    <a:lnTo>
                      <a:pt x="0" y="50"/>
                    </a:lnTo>
                    <a:lnTo>
                      <a:pt x="146" y="0"/>
                    </a:lnTo>
                    <a:lnTo>
                      <a:pt x="146" y="270"/>
                    </a:lnTo>
                    <a:lnTo>
                      <a:pt x="51" y="332"/>
                    </a:lnTo>
                    <a:close/>
                  </a:path>
                </a:pathLst>
              </a:custGeom>
              <a:solidFill>
                <a:srgbClr val="A5A585"/>
              </a:solidFill>
              <a:ln w="9525">
                <a:noFill/>
                <a:round/>
                <a:headEnd/>
                <a:tailEnd/>
              </a:ln>
            </p:spPr>
            <p:txBody>
              <a:bodyPr/>
              <a:lstStyle/>
              <a:p>
                <a:endParaRPr lang="zh-CN" altLang="en-US"/>
              </a:p>
            </p:txBody>
          </p:sp>
          <p:sp>
            <p:nvSpPr>
              <p:cNvPr id="271632" name="Freeform 272"/>
              <p:cNvSpPr>
                <a:spLocks/>
              </p:cNvSpPr>
              <p:nvPr/>
            </p:nvSpPr>
            <p:spPr bwMode="auto">
              <a:xfrm>
                <a:off x="4370" y="2335"/>
                <a:ext cx="146" cy="332"/>
              </a:xfrm>
              <a:custGeom>
                <a:avLst/>
                <a:gdLst/>
                <a:ahLst/>
                <a:cxnLst>
                  <a:cxn ang="0">
                    <a:pos x="51" y="332"/>
                  </a:cxn>
                  <a:cxn ang="0">
                    <a:pos x="0" y="50"/>
                  </a:cxn>
                  <a:cxn ang="0">
                    <a:pos x="146" y="0"/>
                  </a:cxn>
                  <a:cxn ang="0">
                    <a:pos x="146" y="270"/>
                  </a:cxn>
                  <a:cxn ang="0">
                    <a:pos x="51" y="332"/>
                  </a:cxn>
                </a:cxnLst>
                <a:rect l="0" t="0" r="r" b="b"/>
                <a:pathLst>
                  <a:path w="146" h="332">
                    <a:moveTo>
                      <a:pt x="51" y="332"/>
                    </a:moveTo>
                    <a:lnTo>
                      <a:pt x="0" y="50"/>
                    </a:lnTo>
                    <a:lnTo>
                      <a:pt x="146" y="0"/>
                    </a:lnTo>
                    <a:lnTo>
                      <a:pt x="146" y="270"/>
                    </a:lnTo>
                    <a:lnTo>
                      <a:pt x="51" y="332"/>
                    </a:lnTo>
                    <a:close/>
                  </a:path>
                </a:pathLst>
              </a:custGeom>
              <a:solidFill>
                <a:srgbClr val="A5A585"/>
              </a:solidFill>
              <a:ln w="9525">
                <a:noFill/>
                <a:round/>
                <a:headEnd/>
                <a:tailEnd/>
              </a:ln>
            </p:spPr>
            <p:txBody>
              <a:bodyPr/>
              <a:lstStyle/>
              <a:p>
                <a:endParaRPr lang="zh-CN" altLang="en-US"/>
              </a:p>
            </p:txBody>
          </p:sp>
          <p:sp>
            <p:nvSpPr>
              <p:cNvPr id="271633" name="Freeform 273"/>
              <p:cNvSpPr>
                <a:spLocks/>
              </p:cNvSpPr>
              <p:nvPr/>
            </p:nvSpPr>
            <p:spPr bwMode="auto">
              <a:xfrm>
                <a:off x="4305" y="2335"/>
                <a:ext cx="211" cy="63"/>
              </a:xfrm>
              <a:custGeom>
                <a:avLst/>
                <a:gdLst/>
                <a:ahLst/>
                <a:cxnLst>
                  <a:cxn ang="0">
                    <a:pos x="0" y="63"/>
                  </a:cxn>
                  <a:cxn ang="0">
                    <a:pos x="91" y="0"/>
                  </a:cxn>
                  <a:cxn ang="0">
                    <a:pos x="211" y="0"/>
                  </a:cxn>
                  <a:cxn ang="0">
                    <a:pos x="116" y="63"/>
                  </a:cxn>
                  <a:cxn ang="0">
                    <a:pos x="0" y="63"/>
                  </a:cxn>
                </a:cxnLst>
                <a:rect l="0" t="0" r="r" b="b"/>
                <a:pathLst>
                  <a:path w="211" h="63">
                    <a:moveTo>
                      <a:pt x="0" y="63"/>
                    </a:moveTo>
                    <a:lnTo>
                      <a:pt x="91" y="0"/>
                    </a:lnTo>
                    <a:lnTo>
                      <a:pt x="211" y="0"/>
                    </a:lnTo>
                    <a:lnTo>
                      <a:pt x="116" y="63"/>
                    </a:lnTo>
                    <a:lnTo>
                      <a:pt x="0" y="63"/>
                    </a:lnTo>
                    <a:close/>
                  </a:path>
                </a:pathLst>
              </a:custGeom>
              <a:solidFill>
                <a:srgbClr val="C9C9B6"/>
              </a:solidFill>
              <a:ln w="9525">
                <a:noFill/>
                <a:round/>
                <a:headEnd/>
                <a:tailEnd/>
              </a:ln>
            </p:spPr>
            <p:txBody>
              <a:bodyPr/>
              <a:lstStyle/>
              <a:p>
                <a:endParaRPr lang="zh-CN" altLang="en-US"/>
              </a:p>
            </p:txBody>
          </p:sp>
          <p:sp>
            <p:nvSpPr>
              <p:cNvPr id="271634" name="Freeform 274"/>
              <p:cNvSpPr>
                <a:spLocks/>
              </p:cNvSpPr>
              <p:nvPr/>
            </p:nvSpPr>
            <p:spPr bwMode="auto">
              <a:xfrm>
                <a:off x="4305" y="2335"/>
                <a:ext cx="211" cy="63"/>
              </a:xfrm>
              <a:custGeom>
                <a:avLst/>
                <a:gdLst/>
                <a:ahLst/>
                <a:cxnLst>
                  <a:cxn ang="0">
                    <a:pos x="0" y="63"/>
                  </a:cxn>
                  <a:cxn ang="0">
                    <a:pos x="91" y="0"/>
                  </a:cxn>
                  <a:cxn ang="0">
                    <a:pos x="211" y="0"/>
                  </a:cxn>
                  <a:cxn ang="0">
                    <a:pos x="116" y="63"/>
                  </a:cxn>
                  <a:cxn ang="0">
                    <a:pos x="0" y="63"/>
                  </a:cxn>
                </a:cxnLst>
                <a:rect l="0" t="0" r="r" b="b"/>
                <a:pathLst>
                  <a:path w="211" h="63">
                    <a:moveTo>
                      <a:pt x="0" y="63"/>
                    </a:moveTo>
                    <a:lnTo>
                      <a:pt x="91" y="0"/>
                    </a:lnTo>
                    <a:lnTo>
                      <a:pt x="211" y="0"/>
                    </a:lnTo>
                    <a:lnTo>
                      <a:pt x="116" y="63"/>
                    </a:lnTo>
                    <a:lnTo>
                      <a:pt x="0" y="63"/>
                    </a:lnTo>
                    <a:close/>
                  </a:path>
                </a:pathLst>
              </a:custGeom>
              <a:solidFill>
                <a:srgbClr val="C9C9B6"/>
              </a:solidFill>
              <a:ln w="9525">
                <a:noFill/>
                <a:round/>
                <a:headEnd/>
                <a:tailEnd/>
              </a:ln>
            </p:spPr>
            <p:txBody>
              <a:bodyPr/>
              <a:lstStyle/>
              <a:p>
                <a:endParaRPr lang="zh-CN" altLang="en-US"/>
              </a:p>
            </p:txBody>
          </p:sp>
          <p:sp>
            <p:nvSpPr>
              <p:cNvPr id="271635" name="Rectangle 275"/>
              <p:cNvSpPr>
                <a:spLocks noChangeArrowheads="1"/>
              </p:cNvSpPr>
              <p:nvPr/>
            </p:nvSpPr>
            <p:spPr bwMode="auto">
              <a:xfrm>
                <a:off x="4305" y="2398"/>
                <a:ext cx="116" cy="269"/>
              </a:xfrm>
              <a:prstGeom prst="rect">
                <a:avLst/>
              </a:prstGeom>
              <a:solidFill>
                <a:srgbClr val="B7B79D"/>
              </a:solidFill>
              <a:ln w="9525">
                <a:noFill/>
                <a:miter lim="800000"/>
                <a:headEnd/>
                <a:tailEnd/>
              </a:ln>
            </p:spPr>
            <p:txBody>
              <a:bodyPr/>
              <a:lstStyle/>
              <a:p>
                <a:endParaRPr lang="zh-CN" altLang="en-US"/>
              </a:p>
            </p:txBody>
          </p:sp>
          <p:sp>
            <p:nvSpPr>
              <p:cNvPr id="271636" name="Rectangle 276"/>
              <p:cNvSpPr>
                <a:spLocks noChangeArrowheads="1"/>
              </p:cNvSpPr>
              <p:nvPr/>
            </p:nvSpPr>
            <p:spPr bwMode="auto">
              <a:xfrm>
                <a:off x="4310" y="2410"/>
                <a:ext cx="65" cy="44"/>
              </a:xfrm>
              <a:prstGeom prst="rect">
                <a:avLst/>
              </a:prstGeom>
              <a:solidFill>
                <a:srgbClr val="7A7A5A"/>
              </a:solidFill>
              <a:ln w="9525">
                <a:noFill/>
                <a:miter lim="800000"/>
                <a:headEnd/>
                <a:tailEnd/>
              </a:ln>
            </p:spPr>
            <p:txBody>
              <a:bodyPr/>
              <a:lstStyle/>
              <a:p>
                <a:endParaRPr lang="zh-CN" altLang="en-US"/>
              </a:p>
            </p:txBody>
          </p:sp>
          <p:sp>
            <p:nvSpPr>
              <p:cNvPr id="271637" name="Line 277"/>
              <p:cNvSpPr>
                <a:spLocks noChangeShapeType="1"/>
              </p:cNvSpPr>
              <p:nvPr/>
            </p:nvSpPr>
            <p:spPr bwMode="auto">
              <a:xfrm>
                <a:off x="4320" y="2429"/>
                <a:ext cx="40" cy="1"/>
              </a:xfrm>
              <a:prstGeom prst="line">
                <a:avLst/>
              </a:prstGeom>
              <a:noFill/>
              <a:ln w="7938">
                <a:solidFill>
                  <a:srgbClr val="313124"/>
                </a:solidFill>
                <a:round/>
                <a:headEnd/>
                <a:tailEnd/>
              </a:ln>
            </p:spPr>
            <p:txBody>
              <a:bodyPr/>
              <a:lstStyle/>
              <a:p>
                <a:endParaRPr lang="zh-CN" altLang="en-US"/>
              </a:p>
            </p:txBody>
          </p:sp>
          <p:sp>
            <p:nvSpPr>
              <p:cNvPr id="271638" name="Line 278"/>
              <p:cNvSpPr>
                <a:spLocks noChangeShapeType="1"/>
              </p:cNvSpPr>
              <p:nvPr/>
            </p:nvSpPr>
            <p:spPr bwMode="auto">
              <a:xfrm flipH="1">
                <a:off x="4310" y="2611"/>
                <a:ext cx="106" cy="1"/>
              </a:xfrm>
              <a:prstGeom prst="line">
                <a:avLst/>
              </a:prstGeom>
              <a:noFill/>
              <a:ln w="7938">
                <a:solidFill>
                  <a:srgbClr val="313124"/>
                </a:solidFill>
                <a:round/>
                <a:headEnd/>
                <a:tailEnd/>
              </a:ln>
            </p:spPr>
            <p:txBody>
              <a:bodyPr/>
              <a:lstStyle/>
              <a:p>
                <a:endParaRPr lang="zh-CN" altLang="en-US"/>
              </a:p>
            </p:txBody>
          </p:sp>
          <p:sp>
            <p:nvSpPr>
              <p:cNvPr id="271639" name="Line 279"/>
              <p:cNvSpPr>
                <a:spLocks noChangeShapeType="1"/>
              </p:cNvSpPr>
              <p:nvPr/>
            </p:nvSpPr>
            <p:spPr bwMode="auto">
              <a:xfrm flipH="1">
                <a:off x="4310" y="2498"/>
                <a:ext cx="106" cy="1"/>
              </a:xfrm>
              <a:prstGeom prst="line">
                <a:avLst/>
              </a:prstGeom>
              <a:noFill/>
              <a:ln w="7938">
                <a:solidFill>
                  <a:srgbClr val="313124"/>
                </a:solidFill>
                <a:round/>
                <a:headEnd/>
                <a:tailEnd/>
              </a:ln>
            </p:spPr>
            <p:txBody>
              <a:bodyPr/>
              <a:lstStyle/>
              <a:p>
                <a:endParaRPr lang="zh-CN" altLang="en-US"/>
              </a:p>
            </p:txBody>
          </p:sp>
        </p:grpSp>
      </p:grpSp>
      <p:sp>
        <p:nvSpPr>
          <p:cNvPr id="271640" name="Rectangle 280"/>
          <p:cNvSpPr>
            <a:spLocks noChangeArrowheads="1"/>
          </p:cNvSpPr>
          <p:nvPr/>
        </p:nvSpPr>
        <p:spPr bwMode="auto">
          <a:xfrm>
            <a:off x="6781800" y="3373438"/>
            <a:ext cx="1268413" cy="304800"/>
          </a:xfrm>
          <a:prstGeom prst="rect">
            <a:avLst/>
          </a:prstGeom>
          <a:noFill/>
          <a:ln w="9525">
            <a:noFill/>
            <a:miter lim="800000"/>
            <a:headEnd/>
            <a:tailEnd/>
          </a:ln>
        </p:spPr>
        <p:txBody>
          <a:bodyPr wrap="none" lIns="0" tIns="0" rIns="0" bIns="0">
            <a:spAutoFit/>
          </a:bodyPr>
          <a:lstStyle/>
          <a:p>
            <a:r>
              <a:rPr kumimoji="1" lang="zh-CN" altLang="en-US" sz="2000">
                <a:solidFill>
                  <a:srgbClr val="333399"/>
                </a:solidFill>
                <a:latin typeface="Arial" charset="0"/>
                <a:ea typeface="黑体" pitchFamily="2" charset="-122"/>
              </a:rPr>
              <a:t>源点服务器</a:t>
            </a:r>
          </a:p>
        </p:txBody>
      </p:sp>
      <p:sp>
        <p:nvSpPr>
          <p:cNvPr id="271641" name="Rectangle 281"/>
          <p:cNvSpPr>
            <a:spLocks noChangeArrowheads="1"/>
          </p:cNvSpPr>
          <p:nvPr/>
        </p:nvSpPr>
        <p:spPr bwMode="auto">
          <a:xfrm>
            <a:off x="4178300" y="4381500"/>
            <a:ext cx="817563" cy="390525"/>
          </a:xfrm>
          <a:prstGeom prst="rect">
            <a:avLst/>
          </a:prstGeom>
          <a:noFill/>
          <a:ln w="9525">
            <a:noFill/>
            <a:miter lim="800000"/>
            <a:headEnd/>
            <a:tailEnd/>
          </a:ln>
        </p:spPr>
        <p:txBody>
          <a:bodyPr/>
          <a:lstStyle/>
          <a:p>
            <a:endParaRPr lang="zh-CN" altLang="en-US"/>
          </a:p>
        </p:txBody>
      </p:sp>
      <p:sp>
        <p:nvSpPr>
          <p:cNvPr id="271642" name="Rectangle 282"/>
          <p:cNvSpPr>
            <a:spLocks noChangeArrowheads="1"/>
          </p:cNvSpPr>
          <p:nvPr/>
        </p:nvSpPr>
        <p:spPr bwMode="auto">
          <a:xfrm>
            <a:off x="4716463" y="4448175"/>
            <a:ext cx="762000" cy="304800"/>
          </a:xfrm>
          <a:prstGeom prst="rect">
            <a:avLst/>
          </a:prstGeom>
          <a:noFill/>
          <a:ln w="9525">
            <a:noFill/>
            <a:miter lim="800000"/>
            <a:headEnd/>
            <a:tailEnd/>
          </a:ln>
        </p:spPr>
        <p:txBody>
          <a:bodyPr wrap="none" lIns="0" tIns="0" rIns="0" bIns="0">
            <a:spAutoFit/>
          </a:bodyPr>
          <a:lstStyle/>
          <a:p>
            <a:r>
              <a:rPr kumimoji="1" lang="en-US" altLang="zh-CN" sz="2000">
                <a:solidFill>
                  <a:srgbClr val="333399"/>
                </a:solidFill>
                <a:latin typeface="Arial" charset="0"/>
                <a:ea typeface="黑体" pitchFamily="2" charset="-122"/>
              </a:rPr>
              <a:t>2 Mb/s</a:t>
            </a:r>
          </a:p>
        </p:txBody>
      </p:sp>
      <p:grpSp>
        <p:nvGrpSpPr>
          <p:cNvPr id="271643" name="Group 283"/>
          <p:cNvGrpSpPr>
            <a:grpSpLocks/>
          </p:cNvGrpSpPr>
          <p:nvPr/>
        </p:nvGrpSpPr>
        <p:grpSpPr bwMode="auto">
          <a:xfrm>
            <a:off x="2863850" y="5832475"/>
            <a:ext cx="522288" cy="260350"/>
            <a:chOff x="1872" y="3676"/>
            <a:chExt cx="227" cy="136"/>
          </a:xfrm>
        </p:grpSpPr>
        <p:sp>
          <p:nvSpPr>
            <p:cNvPr id="271644" name="Line 284"/>
            <p:cNvSpPr>
              <a:spLocks noChangeShapeType="1"/>
            </p:cNvSpPr>
            <p:nvPr/>
          </p:nvSpPr>
          <p:spPr bwMode="auto">
            <a:xfrm>
              <a:off x="1919" y="3702"/>
              <a:ext cx="180" cy="110"/>
            </a:xfrm>
            <a:prstGeom prst="line">
              <a:avLst/>
            </a:prstGeom>
            <a:noFill/>
            <a:ln w="28575">
              <a:solidFill>
                <a:srgbClr val="333399"/>
              </a:solidFill>
              <a:round/>
              <a:headEnd/>
              <a:tailEnd/>
            </a:ln>
          </p:spPr>
          <p:txBody>
            <a:bodyPr/>
            <a:lstStyle/>
            <a:p>
              <a:endParaRPr lang="zh-CN" altLang="en-US"/>
            </a:p>
          </p:txBody>
        </p:sp>
        <p:sp>
          <p:nvSpPr>
            <p:cNvPr id="271645" name="Freeform 285"/>
            <p:cNvSpPr>
              <a:spLocks/>
            </p:cNvSpPr>
            <p:nvPr/>
          </p:nvSpPr>
          <p:spPr bwMode="auto">
            <a:xfrm>
              <a:off x="1872" y="3676"/>
              <a:ext cx="62" cy="47"/>
            </a:xfrm>
            <a:custGeom>
              <a:avLst/>
              <a:gdLst/>
              <a:ahLst/>
              <a:cxnLst>
                <a:cxn ang="0">
                  <a:pos x="62" y="15"/>
                </a:cxn>
                <a:cxn ang="0">
                  <a:pos x="0" y="0"/>
                </a:cxn>
                <a:cxn ang="0">
                  <a:pos x="42" y="47"/>
                </a:cxn>
                <a:cxn ang="0">
                  <a:pos x="62" y="15"/>
                </a:cxn>
              </a:cxnLst>
              <a:rect l="0" t="0" r="r" b="b"/>
              <a:pathLst>
                <a:path w="62" h="47">
                  <a:moveTo>
                    <a:pt x="62" y="15"/>
                  </a:moveTo>
                  <a:lnTo>
                    <a:pt x="0" y="0"/>
                  </a:lnTo>
                  <a:lnTo>
                    <a:pt x="42" y="47"/>
                  </a:lnTo>
                  <a:lnTo>
                    <a:pt x="62" y="15"/>
                  </a:lnTo>
                  <a:close/>
                </a:path>
              </a:pathLst>
            </a:custGeom>
            <a:solidFill>
              <a:srgbClr val="000000"/>
            </a:solidFill>
            <a:ln w="28575" cmpd="sng">
              <a:solidFill>
                <a:srgbClr val="333399"/>
              </a:solidFill>
              <a:round/>
              <a:headEnd/>
              <a:tailEnd/>
            </a:ln>
          </p:spPr>
          <p:txBody>
            <a:bodyPr/>
            <a:lstStyle/>
            <a:p>
              <a:endParaRPr lang="zh-CN" altLang="en-US"/>
            </a:p>
          </p:txBody>
        </p:sp>
      </p:grpSp>
      <p:grpSp>
        <p:nvGrpSpPr>
          <p:cNvPr id="271646" name="Group 286"/>
          <p:cNvGrpSpPr>
            <a:grpSpLocks/>
          </p:cNvGrpSpPr>
          <p:nvPr/>
        </p:nvGrpSpPr>
        <p:grpSpPr bwMode="auto">
          <a:xfrm>
            <a:off x="6070600" y="4576763"/>
            <a:ext cx="560388" cy="374650"/>
            <a:chOff x="3202" y="3033"/>
            <a:chExt cx="309" cy="192"/>
          </a:xfrm>
        </p:grpSpPr>
        <p:sp>
          <p:nvSpPr>
            <p:cNvPr id="271647" name="Oval 287"/>
            <p:cNvSpPr>
              <a:spLocks noChangeArrowheads="1"/>
            </p:cNvSpPr>
            <p:nvPr/>
          </p:nvSpPr>
          <p:spPr bwMode="auto">
            <a:xfrm>
              <a:off x="3203" y="3113"/>
              <a:ext cx="308" cy="112"/>
            </a:xfrm>
            <a:prstGeom prst="ellipse">
              <a:avLst/>
            </a:prstGeom>
            <a:solidFill>
              <a:srgbClr val="0078AA"/>
            </a:solidFill>
            <a:ln w="3175">
              <a:solidFill>
                <a:srgbClr val="AAE6FF"/>
              </a:solidFill>
              <a:round/>
              <a:headEnd/>
              <a:tailEnd/>
            </a:ln>
          </p:spPr>
          <p:txBody>
            <a:bodyPr/>
            <a:lstStyle/>
            <a:p>
              <a:endParaRPr lang="zh-CN" altLang="en-US"/>
            </a:p>
          </p:txBody>
        </p:sp>
        <p:sp>
          <p:nvSpPr>
            <p:cNvPr id="271648" name="Rectangle 288"/>
            <p:cNvSpPr>
              <a:spLocks noChangeArrowheads="1"/>
            </p:cNvSpPr>
            <p:nvPr/>
          </p:nvSpPr>
          <p:spPr bwMode="auto">
            <a:xfrm>
              <a:off x="3202" y="3090"/>
              <a:ext cx="308" cy="80"/>
            </a:xfrm>
            <a:prstGeom prst="rect">
              <a:avLst/>
            </a:prstGeom>
            <a:solidFill>
              <a:srgbClr val="0078AA"/>
            </a:solidFill>
            <a:ln w="9525">
              <a:noFill/>
              <a:miter lim="800000"/>
              <a:headEnd/>
              <a:tailEnd/>
            </a:ln>
          </p:spPr>
          <p:txBody>
            <a:bodyPr/>
            <a:lstStyle/>
            <a:p>
              <a:endParaRPr lang="zh-CN" altLang="en-US"/>
            </a:p>
          </p:txBody>
        </p:sp>
        <p:sp>
          <p:nvSpPr>
            <p:cNvPr id="271649" name="Rectangle 289"/>
            <p:cNvSpPr>
              <a:spLocks noChangeArrowheads="1"/>
            </p:cNvSpPr>
            <p:nvPr/>
          </p:nvSpPr>
          <p:spPr bwMode="auto">
            <a:xfrm>
              <a:off x="3202" y="3090"/>
              <a:ext cx="308" cy="80"/>
            </a:xfrm>
            <a:prstGeom prst="rect">
              <a:avLst/>
            </a:prstGeom>
            <a:solidFill>
              <a:srgbClr val="0078AA"/>
            </a:solidFill>
            <a:ln w="9525">
              <a:noFill/>
              <a:miter lim="800000"/>
              <a:headEnd/>
              <a:tailEnd/>
            </a:ln>
          </p:spPr>
          <p:txBody>
            <a:bodyPr/>
            <a:lstStyle/>
            <a:p>
              <a:endParaRPr lang="zh-CN" altLang="en-US"/>
            </a:p>
          </p:txBody>
        </p:sp>
        <p:sp>
          <p:nvSpPr>
            <p:cNvPr id="271650" name="Oval 290"/>
            <p:cNvSpPr>
              <a:spLocks noChangeArrowheads="1"/>
            </p:cNvSpPr>
            <p:nvPr/>
          </p:nvSpPr>
          <p:spPr bwMode="auto">
            <a:xfrm>
              <a:off x="3203" y="3033"/>
              <a:ext cx="308" cy="112"/>
            </a:xfrm>
            <a:prstGeom prst="ellipse">
              <a:avLst/>
            </a:prstGeom>
            <a:solidFill>
              <a:srgbClr val="00B4FF"/>
            </a:solidFill>
            <a:ln w="3175">
              <a:solidFill>
                <a:srgbClr val="AAE6FF"/>
              </a:solidFill>
              <a:round/>
              <a:headEnd/>
              <a:tailEnd/>
            </a:ln>
          </p:spPr>
          <p:txBody>
            <a:bodyPr/>
            <a:lstStyle/>
            <a:p>
              <a:endParaRPr lang="zh-CN" altLang="en-US"/>
            </a:p>
          </p:txBody>
        </p:sp>
        <p:grpSp>
          <p:nvGrpSpPr>
            <p:cNvPr id="271651" name="Group 291"/>
            <p:cNvGrpSpPr>
              <a:grpSpLocks/>
            </p:cNvGrpSpPr>
            <p:nvPr/>
          </p:nvGrpSpPr>
          <p:grpSpPr bwMode="auto">
            <a:xfrm>
              <a:off x="3249" y="3046"/>
              <a:ext cx="214" cy="86"/>
              <a:chOff x="3249" y="3046"/>
              <a:chExt cx="214" cy="86"/>
            </a:xfrm>
          </p:grpSpPr>
          <p:grpSp>
            <p:nvGrpSpPr>
              <p:cNvPr id="271652" name="Group 292"/>
              <p:cNvGrpSpPr>
                <a:grpSpLocks/>
              </p:cNvGrpSpPr>
              <p:nvPr/>
            </p:nvGrpSpPr>
            <p:grpSpPr bwMode="auto">
              <a:xfrm>
                <a:off x="3249" y="3046"/>
                <a:ext cx="212" cy="84"/>
                <a:chOff x="3249" y="3046"/>
                <a:chExt cx="212" cy="84"/>
              </a:xfrm>
            </p:grpSpPr>
            <p:sp>
              <p:nvSpPr>
                <p:cNvPr id="271653" name="Freeform 293"/>
                <p:cNvSpPr>
                  <a:spLocks/>
                </p:cNvSpPr>
                <p:nvPr/>
              </p:nvSpPr>
              <p:spPr bwMode="auto">
                <a:xfrm>
                  <a:off x="3360" y="3048"/>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round/>
                  <a:headEnd/>
                  <a:tailEnd/>
                </a:ln>
              </p:spPr>
              <p:txBody>
                <a:bodyPr/>
                <a:lstStyle/>
                <a:p>
                  <a:endParaRPr lang="zh-CN" altLang="en-US"/>
                </a:p>
              </p:txBody>
            </p:sp>
            <p:sp>
              <p:nvSpPr>
                <p:cNvPr id="271654" name="Freeform 294"/>
                <p:cNvSpPr>
                  <a:spLocks/>
                </p:cNvSpPr>
                <p:nvPr/>
              </p:nvSpPr>
              <p:spPr bwMode="auto">
                <a:xfrm>
                  <a:off x="3360" y="3048"/>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round/>
                  <a:headEnd/>
                  <a:tailEnd/>
                </a:ln>
              </p:spPr>
              <p:txBody>
                <a:bodyPr/>
                <a:lstStyle/>
                <a:p>
                  <a:endParaRPr lang="zh-CN" altLang="en-US"/>
                </a:p>
              </p:txBody>
            </p:sp>
            <p:sp>
              <p:nvSpPr>
                <p:cNvPr id="271655" name="Freeform 295"/>
                <p:cNvSpPr>
                  <a:spLocks/>
                </p:cNvSpPr>
                <p:nvPr/>
              </p:nvSpPr>
              <p:spPr bwMode="auto">
                <a:xfrm>
                  <a:off x="3249" y="3090"/>
                  <a:ext cx="102" cy="38"/>
                </a:xfrm>
                <a:custGeom>
                  <a:avLst/>
                  <a:gdLst/>
                  <a:ahLst/>
                  <a:cxnLst>
                    <a:cxn ang="0">
                      <a:pos x="102" y="8"/>
                    </a:cxn>
                    <a:cxn ang="0">
                      <a:pos x="79" y="0"/>
                    </a:cxn>
                    <a:cxn ang="0">
                      <a:pos x="26" y="24"/>
                    </a:cxn>
                    <a:cxn ang="0">
                      <a:pos x="0" y="16"/>
                    </a:cxn>
                    <a:cxn ang="0">
                      <a:pos x="13" y="38"/>
                    </a:cxn>
                    <a:cxn ang="0">
                      <a:pos x="79" y="38"/>
                    </a:cxn>
                    <a:cxn ang="0">
                      <a:pos x="51" y="30"/>
                    </a:cxn>
                    <a:cxn ang="0">
                      <a:pos x="102" y="8"/>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round/>
                  <a:headEnd/>
                  <a:tailEnd/>
                </a:ln>
              </p:spPr>
              <p:txBody>
                <a:bodyPr/>
                <a:lstStyle/>
                <a:p>
                  <a:endParaRPr lang="zh-CN" altLang="en-US"/>
                </a:p>
              </p:txBody>
            </p:sp>
            <p:sp>
              <p:nvSpPr>
                <p:cNvPr id="271656" name="Freeform 296"/>
                <p:cNvSpPr>
                  <a:spLocks/>
                </p:cNvSpPr>
                <p:nvPr/>
              </p:nvSpPr>
              <p:spPr bwMode="auto">
                <a:xfrm>
                  <a:off x="3249" y="3090"/>
                  <a:ext cx="102" cy="38"/>
                </a:xfrm>
                <a:custGeom>
                  <a:avLst/>
                  <a:gdLst/>
                  <a:ahLst/>
                  <a:cxnLst>
                    <a:cxn ang="0">
                      <a:pos x="102" y="8"/>
                    </a:cxn>
                    <a:cxn ang="0">
                      <a:pos x="79" y="0"/>
                    </a:cxn>
                    <a:cxn ang="0">
                      <a:pos x="26" y="24"/>
                    </a:cxn>
                    <a:cxn ang="0">
                      <a:pos x="0" y="16"/>
                    </a:cxn>
                    <a:cxn ang="0">
                      <a:pos x="13" y="38"/>
                    </a:cxn>
                    <a:cxn ang="0">
                      <a:pos x="79" y="38"/>
                    </a:cxn>
                    <a:cxn ang="0">
                      <a:pos x="51" y="30"/>
                    </a:cxn>
                    <a:cxn ang="0">
                      <a:pos x="102" y="8"/>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round/>
                  <a:headEnd/>
                  <a:tailEnd/>
                </a:ln>
              </p:spPr>
              <p:txBody>
                <a:bodyPr/>
                <a:lstStyle/>
                <a:p>
                  <a:endParaRPr lang="zh-CN" altLang="en-US"/>
                </a:p>
              </p:txBody>
            </p:sp>
            <p:sp>
              <p:nvSpPr>
                <p:cNvPr id="271657" name="Freeform 297"/>
                <p:cNvSpPr>
                  <a:spLocks/>
                </p:cNvSpPr>
                <p:nvPr/>
              </p:nvSpPr>
              <p:spPr bwMode="auto">
                <a:xfrm>
                  <a:off x="3255" y="3046"/>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round/>
                  <a:headEnd/>
                  <a:tailEnd/>
                </a:ln>
              </p:spPr>
              <p:txBody>
                <a:bodyPr/>
                <a:lstStyle/>
                <a:p>
                  <a:endParaRPr lang="zh-CN" altLang="en-US"/>
                </a:p>
              </p:txBody>
            </p:sp>
            <p:sp>
              <p:nvSpPr>
                <p:cNvPr id="271658" name="Freeform 298"/>
                <p:cNvSpPr>
                  <a:spLocks/>
                </p:cNvSpPr>
                <p:nvPr/>
              </p:nvSpPr>
              <p:spPr bwMode="auto">
                <a:xfrm>
                  <a:off x="3255" y="3046"/>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round/>
                  <a:headEnd/>
                  <a:tailEnd/>
                </a:ln>
              </p:spPr>
              <p:txBody>
                <a:bodyPr/>
                <a:lstStyle/>
                <a:p>
                  <a:endParaRPr lang="zh-CN" altLang="en-US"/>
                </a:p>
              </p:txBody>
            </p:sp>
            <p:sp>
              <p:nvSpPr>
                <p:cNvPr id="271659" name="Freeform 299"/>
                <p:cNvSpPr>
                  <a:spLocks/>
                </p:cNvSpPr>
                <p:nvPr/>
              </p:nvSpPr>
              <p:spPr bwMode="auto">
                <a:xfrm>
                  <a:off x="3356" y="3094"/>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round/>
                  <a:headEnd/>
                  <a:tailEnd/>
                </a:ln>
              </p:spPr>
              <p:txBody>
                <a:bodyPr/>
                <a:lstStyle/>
                <a:p>
                  <a:endParaRPr lang="zh-CN" altLang="en-US"/>
                </a:p>
              </p:txBody>
            </p:sp>
            <p:sp>
              <p:nvSpPr>
                <p:cNvPr id="271660" name="Freeform 300"/>
                <p:cNvSpPr>
                  <a:spLocks/>
                </p:cNvSpPr>
                <p:nvPr/>
              </p:nvSpPr>
              <p:spPr bwMode="auto">
                <a:xfrm>
                  <a:off x="3356" y="3094"/>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round/>
                  <a:headEnd/>
                  <a:tailEnd/>
                </a:ln>
              </p:spPr>
              <p:txBody>
                <a:bodyPr/>
                <a:lstStyle/>
                <a:p>
                  <a:endParaRPr lang="zh-CN" altLang="en-US"/>
                </a:p>
              </p:txBody>
            </p:sp>
          </p:grpSp>
          <p:grpSp>
            <p:nvGrpSpPr>
              <p:cNvPr id="271661" name="Group 301"/>
              <p:cNvGrpSpPr>
                <a:grpSpLocks/>
              </p:cNvGrpSpPr>
              <p:nvPr/>
            </p:nvGrpSpPr>
            <p:grpSpPr bwMode="auto">
              <a:xfrm>
                <a:off x="3251" y="3048"/>
                <a:ext cx="212" cy="84"/>
                <a:chOff x="3251" y="3048"/>
                <a:chExt cx="212" cy="84"/>
              </a:xfrm>
            </p:grpSpPr>
            <p:sp>
              <p:nvSpPr>
                <p:cNvPr id="271662" name="Freeform 302"/>
                <p:cNvSpPr>
                  <a:spLocks/>
                </p:cNvSpPr>
                <p:nvPr/>
              </p:nvSpPr>
              <p:spPr bwMode="auto">
                <a:xfrm>
                  <a:off x="3362" y="3050"/>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round/>
                  <a:headEnd/>
                  <a:tailEnd/>
                </a:ln>
              </p:spPr>
              <p:txBody>
                <a:bodyPr/>
                <a:lstStyle/>
                <a:p>
                  <a:endParaRPr lang="zh-CN" altLang="en-US"/>
                </a:p>
              </p:txBody>
            </p:sp>
            <p:sp>
              <p:nvSpPr>
                <p:cNvPr id="271663" name="Freeform 303"/>
                <p:cNvSpPr>
                  <a:spLocks/>
                </p:cNvSpPr>
                <p:nvPr/>
              </p:nvSpPr>
              <p:spPr bwMode="auto">
                <a:xfrm>
                  <a:off x="3362" y="3050"/>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round/>
                  <a:headEnd/>
                  <a:tailEnd/>
                </a:ln>
              </p:spPr>
              <p:txBody>
                <a:bodyPr/>
                <a:lstStyle/>
                <a:p>
                  <a:endParaRPr lang="zh-CN" altLang="en-US"/>
                </a:p>
              </p:txBody>
            </p:sp>
            <p:sp>
              <p:nvSpPr>
                <p:cNvPr id="271664" name="Freeform 304"/>
                <p:cNvSpPr>
                  <a:spLocks/>
                </p:cNvSpPr>
                <p:nvPr/>
              </p:nvSpPr>
              <p:spPr bwMode="auto">
                <a:xfrm>
                  <a:off x="3251" y="3092"/>
                  <a:ext cx="101" cy="38"/>
                </a:xfrm>
                <a:custGeom>
                  <a:avLst/>
                  <a:gdLst/>
                  <a:ahLst/>
                  <a:cxnLst>
                    <a:cxn ang="0">
                      <a:pos x="101" y="8"/>
                    </a:cxn>
                    <a:cxn ang="0">
                      <a:pos x="79" y="0"/>
                    </a:cxn>
                    <a:cxn ang="0">
                      <a:pos x="26" y="24"/>
                    </a:cxn>
                    <a:cxn ang="0">
                      <a:pos x="0" y="16"/>
                    </a:cxn>
                    <a:cxn ang="0">
                      <a:pos x="13" y="38"/>
                    </a:cxn>
                    <a:cxn ang="0">
                      <a:pos x="79" y="38"/>
                    </a:cxn>
                    <a:cxn ang="0">
                      <a:pos x="51" y="30"/>
                    </a:cxn>
                    <a:cxn ang="0">
                      <a:pos x="101" y="8"/>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round/>
                  <a:headEnd/>
                  <a:tailEnd/>
                </a:ln>
              </p:spPr>
              <p:txBody>
                <a:bodyPr/>
                <a:lstStyle/>
                <a:p>
                  <a:endParaRPr lang="zh-CN" altLang="en-US"/>
                </a:p>
              </p:txBody>
            </p:sp>
            <p:sp>
              <p:nvSpPr>
                <p:cNvPr id="271665" name="Freeform 305"/>
                <p:cNvSpPr>
                  <a:spLocks/>
                </p:cNvSpPr>
                <p:nvPr/>
              </p:nvSpPr>
              <p:spPr bwMode="auto">
                <a:xfrm>
                  <a:off x="3251" y="3092"/>
                  <a:ext cx="101" cy="38"/>
                </a:xfrm>
                <a:custGeom>
                  <a:avLst/>
                  <a:gdLst/>
                  <a:ahLst/>
                  <a:cxnLst>
                    <a:cxn ang="0">
                      <a:pos x="101" y="8"/>
                    </a:cxn>
                    <a:cxn ang="0">
                      <a:pos x="79" y="0"/>
                    </a:cxn>
                    <a:cxn ang="0">
                      <a:pos x="26" y="24"/>
                    </a:cxn>
                    <a:cxn ang="0">
                      <a:pos x="0" y="16"/>
                    </a:cxn>
                    <a:cxn ang="0">
                      <a:pos x="13" y="38"/>
                    </a:cxn>
                    <a:cxn ang="0">
                      <a:pos x="79" y="38"/>
                    </a:cxn>
                    <a:cxn ang="0">
                      <a:pos x="51" y="30"/>
                    </a:cxn>
                    <a:cxn ang="0">
                      <a:pos x="101" y="8"/>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round/>
                  <a:headEnd/>
                  <a:tailEnd/>
                </a:ln>
              </p:spPr>
              <p:txBody>
                <a:bodyPr/>
                <a:lstStyle/>
                <a:p>
                  <a:endParaRPr lang="zh-CN" altLang="en-US"/>
                </a:p>
              </p:txBody>
            </p:sp>
            <p:sp>
              <p:nvSpPr>
                <p:cNvPr id="271666" name="Freeform 306"/>
                <p:cNvSpPr>
                  <a:spLocks/>
                </p:cNvSpPr>
                <p:nvPr/>
              </p:nvSpPr>
              <p:spPr bwMode="auto">
                <a:xfrm>
                  <a:off x="3257" y="3048"/>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round/>
                  <a:headEnd/>
                  <a:tailEnd/>
                </a:ln>
              </p:spPr>
              <p:txBody>
                <a:bodyPr/>
                <a:lstStyle/>
                <a:p>
                  <a:endParaRPr lang="zh-CN" altLang="en-US"/>
                </a:p>
              </p:txBody>
            </p:sp>
            <p:sp>
              <p:nvSpPr>
                <p:cNvPr id="271667" name="Freeform 307"/>
                <p:cNvSpPr>
                  <a:spLocks/>
                </p:cNvSpPr>
                <p:nvPr/>
              </p:nvSpPr>
              <p:spPr bwMode="auto">
                <a:xfrm>
                  <a:off x="3257" y="3048"/>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round/>
                  <a:headEnd/>
                  <a:tailEnd/>
                </a:ln>
              </p:spPr>
              <p:txBody>
                <a:bodyPr/>
                <a:lstStyle/>
                <a:p>
                  <a:endParaRPr lang="zh-CN" altLang="en-US"/>
                </a:p>
              </p:txBody>
            </p:sp>
            <p:sp>
              <p:nvSpPr>
                <p:cNvPr id="271668" name="Freeform 308"/>
                <p:cNvSpPr>
                  <a:spLocks/>
                </p:cNvSpPr>
                <p:nvPr/>
              </p:nvSpPr>
              <p:spPr bwMode="auto">
                <a:xfrm>
                  <a:off x="3358" y="3096"/>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round/>
                  <a:headEnd/>
                  <a:tailEnd/>
                </a:ln>
              </p:spPr>
              <p:txBody>
                <a:bodyPr/>
                <a:lstStyle/>
                <a:p>
                  <a:endParaRPr lang="zh-CN" altLang="en-US"/>
                </a:p>
              </p:txBody>
            </p:sp>
            <p:sp>
              <p:nvSpPr>
                <p:cNvPr id="271669" name="Freeform 309"/>
                <p:cNvSpPr>
                  <a:spLocks/>
                </p:cNvSpPr>
                <p:nvPr/>
              </p:nvSpPr>
              <p:spPr bwMode="auto">
                <a:xfrm>
                  <a:off x="3358" y="3096"/>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round/>
                  <a:headEnd/>
                  <a:tailEnd/>
                </a:ln>
              </p:spPr>
              <p:txBody>
                <a:bodyPr/>
                <a:lstStyle/>
                <a:p>
                  <a:endParaRPr lang="zh-CN" altLang="en-US"/>
                </a:p>
              </p:txBody>
            </p:sp>
          </p:grpSp>
        </p:grpSp>
        <p:sp>
          <p:nvSpPr>
            <p:cNvPr id="271670" name="Line 310"/>
            <p:cNvSpPr>
              <a:spLocks noChangeShapeType="1"/>
            </p:cNvSpPr>
            <p:nvPr/>
          </p:nvSpPr>
          <p:spPr bwMode="auto">
            <a:xfrm>
              <a:off x="3202" y="3088"/>
              <a:ext cx="1" cy="80"/>
            </a:xfrm>
            <a:prstGeom prst="line">
              <a:avLst/>
            </a:prstGeom>
            <a:noFill/>
            <a:ln w="3175">
              <a:solidFill>
                <a:srgbClr val="AAE6FF"/>
              </a:solidFill>
              <a:round/>
              <a:headEnd/>
              <a:tailEnd/>
            </a:ln>
          </p:spPr>
          <p:txBody>
            <a:bodyPr/>
            <a:lstStyle/>
            <a:p>
              <a:endParaRPr lang="zh-CN" altLang="en-US"/>
            </a:p>
          </p:txBody>
        </p:sp>
        <p:sp>
          <p:nvSpPr>
            <p:cNvPr id="271671" name="Line 311"/>
            <p:cNvSpPr>
              <a:spLocks noChangeShapeType="1"/>
            </p:cNvSpPr>
            <p:nvPr/>
          </p:nvSpPr>
          <p:spPr bwMode="auto">
            <a:xfrm>
              <a:off x="3510" y="3088"/>
              <a:ext cx="1" cy="80"/>
            </a:xfrm>
            <a:prstGeom prst="line">
              <a:avLst/>
            </a:prstGeom>
            <a:noFill/>
            <a:ln w="3175">
              <a:solidFill>
                <a:srgbClr val="AAE6FF"/>
              </a:solidFill>
              <a:round/>
              <a:headEnd/>
              <a:tailEnd/>
            </a:ln>
          </p:spPr>
          <p:txBody>
            <a:bodyPr/>
            <a:lstStyle/>
            <a:p>
              <a:endParaRPr lang="zh-CN" altLang="en-US"/>
            </a:p>
          </p:txBody>
        </p:sp>
      </p:grpSp>
      <p:sp>
        <p:nvSpPr>
          <p:cNvPr id="271672" name="Rectangle 312"/>
          <p:cNvSpPr>
            <a:spLocks noChangeArrowheads="1"/>
          </p:cNvSpPr>
          <p:nvPr/>
        </p:nvSpPr>
        <p:spPr bwMode="auto">
          <a:xfrm>
            <a:off x="6642100" y="4152900"/>
            <a:ext cx="855663" cy="390525"/>
          </a:xfrm>
          <a:prstGeom prst="rect">
            <a:avLst/>
          </a:prstGeom>
          <a:noFill/>
          <a:ln w="9525">
            <a:noFill/>
            <a:miter lim="800000"/>
            <a:headEnd/>
            <a:tailEnd/>
          </a:ln>
        </p:spPr>
        <p:txBody>
          <a:bodyPr/>
          <a:lstStyle/>
          <a:p>
            <a:endParaRPr lang="zh-CN" altLang="en-US"/>
          </a:p>
        </p:txBody>
      </p:sp>
      <p:sp>
        <p:nvSpPr>
          <p:cNvPr id="271673" name="Rectangle 313"/>
          <p:cNvSpPr>
            <a:spLocks noChangeArrowheads="1"/>
          </p:cNvSpPr>
          <p:nvPr/>
        </p:nvSpPr>
        <p:spPr bwMode="auto">
          <a:xfrm>
            <a:off x="6948488" y="4581525"/>
            <a:ext cx="762000" cy="304800"/>
          </a:xfrm>
          <a:prstGeom prst="rect">
            <a:avLst/>
          </a:prstGeom>
          <a:noFill/>
          <a:ln w="9525">
            <a:noFill/>
            <a:miter lim="800000"/>
            <a:headEnd/>
            <a:tailEnd/>
          </a:ln>
        </p:spPr>
        <p:txBody>
          <a:bodyPr wrap="none" lIns="0" tIns="0" rIns="0" bIns="0">
            <a:spAutoFit/>
          </a:bodyPr>
          <a:lstStyle/>
          <a:p>
            <a:r>
              <a:rPr kumimoji="1" lang="zh-CN" altLang="en-US" sz="2000">
                <a:solidFill>
                  <a:srgbClr val="333399"/>
                </a:solidFill>
                <a:latin typeface="Arial" charset="0"/>
                <a:ea typeface="黑体" pitchFamily="2" charset="-122"/>
              </a:rPr>
              <a:t>因特网</a:t>
            </a:r>
          </a:p>
        </p:txBody>
      </p:sp>
      <p:sp>
        <p:nvSpPr>
          <p:cNvPr id="271674" name="Rectangle 314"/>
          <p:cNvSpPr>
            <a:spLocks noChangeArrowheads="1"/>
          </p:cNvSpPr>
          <p:nvPr/>
        </p:nvSpPr>
        <p:spPr bwMode="auto">
          <a:xfrm>
            <a:off x="3686175" y="4240213"/>
            <a:ext cx="384175" cy="366712"/>
          </a:xfrm>
          <a:prstGeom prst="rect">
            <a:avLst/>
          </a:prstGeom>
          <a:noFill/>
          <a:ln w="9525">
            <a:noFill/>
            <a:miter lim="800000"/>
            <a:headEnd/>
            <a:tailEnd/>
          </a:ln>
        </p:spPr>
        <p:txBody>
          <a:bodyPr/>
          <a:lstStyle/>
          <a:p>
            <a:endParaRPr lang="zh-CN" altLang="en-US"/>
          </a:p>
        </p:txBody>
      </p:sp>
      <p:sp>
        <p:nvSpPr>
          <p:cNvPr id="271675" name="Rectangle 315"/>
          <p:cNvSpPr>
            <a:spLocks noChangeArrowheads="1"/>
          </p:cNvSpPr>
          <p:nvPr/>
        </p:nvSpPr>
        <p:spPr bwMode="auto">
          <a:xfrm>
            <a:off x="2863850" y="4948238"/>
            <a:ext cx="417513" cy="365125"/>
          </a:xfrm>
          <a:prstGeom prst="rect">
            <a:avLst/>
          </a:prstGeom>
          <a:noFill/>
          <a:ln w="9525">
            <a:noFill/>
            <a:miter lim="800000"/>
            <a:headEnd/>
            <a:tailEnd/>
          </a:ln>
        </p:spPr>
        <p:txBody>
          <a:bodyPr/>
          <a:lstStyle/>
          <a:p>
            <a:endParaRPr lang="zh-CN" altLang="en-US"/>
          </a:p>
        </p:txBody>
      </p:sp>
      <p:sp>
        <p:nvSpPr>
          <p:cNvPr id="271676" name="Rectangle 316"/>
          <p:cNvSpPr>
            <a:spLocks noChangeArrowheads="1"/>
          </p:cNvSpPr>
          <p:nvPr/>
        </p:nvSpPr>
        <p:spPr bwMode="auto">
          <a:xfrm>
            <a:off x="1708150" y="4594225"/>
            <a:ext cx="419100" cy="365125"/>
          </a:xfrm>
          <a:prstGeom prst="rect">
            <a:avLst/>
          </a:prstGeom>
          <a:noFill/>
          <a:ln w="9525">
            <a:noFill/>
            <a:miter lim="800000"/>
            <a:headEnd/>
            <a:tailEnd/>
          </a:ln>
        </p:spPr>
        <p:txBody>
          <a:bodyPr/>
          <a:lstStyle/>
          <a:p>
            <a:endParaRPr lang="zh-CN" altLang="en-US"/>
          </a:p>
        </p:txBody>
      </p:sp>
      <p:sp>
        <p:nvSpPr>
          <p:cNvPr id="271677" name="Rectangle 317"/>
          <p:cNvSpPr>
            <a:spLocks noChangeArrowheads="1"/>
          </p:cNvSpPr>
          <p:nvPr/>
        </p:nvSpPr>
        <p:spPr bwMode="auto">
          <a:xfrm>
            <a:off x="427038" y="4254500"/>
            <a:ext cx="762000" cy="304800"/>
          </a:xfrm>
          <a:prstGeom prst="rect">
            <a:avLst/>
          </a:prstGeom>
          <a:noFill/>
          <a:ln w="9525">
            <a:noFill/>
            <a:miter lim="800000"/>
            <a:headEnd/>
            <a:tailEnd/>
          </a:ln>
        </p:spPr>
        <p:txBody>
          <a:bodyPr wrap="none" lIns="0" tIns="0" rIns="0" bIns="0">
            <a:spAutoFit/>
          </a:bodyPr>
          <a:lstStyle/>
          <a:p>
            <a:r>
              <a:rPr kumimoji="1" lang="zh-CN" altLang="en-US" sz="2000">
                <a:solidFill>
                  <a:srgbClr val="333399"/>
                </a:solidFill>
                <a:latin typeface="Arial" charset="0"/>
                <a:ea typeface="黑体" pitchFamily="2" charset="-122"/>
              </a:rPr>
              <a:t>浏览器</a:t>
            </a:r>
          </a:p>
        </p:txBody>
      </p:sp>
      <p:sp>
        <p:nvSpPr>
          <p:cNvPr id="271678" name="Rectangle 318"/>
          <p:cNvSpPr>
            <a:spLocks noChangeArrowheads="1"/>
          </p:cNvSpPr>
          <p:nvPr/>
        </p:nvSpPr>
        <p:spPr bwMode="auto">
          <a:xfrm>
            <a:off x="3732213" y="4268788"/>
            <a:ext cx="276225" cy="304800"/>
          </a:xfrm>
          <a:prstGeom prst="rect">
            <a:avLst/>
          </a:prstGeom>
          <a:noFill/>
          <a:ln w="9525">
            <a:noFill/>
            <a:miter lim="800000"/>
            <a:headEnd/>
            <a:tailEnd/>
          </a:ln>
        </p:spPr>
        <p:txBody>
          <a:bodyPr wrap="none" lIns="0" tIns="0" rIns="0" bIns="0">
            <a:spAutoFit/>
          </a:bodyPr>
          <a:lstStyle/>
          <a:p>
            <a:r>
              <a:rPr kumimoji="1" lang="en-US" altLang="zh-CN" sz="2000">
                <a:solidFill>
                  <a:srgbClr val="333399"/>
                </a:solidFill>
                <a:latin typeface="Arial" charset="0"/>
                <a:ea typeface="黑体" pitchFamily="2" charset="-122"/>
              </a:rPr>
              <a:t>R</a:t>
            </a:r>
            <a:r>
              <a:rPr kumimoji="1" lang="en-US" altLang="zh-CN" sz="2000" baseline="-25000">
                <a:solidFill>
                  <a:srgbClr val="333399"/>
                </a:solidFill>
                <a:latin typeface="Arial" charset="0"/>
                <a:ea typeface="黑体" pitchFamily="2" charset="-122"/>
              </a:rPr>
              <a:t>1</a:t>
            </a:r>
          </a:p>
        </p:txBody>
      </p:sp>
      <p:sp>
        <p:nvSpPr>
          <p:cNvPr id="271679" name="Rectangle 319"/>
          <p:cNvSpPr>
            <a:spLocks noChangeArrowheads="1"/>
          </p:cNvSpPr>
          <p:nvPr/>
        </p:nvSpPr>
        <p:spPr bwMode="auto">
          <a:xfrm>
            <a:off x="5895975" y="4294188"/>
            <a:ext cx="276225" cy="304800"/>
          </a:xfrm>
          <a:prstGeom prst="rect">
            <a:avLst/>
          </a:prstGeom>
          <a:noFill/>
          <a:ln w="9525">
            <a:noFill/>
            <a:miter lim="800000"/>
            <a:headEnd/>
            <a:tailEnd/>
          </a:ln>
        </p:spPr>
        <p:txBody>
          <a:bodyPr wrap="none" lIns="0" tIns="0" rIns="0" bIns="0">
            <a:spAutoFit/>
          </a:bodyPr>
          <a:lstStyle/>
          <a:p>
            <a:r>
              <a:rPr kumimoji="1" lang="en-US" altLang="zh-CN" sz="2000">
                <a:solidFill>
                  <a:srgbClr val="333399"/>
                </a:solidFill>
                <a:latin typeface="Arial" charset="0"/>
                <a:ea typeface="黑体" pitchFamily="2" charset="-122"/>
              </a:rPr>
              <a:t>R</a:t>
            </a:r>
            <a:r>
              <a:rPr kumimoji="1" lang="en-US" altLang="zh-CN" sz="2000" baseline="-25000">
                <a:solidFill>
                  <a:srgbClr val="333399"/>
                </a:solidFill>
                <a:latin typeface="Arial" charset="0"/>
                <a:ea typeface="黑体" pitchFamily="2" charset="-122"/>
              </a:rPr>
              <a:t>2</a:t>
            </a:r>
          </a:p>
        </p:txBody>
      </p:sp>
      <p:sp>
        <p:nvSpPr>
          <p:cNvPr id="271680" name="Text Box 320"/>
          <p:cNvSpPr txBox="1">
            <a:spLocks noChangeArrowheads="1"/>
          </p:cNvSpPr>
          <p:nvPr/>
        </p:nvSpPr>
        <p:spPr bwMode="auto">
          <a:xfrm>
            <a:off x="468313" y="1984375"/>
            <a:ext cx="8228012" cy="1373188"/>
          </a:xfrm>
          <a:prstGeom prst="rect">
            <a:avLst/>
          </a:prstGeom>
          <a:noFill/>
          <a:ln w="9525">
            <a:noFill/>
            <a:miter lim="800000"/>
            <a:headEnd/>
            <a:tailEnd/>
          </a:ln>
          <a:effectLst/>
        </p:spPr>
        <p:txBody>
          <a:bodyPr>
            <a:spAutoFit/>
          </a:bodyPr>
          <a:lstStyle/>
          <a:p>
            <a:r>
              <a:rPr lang="en-US" altLang="zh-CN" sz="2800">
                <a:solidFill>
                  <a:srgbClr val="333399"/>
                </a:solidFill>
                <a:latin typeface="Arial" charset="0"/>
                <a:ea typeface="黑体" pitchFamily="2" charset="-122"/>
              </a:rPr>
              <a:t>(3) </a:t>
            </a:r>
            <a:r>
              <a:rPr lang="zh-CN" altLang="en-US" sz="2800">
                <a:solidFill>
                  <a:srgbClr val="333399"/>
                </a:solidFill>
                <a:latin typeface="Arial" charset="0"/>
                <a:ea typeface="黑体" pitchFamily="2" charset="-122"/>
              </a:rPr>
              <a:t>否则，高速缓存就代表发出请求的用户浏览器，与因特网上的源点服务器建立 </a:t>
            </a:r>
            <a:r>
              <a:rPr lang="en-US" altLang="zh-CN" sz="2800">
                <a:solidFill>
                  <a:srgbClr val="333399"/>
                </a:solidFill>
                <a:latin typeface="Arial" charset="0"/>
                <a:ea typeface="黑体" pitchFamily="2" charset="-122"/>
              </a:rPr>
              <a:t>TCP </a:t>
            </a:r>
            <a:r>
              <a:rPr lang="zh-CN" altLang="en-US" sz="2800">
                <a:solidFill>
                  <a:srgbClr val="333399"/>
                </a:solidFill>
                <a:latin typeface="Arial" charset="0"/>
                <a:ea typeface="黑体" pitchFamily="2" charset="-122"/>
              </a:rPr>
              <a:t>连接，并发送 </a:t>
            </a:r>
            <a:r>
              <a:rPr lang="en-US" altLang="zh-CN" sz="2800">
                <a:solidFill>
                  <a:srgbClr val="333399"/>
                </a:solidFill>
                <a:latin typeface="Arial" charset="0"/>
                <a:ea typeface="黑体" pitchFamily="2" charset="-122"/>
              </a:rPr>
              <a:t>HTTP </a:t>
            </a:r>
            <a:r>
              <a:rPr lang="zh-CN" altLang="en-US" sz="2800">
                <a:solidFill>
                  <a:srgbClr val="333399"/>
                </a:solidFill>
                <a:latin typeface="Arial" charset="0"/>
                <a:ea typeface="黑体" pitchFamily="2" charset="-122"/>
              </a:rPr>
              <a:t>请求报文。</a:t>
            </a:r>
          </a:p>
        </p:txBody>
      </p:sp>
      <p:sp>
        <p:nvSpPr>
          <p:cNvPr id="271681" name="Freeform 321"/>
          <p:cNvSpPr>
            <a:spLocks/>
          </p:cNvSpPr>
          <p:nvPr/>
        </p:nvSpPr>
        <p:spPr bwMode="auto">
          <a:xfrm>
            <a:off x="2916238" y="3644900"/>
            <a:ext cx="5327650" cy="1871663"/>
          </a:xfrm>
          <a:custGeom>
            <a:avLst/>
            <a:gdLst/>
            <a:ahLst/>
            <a:cxnLst>
              <a:cxn ang="0">
                <a:pos x="0" y="1179"/>
              </a:cxn>
              <a:cxn ang="0">
                <a:pos x="385" y="867"/>
              </a:cxn>
              <a:cxn ang="0">
                <a:pos x="732" y="758"/>
              </a:cxn>
              <a:cxn ang="0">
                <a:pos x="1464" y="749"/>
              </a:cxn>
              <a:cxn ang="0">
                <a:pos x="1893" y="739"/>
              </a:cxn>
              <a:cxn ang="0">
                <a:pos x="2222" y="680"/>
              </a:cxn>
              <a:cxn ang="0">
                <a:pos x="2631" y="499"/>
              </a:cxn>
              <a:cxn ang="0">
                <a:pos x="2993" y="272"/>
              </a:cxn>
              <a:cxn ang="0">
                <a:pos x="3356" y="0"/>
              </a:cxn>
            </a:cxnLst>
            <a:rect l="0" t="0" r="r" b="b"/>
            <a:pathLst>
              <a:path w="3356" h="1179">
                <a:moveTo>
                  <a:pt x="0" y="1179"/>
                </a:moveTo>
                <a:cubicBezTo>
                  <a:pt x="64" y="1127"/>
                  <a:pt x="263" y="937"/>
                  <a:pt x="385" y="867"/>
                </a:cubicBezTo>
                <a:cubicBezTo>
                  <a:pt x="507" y="797"/>
                  <a:pt x="552" y="778"/>
                  <a:pt x="732" y="758"/>
                </a:cubicBezTo>
                <a:cubicBezTo>
                  <a:pt x="912" y="738"/>
                  <a:pt x="1271" y="752"/>
                  <a:pt x="1464" y="749"/>
                </a:cubicBezTo>
                <a:cubicBezTo>
                  <a:pt x="1657" y="746"/>
                  <a:pt x="1767" y="750"/>
                  <a:pt x="1893" y="739"/>
                </a:cubicBezTo>
                <a:cubicBezTo>
                  <a:pt x="2019" y="728"/>
                  <a:pt x="2099" y="720"/>
                  <a:pt x="2222" y="680"/>
                </a:cubicBezTo>
                <a:cubicBezTo>
                  <a:pt x="2345" y="640"/>
                  <a:pt x="2503" y="567"/>
                  <a:pt x="2631" y="499"/>
                </a:cubicBezTo>
                <a:cubicBezTo>
                  <a:pt x="2759" y="431"/>
                  <a:pt x="2872" y="355"/>
                  <a:pt x="2993" y="272"/>
                </a:cubicBezTo>
                <a:cubicBezTo>
                  <a:pt x="3114" y="189"/>
                  <a:pt x="3295" y="53"/>
                  <a:pt x="3356" y="0"/>
                </a:cubicBezTo>
              </a:path>
            </a:pathLst>
          </a:custGeom>
          <a:noFill/>
          <a:ln w="76200" cmpd="sng">
            <a:solidFill>
              <a:schemeClr val="hlink"/>
            </a:solidFill>
            <a:round/>
            <a:headEnd type="none" w="med" len="med"/>
            <a:tailEnd type="triangle" w="med" len="med"/>
          </a:ln>
          <a:effectLst/>
        </p:spPr>
        <p:txBody>
          <a:bodyPr/>
          <a:lstStyle/>
          <a:p>
            <a:endParaRPr lang="zh-CN" altLang="en-US"/>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1681"/>
                                        </p:tgtEl>
                                        <p:attrNameLst>
                                          <p:attrName>style.visibility</p:attrName>
                                        </p:attrNameLst>
                                      </p:cBhvr>
                                      <p:to>
                                        <p:strVal val="visible"/>
                                      </p:to>
                                    </p:set>
                                    <p:animEffect transition="in" filter="wipe(left)">
                                      <p:cBhvr>
                                        <p:cTn id="7" dur="500"/>
                                        <p:tgtEl>
                                          <p:spTgt spid="271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68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idx="4294967295"/>
          </p:nvPr>
        </p:nvSpPr>
        <p:spPr>
          <a:xfrm>
            <a:off x="1350963" y="574675"/>
            <a:ext cx="7793037" cy="622300"/>
          </a:xfrm>
        </p:spPr>
        <p:txBody>
          <a:bodyPr>
            <a:normAutofit fontScale="90000"/>
          </a:bodyPr>
          <a:lstStyle/>
          <a:p>
            <a:pPr algn="ctr"/>
            <a:r>
              <a:rPr lang="zh-CN" altLang="en-US"/>
              <a:t>使用高速缓存的情况</a:t>
            </a:r>
          </a:p>
        </p:txBody>
      </p:sp>
      <p:grpSp>
        <p:nvGrpSpPr>
          <p:cNvPr id="273411" name="Group 3"/>
          <p:cNvGrpSpPr>
            <a:grpSpLocks/>
          </p:cNvGrpSpPr>
          <p:nvPr/>
        </p:nvGrpSpPr>
        <p:grpSpPr bwMode="auto">
          <a:xfrm>
            <a:off x="250825" y="3494088"/>
            <a:ext cx="3454400" cy="2570162"/>
            <a:chOff x="912" y="768"/>
            <a:chExt cx="2400" cy="1584"/>
          </a:xfrm>
        </p:grpSpPr>
        <p:sp>
          <p:nvSpPr>
            <p:cNvPr id="273412" name="Oval 4"/>
            <p:cNvSpPr>
              <a:spLocks noChangeArrowheads="1"/>
            </p:cNvSpPr>
            <p:nvPr/>
          </p:nvSpPr>
          <p:spPr bwMode="auto">
            <a:xfrm>
              <a:off x="1751" y="799"/>
              <a:ext cx="1026" cy="628"/>
            </a:xfrm>
            <a:prstGeom prst="ellipse">
              <a:avLst/>
            </a:prstGeom>
            <a:solidFill>
              <a:srgbClr val="000000"/>
            </a:solidFill>
            <a:ln w="9525">
              <a:noFill/>
              <a:round/>
              <a:headEnd/>
              <a:tailEnd/>
            </a:ln>
          </p:spPr>
          <p:txBody>
            <a:bodyPr/>
            <a:lstStyle/>
            <a:p>
              <a:endParaRPr lang="zh-CN" altLang="en-US"/>
            </a:p>
          </p:txBody>
        </p:sp>
        <p:sp>
          <p:nvSpPr>
            <p:cNvPr id="273413" name="Oval 5"/>
            <p:cNvSpPr>
              <a:spLocks noChangeArrowheads="1"/>
            </p:cNvSpPr>
            <p:nvPr/>
          </p:nvSpPr>
          <p:spPr bwMode="auto">
            <a:xfrm>
              <a:off x="1172" y="972"/>
              <a:ext cx="781" cy="627"/>
            </a:xfrm>
            <a:prstGeom prst="ellipse">
              <a:avLst/>
            </a:prstGeom>
            <a:solidFill>
              <a:srgbClr val="000000"/>
            </a:solidFill>
            <a:ln w="9525">
              <a:noFill/>
              <a:round/>
              <a:headEnd/>
              <a:tailEnd/>
            </a:ln>
          </p:spPr>
          <p:txBody>
            <a:bodyPr/>
            <a:lstStyle/>
            <a:p>
              <a:endParaRPr lang="zh-CN" altLang="en-US"/>
            </a:p>
          </p:txBody>
        </p:sp>
        <p:sp>
          <p:nvSpPr>
            <p:cNvPr id="273414" name="Oval 6"/>
            <p:cNvSpPr>
              <a:spLocks noChangeArrowheads="1"/>
            </p:cNvSpPr>
            <p:nvPr/>
          </p:nvSpPr>
          <p:spPr bwMode="auto">
            <a:xfrm>
              <a:off x="926" y="1364"/>
              <a:ext cx="521" cy="502"/>
            </a:xfrm>
            <a:prstGeom prst="ellipse">
              <a:avLst/>
            </a:prstGeom>
            <a:solidFill>
              <a:srgbClr val="000000"/>
            </a:solidFill>
            <a:ln w="9525">
              <a:noFill/>
              <a:round/>
              <a:headEnd/>
              <a:tailEnd/>
            </a:ln>
          </p:spPr>
          <p:txBody>
            <a:bodyPr/>
            <a:lstStyle/>
            <a:p>
              <a:endParaRPr lang="zh-CN" altLang="en-US"/>
            </a:p>
          </p:txBody>
        </p:sp>
        <p:sp>
          <p:nvSpPr>
            <p:cNvPr id="273415" name="Oval 7"/>
            <p:cNvSpPr>
              <a:spLocks noChangeArrowheads="1"/>
            </p:cNvSpPr>
            <p:nvPr/>
          </p:nvSpPr>
          <p:spPr bwMode="auto">
            <a:xfrm>
              <a:off x="1085" y="1599"/>
              <a:ext cx="796" cy="549"/>
            </a:xfrm>
            <a:prstGeom prst="ellipse">
              <a:avLst/>
            </a:prstGeom>
            <a:solidFill>
              <a:srgbClr val="000000"/>
            </a:solidFill>
            <a:ln w="9525">
              <a:noFill/>
              <a:round/>
              <a:headEnd/>
              <a:tailEnd/>
            </a:ln>
          </p:spPr>
          <p:txBody>
            <a:bodyPr/>
            <a:lstStyle/>
            <a:p>
              <a:endParaRPr lang="zh-CN" altLang="en-US"/>
            </a:p>
          </p:txBody>
        </p:sp>
        <p:sp>
          <p:nvSpPr>
            <p:cNvPr id="273416" name="Oval 8"/>
            <p:cNvSpPr>
              <a:spLocks noChangeArrowheads="1"/>
            </p:cNvSpPr>
            <p:nvPr/>
          </p:nvSpPr>
          <p:spPr bwMode="auto">
            <a:xfrm>
              <a:off x="1664" y="1693"/>
              <a:ext cx="1200" cy="659"/>
            </a:xfrm>
            <a:prstGeom prst="ellipse">
              <a:avLst/>
            </a:prstGeom>
            <a:solidFill>
              <a:srgbClr val="000000"/>
            </a:solidFill>
            <a:ln w="9525">
              <a:noFill/>
              <a:round/>
              <a:headEnd/>
              <a:tailEnd/>
            </a:ln>
          </p:spPr>
          <p:txBody>
            <a:bodyPr/>
            <a:lstStyle/>
            <a:p>
              <a:endParaRPr lang="zh-CN" altLang="en-US"/>
            </a:p>
          </p:txBody>
        </p:sp>
        <p:sp>
          <p:nvSpPr>
            <p:cNvPr id="273417" name="Oval 9"/>
            <p:cNvSpPr>
              <a:spLocks noChangeArrowheads="1"/>
            </p:cNvSpPr>
            <p:nvPr/>
          </p:nvSpPr>
          <p:spPr bwMode="auto">
            <a:xfrm>
              <a:off x="2445" y="988"/>
              <a:ext cx="751" cy="486"/>
            </a:xfrm>
            <a:prstGeom prst="ellipse">
              <a:avLst/>
            </a:prstGeom>
            <a:solidFill>
              <a:srgbClr val="000000"/>
            </a:solidFill>
            <a:ln w="9525">
              <a:noFill/>
              <a:round/>
              <a:headEnd/>
              <a:tailEnd/>
            </a:ln>
          </p:spPr>
          <p:txBody>
            <a:bodyPr/>
            <a:lstStyle/>
            <a:p>
              <a:endParaRPr lang="zh-CN" altLang="en-US"/>
            </a:p>
          </p:txBody>
        </p:sp>
        <p:sp>
          <p:nvSpPr>
            <p:cNvPr id="273418" name="Oval 10"/>
            <p:cNvSpPr>
              <a:spLocks noChangeArrowheads="1"/>
            </p:cNvSpPr>
            <p:nvPr/>
          </p:nvSpPr>
          <p:spPr bwMode="auto">
            <a:xfrm>
              <a:off x="2560" y="1317"/>
              <a:ext cx="752" cy="486"/>
            </a:xfrm>
            <a:prstGeom prst="ellipse">
              <a:avLst/>
            </a:prstGeom>
            <a:solidFill>
              <a:srgbClr val="000000"/>
            </a:solidFill>
            <a:ln w="9525">
              <a:noFill/>
              <a:round/>
              <a:headEnd/>
              <a:tailEnd/>
            </a:ln>
          </p:spPr>
          <p:txBody>
            <a:bodyPr/>
            <a:lstStyle/>
            <a:p>
              <a:endParaRPr lang="zh-CN" altLang="en-US"/>
            </a:p>
          </p:txBody>
        </p:sp>
        <p:sp>
          <p:nvSpPr>
            <p:cNvPr id="273419" name="Oval 11"/>
            <p:cNvSpPr>
              <a:spLocks noChangeArrowheads="1"/>
            </p:cNvSpPr>
            <p:nvPr/>
          </p:nvSpPr>
          <p:spPr bwMode="auto">
            <a:xfrm>
              <a:off x="2488" y="1427"/>
              <a:ext cx="752" cy="815"/>
            </a:xfrm>
            <a:prstGeom prst="ellipse">
              <a:avLst/>
            </a:prstGeom>
            <a:solidFill>
              <a:srgbClr val="000000"/>
            </a:solidFill>
            <a:ln w="9525">
              <a:noFill/>
              <a:round/>
              <a:headEnd/>
              <a:tailEnd/>
            </a:ln>
          </p:spPr>
          <p:txBody>
            <a:bodyPr/>
            <a:lstStyle/>
            <a:p>
              <a:endParaRPr lang="zh-CN" altLang="en-US"/>
            </a:p>
          </p:txBody>
        </p:sp>
        <p:sp>
          <p:nvSpPr>
            <p:cNvPr id="273420" name="Oval 12"/>
            <p:cNvSpPr>
              <a:spLocks noChangeArrowheads="1"/>
            </p:cNvSpPr>
            <p:nvPr/>
          </p:nvSpPr>
          <p:spPr bwMode="auto">
            <a:xfrm>
              <a:off x="1360" y="1176"/>
              <a:ext cx="1547" cy="815"/>
            </a:xfrm>
            <a:prstGeom prst="ellipse">
              <a:avLst/>
            </a:prstGeom>
            <a:solidFill>
              <a:srgbClr val="000000"/>
            </a:solidFill>
            <a:ln w="9525">
              <a:noFill/>
              <a:round/>
              <a:headEnd/>
              <a:tailEnd/>
            </a:ln>
          </p:spPr>
          <p:txBody>
            <a:bodyPr/>
            <a:lstStyle/>
            <a:p>
              <a:endParaRPr lang="zh-CN" altLang="en-US"/>
            </a:p>
          </p:txBody>
        </p:sp>
        <p:grpSp>
          <p:nvGrpSpPr>
            <p:cNvPr id="273421" name="Group 13"/>
            <p:cNvGrpSpPr>
              <a:grpSpLocks/>
            </p:cNvGrpSpPr>
            <p:nvPr/>
          </p:nvGrpSpPr>
          <p:grpSpPr bwMode="auto">
            <a:xfrm>
              <a:off x="912" y="768"/>
              <a:ext cx="2386" cy="1553"/>
              <a:chOff x="912" y="768"/>
              <a:chExt cx="2386" cy="1553"/>
            </a:xfrm>
          </p:grpSpPr>
          <p:sp>
            <p:nvSpPr>
              <p:cNvPr id="273422" name="Oval 14"/>
              <p:cNvSpPr>
                <a:spLocks noChangeArrowheads="1"/>
              </p:cNvSpPr>
              <p:nvPr/>
            </p:nvSpPr>
            <p:spPr bwMode="auto">
              <a:xfrm>
                <a:off x="1736" y="768"/>
                <a:ext cx="1027" cy="627"/>
              </a:xfrm>
              <a:prstGeom prst="ellipse">
                <a:avLst/>
              </a:prstGeom>
              <a:solidFill>
                <a:srgbClr val="DDDDDD"/>
              </a:solidFill>
              <a:ln w="9525">
                <a:noFill/>
                <a:round/>
                <a:headEnd/>
                <a:tailEnd/>
              </a:ln>
            </p:spPr>
            <p:txBody>
              <a:bodyPr/>
              <a:lstStyle/>
              <a:p>
                <a:endParaRPr lang="zh-CN" altLang="en-US"/>
              </a:p>
            </p:txBody>
          </p:sp>
          <p:sp>
            <p:nvSpPr>
              <p:cNvPr id="273423" name="Oval 15"/>
              <p:cNvSpPr>
                <a:spLocks noChangeArrowheads="1"/>
              </p:cNvSpPr>
              <p:nvPr/>
            </p:nvSpPr>
            <p:spPr bwMode="auto">
              <a:xfrm>
                <a:off x="1158" y="941"/>
                <a:ext cx="781" cy="627"/>
              </a:xfrm>
              <a:prstGeom prst="ellipse">
                <a:avLst/>
              </a:prstGeom>
              <a:solidFill>
                <a:srgbClr val="DDDDDD"/>
              </a:solidFill>
              <a:ln w="9525">
                <a:noFill/>
                <a:round/>
                <a:headEnd/>
                <a:tailEnd/>
              </a:ln>
            </p:spPr>
            <p:txBody>
              <a:bodyPr/>
              <a:lstStyle/>
              <a:p>
                <a:endParaRPr lang="zh-CN" altLang="en-US"/>
              </a:p>
            </p:txBody>
          </p:sp>
          <p:sp>
            <p:nvSpPr>
              <p:cNvPr id="273424" name="Oval 16"/>
              <p:cNvSpPr>
                <a:spLocks noChangeArrowheads="1"/>
              </p:cNvSpPr>
              <p:nvPr/>
            </p:nvSpPr>
            <p:spPr bwMode="auto">
              <a:xfrm>
                <a:off x="912" y="1333"/>
                <a:ext cx="520" cy="501"/>
              </a:xfrm>
              <a:prstGeom prst="ellipse">
                <a:avLst/>
              </a:prstGeom>
              <a:solidFill>
                <a:srgbClr val="DDDDDD"/>
              </a:solidFill>
              <a:ln w="9525">
                <a:noFill/>
                <a:round/>
                <a:headEnd/>
                <a:tailEnd/>
              </a:ln>
            </p:spPr>
            <p:txBody>
              <a:bodyPr/>
              <a:lstStyle/>
              <a:p>
                <a:endParaRPr lang="zh-CN" altLang="en-US"/>
              </a:p>
            </p:txBody>
          </p:sp>
          <p:sp>
            <p:nvSpPr>
              <p:cNvPr id="273425" name="Oval 17"/>
              <p:cNvSpPr>
                <a:spLocks noChangeArrowheads="1"/>
              </p:cNvSpPr>
              <p:nvPr/>
            </p:nvSpPr>
            <p:spPr bwMode="auto">
              <a:xfrm>
                <a:off x="1071" y="1568"/>
                <a:ext cx="795" cy="549"/>
              </a:xfrm>
              <a:prstGeom prst="ellipse">
                <a:avLst/>
              </a:prstGeom>
              <a:solidFill>
                <a:srgbClr val="DDDDDD"/>
              </a:solidFill>
              <a:ln w="9525">
                <a:noFill/>
                <a:round/>
                <a:headEnd/>
                <a:tailEnd/>
              </a:ln>
            </p:spPr>
            <p:txBody>
              <a:bodyPr/>
              <a:lstStyle/>
              <a:p>
                <a:endParaRPr lang="zh-CN" altLang="en-US"/>
              </a:p>
            </p:txBody>
          </p:sp>
          <p:sp>
            <p:nvSpPr>
              <p:cNvPr id="273426" name="Oval 18"/>
              <p:cNvSpPr>
                <a:spLocks noChangeArrowheads="1"/>
              </p:cNvSpPr>
              <p:nvPr/>
            </p:nvSpPr>
            <p:spPr bwMode="auto">
              <a:xfrm>
                <a:off x="1649" y="1662"/>
                <a:ext cx="1200" cy="659"/>
              </a:xfrm>
              <a:prstGeom prst="ellipse">
                <a:avLst/>
              </a:prstGeom>
              <a:solidFill>
                <a:srgbClr val="DDDDDD"/>
              </a:solidFill>
              <a:ln w="9525">
                <a:noFill/>
                <a:round/>
                <a:headEnd/>
                <a:tailEnd/>
              </a:ln>
            </p:spPr>
            <p:txBody>
              <a:bodyPr/>
              <a:lstStyle/>
              <a:p>
                <a:endParaRPr lang="zh-CN" altLang="en-US"/>
              </a:p>
            </p:txBody>
          </p:sp>
          <p:sp>
            <p:nvSpPr>
              <p:cNvPr id="273427" name="Oval 19"/>
              <p:cNvSpPr>
                <a:spLocks noChangeArrowheads="1"/>
              </p:cNvSpPr>
              <p:nvPr/>
            </p:nvSpPr>
            <p:spPr bwMode="auto">
              <a:xfrm>
                <a:off x="2430" y="956"/>
                <a:ext cx="752" cy="486"/>
              </a:xfrm>
              <a:prstGeom prst="ellipse">
                <a:avLst/>
              </a:prstGeom>
              <a:solidFill>
                <a:srgbClr val="DDDDDD"/>
              </a:solidFill>
              <a:ln w="9525">
                <a:noFill/>
                <a:round/>
                <a:headEnd/>
                <a:tailEnd/>
              </a:ln>
            </p:spPr>
            <p:txBody>
              <a:bodyPr/>
              <a:lstStyle/>
              <a:p>
                <a:endParaRPr lang="zh-CN" altLang="en-US"/>
              </a:p>
            </p:txBody>
          </p:sp>
          <p:sp>
            <p:nvSpPr>
              <p:cNvPr id="273428" name="Oval 20"/>
              <p:cNvSpPr>
                <a:spLocks noChangeArrowheads="1"/>
              </p:cNvSpPr>
              <p:nvPr/>
            </p:nvSpPr>
            <p:spPr bwMode="auto">
              <a:xfrm>
                <a:off x="2546" y="1286"/>
                <a:ext cx="752" cy="486"/>
              </a:xfrm>
              <a:prstGeom prst="ellipse">
                <a:avLst/>
              </a:prstGeom>
              <a:solidFill>
                <a:srgbClr val="DDDDDD"/>
              </a:solidFill>
              <a:ln w="9525">
                <a:noFill/>
                <a:round/>
                <a:headEnd/>
                <a:tailEnd/>
              </a:ln>
            </p:spPr>
            <p:txBody>
              <a:bodyPr/>
              <a:lstStyle/>
              <a:p>
                <a:endParaRPr lang="zh-CN" altLang="en-US"/>
              </a:p>
            </p:txBody>
          </p:sp>
          <p:sp>
            <p:nvSpPr>
              <p:cNvPr id="273429" name="Oval 21"/>
              <p:cNvSpPr>
                <a:spLocks noChangeArrowheads="1"/>
              </p:cNvSpPr>
              <p:nvPr/>
            </p:nvSpPr>
            <p:spPr bwMode="auto">
              <a:xfrm>
                <a:off x="2473" y="1395"/>
                <a:ext cx="752" cy="816"/>
              </a:xfrm>
              <a:prstGeom prst="ellipse">
                <a:avLst/>
              </a:prstGeom>
              <a:solidFill>
                <a:srgbClr val="DDDDDD"/>
              </a:solidFill>
              <a:ln w="9525">
                <a:noFill/>
                <a:round/>
                <a:headEnd/>
                <a:tailEnd/>
              </a:ln>
            </p:spPr>
            <p:txBody>
              <a:bodyPr/>
              <a:lstStyle/>
              <a:p>
                <a:endParaRPr lang="zh-CN" altLang="en-US"/>
              </a:p>
            </p:txBody>
          </p:sp>
          <p:sp>
            <p:nvSpPr>
              <p:cNvPr id="273430" name="Oval 22"/>
              <p:cNvSpPr>
                <a:spLocks noChangeArrowheads="1"/>
              </p:cNvSpPr>
              <p:nvPr/>
            </p:nvSpPr>
            <p:spPr bwMode="auto">
              <a:xfrm>
                <a:off x="1346" y="1144"/>
                <a:ext cx="1547" cy="816"/>
              </a:xfrm>
              <a:prstGeom prst="ellipse">
                <a:avLst/>
              </a:prstGeom>
              <a:solidFill>
                <a:srgbClr val="DDDDDD"/>
              </a:solidFill>
              <a:ln w="9525">
                <a:noFill/>
                <a:round/>
                <a:headEnd/>
                <a:tailEnd/>
              </a:ln>
            </p:spPr>
            <p:txBody>
              <a:bodyPr/>
              <a:lstStyle/>
              <a:p>
                <a:endParaRPr lang="zh-CN" altLang="en-US"/>
              </a:p>
            </p:txBody>
          </p:sp>
        </p:grpSp>
      </p:grpSp>
      <p:graphicFrame>
        <p:nvGraphicFramePr>
          <p:cNvPr id="273431" name="Object 23"/>
          <p:cNvGraphicFramePr>
            <a:graphicFrameLocks noChangeAspect="1"/>
          </p:cNvGraphicFramePr>
          <p:nvPr/>
        </p:nvGraphicFramePr>
        <p:xfrm>
          <a:off x="6542088" y="4217988"/>
          <a:ext cx="1770062" cy="1149350"/>
        </p:xfrm>
        <a:graphic>
          <a:graphicData uri="http://schemas.openxmlformats.org/presentationml/2006/ole">
            <p:oleObj spid="_x0000_s273431" name="VISIO" r:id="rId4" imgW="1689840" imgH="964440" progId="Visio.Drawing.6">
              <p:embed/>
            </p:oleObj>
          </a:graphicData>
        </a:graphic>
      </p:graphicFrame>
      <p:sp>
        <p:nvSpPr>
          <p:cNvPr id="273432" name="Line 24"/>
          <p:cNvSpPr>
            <a:spLocks noChangeShapeType="1"/>
          </p:cNvSpPr>
          <p:nvPr/>
        </p:nvSpPr>
        <p:spPr bwMode="auto">
          <a:xfrm>
            <a:off x="3735388" y="4779963"/>
            <a:ext cx="2524125" cy="0"/>
          </a:xfrm>
          <a:prstGeom prst="line">
            <a:avLst/>
          </a:prstGeom>
          <a:noFill/>
          <a:ln w="38100">
            <a:solidFill>
              <a:srgbClr val="333399"/>
            </a:solidFill>
            <a:round/>
            <a:headEnd/>
            <a:tailEnd/>
          </a:ln>
          <a:effectLst/>
        </p:spPr>
        <p:txBody>
          <a:bodyPr/>
          <a:lstStyle/>
          <a:p>
            <a:endParaRPr lang="zh-CN" altLang="en-US"/>
          </a:p>
        </p:txBody>
      </p:sp>
      <p:sp>
        <p:nvSpPr>
          <p:cNvPr id="273433" name="Line 25"/>
          <p:cNvSpPr>
            <a:spLocks noChangeShapeType="1"/>
          </p:cNvSpPr>
          <p:nvPr/>
        </p:nvSpPr>
        <p:spPr bwMode="auto">
          <a:xfrm>
            <a:off x="7637463" y="5289550"/>
            <a:ext cx="649287" cy="542925"/>
          </a:xfrm>
          <a:prstGeom prst="line">
            <a:avLst/>
          </a:prstGeom>
          <a:noFill/>
          <a:ln w="28575">
            <a:solidFill>
              <a:srgbClr val="333399"/>
            </a:solidFill>
            <a:round/>
            <a:headEnd/>
            <a:tailEnd/>
          </a:ln>
        </p:spPr>
        <p:txBody>
          <a:bodyPr/>
          <a:lstStyle/>
          <a:p>
            <a:endParaRPr lang="zh-CN" altLang="en-US"/>
          </a:p>
        </p:txBody>
      </p:sp>
      <p:sp>
        <p:nvSpPr>
          <p:cNvPr id="273434" name="Line 26"/>
          <p:cNvSpPr>
            <a:spLocks noChangeShapeType="1"/>
          </p:cNvSpPr>
          <p:nvPr/>
        </p:nvSpPr>
        <p:spPr bwMode="auto">
          <a:xfrm>
            <a:off x="8012113" y="5010150"/>
            <a:ext cx="520700" cy="115888"/>
          </a:xfrm>
          <a:prstGeom prst="line">
            <a:avLst/>
          </a:prstGeom>
          <a:noFill/>
          <a:ln w="28575">
            <a:solidFill>
              <a:srgbClr val="333399"/>
            </a:solidFill>
            <a:round/>
            <a:headEnd/>
            <a:tailEnd/>
          </a:ln>
        </p:spPr>
        <p:txBody>
          <a:bodyPr/>
          <a:lstStyle/>
          <a:p>
            <a:endParaRPr lang="zh-CN" altLang="en-US"/>
          </a:p>
        </p:txBody>
      </p:sp>
      <p:sp>
        <p:nvSpPr>
          <p:cNvPr id="273435" name="Line 27"/>
          <p:cNvSpPr>
            <a:spLocks noChangeShapeType="1"/>
          </p:cNvSpPr>
          <p:nvPr/>
        </p:nvSpPr>
        <p:spPr bwMode="auto">
          <a:xfrm flipV="1">
            <a:off x="8040688" y="4329113"/>
            <a:ext cx="492125" cy="153987"/>
          </a:xfrm>
          <a:prstGeom prst="line">
            <a:avLst/>
          </a:prstGeom>
          <a:noFill/>
          <a:ln w="28575">
            <a:solidFill>
              <a:srgbClr val="333399"/>
            </a:solidFill>
            <a:round/>
            <a:headEnd/>
            <a:tailEnd/>
          </a:ln>
        </p:spPr>
        <p:txBody>
          <a:bodyPr/>
          <a:lstStyle/>
          <a:p>
            <a:endParaRPr lang="zh-CN" altLang="en-US"/>
          </a:p>
        </p:txBody>
      </p:sp>
      <p:sp>
        <p:nvSpPr>
          <p:cNvPr id="273436" name="Line 28"/>
          <p:cNvSpPr>
            <a:spLocks noChangeShapeType="1"/>
          </p:cNvSpPr>
          <p:nvPr/>
        </p:nvSpPr>
        <p:spPr bwMode="auto">
          <a:xfrm flipV="1">
            <a:off x="7607300" y="3709988"/>
            <a:ext cx="679450" cy="595312"/>
          </a:xfrm>
          <a:prstGeom prst="line">
            <a:avLst/>
          </a:prstGeom>
          <a:noFill/>
          <a:ln w="28575">
            <a:solidFill>
              <a:srgbClr val="333399"/>
            </a:solidFill>
            <a:round/>
            <a:headEnd/>
            <a:tailEnd/>
          </a:ln>
        </p:spPr>
        <p:txBody>
          <a:bodyPr/>
          <a:lstStyle/>
          <a:p>
            <a:endParaRPr lang="zh-CN" altLang="en-US"/>
          </a:p>
        </p:txBody>
      </p:sp>
      <p:grpSp>
        <p:nvGrpSpPr>
          <p:cNvPr id="273437" name="Group 29"/>
          <p:cNvGrpSpPr>
            <a:grpSpLocks/>
          </p:cNvGrpSpPr>
          <p:nvPr/>
        </p:nvGrpSpPr>
        <p:grpSpPr bwMode="auto">
          <a:xfrm>
            <a:off x="8399463" y="3984625"/>
            <a:ext cx="393700" cy="661988"/>
            <a:chOff x="4486" y="2730"/>
            <a:chExt cx="217" cy="339"/>
          </a:xfrm>
        </p:grpSpPr>
        <p:grpSp>
          <p:nvGrpSpPr>
            <p:cNvPr id="273438" name="Group 30"/>
            <p:cNvGrpSpPr>
              <a:grpSpLocks/>
            </p:cNvGrpSpPr>
            <p:nvPr/>
          </p:nvGrpSpPr>
          <p:grpSpPr bwMode="auto">
            <a:xfrm>
              <a:off x="4491" y="2736"/>
              <a:ext cx="212" cy="333"/>
              <a:chOff x="4491" y="2736"/>
              <a:chExt cx="212" cy="333"/>
            </a:xfrm>
          </p:grpSpPr>
          <p:sp>
            <p:nvSpPr>
              <p:cNvPr id="273439" name="Freeform 31"/>
              <p:cNvSpPr>
                <a:spLocks/>
              </p:cNvSpPr>
              <p:nvPr/>
            </p:nvSpPr>
            <p:spPr bwMode="auto">
              <a:xfrm>
                <a:off x="4557" y="2736"/>
                <a:ext cx="146" cy="333"/>
              </a:xfrm>
              <a:custGeom>
                <a:avLst/>
                <a:gdLst/>
                <a:ahLst/>
                <a:cxnLst>
                  <a:cxn ang="0">
                    <a:pos x="50" y="333"/>
                  </a:cxn>
                  <a:cxn ang="0">
                    <a:pos x="0" y="51"/>
                  </a:cxn>
                  <a:cxn ang="0">
                    <a:pos x="146" y="0"/>
                  </a:cxn>
                  <a:cxn ang="0">
                    <a:pos x="146" y="270"/>
                  </a:cxn>
                  <a:cxn ang="0">
                    <a:pos x="50" y="333"/>
                  </a:cxn>
                </a:cxnLst>
                <a:rect l="0" t="0" r="r" b="b"/>
                <a:pathLst>
                  <a:path w="146" h="333">
                    <a:moveTo>
                      <a:pt x="50" y="333"/>
                    </a:moveTo>
                    <a:lnTo>
                      <a:pt x="0" y="51"/>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73440" name="Freeform 32"/>
              <p:cNvSpPr>
                <a:spLocks/>
              </p:cNvSpPr>
              <p:nvPr/>
            </p:nvSpPr>
            <p:spPr bwMode="auto">
              <a:xfrm>
                <a:off x="4557" y="2736"/>
                <a:ext cx="146" cy="333"/>
              </a:xfrm>
              <a:custGeom>
                <a:avLst/>
                <a:gdLst/>
                <a:ahLst/>
                <a:cxnLst>
                  <a:cxn ang="0">
                    <a:pos x="50" y="333"/>
                  </a:cxn>
                  <a:cxn ang="0">
                    <a:pos x="0" y="51"/>
                  </a:cxn>
                  <a:cxn ang="0">
                    <a:pos x="146" y="0"/>
                  </a:cxn>
                  <a:cxn ang="0">
                    <a:pos x="146" y="270"/>
                  </a:cxn>
                  <a:cxn ang="0">
                    <a:pos x="50" y="333"/>
                  </a:cxn>
                </a:cxnLst>
                <a:rect l="0" t="0" r="r" b="b"/>
                <a:pathLst>
                  <a:path w="146" h="333">
                    <a:moveTo>
                      <a:pt x="50" y="333"/>
                    </a:moveTo>
                    <a:lnTo>
                      <a:pt x="0" y="51"/>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73441" name="Freeform 33"/>
              <p:cNvSpPr>
                <a:spLocks/>
              </p:cNvSpPr>
              <p:nvPr/>
            </p:nvSpPr>
            <p:spPr bwMode="auto">
              <a:xfrm>
                <a:off x="4491" y="2736"/>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73442" name="Freeform 34"/>
              <p:cNvSpPr>
                <a:spLocks/>
              </p:cNvSpPr>
              <p:nvPr/>
            </p:nvSpPr>
            <p:spPr bwMode="auto">
              <a:xfrm>
                <a:off x="4491" y="2736"/>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73443" name="Rectangle 35"/>
              <p:cNvSpPr>
                <a:spLocks noChangeArrowheads="1"/>
              </p:cNvSpPr>
              <p:nvPr/>
            </p:nvSpPr>
            <p:spPr bwMode="auto">
              <a:xfrm>
                <a:off x="4491" y="2799"/>
                <a:ext cx="116" cy="270"/>
              </a:xfrm>
              <a:prstGeom prst="rect">
                <a:avLst/>
              </a:prstGeom>
              <a:solidFill>
                <a:srgbClr val="000000"/>
              </a:solidFill>
              <a:ln w="9525">
                <a:noFill/>
                <a:miter lim="800000"/>
                <a:headEnd/>
                <a:tailEnd/>
              </a:ln>
            </p:spPr>
            <p:txBody>
              <a:bodyPr/>
              <a:lstStyle/>
              <a:p>
                <a:endParaRPr lang="zh-CN" altLang="en-US"/>
              </a:p>
            </p:txBody>
          </p:sp>
          <p:sp>
            <p:nvSpPr>
              <p:cNvPr id="273444" name="Rectangle 36"/>
              <p:cNvSpPr>
                <a:spLocks noChangeArrowheads="1"/>
              </p:cNvSpPr>
              <p:nvPr/>
            </p:nvSpPr>
            <p:spPr bwMode="auto">
              <a:xfrm>
                <a:off x="4496" y="2812"/>
                <a:ext cx="66" cy="44"/>
              </a:xfrm>
              <a:prstGeom prst="rect">
                <a:avLst/>
              </a:prstGeom>
              <a:solidFill>
                <a:srgbClr val="000000"/>
              </a:solidFill>
              <a:ln w="9525">
                <a:noFill/>
                <a:miter lim="800000"/>
                <a:headEnd/>
                <a:tailEnd/>
              </a:ln>
            </p:spPr>
            <p:txBody>
              <a:bodyPr/>
              <a:lstStyle/>
              <a:p>
                <a:endParaRPr lang="zh-CN" altLang="en-US"/>
              </a:p>
            </p:txBody>
          </p:sp>
          <p:sp>
            <p:nvSpPr>
              <p:cNvPr id="273445" name="Line 37"/>
              <p:cNvSpPr>
                <a:spLocks noChangeShapeType="1"/>
              </p:cNvSpPr>
              <p:nvPr/>
            </p:nvSpPr>
            <p:spPr bwMode="auto">
              <a:xfrm>
                <a:off x="4501" y="2837"/>
                <a:ext cx="51" cy="1"/>
              </a:xfrm>
              <a:prstGeom prst="line">
                <a:avLst/>
              </a:prstGeom>
              <a:noFill/>
              <a:ln w="15875">
                <a:solidFill>
                  <a:srgbClr val="000000"/>
                </a:solidFill>
                <a:round/>
                <a:headEnd/>
                <a:tailEnd/>
              </a:ln>
            </p:spPr>
            <p:txBody>
              <a:bodyPr/>
              <a:lstStyle/>
              <a:p>
                <a:endParaRPr lang="zh-CN" altLang="en-US"/>
              </a:p>
            </p:txBody>
          </p:sp>
          <p:sp>
            <p:nvSpPr>
              <p:cNvPr id="273446" name="Line 38"/>
              <p:cNvSpPr>
                <a:spLocks noChangeShapeType="1"/>
              </p:cNvSpPr>
              <p:nvPr/>
            </p:nvSpPr>
            <p:spPr bwMode="auto">
              <a:xfrm flipH="1">
                <a:off x="4491" y="3013"/>
                <a:ext cx="116" cy="1"/>
              </a:xfrm>
              <a:prstGeom prst="line">
                <a:avLst/>
              </a:prstGeom>
              <a:noFill/>
              <a:ln w="15875">
                <a:solidFill>
                  <a:srgbClr val="000000"/>
                </a:solidFill>
                <a:round/>
                <a:headEnd/>
                <a:tailEnd/>
              </a:ln>
            </p:spPr>
            <p:txBody>
              <a:bodyPr/>
              <a:lstStyle/>
              <a:p>
                <a:endParaRPr lang="zh-CN" altLang="en-US"/>
              </a:p>
            </p:txBody>
          </p:sp>
          <p:sp>
            <p:nvSpPr>
              <p:cNvPr id="273447" name="Line 39"/>
              <p:cNvSpPr>
                <a:spLocks noChangeShapeType="1"/>
              </p:cNvSpPr>
              <p:nvPr/>
            </p:nvSpPr>
            <p:spPr bwMode="auto">
              <a:xfrm flipH="1">
                <a:off x="4491" y="2900"/>
                <a:ext cx="116" cy="1"/>
              </a:xfrm>
              <a:prstGeom prst="line">
                <a:avLst/>
              </a:prstGeom>
              <a:noFill/>
              <a:ln w="15875">
                <a:solidFill>
                  <a:srgbClr val="000000"/>
                </a:solidFill>
                <a:round/>
                <a:headEnd/>
                <a:tailEnd/>
              </a:ln>
            </p:spPr>
            <p:txBody>
              <a:bodyPr/>
              <a:lstStyle/>
              <a:p>
                <a:endParaRPr lang="zh-CN" altLang="en-US"/>
              </a:p>
            </p:txBody>
          </p:sp>
        </p:grpSp>
        <p:grpSp>
          <p:nvGrpSpPr>
            <p:cNvPr id="273448" name="Group 40"/>
            <p:cNvGrpSpPr>
              <a:grpSpLocks/>
            </p:cNvGrpSpPr>
            <p:nvPr/>
          </p:nvGrpSpPr>
          <p:grpSpPr bwMode="auto">
            <a:xfrm>
              <a:off x="4486" y="2730"/>
              <a:ext cx="212" cy="333"/>
              <a:chOff x="4486" y="2730"/>
              <a:chExt cx="212" cy="333"/>
            </a:xfrm>
          </p:grpSpPr>
          <p:sp>
            <p:nvSpPr>
              <p:cNvPr id="273449" name="Freeform 41"/>
              <p:cNvSpPr>
                <a:spLocks/>
              </p:cNvSpPr>
              <p:nvPr/>
            </p:nvSpPr>
            <p:spPr bwMode="auto">
              <a:xfrm>
                <a:off x="4552" y="2730"/>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A5A585"/>
              </a:solidFill>
              <a:ln w="9525">
                <a:noFill/>
                <a:round/>
                <a:headEnd/>
                <a:tailEnd/>
              </a:ln>
            </p:spPr>
            <p:txBody>
              <a:bodyPr/>
              <a:lstStyle/>
              <a:p>
                <a:endParaRPr lang="zh-CN" altLang="en-US"/>
              </a:p>
            </p:txBody>
          </p:sp>
          <p:sp>
            <p:nvSpPr>
              <p:cNvPr id="273450" name="Freeform 42"/>
              <p:cNvSpPr>
                <a:spLocks/>
              </p:cNvSpPr>
              <p:nvPr/>
            </p:nvSpPr>
            <p:spPr bwMode="auto">
              <a:xfrm>
                <a:off x="4552" y="2730"/>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A5A585"/>
              </a:solidFill>
              <a:ln w="9525">
                <a:noFill/>
                <a:round/>
                <a:headEnd/>
                <a:tailEnd/>
              </a:ln>
            </p:spPr>
            <p:txBody>
              <a:bodyPr/>
              <a:lstStyle/>
              <a:p>
                <a:endParaRPr lang="zh-CN" altLang="en-US"/>
              </a:p>
            </p:txBody>
          </p:sp>
          <p:sp>
            <p:nvSpPr>
              <p:cNvPr id="273451" name="Freeform 43"/>
              <p:cNvSpPr>
                <a:spLocks/>
              </p:cNvSpPr>
              <p:nvPr/>
            </p:nvSpPr>
            <p:spPr bwMode="auto">
              <a:xfrm>
                <a:off x="4486" y="2730"/>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C9C9B6"/>
              </a:solidFill>
              <a:ln w="9525">
                <a:noFill/>
                <a:round/>
                <a:headEnd/>
                <a:tailEnd/>
              </a:ln>
            </p:spPr>
            <p:txBody>
              <a:bodyPr/>
              <a:lstStyle/>
              <a:p>
                <a:endParaRPr lang="zh-CN" altLang="en-US"/>
              </a:p>
            </p:txBody>
          </p:sp>
          <p:sp>
            <p:nvSpPr>
              <p:cNvPr id="273452" name="Freeform 44"/>
              <p:cNvSpPr>
                <a:spLocks/>
              </p:cNvSpPr>
              <p:nvPr/>
            </p:nvSpPr>
            <p:spPr bwMode="auto">
              <a:xfrm>
                <a:off x="4486" y="2730"/>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C9C9B6"/>
              </a:solidFill>
              <a:ln w="9525">
                <a:noFill/>
                <a:round/>
                <a:headEnd/>
                <a:tailEnd/>
              </a:ln>
            </p:spPr>
            <p:txBody>
              <a:bodyPr/>
              <a:lstStyle/>
              <a:p>
                <a:endParaRPr lang="zh-CN" altLang="en-US"/>
              </a:p>
            </p:txBody>
          </p:sp>
          <p:sp>
            <p:nvSpPr>
              <p:cNvPr id="273453" name="Rectangle 45"/>
              <p:cNvSpPr>
                <a:spLocks noChangeArrowheads="1"/>
              </p:cNvSpPr>
              <p:nvPr/>
            </p:nvSpPr>
            <p:spPr bwMode="auto">
              <a:xfrm>
                <a:off x="4486" y="2793"/>
                <a:ext cx="116" cy="270"/>
              </a:xfrm>
              <a:prstGeom prst="rect">
                <a:avLst/>
              </a:prstGeom>
              <a:solidFill>
                <a:srgbClr val="B7B79D"/>
              </a:solidFill>
              <a:ln w="9525">
                <a:noFill/>
                <a:miter lim="800000"/>
                <a:headEnd/>
                <a:tailEnd/>
              </a:ln>
            </p:spPr>
            <p:txBody>
              <a:bodyPr/>
              <a:lstStyle/>
              <a:p>
                <a:endParaRPr lang="zh-CN" altLang="en-US"/>
              </a:p>
            </p:txBody>
          </p:sp>
          <p:sp>
            <p:nvSpPr>
              <p:cNvPr id="273454" name="Rectangle 46"/>
              <p:cNvSpPr>
                <a:spLocks noChangeArrowheads="1"/>
              </p:cNvSpPr>
              <p:nvPr/>
            </p:nvSpPr>
            <p:spPr bwMode="auto">
              <a:xfrm>
                <a:off x="4491" y="2806"/>
                <a:ext cx="66" cy="43"/>
              </a:xfrm>
              <a:prstGeom prst="rect">
                <a:avLst/>
              </a:prstGeom>
              <a:solidFill>
                <a:srgbClr val="7A7A5A"/>
              </a:solidFill>
              <a:ln w="9525">
                <a:noFill/>
                <a:miter lim="800000"/>
                <a:headEnd/>
                <a:tailEnd/>
              </a:ln>
            </p:spPr>
            <p:txBody>
              <a:bodyPr/>
              <a:lstStyle/>
              <a:p>
                <a:endParaRPr lang="zh-CN" altLang="en-US"/>
              </a:p>
            </p:txBody>
          </p:sp>
          <p:sp>
            <p:nvSpPr>
              <p:cNvPr id="273455" name="Line 47"/>
              <p:cNvSpPr>
                <a:spLocks noChangeShapeType="1"/>
              </p:cNvSpPr>
              <p:nvPr/>
            </p:nvSpPr>
            <p:spPr bwMode="auto">
              <a:xfrm>
                <a:off x="4501" y="2824"/>
                <a:ext cx="41" cy="1"/>
              </a:xfrm>
              <a:prstGeom prst="line">
                <a:avLst/>
              </a:prstGeom>
              <a:noFill/>
              <a:ln w="7938">
                <a:solidFill>
                  <a:srgbClr val="313124"/>
                </a:solidFill>
                <a:round/>
                <a:headEnd/>
                <a:tailEnd/>
              </a:ln>
            </p:spPr>
            <p:txBody>
              <a:bodyPr/>
              <a:lstStyle/>
              <a:p>
                <a:endParaRPr lang="zh-CN" altLang="en-US"/>
              </a:p>
            </p:txBody>
          </p:sp>
          <p:sp>
            <p:nvSpPr>
              <p:cNvPr id="273456" name="Line 48"/>
              <p:cNvSpPr>
                <a:spLocks noChangeShapeType="1"/>
              </p:cNvSpPr>
              <p:nvPr/>
            </p:nvSpPr>
            <p:spPr bwMode="auto">
              <a:xfrm flipH="1">
                <a:off x="4491" y="3006"/>
                <a:ext cx="106" cy="1"/>
              </a:xfrm>
              <a:prstGeom prst="line">
                <a:avLst/>
              </a:prstGeom>
              <a:noFill/>
              <a:ln w="7938">
                <a:solidFill>
                  <a:srgbClr val="313124"/>
                </a:solidFill>
                <a:round/>
                <a:headEnd/>
                <a:tailEnd/>
              </a:ln>
            </p:spPr>
            <p:txBody>
              <a:bodyPr/>
              <a:lstStyle/>
              <a:p>
                <a:endParaRPr lang="zh-CN" altLang="en-US"/>
              </a:p>
            </p:txBody>
          </p:sp>
          <p:sp>
            <p:nvSpPr>
              <p:cNvPr id="273457" name="Line 49"/>
              <p:cNvSpPr>
                <a:spLocks noChangeShapeType="1"/>
              </p:cNvSpPr>
              <p:nvPr/>
            </p:nvSpPr>
            <p:spPr bwMode="auto">
              <a:xfrm flipH="1">
                <a:off x="4491" y="2893"/>
                <a:ext cx="106" cy="1"/>
              </a:xfrm>
              <a:prstGeom prst="line">
                <a:avLst/>
              </a:prstGeom>
              <a:noFill/>
              <a:ln w="7938">
                <a:solidFill>
                  <a:srgbClr val="313124"/>
                </a:solidFill>
                <a:round/>
                <a:headEnd/>
                <a:tailEnd/>
              </a:ln>
            </p:spPr>
            <p:txBody>
              <a:bodyPr/>
              <a:lstStyle/>
              <a:p>
                <a:endParaRPr lang="zh-CN" altLang="en-US"/>
              </a:p>
            </p:txBody>
          </p:sp>
        </p:grpSp>
      </p:grpSp>
      <p:grpSp>
        <p:nvGrpSpPr>
          <p:cNvPr id="273458" name="Group 50"/>
          <p:cNvGrpSpPr>
            <a:grpSpLocks/>
          </p:cNvGrpSpPr>
          <p:nvPr/>
        </p:nvGrpSpPr>
        <p:grpSpPr bwMode="auto">
          <a:xfrm>
            <a:off x="8399463" y="4845050"/>
            <a:ext cx="393700" cy="661988"/>
            <a:chOff x="4486" y="3170"/>
            <a:chExt cx="217" cy="339"/>
          </a:xfrm>
        </p:grpSpPr>
        <p:grpSp>
          <p:nvGrpSpPr>
            <p:cNvPr id="273459" name="Group 51"/>
            <p:cNvGrpSpPr>
              <a:grpSpLocks/>
            </p:cNvGrpSpPr>
            <p:nvPr/>
          </p:nvGrpSpPr>
          <p:grpSpPr bwMode="auto">
            <a:xfrm>
              <a:off x="4491" y="3176"/>
              <a:ext cx="212" cy="333"/>
              <a:chOff x="4491" y="3176"/>
              <a:chExt cx="212" cy="333"/>
            </a:xfrm>
          </p:grpSpPr>
          <p:sp>
            <p:nvSpPr>
              <p:cNvPr id="273460" name="Freeform 52"/>
              <p:cNvSpPr>
                <a:spLocks/>
              </p:cNvSpPr>
              <p:nvPr/>
            </p:nvSpPr>
            <p:spPr bwMode="auto">
              <a:xfrm>
                <a:off x="4557" y="3176"/>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73461" name="Freeform 53"/>
              <p:cNvSpPr>
                <a:spLocks/>
              </p:cNvSpPr>
              <p:nvPr/>
            </p:nvSpPr>
            <p:spPr bwMode="auto">
              <a:xfrm>
                <a:off x="4557" y="3176"/>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73462" name="Freeform 54"/>
              <p:cNvSpPr>
                <a:spLocks/>
              </p:cNvSpPr>
              <p:nvPr/>
            </p:nvSpPr>
            <p:spPr bwMode="auto">
              <a:xfrm>
                <a:off x="4491" y="3176"/>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73463" name="Freeform 55"/>
              <p:cNvSpPr>
                <a:spLocks/>
              </p:cNvSpPr>
              <p:nvPr/>
            </p:nvSpPr>
            <p:spPr bwMode="auto">
              <a:xfrm>
                <a:off x="4491" y="3176"/>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73464" name="Rectangle 56"/>
              <p:cNvSpPr>
                <a:spLocks noChangeArrowheads="1"/>
              </p:cNvSpPr>
              <p:nvPr/>
            </p:nvSpPr>
            <p:spPr bwMode="auto">
              <a:xfrm>
                <a:off x="4491" y="3239"/>
                <a:ext cx="116" cy="270"/>
              </a:xfrm>
              <a:prstGeom prst="rect">
                <a:avLst/>
              </a:prstGeom>
              <a:solidFill>
                <a:srgbClr val="000000"/>
              </a:solidFill>
              <a:ln w="9525">
                <a:noFill/>
                <a:miter lim="800000"/>
                <a:headEnd/>
                <a:tailEnd/>
              </a:ln>
            </p:spPr>
            <p:txBody>
              <a:bodyPr/>
              <a:lstStyle/>
              <a:p>
                <a:endParaRPr lang="zh-CN" altLang="en-US"/>
              </a:p>
            </p:txBody>
          </p:sp>
          <p:sp>
            <p:nvSpPr>
              <p:cNvPr id="273465" name="Rectangle 57"/>
              <p:cNvSpPr>
                <a:spLocks noChangeArrowheads="1"/>
              </p:cNvSpPr>
              <p:nvPr/>
            </p:nvSpPr>
            <p:spPr bwMode="auto">
              <a:xfrm>
                <a:off x="4496" y="3251"/>
                <a:ext cx="66" cy="44"/>
              </a:xfrm>
              <a:prstGeom prst="rect">
                <a:avLst/>
              </a:prstGeom>
              <a:solidFill>
                <a:srgbClr val="000000"/>
              </a:solidFill>
              <a:ln w="9525">
                <a:noFill/>
                <a:miter lim="800000"/>
                <a:headEnd/>
                <a:tailEnd/>
              </a:ln>
            </p:spPr>
            <p:txBody>
              <a:bodyPr/>
              <a:lstStyle/>
              <a:p>
                <a:endParaRPr lang="zh-CN" altLang="en-US"/>
              </a:p>
            </p:txBody>
          </p:sp>
          <p:sp>
            <p:nvSpPr>
              <p:cNvPr id="273466" name="Line 58"/>
              <p:cNvSpPr>
                <a:spLocks noChangeShapeType="1"/>
              </p:cNvSpPr>
              <p:nvPr/>
            </p:nvSpPr>
            <p:spPr bwMode="auto">
              <a:xfrm>
                <a:off x="4501" y="3276"/>
                <a:ext cx="51" cy="1"/>
              </a:xfrm>
              <a:prstGeom prst="line">
                <a:avLst/>
              </a:prstGeom>
              <a:noFill/>
              <a:ln w="15875">
                <a:solidFill>
                  <a:srgbClr val="000000"/>
                </a:solidFill>
                <a:round/>
                <a:headEnd/>
                <a:tailEnd/>
              </a:ln>
            </p:spPr>
            <p:txBody>
              <a:bodyPr/>
              <a:lstStyle/>
              <a:p>
                <a:endParaRPr lang="zh-CN" altLang="en-US"/>
              </a:p>
            </p:txBody>
          </p:sp>
          <p:sp>
            <p:nvSpPr>
              <p:cNvPr id="273467" name="Line 59"/>
              <p:cNvSpPr>
                <a:spLocks noChangeShapeType="1"/>
              </p:cNvSpPr>
              <p:nvPr/>
            </p:nvSpPr>
            <p:spPr bwMode="auto">
              <a:xfrm flipH="1">
                <a:off x="4491" y="3452"/>
                <a:ext cx="116" cy="1"/>
              </a:xfrm>
              <a:prstGeom prst="line">
                <a:avLst/>
              </a:prstGeom>
              <a:noFill/>
              <a:ln w="15875">
                <a:solidFill>
                  <a:srgbClr val="000000"/>
                </a:solidFill>
                <a:round/>
                <a:headEnd/>
                <a:tailEnd/>
              </a:ln>
            </p:spPr>
            <p:txBody>
              <a:bodyPr/>
              <a:lstStyle/>
              <a:p>
                <a:endParaRPr lang="zh-CN" altLang="en-US"/>
              </a:p>
            </p:txBody>
          </p:sp>
          <p:sp>
            <p:nvSpPr>
              <p:cNvPr id="273468" name="Line 60"/>
              <p:cNvSpPr>
                <a:spLocks noChangeShapeType="1"/>
              </p:cNvSpPr>
              <p:nvPr/>
            </p:nvSpPr>
            <p:spPr bwMode="auto">
              <a:xfrm flipH="1">
                <a:off x="4491" y="3339"/>
                <a:ext cx="116" cy="1"/>
              </a:xfrm>
              <a:prstGeom prst="line">
                <a:avLst/>
              </a:prstGeom>
              <a:noFill/>
              <a:ln w="15875">
                <a:solidFill>
                  <a:srgbClr val="000000"/>
                </a:solidFill>
                <a:round/>
                <a:headEnd/>
                <a:tailEnd/>
              </a:ln>
            </p:spPr>
            <p:txBody>
              <a:bodyPr/>
              <a:lstStyle/>
              <a:p>
                <a:endParaRPr lang="zh-CN" altLang="en-US"/>
              </a:p>
            </p:txBody>
          </p:sp>
        </p:grpSp>
        <p:grpSp>
          <p:nvGrpSpPr>
            <p:cNvPr id="273469" name="Group 61"/>
            <p:cNvGrpSpPr>
              <a:grpSpLocks/>
            </p:cNvGrpSpPr>
            <p:nvPr/>
          </p:nvGrpSpPr>
          <p:grpSpPr bwMode="auto">
            <a:xfrm>
              <a:off x="4486" y="3170"/>
              <a:ext cx="212" cy="332"/>
              <a:chOff x="4486" y="3170"/>
              <a:chExt cx="212" cy="332"/>
            </a:xfrm>
          </p:grpSpPr>
          <p:sp>
            <p:nvSpPr>
              <p:cNvPr id="273470" name="Freeform 62"/>
              <p:cNvSpPr>
                <a:spLocks/>
              </p:cNvSpPr>
              <p:nvPr/>
            </p:nvSpPr>
            <p:spPr bwMode="auto">
              <a:xfrm>
                <a:off x="4552" y="3170"/>
                <a:ext cx="146" cy="332"/>
              </a:xfrm>
              <a:custGeom>
                <a:avLst/>
                <a:gdLst/>
                <a:ahLst/>
                <a:cxnLst>
                  <a:cxn ang="0">
                    <a:pos x="50" y="332"/>
                  </a:cxn>
                  <a:cxn ang="0">
                    <a:pos x="0" y="50"/>
                  </a:cxn>
                  <a:cxn ang="0">
                    <a:pos x="146" y="0"/>
                  </a:cxn>
                  <a:cxn ang="0">
                    <a:pos x="146" y="269"/>
                  </a:cxn>
                  <a:cxn ang="0">
                    <a:pos x="50" y="332"/>
                  </a:cxn>
                </a:cxnLst>
                <a:rect l="0" t="0" r="r" b="b"/>
                <a:pathLst>
                  <a:path w="146" h="332">
                    <a:moveTo>
                      <a:pt x="50" y="332"/>
                    </a:moveTo>
                    <a:lnTo>
                      <a:pt x="0" y="50"/>
                    </a:lnTo>
                    <a:lnTo>
                      <a:pt x="146" y="0"/>
                    </a:lnTo>
                    <a:lnTo>
                      <a:pt x="146" y="269"/>
                    </a:lnTo>
                    <a:lnTo>
                      <a:pt x="50" y="332"/>
                    </a:lnTo>
                    <a:close/>
                  </a:path>
                </a:pathLst>
              </a:custGeom>
              <a:solidFill>
                <a:srgbClr val="A5A585"/>
              </a:solidFill>
              <a:ln w="9525">
                <a:noFill/>
                <a:round/>
                <a:headEnd/>
                <a:tailEnd/>
              </a:ln>
            </p:spPr>
            <p:txBody>
              <a:bodyPr/>
              <a:lstStyle/>
              <a:p>
                <a:endParaRPr lang="zh-CN" altLang="en-US"/>
              </a:p>
            </p:txBody>
          </p:sp>
          <p:sp>
            <p:nvSpPr>
              <p:cNvPr id="273471" name="Freeform 63"/>
              <p:cNvSpPr>
                <a:spLocks/>
              </p:cNvSpPr>
              <p:nvPr/>
            </p:nvSpPr>
            <p:spPr bwMode="auto">
              <a:xfrm>
                <a:off x="4552" y="3170"/>
                <a:ext cx="146" cy="332"/>
              </a:xfrm>
              <a:custGeom>
                <a:avLst/>
                <a:gdLst/>
                <a:ahLst/>
                <a:cxnLst>
                  <a:cxn ang="0">
                    <a:pos x="50" y="332"/>
                  </a:cxn>
                  <a:cxn ang="0">
                    <a:pos x="0" y="50"/>
                  </a:cxn>
                  <a:cxn ang="0">
                    <a:pos x="146" y="0"/>
                  </a:cxn>
                  <a:cxn ang="0">
                    <a:pos x="146" y="269"/>
                  </a:cxn>
                  <a:cxn ang="0">
                    <a:pos x="50" y="332"/>
                  </a:cxn>
                </a:cxnLst>
                <a:rect l="0" t="0" r="r" b="b"/>
                <a:pathLst>
                  <a:path w="146" h="332">
                    <a:moveTo>
                      <a:pt x="50" y="332"/>
                    </a:moveTo>
                    <a:lnTo>
                      <a:pt x="0" y="50"/>
                    </a:lnTo>
                    <a:lnTo>
                      <a:pt x="146" y="0"/>
                    </a:lnTo>
                    <a:lnTo>
                      <a:pt x="146" y="269"/>
                    </a:lnTo>
                    <a:lnTo>
                      <a:pt x="50" y="332"/>
                    </a:lnTo>
                    <a:close/>
                  </a:path>
                </a:pathLst>
              </a:custGeom>
              <a:solidFill>
                <a:srgbClr val="A5A585"/>
              </a:solidFill>
              <a:ln w="9525">
                <a:noFill/>
                <a:round/>
                <a:headEnd/>
                <a:tailEnd/>
              </a:ln>
            </p:spPr>
            <p:txBody>
              <a:bodyPr/>
              <a:lstStyle/>
              <a:p>
                <a:endParaRPr lang="zh-CN" altLang="en-US"/>
              </a:p>
            </p:txBody>
          </p:sp>
          <p:sp>
            <p:nvSpPr>
              <p:cNvPr id="273472" name="Freeform 64"/>
              <p:cNvSpPr>
                <a:spLocks/>
              </p:cNvSpPr>
              <p:nvPr/>
            </p:nvSpPr>
            <p:spPr bwMode="auto">
              <a:xfrm>
                <a:off x="4486" y="3170"/>
                <a:ext cx="212" cy="62"/>
              </a:xfrm>
              <a:custGeom>
                <a:avLst/>
                <a:gdLst/>
                <a:ahLst/>
                <a:cxnLst>
                  <a:cxn ang="0">
                    <a:pos x="0" y="62"/>
                  </a:cxn>
                  <a:cxn ang="0">
                    <a:pos x="91" y="0"/>
                  </a:cxn>
                  <a:cxn ang="0">
                    <a:pos x="212" y="0"/>
                  </a:cxn>
                  <a:cxn ang="0">
                    <a:pos x="116" y="62"/>
                  </a:cxn>
                  <a:cxn ang="0">
                    <a:pos x="0" y="62"/>
                  </a:cxn>
                </a:cxnLst>
                <a:rect l="0" t="0" r="r" b="b"/>
                <a:pathLst>
                  <a:path w="212" h="62">
                    <a:moveTo>
                      <a:pt x="0" y="62"/>
                    </a:moveTo>
                    <a:lnTo>
                      <a:pt x="91" y="0"/>
                    </a:lnTo>
                    <a:lnTo>
                      <a:pt x="212" y="0"/>
                    </a:lnTo>
                    <a:lnTo>
                      <a:pt x="116" y="62"/>
                    </a:lnTo>
                    <a:lnTo>
                      <a:pt x="0" y="62"/>
                    </a:lnTo>
                    <a:close/>
                  </a:path>
                </a:pathLst>
              </a:custGeom>
              <a:solidFill>
                <a:srgbClr val="C9C9B6"/>
              </a:solidFill>
              <a:ln w="9525">
                <a:noFill/>
                <a:round/>
                <a:headEnd/>
                <a:tailEnd/>
              </a:ln>
            </p:spPr>
            <p:txBody>
              <a:bodyPr/>
              <a:lstStyle/>
              <a:p>
                <a:endParaRPr lang="zh-CN" altLang="en-US"/>
              </a:p>
            </p:txBody>
          </p:sp>
          <p:sp>
            <p:nvSpPr>
              <p:cNvPr id="273473" name="Freeform 65"/>
              <p:cNvSpPr>
                <a:spLocks/>
              </p:cNvSpPr>
              <p:nvPr/>
            </p:nvSpPr>
            <p:spPr bwMode="auto">
              <a:xfrm>
                <a:off x="4486" y="3170"/>
                <a:ext cx="212" cy="62"/>
              </a:xfrm>
              <a:custGeom>
                <a:avLst/>
                <a:gdLst/>
                <a:ahLst/>
                <a:cxnLst>
                  <a:cxn ang="0">
                    <a:pos x="0" y="62"/>
                  </a:cxn>
                  <a:cxn ang="0">
                    <a:pos x="91" y="0"/>
                  </a:cxn>
                  <a:cxn ang="0">
                    <a:pos x="212" y="0"/>
                  </a:cxn>
                  <a:cxn ang="0">
                    <a:pos x="116" y="62"/>
                  </a:cxn>
                  <a:cxn ang="0">
                    <a:pos x="0" y="62"/>
                  </a:cxn>
                </a:cxnLst>
                <a:rect l="0" t="0" r="r" b="b"/>
                <a:pathLst>
                  <a:path w="212" h="62">
                    <a:moveTo>
                      <a:pt x="0" y="62"/>
                    </a:moveTo>
                    <a:lnTo>
                      <a:pt x="91" y="0"/>
                    </a:lnTo>
                    <a:lnTo>
                      <a:pt x="212" y="0"/>
                    </a:lnTo>
                    <a:lnTo>
                      <a:pt x="116" y="62"/>
                    </a:lnTo>
                    <a:lnTo>
                      <a:pt x="0" y="62"/>
                    </a:lnTo>
                    <a:close/>
                  </a:path>
                </a:pathLst>
              </a:custGeom>
              <a:solidFill>
                <a:srgbClr val="C9C9B6"/>
              </a:solidFill>
              <a:ln w="9525">
                <a:noFill/>
                <a:round/>
                <a:headEnd/>
                <a:tailEnd/>
              </a:ln>
            </p:spPr>
            <p:txBody>
              <a:bodyPr/>
              <a:lstStyle/>
              <a:p>
                <a:endParaRPr lang="zh-CN" altLang="en-US"/>
              </a:p>
            </p:txBody>
          </p:sp>
          <p:sp>
            <p:nvSpPr>
              <p:cNvPr id="273474" name="Rectangle 66"/>
              <p:cNvSpPr>
                <a:spLocks noChangeArrowheads="1"/>
              </p:cNvSpPr>
              <p:nvPr/>
            </p:nvSpPr>
            <p:spPr bwMode="auto">
              <a:xfrm>
                <a:off x="4486" y="3232"/>
                <a:ext cx="116" cy="270"/>
              </a:xfrm>
              <a:prstGeom prst="rect">
                <a:avLst/>
              </a:prstGeom>
              <a:solidFill>
                <a:srgbClr val="B7B79D"/>
              </a:solidFill>
              <a:ln w="9525">
                <a:noFill/>
                <a:miter lim="800000"/>
                <a:headEnd/>
                <a:tailEnd/>
              </a:ln>
            </p:spPr>
            <p:txBody>
              <a:bodyPr/>
              <a:lstStyle/>
              <a:p>
                <a:endParaRPr lang="zh-CN" altLang="en-US"/>
              </a:p>
            </p:txBody>
          </p:sp>
          <p:sp>
            <p:nvSpPr>
              <p:cNvPr id="273475" name="Rectangle 67"/>
              <p:cNvSpPr>
                <a:spLocks noChangeArrowheads="1"/>
              </p:cNvSpPr>
              <p:nvPr/>
            </p:nvSpPr>
            <p:spPr bwMode="auto">
              <a:xfrm>
                <a:off x="4491" y="3245"/>
                <a:ext cx="66" cy="44"/>
              </a:xfrm>
              <a:prstGeom prst="rect">
                <a:avLst/>
              </a:prstGeom>
              <a:solidFill>
                <a:srgbClr val="7A7A5A"/>
              </a:solidFill>
              <a:ln w="9525">
                <a:noFill/>
                <a:miter lim="800000"/>
                <a:headEnd/>
                <a:tailEnd/>
              </a:ln>
            </p:spPr>
            <p:txBody>
              <a:bodyPr/>
              <a:lstStyle/>
              <a:p>
                <a:endParaRPr lang="zh-CN" altLang="en-US"/>
              </a:p>
            </p:txBody>
          </p:sp>
          <p:sp>
            <p:nvSpPr>
              <p:cNvPr id="273476" name="Line 68"/>
              <p:cNvSpPr>
                <a:spLocks noChangeShapeType="1"/>
              </p:cNvSpPr>
              <p:nvPr/>
            </p:nvSpPr>
            <p:spPr bwMode="auto">
              <a:xfrm>
                <a:off x="4501" y="3264"/>
                <a:ext cx="41" cy="1"/>
              </a:xfrm>
              <a:prstGeom prst="line">
                <a:avLst/>
              </a:prstGeom>
              <a:noFill/>
              <a:ln w="7938">
                <a:solidFill>
                  <a:srgbClr val="313124"/>
                </a:solidFill>
                <a:round/>
                <a:headEnd/>
                <a:tailEnd/>
              </a:ln>
            </p:spPr>
            <p:txBody>
              <a:bodyPr/>
              <a:lstStyle/>
              <a:p>
                <a:endParaRPr lang="zh-CN" altLang="en-US"/>
              </a:p>
            </p:txBody>
          </p:sp>
          <p:sp>
            <p:nvSpPr>
              <p:cNvPr id="273477" name="Line 69"/>
              <p:cNvSpPr>
                <a:spLocks noChangeShapeType="1"/>
              </p:cNvSpPr>
              <p:nvPr/>
            </p:nvSpPr>
            <p:spPr bwMode="auto">
              <a:xfrm flipH="1">
                <a:off x="4491" y="3446"/>
                <a:ext cx="106" cy="1"/>
              </a:xfrm>
              <a:prstGeom prst="line">
                <a:avLst/>
              </a:prstGeom>
              <a:noFill/>
              <a:ln w="7938">
                <a:solidFill>
                  <a:srgbClr val="313124"/>
                </a:solidFill>
                <a:round/>
                <a:headEnd/>
                <a:tailEnd/>
              </a:ln>
            </p:spPr>
            <p:txBody>
              <a:bodyPr/>
              <a:lstStyle/>
              <a:p>
                <a:endParaRPr lang="zh-CN" altLang="en-US"/>
              </a:p>
            </p:txBody>
          </p:sp>
          <p:sp>
            <p:nvSpPr>
              <p:cNvPr id="273478" name="Line 70"/>
              <p:cNvSpPr>
                <a:spLocks noChangeShapeType="1"/>
              </p:cNvSpPr>
              <p:nvPr/>
            </p:nvSpPr>
            <p:spPr bwMode="auto">
              <a:xfrm flipH="1">
                <a:off x="4491" y="3333"/>
                <a:ext cx="106" cy="1"/>
              </a:xfrm>
              <a:prstGeom prst="line">
                <a:avLst/>
              </a:prstGeom>
              <a:noFill/>
              <a:ln w="7938">
                <a:solidFill>
                  <a:srgbClr val="313124"/>
                </a:solidFill>
                <a:round/>
                <a:headEnd/>
                <a:tailEnd/>
              </a:ln>
            </p:spPr>
            <p:txBody>
              <a:bodyPr/>
              <a:lstStyle/>
              <a:p>
                <a:endParaRPr lang="zh-CN" altLang="en-US"/>
              </a:p>
            </p:txBody>
          </p:sp>
        </p:grpSp>
      </p:grpSp>
      <p:grpSp>
        <p:nvGrpSpPr>
          <p:cNvPr id="273479" name="Group 71"/>
          <p:cNvGrpSpPr>
            <a:grpSpLocks/>
          </p:cNvGrpSpPr>
          <p:nvPr/>
        </p:nvGrpSpPr>
        <p:grpSpPr bwMode="auto">
          <a:xfrm>
            <a:off x="7989888" y="5518150"/>
            <a:ext cx="390525" cy="661988"/>
            <a:chOff x="4260" y="3515"/>
            <a:chExt cx="216" cy="339"/>
          </a:xfrm>
        </p:grpSpPr>
        <p:grpSp>
          <p:nvGrpSpPr>
            <p:cNvPr id="273480" name="Group 72"/>
            <p:cNvGrpSpPr>
              <a:grpSpLocks/>
            </p:cNvGrpSpPr>
            <p:nvPr/>
          </p:nvGrpSpPr>
          <p:grpSpPr bwMode="auto">
            <a:xfrm>
              <a:off x="4265" y="3521"/>
              <a:ext cx="211" cy="333"/>
              <a:chOff x="4265" y="3521"/>
              <a:chExt cx="211" cy="333"/>
            </a:xfrm>
          </p:grpSpPr>
          <p:sp>
            <p:nvSpPr>
              <p:cNvPr id="273481" name="Freeform 73"/>
              <p:cNvSpPr>
                <a:spLocks/>
              </p:cNvSpPr>
              <p:nvPr/>
            </p:nvSpPr>
            <p:spPr bwMode="auto">
              <a:xfrm>
                <a:off x="4330" y="3521"/>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73482" name="Freeform 74"/>
              <p:cNvSpPr>
                <a:spLocks/>
              </p:cNvSpPr>
              <p:nvPr/>
            </p:nvSpPr>
            <p:spPr bwMode="auto">
              <a:xfrm>
                <a:off x="4330" y="3521"/>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73483" name="Freeform 75"/>
              <p:cNvSpPr>
                <a:spLocks/>
              </p:cNvSpPr>
              <p:nvPr/>
            </p:nvSpPr>
            <p:spPr bwMode="auto">
              <a:xfrm>
                <a:off x="4265" y="3521"/>
                <a:ext cx="211" cy="63"/>
              </a:xfrm>
              <a:custGeom>
                <a:avLst/>
                <a:gdLst/>
                <a:ahLst/>
                <a:cxnLst>
                  <a:cxn ang="0">
                    <a:pos x="0" y="63"/>
                  </a:cxn>
                  <a:cxn ang="0">
                    <a:pos x="90" y="0"/>
                  </a:cxn>
                  <a:cxn ang="0">
                    <a:pos x="211" y="0"/>
                  </a:cxn>
                  <a:cxn ang="0">
                    <a:pos x="115" y="63"/>
                  </a:cxn>
                  <a:cxn ang="0">
                    <a:pos x="0" y="63"/>
                  </a:cxn>
                </a:cxnLst>
                <a:rect l="0" t="0" r="r" b="b"/>
                <a:pathLst>
                  <a:path w="211" h="63">
                    <a:moveTo>
                      <a:pt x="0" y="63"/>
                    </a:moveTo>
                    <a:lnTo>
                      <a:pt x="90" y="0"/>
                    </a:lnTo>
                    <a:lnTo>
                      <a:pt x="211" y="0"/>
                    </a:lnTo>
                    <a:lnTo>
                      <a:pt x="115" y="63"/>
                    </a:lnTo>
                    <a:lnTo>
                      <a:pt x="0" y="63"/>
                    </a:lnTo>
                    <a:close/>
                  </a:path>
                </a:pathLst>
              </a:custGeom>
              <a:solidFill>
                <a:srgbClr val="000000"/>
              </a:solidFill>
              <a:ln w="9525">
                <a:noFill/>
                <a:round/>
                <a:headEnd/>
                <a:tailEnd/>
              </a:ln>
            </p:spPr>
            <p:txBody>
              <a:bodyPr/>
              <a:lstStyle/>
              <a:p>
                <a:endParaRPr lang="zh-CN" altLang="en-US"/>
              </a:p>
            </p:txBody>
          </p:sp>
          <p:sp>
            <p:nvSpPr>
              <p:cNvPr id="273484" name="Freeform 76"/>
              <p:cNvSpPr>
                <a:spLocks/>
              </p:cNvSpPr>
              <p:nvPr/>
            </p:nvSpPr>
            <p:spPr bwMode="auto">
              <a:xfrm>
                <a:off x="4265" y="3521"/>
                <a:ext cx="211" cy="63"/>
              </a:xfrm>
              <a:custGeom>
                <a:avLst/>
                <a:gdLst/>
                <a:ahLst/>
                <a:cxnLst>
                  <a:cxn ang="0">
                    <a:pos x="0" y="63"/>
                  </a:cxn>
                  <a:cxn ang="0">
                    <a:pos x="90" y="0"/>
                  </a:cxn>
                  <a:cxn ang="0">
                    <a:pos x="211" y="0"/>
                  </a:cxn>
                  <a:cxn ang="0">
                    <a:pos x="115" y="63"/>
                  </a:cxn>
                  <a:cxn ang="0">
                    <a:pos x="0" y="63"/>
                  </a:cxn>
                </a:cxnLst>
                <a:rect l="0" t="0" r="r" b="b"/>
                <a:pathLst>
                  <a:path w="211" h="63">
                    <a:moveTo>
                      <a:pt x="0" y="63"/>
                    </a:moveTo>
                    <a:lnTo>
                      <a:pt x="90" y="0"/>
                    </a:lnTo>
                    <a:lnTo>
                      <a:pt x="211" y="0"/>
                    </a:lnTo>
                    <a:lnTo>
                      <a:pt x="115" y="63"/>
                    </a:lnTo>
                    <a:lnTo>
                      <a:pt x="0" y="63"/>
                    </a:lnTo>
                    <a:close/>
                  </a:path>
                </a:pathLst>
              </a:custGeom>
              <a:solidFill>
                <a:srgbClr val="000000"/>
              </a:solidFill>
              <a:ln w="9525">
                <a:noFill/>
                <a:round/>
                <a:headEnd/>
                <a:tailEnd/>
              </a:ln>
            </p:spPr>
            <p:txBody>
              <a:bodyPr/>
              <a:lstStyle/>
              <a:p>
                <a:endParaRPr lang="zh-CN" altLang="en-US"/>
              </a:p>
            </p:txBody>
          </p:sp>
          <p:sp>
            <p:nvSpPr>
              <p:cNvPr id="273485" name="Rectangle 77"/>
              <p:cNvSpPr>
                <a:spLocks noChangeArrowheads="1"/>
              </p:cNvSpPr>
              <p:nvPr/>
            </p:nvSpPr>
            <p:spPr bwMode="auto">
              <a:xfrm>
                <a:off x="4265" y="3584"/>
                <a:ext cx="115" cy="270"/>
              </a:xfrm>
              <a:prstGeom prst="rect">
                <a:avLst/>
              </a:prstGeom>
              <a:solidFill>
                <a:srgbClr val="000000"/>
              </a:solidFill>
              <a:ln w="9525">
                <a:noFill/>
                <a:miter lim="800000"/>
                <a:headEnd/>
                <a:tailEnd/>
              </a:ln>
            </p:spPr>
            <p:txBody>
              <a:bodyPr/>
              <a:lstStyle/>
              <a:p>
                <a:endParaRPr lang="zh-CN" altLang="en-US"/>
              </a:p>
            </p:txBody>
          </p:sp>
          <p:sp>
            <p:nvSpPr>
              <p:cNvPr id="273486" name="Rectangle 78"/>
              <p:cNvSpPr>
                <a:spLocks noChangeArrowheads="1"/>
              </p:cNvSpPr>
              <p:nvPr/>
            </p:nvSpPr>
            <p:spPr bwMode="auto">
              <a:xfrm>
                <a:off x="4270" y="3596"/>
                <a:ext cx="65" cy="44"/>
              </a:xfrm>
              <a:prstGeom prst="rect">
                <a:avLst/>
              </a:prstGeom>
              <a:solidFill>
                <a:srgbClr val="000000"/>
              </a:solidFill>
              <a:ln w="9525">
                <a:noFill/>
                <a:miter lim="800000"/>
                <a:headEnd/>
                <a:tailEnd/>
              </a:ln>
            </p:spPr>
            <p:txBody>
              <a:bodyPr/>
              <a:lstStyle/>
              <a:p>
                <a:endParaRPr lang="zh-CN" altLang="en-US"/>
              </a:p>
            </p:txBody>
          </p:sp>
          <p:sp>
            <p:nvSpPr>
              <p:cNvPr id="273487" name="Line 79"/>
              <p:cNvSpPr>
                <a:spLocks noChangeShapeType="1"/>
              </p:cNvSpPr>
              <p:nvPr/>
            </p:nvSpPr>
            <p:spPr bwMode="auto">
              <a:xfrm>
                <a:off x="4275" y="3622"/>
                <a:ext cx="50" cy="1"/>
              </a:xfrm>
              <a:prstGeom prst="line">
                <a:avLst/>
              </a:prstGeom>
              <a:noFill/>
              <a:ln w="15875">
                <a:solidFill>
                  <a:srgbClr val="000000"/>
                </a:solidFill>
                <a:round/>
                <a:headEnd/>
                <a:tailEnd/>
              </a:ln>
            </p:spPr>
            <p:txBody>
              <a:bodyPr/>
              <a:lstStyle/>
              <a:p>
                <a:endParaRPr lang="zh-CN" altLang="en-US"/>
              </a:p>
            </p:txBody>
          </p:sp>
          <p:sp>
            <p:nvSpPr>
              <p:cNvPr id="273488" name="Line 80"/>
              <p:cNvSpPr>
                <a:spLocks noChangeShapeType="1"/>
              </p:cNvSpPr>
              <p:nvPr/>
            </p:nvSpPr>
            <p:spPr bwMode="auto">
              <a:xfrm flipH="1">
                <a:off x="4265" y="3797"/>
                <a:ext cx="115" cy="1"/>
              </a:xfrm>
              <a:prstGeom prst="line">
                <a:avLst/>
              </a:prstGeom>
              <a:noFill/>
              <a:ln w="15875">
                <a:solidFill>
                  <a:srgbClr val="000000"/>
                </a:solidFill>
                <a:round/>
                <a:headEnd/>
                <a:tailEnd/>
              </a:ln>
            </p:spPr>
            <p:txBody>
              <a:bodyPr/>
              <a:lstStyle/>
              <a:p>
                <a:endParaRPr lang="zh-CN" altLang="en-US"/>
              </a:p>
            </p:txBody>
          </p:sp>
          <p:sp>
            <p:nvSpPr>
              <p:cNvPr id="273489" name="Line 81"/>
              <p:cNvSpPr>
                <a:spLocks noChangeShapeType="1"/>
              </p:cNvSpPr>
              <p:nvPr/>
            </p:nvSpPr>
            <p:spPr bwMode="auto">
              <a:xfrm flipH="1">
                <a:off x="4265" y="3684"/>
                <a:ext cx="115" cy="1"/>
              </a:xfrm>
              <a:prstGeom prst="line">
                <a:avLst/>
              </a:prstGeom>
              <a:noFill/>
              <a:ln w="15875">
                <a:solidFill>
                  <a:srgbClr val="000000"/>
                </a:solidFill>
                <a:round/>
                <a:headEnd/>
                <a:tailEnd/>
              </a:ln>
            </p:spPr>
            <p:txBody>
              <a:bodyPr/>
              <a:lstStyle/>
              <a:p>
                <a:endParaRPr lang="zh-CN" altLang="en-US"/>
              </a:p>
            </p:txBody>
          </p:sp>
        </p:grpSp>
        <p:grpSp>
          <p:nvGrpSpPr>
            <p:cNvPr id="273490" name="Group 82"/>
            <p:cNvGrpSpPr>
              <a:grpSpLocks/>
            </p:cNvGrpSpPr>
            <p:nvPr/>
          </p:nvGrpSpPr>
          <p:grpSpPr bwMode="auto">
            <a:xfrm>
              <a:off x="4260" y="3515"/>
              <a:ext cx="211" cy="332"/>
              <a:chOff x="4260" y="3515"/>
              <a:chExt cx="211" cy="332"/>
            </a:xfrm>
          </p:grpSpPr>
          <p:sp>
            <p:nvSpPr>
              <p:cNvPr id="273491" name="Freeform 83"/>
              <p:cNvSpPr>
                <a:spLocks/>
              </p:cNvSpPr>
              <p:nvPr/>
            </p:nvSpPr>
            <p:spPr bwMode="auto">
              <a:xfrm>
                <a:off x="4325" y="3515"/>
                <a:ext cx="146" cy="332"/>
              </a:xfrm>
              <a:custGeom>
                <a:avLst/>
                <a:gdLst/>
                <a:ahLst/>
                <a:cxnLst>
                  <a:cxn ang="0">
                    <a:pos x="50" y="332"/>
                  </a:cxn>
                  <a:cxn ang="0">
                    <a:pos x="0" y="50"/>
                  </a:cxn>
                  <a:cxn ang="0">
                    <a:pos x="146" y="0"/>
                  </a:cxn>
                  <a:cxn ang="0">
                    <a:pos x="146" y="270"/>
                  </a:cxn>
                  <a:cxn ang="0">
                    <a:pos x="50" y="332"/>
                  </a:cxn>
                </a:cxnLst>
                <a:rect l="0" t="0" r="r" b="b"/>
                <a:pathLst>
                  <a:path w="146" h="332">
                    <a:moveTo>
                      <a:pt x="50" y="332"/>
                    </a:moveTo>
                    <a:lnTo>
                      <a:pt x="0" y="50"/>
                    </a:lnTo>
                    <a:lnTo>
                      <a:pt x="146" y="0"/>
                    </a:lnTo>
                    <a:lnTo>
                      <a:pt x="146" y="270"/>
                    </a:lnTo>
                    <a:lnTo>
                      <a:pt x="50" y="332"/>
                    </a:lnTo>
                    <a:close/>
                  </a:path>
                </a:pathLst>
              </a:custGeom>
              <a:solidFill>
                <a:srgbClr val="A5A585"/>
              </a:solidFill>
              <a:ln w="9525">
                <a:noFill/>
                <a:round/>
                <a:headEnd/>
                <a:tailEnd/>
              </a:ln>
            </p:spPr>
            <p:txBody>
              <a:bodyPr/>
              <a:lstStyle/>
              <a:p>
                <a:endParaRPr lang="zh-CN" altLang="en-US"/>
              </a:p>
            </p:txBody>
          </p:sp>
          <p:sp>
            <p:nvSpPr>
              <p:cNvPr id="273492" name="Freeform 84"/>
              <p:cNvSpPr>
                <a:spLocks/>
              </p:cNvSpPr>
              <p:nvPr/>
            </p:nvSpPr>
            <p:spPr bwMode="auto">
              <a:xfrm>
                <a:off x="4325" y="3515"/>
                <a:ext cx="146" cy="332"/>
              </a:xfrm>
              <a:custGeom>
                <a:avLst/>
                <a:gdLst/>
                <a:ahLst/>
                <a:cxnLst>
                  <a:cxn ang="0">
                    <a:pos x="50" y="332"/>
                  </a:cxn>
                  <a:cxn ang="0">
                    <a:pos x="0" y="50"/>
                  </a:cxn>
                  <a:cxn ang="0">
                    <a:pos x="146" y="0"/>
                  </a:cxn>
                  <a:cxn ang="0">
                    <a:pos x="146" y="270"/>
                  </a:cxn>
                  <a:cxn ang="0">
                    <a:pos x="50" y="332"/>
                  </a:cxn>
                </a:cxnLst>
                <a:rect l="0" t="0" r="r" b="b"/>
                <a:pathLst>
                  <a:path w="146" h="332">
                    <a:moveTo>
                      <a:pt x="50" y="332"/>
                    </a:moveTo>
                    <a:lnTo>
                      <a:pt x="0" y="50"/>
                    </a:lnTo>
                    <a:lnTo>
                      <a:pt x="146" y="0"/>
                    </a:lnTo>
                    <a:lnTo>
                      <a:pt x="146" y="270"/>
                    </a:lnTo>
                    <a:lnTo>
                      <a:pt x="50" y="332"/>
                    </a:lnTo>
                    <a:close/>
                  </a:path>
                </a:pathLst>
              </a:custGeom>
              <a:solidFill>
                <a:srgbClr val="A5A585"/>
              </a:solidFill>
              <a:ln w="9525">
                <a:noFill/>
                <a:round/>
                <a:headEnd/>
                <a:tailEnd/>
              </a:ln>
            </p:spPr>
            <p:txBody>
              <a:bodyPr/>
              <a:lstStyle/>
              <a:p>
                <a:endParaRPr lang="zh-CN" altLang="en-US"/>
              </a:p>
            </p:txBody>
          </p:sp>
          <p:sp>
            <p:nvSpPr>
              <p:cNvPr id="273493" name="Freeform 85"/>
              <p:cNvSpPr>
                <a:spLocks/>
              </p:cNvSpPr>
              <p:nvPr/>
            </p:nvSpPr>
            <p:spPr bwMode="auto">
              <a:xfrm>
                <a:off x="4260" y="3515"/>
                <a:ext cx="211" cy="63"/>
              </a:xfrm>
              <a:custGeom>
                <a:avLst/>
                <a:gdLst/>
                <a:ahLst/>
                <a:cxnLst>
                  <a:cxn ang="0">
                    <a:pos x="0" y="63"/>
                  </a:cxn>
                  <a:cxn ang="0">
                    <a:pos x="90" y="0"/>
                  </a:cxn>
                  <a:cxn ang="0">
                    <a:pos x="211" y="0"/>
                  </a:cxn>
                  <a:cxn ang="0">
                    <a:pos x="115" y="63"/>
                  </a:cxn>
                  <a:cxn ang="0">
                    <a:pos x="0" y="63"/>
                  </a:cxn>
                </a:cxnLst>
                <a:rect l="0" t="0" r="r" b="b"/>
                <a:pathLst>
                  <a:path w="211" h="63">
                    <a:moveTo>
                      <a:pt x="0" y="63"/>
                    </a:moveTo>
                    <a:lnTo>
                      <a:pt x="90" y="0"/>
                    </a:lnTo>
                    <a:lnTo>
                      <a:pt x="211" y="0"/>
                    </a:lnTo>
                    <a:lnTo>
                      <a:pt x="115" y="63"/>
                    </a:lnTo>
                    <a:lnTo>
                      <a:pt x="0" y="63"/>
                    </a:lnTo>
                    <a:close/>
                  </a:path>
                </a:pathLst>
              </a:custGeom>
              <a:solidFill>
                <a:srgbClr val="C9C9B6"/>
              </a:solidFill>
              <a:ln w="9525">
                <a:noFill/>
                <a:round/>
                <a:headEnd/>
                <a:tailEnd/>
              </a:ln>
            </p:spPr>
            <p:txBody>
              <a:bodyPr/>
              <a:lstStyle/>
              <a:p>
                <a:endParaRPr lang="zh-CN" altLang="en-US"/>
              </a:p>
            </p:txBody>
          </p:sp>
          <p:sp>
            <p:nvSpPr>
              <p:cNvPr id="273494" name="Freeform 86"/>
              <p:cNvSpPr>
                <a:spLocks/>
              </p:cNvSpPr>
              <p:nvPr/>
            </p:nvSpPr>
            <p:spPr bwMode="auto">
              <a:xfrm>
                <a:off x="4260" y="3515"/>
                <a:ext cx="211" cy="63"/>
              </a:xfrm>
              <a:custGeom>
                <a:avLst/>
                <a:gdLst/>
                <a:ahLst/>
                <a:cxnLst>
                  <a:cxn ang="0">
                    <a:pos x="0" y="63"/>
                  </a:cxn>
                  <a:cxn ang="0">
                    <a:pos x="90" y="0"/>
                  </a:cxn>
                  <a:cxn ang="0">
                    <a:pos x="211" y="0"/>
                  </a:cxn>
                  <a:cxn ang="0">
                    <a:pos x="115" y="63"/>
                  </a:cxn>
                  <a:cxn ang="0">
                    <a:pos x="0" y="63"/>
                  </a:cxn>
                </a:cxnLst>
                <a:rect l="0" t="0" r="r" b="b"/>
                <a:pathLst>
                  <a:path w="211" h="63">
                    <a:moveTo>
                      <a:pt x="0" y="63"/>
                    </a:moveTo>
                    <a:lnTo>
                      <a:pt x="90" y="0"/>
                    </a:lnTo>
                    <a:lnTo>
                      <a:pt x="211" y="0"/>
                    </a:lnTo>
                    <a:lnTo>
                      <a:pt x="115" y="63"/>
                    </a:lnTo>
                    <a:lnTo>
                      <a:pt x="0" y="63"/>
                    </a:lnTo>
                    <a:close/>
                  </a:path>
                </a:pathLst>
              </a:custGeom>
              <a:solidFill>
                <a:srgbClr val="C9C9B6"/>
              </a:solidFill>
              <a:ln w="9525">
                <a:noFill/>
                <a:round/>
                <a:headEnd/>
                <a:tailEnd/>
              </a:ln>
            </p:spPr>
            <p:txBody>
              <a:bodyPr/>
              <a:lstStyle/>
              <a:p>
                <a:endParaRPr lang="zh-CN" altLang="en-US"/>
              </a:p>
            </p:txBody>
          </p:sp>
          <p:sp>
            <p:nvSpPr>
              <p:cNvPr id="273495" name="Rectangle 87"/>
              <p:cNvSpPr>
                <a:spLocks noChangeArrowheads="1"/>
              </p:cNvSpPr>
              <p:nvPr/>
            </p:nvSpPr>
            <p:spPr bwMode="auto">
              <a:xfrm>
                <a:off x="4260" y="3578"/>
                <a:ext cx="115" cy="269"/>
              </a:xfrm>
              <a:prstGeom prst="rect">
                <a:avLst/>
              </a:prstGeom>
              <a:solidFill>
                <a:srgbClr val="B7B79D"/>
              </a:solidFill>
              <a:ln w="9525">
                <a:noFill/>
                <a:miter lim="800000"/>
                <a:headEnd/>
                <a:tailEnd/>
              </a:ln>
            </p:spPr>
            <p:txBody>
              <a:bodyPr/>
              <a:lstStyle/>
              <a:p>
                <a:endParaRPr lang="zh-CN" altLang="en-US"/>
              </a:p>
            </p:txBody>
          </p:sp>
          <p:sp>
            <p:nvSpPr>
              <p:cNvPr id="273496" name="Rectangle 88"/>
              <p:cNvSpPr>
                <a:spLocks noChangeArrowheads="1"/>
              </p:cNvSpPr>
              <p:nvPr/>
            </p:nvSpPr>
            <p:spPr bwMode="auto">
              <a:xfrm>
                <a:off x="4265" y="3590"/>
                <a:ext cx="65" cy="44"/>
              </a:xfrm>
              <a:prstGeom prst="rect">
                <a:avLst/>
              </a:prstGeom>
              <a:solidFill>
                <a:srgbClr val="7A7A5A"/>
              </a:solidFill>
              <a:ln w="9525">
                <a:noFill/>
                <a:miter lim="800000"/>
                <a:headEnd/>
                <a:tailEnd/>
              </a:ln>
            </p:spPr>
            <p:txBody>
              <a:bodyPr/>
              <a:lstStyle/>
              <a:p>
                <a:endParaRPr lang="zh-CN" altLang="en-US"/>
              </a:p>
            </p:txBody>
          </p:sp>
          <p:sp>
            <p:nvSpPr>
              <p:cNvPr id="273497" name="Line 89"/>
              <p:cNvSpPr>
                <a:spLocks noChangeShapeType="1"/>
              </p:cNvSpPr>
              <p:nvPr/>
            </p:nvSpPr>
            <p:spPr bwMode="auto">
              <a:xfrm>
                <a:off x="4275" y="3609"/>
                <a:ext cx="40" cy="1"/>
              </a:xfrm>
              <a:prstGeom prst="line">
                <a:avLst/>
              </a:prstGeom>
              <a:noFill/>
              <a:ln w="7938">
                <a:solidFill>
                  <a:srgbClr val="313124"/>
                </a:solidFill>
                <a:round/>
                <a:headEnd/>
                <a:tailEnd/>
              </a:ln>
            </p:spPr>
            <p:txBody>
              <a:bodyPr/>
              <a:lstStyle/>
              <a:p>
                <a:endParaRPr lang="zh-CN" altLang="en-US"/>
              </a:p>
            </p:txBody>
          </p:sp>
          <p:sp>
            <p:nvSpPr>
              <p:cNvPr id="273498" name="Line 90"/>
              <p:cNvSpPr>
                <a:spLocks noChangeShapeType="1"/>
              </p:cNvSpPr>
              <p:nvPr/>
            </p:nvSpPr>
            <p:spPr bwMode="auto">
              <a:xfrm flipH="1">
                <a:off x="4265" y="3791"/>
                <a:ext cx="105" cy="1"/>
              </a:xfrm>
              <a:prstGeom prst="line">
                <a:avLst/>
              </a:prstGeom>
              <a:noFill/>
              <a:ln w="7938">
                <a:solidFill>
                  <a:srgbClr val="313124"/>
                </a:solidFill>
                <a:round/>
                <a:headEnd/>
                <a:tailEnd/>
              </a:ln>
            </p:spPr>
            <p:txBody>
              <a:bodyPr/>
              <a:lstStyle/>
              <a:p>
                <a:endParaRPr lang="zh-CN" altLang="en-US"/>
              </a:p>
            </p:txBody>
          </p:sp>
          <p:sp>
            <p:nvSpPr>
              <p:cNvPr id="273499" name="Line 91"/>
              <p:cNvSpPr>
                <a:spLocks noChangeShapeType="1"/>
              </p:cNvSpPr>
              <p:nvPr/>
            </p:nvSpPr>
            <p:spPr bwMode="auto">
              <a:xfrm flipH="1">
                <a:off x="4265" y="3678"/>
                <a:ext cx="105" cy="1"/>
              </a:xfrm>
              <a:prstGeom prst="line">
                <a:avLst/>
              </a:prstGeom>
              <a:noFill/>
              <a:ln w="7938">
                <a:solidFill>
                  <a:srgbClr val="313124"/>
                </a:solidFill>
                <a:round/>
                <a:headEnd/>
                <a:tailEnd/>
              </a:ln>
            </p:spPr>
            <p:txBody>
              <a:bodyPr/>
              <a:lstStyle/>
              <a:p>
                <a:endParaRPr lang="zh-CN" altLang="en-US"/>
              </a:p>
            </p:txBody>
          </p:sp>
        </p:grpSp>
      </p:grpSp>
      <p:sp>
        <p:nvSpPr>
          <p:cNvPr id="273500" name="Rectangle 92"/>
          <p:cNvSpPr>
            <a:spLocks noChangeArrowheads="1"/>
          </p:cNvSpPr>
          <p:nvPr/>
        </p:nvSpPr>
        <p:spPr bwMode="auto">
          <a:xfrm>
            <a:off x="2109788" y="3444875"/>
            <a:ext cx="30162" cy="2598738"/>
          </a:xfrm>
          <a:prstGeom prst="rect">
            <a:avLst/>
          </a:prstGeom>
          <a:solidFill>
            <a:srgbClr val="000000"/>
          </a:solidFill>
          <a:ln w="28575">
            <a:solidFill>
              <a:srgbClr val="333399"/>
            </a:solidFill>
            <a:miter lim="800000"/>
            <a:headEnd/>
            <a:tailEnd/>
          </a:ln>
        </p:spPr>
        <p:txBody>
          <a:bodyPr/>
          <a:lstStyle/>
          <a:p>
            <a:endParaRPr lang="zh-CN" altLang="en-US"/>
          </a:p>
        </p:txBody>
      </p:sp>
      <p:sp>
        <p:nvSpPr>
          <p:cNvPr id="273501" name="Line 93"/>
          <p:cNvSpPr>
            <a:spLocks noChangeShapeType="1"/>
          </p:cNvSpPr>
          <p:nvPr/>
        </p:nvSpPr>
        <p:spPr bwMode="auto">
          <a:xfrm>
            <a:off x="1303338" y="3825875"/>
            <a:ext cx="820737" cy="3175"/>
          </a:xfrm>
          <a:prstGeom prst="line">
            <a:avLst/>
          </a:prstGeom>
          <a:noFill/>
          <a:ln w="28575">
            <a:solidFill>
              <a:srgbClr val="333399"/>
            </a:solidFill>
            <a:round/>
            <a:headEnd/>
            <a:tailEnd/>
          </a:ln>
        </p:spPr>
        <p:txBody>
          <a:bodyPr/>
          <a:lstStyle/>
          <a:p>
            <a:endParaRPr lang="zh-CN" altLang="en-US"/>
          </a:p>
        </p:txBody>
      </p:sp>
      <p:sp>
        <p:nvSpPr>
          <p:cNvPr id="273502" name="Line 94"/>
          <p:cNvSpPr>
            <a:spLocks noChangeShapeType="1"/>
          </p:cNvSpPr>
          <p:nvPr/>
        </p:nvSpPr>
        <p:spPr bwMode="auto">
          <a:xfrm>
            <a:off x="1549400" y="4535488"/>
            <a:ext cx="574675" cy="1587"/>
          </a:xfrm>
          <a:prstGeom prst="line">
            <a:avLst/>
          </a:prstGeom>
          <a:noFill/>
          <a:ln w="28575">
            <a:solidFill>
              <a:srgbClr val="333399"/>
            </a:solidFill>
            <a:round/>
            <a:headEnd/>
            <a:tailEnd/>
          </a:ln>
        </p:spPr>
        <p:txBody>
          <a:bodyPr/>
          <a:lstStyle/>
          <a:p>
            <a:endParaRPr lang="zh-CN" altLang="en-US"/>
          </a:p>
        </p:txBody>
      </p:sp>
      <p:sp>
        <p:nvSpPr>
          <p:cNvPr id="273503" name="Line 95"/>
          <p:cNvSpPr>
            <a:spLocks noChangeShapeType="1"/>
          </p:cNvSpPr>
          <p:nvPr/>
        </p:nvSpPr>
        <p:spPr bwMode="auto">
          <a:xfrm>
            <a:off x="890588" y="5037138"/>
            <a:ext cx="1233487" cy="3175"/>
          </a:xfrm>
          <a:prstGeom prst="line">
            <a:avLst/>
          </a:prstGeom>
          <a:noFill/>
          <a:ln w="28575">
            <a:solidFill>
              <a:srgbClr val="333399"/>
            </a:solidFill>
            <a:round/>
            <a:headEnd/>
            <a:tailEnd/>
          </a:ln>
        </p:spPr>
        <p:txBody>
          <a:bodyPr/>
          <a:lstStyle/>
          <a:p>
            <a:endParaRPr lang="zh-CN" altLang="en-US"/>
          </a:p>
        </p:txBody>
      </p:sp>
      <p:sp>
        <p:nvSpPr>
          <p:cNvPr id="273504" name="Line 96"/>
          <p:cNvSpPr>
            <a:spLocks noChangeShapeType="1"/>
          </p:cNvSpPr>
          <p:nvPr/>
        </p:nvSpPr>
        <p:spPr bwMode="auto">
          <a:xfrm>
            <a:off x="1384300" y="5654675"/>
            <a:ext cx="739775" cy="3175"/>
          </a:xfrm>
          <a:prstGeom prst="line">
            <a:avLst/>
          </a:prstGeom>
          <a:noFill/>
          <a:ln w="28575">
            <a:solidFill>
              <a:srgbClr val="333399"/>
            </a:solidFill>
            <a:round/>
            <a:headEnd/>
            <a:tailEnd/>
          </a:ln>
        </p:spPr>
        <p:txBody>
          <a:bodyPr/>
          <a:lstStyle/>
          <a:p>
            <a:endParaRPr lang="zh-CN" altLang="en-US"/>
          </a:p>
        </p:txBody>
      </p:sp>
      <p:sp>
        <p:nvSpPr>
          <p:cNvPr id="273505" name="Line 97"/>
          <p:cNvSpPr>
            <a:spLocks noChangeShapeType="1"/>
          </p:cNvSpPr>
          <p:nvPr/>
        </p:nvSpPr>
        <p:spPr bwMode="auto">
          <a:xfrm>
            <a:off x="2124075" y="5832475"/>
            <a:ext cx="411163" cy="3175"/>
          </a:xfrm>
          <a:prstGeom prst="line">
            <a:avLst/>
          </a:prstGeom>
          <a:noFill/>
          <a:ln w="28575">
            <a:solidFill>
              <a:srgbClr val="333399"/>
            </a:solidFill>
            <a:round/>
            <a:headEnd/>
            <a:tailEnd/>
          </a:ln>
        </p:spPr>
        <p:txBody>
          <a:bodyPr/>
          <a:lstStyle/>
          <a:p>
            <a:endParaRPr lang="zh-CN" altLang="en-US"/>
          </a:p>
        </p:txBody>
      </p:sp>
      <p:sp>
        <p:nvSpPr>
          <p:cNvPr id="273506" name="Line 98"/>
          <p:cNvSpPr>
            <a:spLocks noChangeShapeType="1"/>
          </p:cNvSpPr>
          <p:nvPr/>
        </p:nvSpPr>
        <p:spPr bwMode="auto">
          <a:xfrm flipV="1">
            <a:off x="2916238" y="4868863"/>
            <a:ext cx="719137" cy="647700"/>
          </a:xfrm>
          <a:prstGeom prst="line">
            <a:avLst/>
          </a:prstGeom>
          <a:noFill/>
          <a:ln w="28575">
            <a:solidFill>
              <a:srgbClr val="333399"/>
            </a:solidFill>
            <a:round/>
            <a:headEnd/>
            <a:tailEnd/>
          </a:ln>
          <a:effectLst/>
        </p:spPr>
        <p:txBody>
          <a:bodyPr/>
          <a:lstStyle/>
          <a:p>
            <a:endParaRPr lang="zh-CN" altLang="en-US"/>
          </a:p>
        </p:txBody>
      </p:sp>
      <p:sp>
        <p:nvSpPr>
          <p:cNvPr id="273507" name="Line 99"/>
          <p:cNvSpPr>
            <a:spLocks noChangeShapeType="1"/>
          </p:cNvSpPr>
          <p:nvPr/>
        </p:nvSpPr>
        <p:spPr bwMode="auto">
          <a:xfrm>
            <a:off x="2124075" y="4772025"/>
            <a:ext cx="1398588" cy="1588"/>
          </a:xfrm>
          <a:prstGeom prst="line">
            <a:avLst/>
          </a:prstGeom>
          <a:noFill/>
          <a:ln w="28575">
            <a:solidFill>
              <a:srgbClr val="333399"/>
            </a:solidFill>
            <a:round/>
            <a:headEnd/>
            <a:tailEnd/>
          </a:ln>
        </p:spPr>
        <p:txBody>
          <a:bodyPr/>
          <a:lstStyle/>
          <a:p>
            <a:endParaRPr lang="zh-CN" altLang="en-US"/>
          </a:p>
        </p:txBody>
      </p:sp>
      <p:grpSp>
        <p:nvGrpSpPr>
          <p:cNvPr id="273508" name="Group 100"/>
          <p:cNvGrpSpPr>
            <a:grpSpLocks/>
          </p:cNvGrpSpPr>
          <p:nvPr/>
        </p:nvGrpSpPr>
        <p:grpSpPr bwMode="auto">
          <a:xfrm>
            <a:off x="3375025" y="4576763"/>
            <a:ext cx="560388" cy="374650"/>
            <a:chOff x="2154" y="3033"/>
            <a:chExt cx="309" cy="192"/>
          </a:xfrm>
        </p:grpSpPr>
        <p:sp>
          <p:nvSpPr>
            <p:cNvPr id="273509" name="Oval 101"/>
            <p:cNvSpPr>
              <a:spLocks noChangeArrowheads="1"/>
            </p:cNvSpPr>
            <p:nvPr/>
          </p:nvSpPr>
          <p:spPr bwMode="auto">
            <a:xfrm>
              <a:off x="2155" y="3113"/>
              <a:ext cx="308" cy="112"/>
            </a:xfrm>
            <a:prstGeom prst="ellipse">
              <a:avLst/>
            </a:prstGeom>
            <a:solidFill>
              <a:srgbClr val="0078AA"/>
            </a:solidFill>
            <a:ln w="3175">
              <a:solidFill>
                <a:srgbClr val="AAE6FF"/>
              </a:solidFill>
              <a:round/>
              <a:headEnd/>
              <a:tailEnd/>
            </a:ln>
          </p:spPr>
          <p:txBody>
            <a:bodyPr/>
            <a:lstStyle/>
            <a:p>
              <a:endParaRPr lang="zh-CN" altLang="en-US"/>
            </a:p>
          </p:txBody>
        </p:sp>
        <p:sp>
          <p:nvSpPr>
            <p:cNvPr id="273510" name="Rectangle 102"/>
            <p:cNvSpPr>
              <a:spLocks noChangeArrowheads="1"/>
            </p:cNvSpPr>
            <p:nvPr/>
          </p:nvSpPr>
          <p:spPr bwMode="auto">
            <a:xfrm>
              <a:off x="2154" y="3090"/>
              <a:ext cx="308" cy="80"/>
            </a:xfrm>
            <a:prstGeom prst="rect">
              <a:avLst/>
            </a:prstGeom>
            <a:solidFill>
              <a:srgbClr val="0078AA"/>
            </a:solidFill>
            <a:ln w="9525">
              <a:noFill/>
              <a:miter lim="800000"/>
              <a:headEnd/>
              <a:tailEnd/>
            </a:ln>
          </p:spPr>
          <p:txBody>
            <a:bodyPr/>
            <a:lstStyle/>
            <a:p>
              <a:endParaRPr lang="zh-CN" altLang="en-US"/>
            </a:p>
          </p:txBody>
        </p:sp>
        <p:sp>
          <p:nvSpPr>
            <p:cNvPr id="273511" name="Rectangle 103"/>
            <p:cNvSpPr>
              <a:spLocks noChangeArrowheads="1"/>
            </p:cNvSpPr>
            <p:nvPr/>
          </p:nvSpPr>
          <p:spPr bwMode="auto">
            <a:xfrm>
              <a:off x="2154" y="3090"/>
              <a:ext cx="308" cy="80"/>
            </a:xfrm>
            <a:prstGeom prst="rect">
              <a:avLst/>
            </a:prstGeom>
            <a:solidFill>
              <a:srgbClr val="0078AA"/>
            </a:solidFill>
            <a:ln w="9525">
              <a:noFill/>
              <a:miter lim="800000"/>
              <a:headEnd/>
              <a:tailEnd/>
            </a:ln>
          </p:spPr>
          <p:txBody>
            <a:bodyPr/>
            <a:lstStyle/>
            <a:p>
              <a:endParaRPr lang="zh-CN" altLang="en-US"/>
            </a:p>
          </p:txBody>
        </p:sp>
        <p:sp>
          <p:nvSpPr>
            <p:cNvPr id="273512" name="Oval 104"/>
            <p:cNvSpPr>
              <a:spLocks noChangeArrowheads="1"/>
            </p:cNvSpPr>
            <p:nvPr/>
          </p:nvSpPr>
          <p:spPr bwMode="auto">
            <a:xfrm>
              <a:off x="2155" y="3033"/>
              <a:ext cx="308" cy="112"/>
            </a:xfrm>
            <a:prstGeom prst="ellipse">
              <a:avLst/>
            </a:prstGeom>
            <a:solidFill>
              <a:srgbClr val="00B4FF"/>
            </a:solidFill>
            <a:ln w="3175">
              <a:solidFill>
                <a:srgbClr val="AAE6FF"/>
              </a:solidFill>
              <a:round/>
              <a:headEnd/>
              <a:tailEnd/>
            </a:ln>
          </p:spPr>
          <p:txBody>
            <a:bodyPr/>
            <a:lstStyle/>
            <a:p>
              <a:endParaRPr lang="zh-CN" altLang="en-US"/>
            </a:p>
          </p:txBody>
        </p:sp>
        <p:grpSp>
          <p:nvGrpSpPr>
            <p:cNvPr id="273513" name="Group 105"/>
            <p:cNvGrpSpPr>
              <a:grpSpLocks/>
            </p:cNvGrpSpPr>
            <p:nvPr/>
          </p:nvGrpSpPr>
          <p:grpSpPr bwMode="auto">
            <a:xfrm>
              <a:off x="2201" y="3046"/>
              <a:ext cx="214" cy="86"/>
              <a:chOff x="2201" y="3046"/>
              <a:chExt cx="214" cy="86"/>
            </a:xfrm>
          </p:grpSpPr>
          <p:grpSp>
            <p:nvGrpSpPr>
              <p:cNvPr id="273514" name="Group 106"/>
              <p:cNvGrpSpPr>
                <a:grpSpLocks/>
              </p:cNvGrpSpPr>
              <p:nvPr/>
            </p:nvGrpSpPr>
            <p:grpSpPr bwMode="auto">
              <a:xfrm>
                <a:off x="2201" y="3046"/>
                <a:ext cx="212" cy="84"/>
                <a:chOff x="2201" y="3046"/>
                <a:chExt cx="212" cy="84"/>
              </a:xfrm>
            </p:grpSpPr>
            <p:sp>
              <p:nvSpPr>
                <p:cNvPr id="273515" name="Freeform 107"/>
                <p:cNvSpPr>
                  <a:spLocks/>
                </p:cNvSpPr>
                <p:nvPr/>
              </p:nvSpPr>
              <p:spPr bwMode="auto">
                <a:xfrm>
                  <a:off x="2312" y="3048"/>
                  <a:ext cx="101" cy="36"/>
                </a:xfrm>
                <a:custGeom>
                  <a:avLst/>
                  <a:gdLst/>
                  <a:ahLst/>
                  <a:cxnLst>
                    <a:cxn ang="0">
                      <a:pos x="0" y="28"/>
                    </a:cxn>
                    <a:cxn ang="0">
                      <a:pos x="22" y="36"/>
                    </a:cxn>
                    <a:cxn ang="0">
                      <a:pos x="77" y="12"/>
                    </a:cxn>
                    <a:cxn ang="0">
                      <a:pos x="101" y="20"/>
                    </a:cxn>
                    <a:cxn ang="0">
                      <a:pos x="88" y="0"/>
                    </a:cxn>
                    <a:cxn ang="0">
                      <a:pos x="24" y="0"/>
                    </a:cxn>
                    <a:cxn ang="0">
                      <a:pos x="50" y="6"/>
                    </a:cxn>
                    <a:cxn ang="0">
                      <a:pos x="0" y="28"/>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round/>
                  <a:headEnd/>
                  <a:tailEnd/>
                </a:ln>
              </p:spPr>
              <p:txBody>
                <a:bodyPr/>
                <a:lstStyle/>
                <a:p>
                  <a:endParaRPr lang="zh-CN" altLang="en-US"/>
                </a:p>
              </p:txBody>
            </p:sp>
            <p:sp>
              <p:nvSpPr>
                <p:cNvPr id="273516" name="Freeform 108"/>
                <p:cNvSpPr>
                  <a:spLocks/>
                </p:cNvSpPr>
                <p:nvPr/>
              </p:nvSpPr>
              <p:spPr bwMode="auto">
                <a:xfrm>
                  <a:off x="2312" y="3048"/>
                  <a:ext cx="101" cy="36"/>
                </a:xfrm>
                <a:custGeom>
                  <a:avLst/>
                  <a:gdLst/>
                  <a:ahLst/>
                  <a:cxnLst>
                    <a:cxn ang="0">
                      <a:pos x="0" y="28"/>
                    </a:cxn>
                    <a:cxn ang="0">
                      <a:pos x="22" y="36"/>
                    </a:cxn>
                    <a:cxn ang="0">
                      <a:pos x="77" y="12"/>
                    </a:cxn>
                    <a:cxn ang="0">
                      <a:pos x="101" y="20"/>
                    </a:cxn>
                    <a:cxn ang="0">
                      <a:pos x="88" y="0"/>
                    </a:cxn>
                    <a:cxn ang="0">
                      <a:pos x="24" y="0"/>
                    </a:cxn>
                    <a:cxn ang="0">
                      <a:pos x="50" y="6"/>
                    </a:cxn>
                    <a:cxn ang="0">
                      <a:pos x="0" y="28"/>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round/>
                  <a:headEnd/>
                  <a:tailEnd/>
                </a:ln>
              </p:spPr>
              <p:txBody>
                <a:bodyPr/>
                <a:lstStyle/>
                <a:p>
                  <a:endParaRPr lang="zh-CN" altLang="en-US"/>
                </a:p>
              </p:txBody>
            </p:sp>
            <p:sp>
              <p:nvSpPr>
                <p:cNvPr id="273517" name="Freeform 109"/>
                <p:cNvSpPr>
                  <a:spLocks/>
                </p:cNvSpPr>
                <p:nvPr/>
              </p:nvSpPr>
              <p:spPr bwMode="auto">
                <a:xfrm>
                  <a:off x="2201" y="3090"/>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round/>
                  <a:headEnd/>
                  <a:tailEnd/>
                </a:ln>
              </p:spPr>
              <p:txBody>
                <a:bodyPr/>
                <a:lstStyle/>
                <a:p>
                  <a:endParaRPr lang="zh-CN" altLang="en-US"/>
                </a:p>
              </p:txBody>
            </p:sp>
            <p:sp>
              <p:nvSpPr>
                <p:cNvPr id="273518" name="Freeform 110"/>
                <p:cNvSpPr>
                  <a:spLocks/>
                </p:cNvSpPr>
                <p:nvPr/>
              </p:nvSpPr>
              <p:spPr bwMode="auto">
                <a:xfrm>
                  <a:off x="2201" y="3090"/>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round/>
                  <a:headEnd/>
                  <a:tailEnd/>
                </a:ln>
              </p:spPr>
              <p:txBody>
                <a:bodyPr/>
                <a:lstStyle/>
                <a:p>
                  <a:endParaRPr lang="zh-CN" altLang="en-US"/>
                </a:p>
              </p:txBody>
            </p:sp>
            <p:sp>
              <p:nvSpPr>
                <p:cNvPr id="273519" name="Freeform 111"/>
                <p:cNvSpPr>
                  <a:spLocks/>
                </p:cNvSpPr>
                <p:nvPr/>
              </p:nvSpPr>
              <p:spPr bwMode="auto">
                <a:xfrm>
                  <a:off x="2206" y="3046"/>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round/>
                  <a:headEnd/>
                  <a:tailEnd/>
                </a:ln>
              </p:spPr>
              <p:txBody>
                <a:bodyPr/>
                <a:lstStyle/>
                <a:p>
                  <a:endParaRPr lang="zh-CN" altLang="en-US"/>
                </a:p>
              </p:txBody>
            </p:sp>
            <p:sp>
              <p:nvSpPr>
                <p:cNvPr id="273520" name="Freeform 112"/>
                <p:cNvSpPr>
                  <a:spLocks/>
                </p:cNvSpPr>
                <p:nvPr/>
              </p:nvSpPr>
              <p:spPr bwMode="auto">
                <a:xfrm>
                  <a:off x="2206" y="3046"/>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round/>
                  <a:headEnd/>
                  <a:tailEnd/>
                </a:ln>
              </p:spPr>
              <p:txBody>
                <a:bodyPr/>
                <a:lstStyle/>
                <a:p>
                  <a:endParaRPr lang="zh-CN" altLang="en-US"/>
                </a:p>
              </p:txBody>
            </p:sp>
            <p:sp>
              <p:nvSpPr>
                <p:cNvPr id="273521" name="Freeform 113"/>
                <p:cNvSpPr>
                  <a:spLocks/>
                </p:cNvSpPr>
                <p:nvPr/>
              </p:nvSpPr>
              <p:spPr bwMode="auto">
                <a:xfrm>
                  <a:off x="2308" y="3094"/>
                  <a:ext cx="101" cy="36"/>
                </a:xfrm>
                <a:custGeom>
                  <a:avLst/>
                  <a:gdLst/>
                  <a:ahLst/>
                  <a:cxnLst>
                    <a:cxn ang="0">
                      <a:pos x="101" y="28"/>
                    </a:cxn>
                    <a:cxn ang="0">
                      <a:pos x="79" y="36"/>
                    </a:cxn>
                    <a:cxn ang="0">
                      <a:pos x="26" y="12"/>
                    </a:cxn>
                    <a:cxn ang="0">
                      <a:pos x="0" y="20"/>
                    </a:cxn>
                    <a:cxn ang="0">
                      <a:pos x="13" y="0"/>
                    </a:cxn>
                    <a:cxn ang="0">
                      <a:pos x="79" y="0"/>
                    </a:cxn>
                    <a:cxn ang="0">
                      <a:pos x="51" y="6"/>
                    </a:cxn>
                    <a:cxn ang="0">
                      <a:pos x="101" y="28"/>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round/>
                  <a:headEnd/>
                  <a:tailEnd/>
                </a:ln>
              </p:spPr>
              <p:txBody>
                <a:bodyPr/>
                <a:lstStyle/>
                <a:p>
                  <a:endParaRPr lang="zh-CN" altLang="en-US"/>
                </a:p>
              </p:txBody>
            </p:sp>
            <p:sp>
              <p:nvSpPr>
                <p:cNvPr id="273522" name="Freeform 114"/>
                <p:cNvSpPr>
                  <a:spLocks/>
                </p:cNvSpPr>
                <p:nvPr/>
              </p:nvSpPr>
              <p:spPr bwMode="auto">
                <a:xfrm>
                  <a:off x="2308" y="3094"/>
                  <a:ext cx="101" cy="36"/>
                </a:xfrm>
                <a:custGeom>
                  <a:avLst/>
                  <a:gdLst/>
                  <a:ahLst/>
                  <a:cxnLst>
                    <a:cxn ang="0">
                      <a:pos x="101" y="28"/>
                    </a:cxn>
                    <a:cxn ang="0">
                      <a:pos x="79" y="36"/>
                    </a:cxn>
                    <a:cxn ang="0">
                      <a:pos x="26" y="12"/>
                    </a:cxn>
                    <a:cxn ang="0">
                      <a:pos x="0" y="20"/>
                    </a:cxn>
                    <a:cxn ang="0">
                      <a:pos x="13" y="0"/>
                    </a:cxn>
                    <a:cxn ang="0">
                      <a:pos x="79" y="0"/>
                    </a:cxn>
                    <a:cxn ang="0">
                      <a:pos x="51" y="6"/>
                    </a:cxn>
                    <a:cxn ang="0">
                      <a:pos x="101" y="28"/>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round/>
                  <a:headEnd/>
                  <a:tailEnd/>
                </a:ln>
              </p:spPr>
              <p:txBody>
                <a:bodyPr/>
                <a:lstStyle/>
                <a:p>
                  <a:endParaRPr lang="zh-CN" altLang="en-US"/>
                </a:p>
              </p:txBody>
            </p:sp>
          </p:grpSp>
          <p:grpSp>
            <p:nvGrpSpPr>
              <p:cNvPr id="273523" name="Group 115"/>
              <p:cNvGrpSpPr>
                <a:grpSpLocks/>
              </p:cNvGrpSpPr>
              <p:nvPr/>
            </p:nvGrpSpPr>
            <p:grpSpPr bwMode="auto">
              <a:xfrm>
                <a:off x="2203" y="3048"/>
                <a:ext cx="212" cy="84"/>
                <a:chOff x="2203" y="3048"/>
                <a:chExt cx="212" cy="84"/>
              </a:xfrm>
            </p:grpSpPr>
            <p:sp>
              <p:nvSpPr>
                <p:cNvPr id="273524" name="Freeform 116"/>
                <p:cNvSpPr>
                  <a:spLocks/>
                </p:cNvSpPr>
                <p:nvPr/>
              </p:nvSpPr>
              <p:spPr bwMode="auto">
                <a:xfrm>
                  <a:off x="2313" y="3050"/>
                  <a:ext cx="102" cy="36"/>
                </a:xfrm>
                <a:custGeom>
                  <a:avLst/>
                  <a:gdLst/>
                  <a:ahLst/>
                  <a:cxnLst>
                    <a:cxn ang="0">
                      <a:pos x="0" y="28"/>
                    </a:cxn>
                    <a:cxn ang="0">
                      <a:pos x="23" y="36"/>
                    </a:cxn>
                    <a:cxn ang="0">
                      <a:pos x="77" y="12"/>
                    </a:cxn>
                    <a:cxn ang="0">
                      <a:pos x="102" y="20"/>
                    </a:cxn>
                    <a:cxn ang="0">
                      <a:pos x="89" y="0"/>
                    </a:cxn>
                    <a:cxn ang="0">
                      <a:pos x="25" y="0"/>
                    </a:cxn>
                    <a:cxn ang="0">
                      <a:pos x="51" y="6"/>
                    </a:cxn>
                    <a:cxn ang="0">
                      <a:pos x="0" y="28"/>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round/>
                  <a:headEnd/>
                  <a:tailEnd/>
                </a:ln>
              </p:spPr>
              <p:txBody>
                <a:bodyPr/>
                <a:lstStyle/>
                <a:p>
                  <a:endParaRPr lang="zh-CN" altLang="en-US"/>
                </a:p>
              </p:txBody>
            </p:sp>
            <p:sp>
              <p:nvSpPr>
                <p:cNvPr id="273525" name="Freeform 117"/>
                <p:cNvSpPr>
                  <a:spLocks/>
                </p:cNvSpPr>
                <p:nvPr/>
              </p:nvSpPr>
              <p:spPr bwMode="auto">
                <a:xfrm>
                  <a:off x="2313" y="3050"/>
                  <a:ext cx="102" cy="36"/>
                </a:xfrm>
                <a:custGeom>
                  <a:avLst/>
                  <a:gdLst/>
                  <a:ahLst/>
                  <a:cxnLst>
                    <a:cxn ang="0">
                      <a:pos x="0" y="28"/>
                    </a:cxn>
                    <a:cxn ang="0">
                      <a:pos x="23" y="36"/>
                    </a:cxn>
                    <a:cxn ang="0">
                      <a:pos x="77" y="12"/>
                    </a:cxn>
                    <a:cxn ang="0">
                      <a:pos x="102" y="20"/>
                    </a:cxn>
                    <a:cxn ang="0">
                      <a:pos x="89" y="0"/>
                    </a:cxn>
                    <a:cxn ang="0">
                      <a:pos x="25" y="0"/>
                    </a:cxn>
                    <a:cxn ang="0">
                      <a:pos x="51" y="6"/>
                    </a:cxn>
                    <a:cxn ang="0">
                      <a:pos x="0" y="28"/>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round/>
                  <a:headEnd/>
                  <a:tailEnd/>
                </a:ln>
              </p:spPr>
              <p:txBody>
                <a:bodyPr/>
                <a:lstStyle/>
                <a:p>
                  <a:endParaRPr lang="zh-CN" altLang="en-US"/>
                </a:p>
              </p:txBody>
            </p:sp>
            <p:sp>
              <p:nvSpPr>
                <p:cNvPr id="273526" name="Freeform 118"/>
                <p:cNvSpPr>
                  <a:spLocks/>
                </p:cNvSpPr>
                <p:nvPr/>
              </p:nvSpPr>
              <p:spPr bwMode="auto">
                <a:xfrm>
                  <a:off x="2203" y="3092"/>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round/>
                  <a:headEnd/>
                  <a:tailEnd/>
                </a:ln>
              </p:spPr>
              <p:txBody>
                <a:bodyPr/>
                <a:lstStyle/>
                <a:p>
                  <a:endParaRPr lang="zh-CN" altLang="en-US"/>
                </a:p>
              </p:txBody>
            </p:sp>
            <p:sp>
              <p:nvSpPr>
                <p:cNvPr id="273527" name="Freeform 119"/>
                <p:cNvSpPr>
                  <a:spLocks/>
                </p:cNvSpPr>
                <p:nvPr/>
              </p:nvSpPr>
              <p:spPr bwMode="auto">
                <a:xfrm>
                  <a:off x="2203" y="3092"/>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round/>
                  <a:headEnd/>
                  <a:tailEnd/>
                </a:ln>
              </p:spPr>
              <p:txBody>
                <a:bodyPr/>
                <a:lstStyle/>
                <a:p>
                  <a:endParaRPr lang="zh-CN" altLang="en-US"/>
                </a:p>
              </p:txBody>
            </p:sp>
            <p:sp>
              <p:nvSpPr>
                <p:cNvPr id="273528" name="Freeform 120"/>
                <p:cNvSpPr>
                  <a:spLocks/>
                </p:cNvSpPr>
                <p:nvPr/>
              </p:nvSpPr>
              <p:spPr bwMode="auto">
                <a:xfrm>
                  <a:off x="2208" y="3048"/>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round/>
                  <a:headEnd/>
                  <a:tailEnd/>
                </a:ln>
              </p:spPr>
              <p:txBody>
                <a:bodyPr/>
                <a:lstStyle/>
                <a:p>
                  <a:endParaRPr lang="zh-CN" altLang="en-US"/>
                </a:p>
              </p:txBody>
            </p:sp>
            <p:sp>
              <p:nvSpPr>
                <p:cNvPr id="273529" name="Freeform 121"/>
                <p:cNvSpPr>
                  <a:spLocks/>
                </p:cNvSpPr>
                <p:nvPr/>
              </p:nvSpPr>
              <p:spPr bwMode="auto">
                <a:xfrm>
                  <a:off x="2208" y="3048"/>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round/>
                  <a:headEnd/>
                  <a:tailEnd/>
                </a:ln>
              </p:spPr>
              <p:txBody>
                <a:bodyPr/>
                <a:lstStyle/>
                <a:p>
                  <a:endParaRPr lang="zh-CN" altLang="en-US"/>
                </a:p>
              </p:txBody>
            </p:sp>
            <p:sp>
              <p:nvSpPr>
                <p:cNvPr id="273530" name="Freeform 122"/>
                <p:cNvSpPr>
                  <a:spLocks/>
                </p:cNvSpPr>
                <p:nvPr/>
              </p:nvSpPr>
              <p:spPr bwMode="auto">
                <a:xfrm>
                  <a:off x="2310" y="3096"/>
                  <a:ext cx="101" cy="36"/>
                </a:xfrm>
                <a:custGeom>
                  <a:avLst/>
                  <a:gdLst/>
                  <a:ahLst/>
                  <a:cxnLst>
                    <a:cxn ang="0">
                      <a:pos x="101" y="28"/>
                    </a:cxn>
                    <a:cxn ang="0">
                      <a:pos x="79" y="36"/>
                    </a:cxn>
                    <a:cxn ang="0">
                      <a:pos x="26" y="12"/>
                    </a:cxn>
                    <a:cxn ang="0">
                      <a:pos x="0" y="20"/>
                    </a:cxn>
                    <a:cxn ang="0">
                      <a:pos x="13" y="0"/>
                    </a:cxn>
                    <a:cxn ang="0">
                      <a:pos x="79" y="0"/>
                    </a:cxn>
                    <a:cxn ang="0">
                      <a:pos x="50" y="6"/>
                    </a:cxn>
                    <a:cxn ang="0">
                      <a:pos x="101" y="28"/>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round/>
                  <a:headEnd/>
                  <a:tailEnd/>
                </a:ln>
              </p:spPr>
              <p:txBody>
                <a:bodyPr/>
                <a:lstStyle/>
                <a:p>
                  <a:endParaRPr lang="zh-CN" altLang="en-US"/>
                </a:p>
              </p:txBody>
            </p:sp>
            <p:sp>
              <p:nvSpPr>
                <p:cNvPr id="273531" name="Freeform 123"/>
                <p:cNvSpPr>
                  <a:spLocks/>
                </p:cNvSpPr>
                <p:nvPr/>
              </p:nvSpPr>
              <p:spPr bwMode="auto">
                <a:xfrm>
                  <a:off x="2310" y="3096"/>
                  <a:ext cx="101" cy="36"/>
                </a:xfrm>
                <a:custGeom>
                  <a:avLst/>
                  <a:gdLst/>
                  <a:ahLst/>
                  <a:cxnLst>
                    <a:cxn ang="0">
                      <a:pos x="101" y="28"/>
                    </a:cxn>
                    <a:cxn ang="0">
                      <a:pos x="79" y="36"/>
                    </a:cxn>
                    <a:cxn ang="0">
                      <a:pos x="26" y="12"/>
                    </a:cxn>
                    <a:cxn ang="0">
                      <a:pos x="0" y="20"/>
                    </a:cxn>
                    <a:cxn ang="0">
                      <a:pos x="13" y="0"/>
                    </a:cxn>
                    <a:cxn ang="0">
                      <a:pos x="79" y="0"/>
                    </a:cxn>
                    <a:cxn ang="0">
                      <a:pos x="50" y="6"/>
                    </a:cxn>
                    <a:cxn ang="0">
                      <a:pos x="101" y="28"/>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round/>
                  <a:headEnd/>
                  <a:tailEnd/>
                </a:ln>
              </p:spPr>
              <p:txBody>
                <a:bodyPr/>
                <a:lstStyle/>
                <a:p>
                  <a:endParaRPr lang="zh-CN" altLang="en-US"/>
                </a:p>
              </p:txBody>
            </p:sp>
          </p:grpSp>
        </p:grpSp>
        <p:sp>
          <p:nvSpPr>
            <p:cNvPr id="273532" name="Line 124"/>
            <p:cNvSpPr>
              <a:spLocks noChangeShapeType="1"/>
            </p:cNvSpPr>
            <p:nvPr/>
          </p:nvSpPr>
          <p:spPr bwMode="auto">
            <a:xfrm>
              <a:off x="2154" y="3088"/>
              <a:ext cx="1" cy="80"/>
            </a:xfrm>
            <a:prstGeom prst="line">
              <a:avLst/>
            </a:prstGeom>
            <a:noFill/>
            <a:ln w="3175">
              <a:solidFill>
                <a:srgbClr val="AAE6FF"/>
              </a:solidFill>
              <a:round/>
              <a:headEnd/>
              <a:tailEnd/>
            </a:ln>
          </p:spPr>
          <p:txBody>
            <a:bodyPr/>
            <a:lstStyle/>
            <a:p>
              <a:endParaRPr lang="zh-CN" altLang="en-US"/>
            </a:p>
          </p:txBody>
        </p:sp>
        <p:sp>
          <p:nvSpPr>
            <p:cNvPr id="273533" name="Line 125"/>
            <p:cNvSpPr>
              <a:spLocks noChangeShapeType="1"/>
            </p:cNvSpPr>
            <p:nvPr/>
          </p:nvSpPr>
          <p:spPr bwMode="auto">
            <a:xfrm>
              <a:off x="2462" y="3088"/>
              <a:ext cx="1" cy="80"/>
            </a:xfrm>
            <a:prstGeom prst="line">
              <a:avLst/>
            </a:prstGeom>
            <a:noFill/>
            <a:ln w="3175">
              <a:solidFill>
                <a:srgbClr val="AAE6FF"/>
              </a:solidFill>
              <a:round/>
              <a:headEnd/>
              <a:tailEnd/>
            </a:ln>
          </p:spPr>
          <p:txBody>
            <a:bodyPr/>
            <a:lstStyle/>
            <a:p>
              <a:endParaRPr lang="zh-CN" altLang="en-US"/>
            </a:p>
          </p:txBody>
        </p:sp>
      </p:grpSp>
      <p:grpSp>
        <p:nvGrpSpPr>
          <p:cNvPr id="273534" name="Group 126"/>
          <p:cNvGrpSpPr>
            <a:grpSpLocks/>
          </p:cNvGrpSpPr>
          <p:nvPr/>
        </p:nvGrpSpPr>
        <p:grpSpPr bwMode="auto">
          <a:xfrm>
            <a:off x="1139825" y="3363913"/>
            <a:ext cx="514350" cy="517525"/>
            <a:chOff x="921" y="2412"/>
            <a:chExt cx="284" cy="265"/>
          </a:xfrm>
        </p:grpSpPr>
        <p:grpSp>
          <p:nvGrpSpPr>
            <p:cNvPr id="273535" name="Group 127"/>
            <p:cNvGrpSpPr>
              <a:grpSpLocks/>
            </p:cNvGrpSpPr>
            <p:nvPr/>
          </p:nvGrpSpPr>
          <p:grpSpPr bwMode="auto">
            <a:xfrm>
              <a:off x="928" y="2417"/>
              <a:ext cx="277" cy="260"/>
              <a:chOff x="928" y="2417"/>
              <a:chExt cx="277" cy="260"/>
            </a:xfrm>
          </p:grpSpPr>
          <p:sp>
            <p:nvSpPr>
              <p:cNvPr id="273536" name="Freeform 128"/>
              <p:cNvSpPr>
                <a:spLocks/>
              </p:cNvSpPr>
              <p:nvPr/>
            </p:nvSpPr>
            <p:spPr bwMode="auto">
              <a:xfrm>
                <a:off x="935" y="2552"/>
                <a:ext cx="262" cy="25"/>
              </a:xfrm>
              <a:custGeom>
                <a:avLst/>
                <a:gdLst/>
                <a:ahLst/>
                <a:cxnLst>
                  <a:cxn ang="0">
                    <a:pos x="0" y="25"/>
                  </a:cxn>
                  <a:cxn ang="0">
                    <a:pos x="31" y="0"/>
                  </a:cxn>
                  <a:cxn ang="0">
                    <a:pos x="231" y="0"/>
                  </a:cxn>
                  <a:cxn ang="0">
                    <a:pos x="262" y="25"/>
                  </a:cxn>
                  <a:cxn ang="0">
                    <a:pos x="0" y="25"/>
                  </a:cxn>
                </a:cxnLst>
                <a:rect l="0" t="0" r="r" b="b"/>
                <a:pathLst>
                  <a:path w="262" h="25">
                    <a:moveTo>
                      <a:pt x="0" y="25"/>
                    </a:moveTo>
                    <a:lnTo>
                      <a:pt x="31" y="0"/>
                    </a:lnTo>
                    <a:lnTo>
                      <a:pt x="231" y="0"/>
                    </a:lnTo>
                    <a:lnTo>
                      <a:pt x="262" y="25"/>
                    </a:lnTo>
                    <a:lnTo>
                      <a:pt x="0" y="25"/>
                    </a:lnTo>
                    <a:close/>
                  </a:path>
                </a:pathLst>
              </a:custGeom>
              <a:solidFill>
                <a:srgbClr val="000000"/>
              </a:solidFill>
              <a:ln w="9525">
                <a:noFill/>
                <a:round/>
                <a:headEnd/>
                <a:tailEnd/>
              </a:ln>
            </p:spPr>
            <p:txBody>
              <a:bodyPr/>
              <a:lstStyle/>
              <a:p>
                <a:endParaRPr lang="zh-CN" altLang="en-US"/>
              </a:p>
            </p:txBody>
          </p:sp>
          <p:sp>
            <p:nvSpPr>
              <p:cNvPr id="273537" name="Freeform 129"/>
              <p:cNvSpPr>
                <a:spLocks/>
              </p:cNvSpPr>
              <p:nvPr/>
            </p:nvSpPr>
            <p:spPr bwMode="auto">
              <a:xfrm>
                <a:off x="935" y="2552"/>
                <a:ext cx="262" cy="25"/>
              </a:xfrm>
              <a:custGeom>
                <a:avLst/>
                <a:gdLst/>
                <a:ahLst/>
                <a:cxnLst>
                  <a:cxn ang="0">
                    <a:pos x="0" y="25"/>
                  </a:cxn>
                  <a:cxn ang="0">
                    <a:pos x="31" y="0"/>
                  </a:cxn>
                  <a:cxn ang="0">
                    <a:pos x="231" y="0"/>
                  </a:cxn>
                  <a:cxn ang="0">
                    <a:pos x="262" y="25"/>
                  </a:cxn>
                  <a:cxn ang="0">
                    <a:pos x="0" y="25"/>
                  </a:cxn>
                </a:cxnLst>
                <a:rect l="0" t="0" r="r" b="b"/>
                <a:pathLst>
                  <a:path w="262" h="25">
                    <a:moveTo>
                      <a:pt x="0" y="25"/>
                    </a:moveTo>
                    <a:lnTo>
                      <a:pt x="31" y="0"/>
                    </a:lnTo>
                    <a:lnTo>
                      <a:pt x="231" y="0"/>
                    </a:lnTo>
                    <a:lnTo>
                      <a:pt x="262" y="25"/>
                    </a:lnTo>
                    <a:lnTo>
                      <a:pt x="0" y="25"/>
                    </a:lnTo>
                    <a:close/>
                  </a:path>
                </a:pathLst>
              </a:custGeom>
              <a:solidFill>
                <a:srgbClr val="000000"/>
              </a:solidFill>
              <a:ln w="9525">
                <a:noFill/>
                <a:round/>
                <a:headEnd/>
                <a:tailEnd/>
              </a:ln>
            </p:spPr>
            <p:txBody>
              <a:bodyPr/>
              <a:lstStyle/>
              <a:p>
                <a:endParaRPr lang="zh-CN" altLang="en-US"/>
              </a:p>
            </p:txBody>
          </p:sp>
          <p:sp>
            <p:nvSpPr>
              <p:cNvPr id="273538" name="Freeform 130"/>
              <p:cNvSpPr>
                <a:spLocks/>
              </p:cNvSpPr>
              <p:nvPr/>
            </p:nvSpPr>
            <p:spPr bwMode="auto">
              <a:xfrm>
                <a:off x="974" y="2417"/>
                <a:ext cx="185" cy="17"/>
              </a:xfrm>
              <a:custGeom>
                <a:avLst/>
                <a:gdLst/>
                <a:ahLst/>
                <a:cxnLst>
                  <a:cxn ang="0">
                    <a:pos x="0" y="17"/>
                  </a:cxn>
                  <a:cxn ang="0">
                    <a:pos x="23" y="0"/>
                  </a:cxn>
                  <a:cxn ang="0">
                    <a:pos x="163" y="0"/>
                  </a:cxn>
                  <a:cxn ang="0">
                    <a:pos x="185" y="17"/>
                  </a:cxn>
                  <a:cxn ang="0">
                    <a:pos x="0" y="17"/>
                  </a:cxn>
                </a:cxnLst>
                <a:rect l="0" t="0" r="r" b="b"/>
                <a:pathLst>
                  <a:path w="185" h="17">
                    <a:moveTo>
                      <a:pt x="0" y="17"/>
                    </a:moveTo>
                    <a:lnTo>
                      <a:pt x="23" y="0"/>
                    </a:lnTo>
                    <a:lnTo>
                      <a:pt x="163" y="0"/>
                    </a:lnTo>
                    <a:lnTo>
                      <a:pt x="185" y="17"/>
                    </a:lnTo>
                    <a:lnTo>
                      <a:pt x="0" y="17"/>
                    </a:lnTo>
                    <a:close/>
                  </a:path>
                </a:pathLst>
              </a:custGeom>
              <a:solidFill>
                <a:srgbClr val="000000"/>
              </a:solidFill>
              <a:ln w="9525">
                <a:noFill/>
                <a:round/>
                <a:headEnd/>
                <a:tailEnd/>
              </a:ln>
            </p:spPr>
            <p:txBody>
              <a:bodyPr/>
              <a:lstStyle/>
              <a:p>
                <a:endParaRPr lang="zh-CN" altLang="en-US"/>
              </a:p>
            </p:txBody>
          </p:sp>
          <p:sp>
            <p:nvSpPr>
              <p:cNvPr id="273539" name="Freeform 131"/>
              <p:cNvSpPr>
                <a:spLocks/>
              </p:cNvSpPr>
              <p:nvPr/>
            </p:nvSpPr>
            <p:spPr bwMode="auto">
              <a:xfrm>
                <a:off x="974" y="2417"/>
                <a:ext cx="185" cy="17"/>
              </a:xfrm>
              <a:custGeom>
                <a:avLst/>
                <a:gdLst/>
                <a:ahLst/>
                <a:cxnLst>
                  <a:cxn ang="0">
                    <a:pos x="0" y="17"/>
                  </a:cxn>
                  <a:cxn ang="0">
                    <a:pos x="23" y="0"/>
                  </a:cxn>
                  <a:cxn ang="0">
                    <a:pos x="163" y="0"/>
                  </a:cxn>
                  <a:cxn ang="0">
                    <a:pos x="185" y="17"/>
                  </a:cxn>
                  <a:cxn ang="0">
                    <a:pos x="0" y="17"/>
                  </a:cxn>
                </a:cxnLst>
                <a:rect l="0" t="0" r="r" b="b"/>
                <a:pathLst>
                  <a:path w="185" h="17">
                    <a:moveTo>
                      <a:pt x="0" y="17"/>
                    </a:moveTo>
                    <a:lnTo>
                      <a:pt x="23" y="0"/>
                    </a:lnTo>
                    <a:lnTo>
                      <a:pt x="163" y="0"/>
                    </a:lnTo>
                    <a:lnTo>
                      <a:pt x="185" y="17"/>
                    </a:lnTo>
                    <a:lnTo>
                      <a:pt x="0" y="17"/>
                    </a:lnTo>
                    <a:close/>
                  </a:path>
                </a:pathLst>
              </a:custGeom>
              <a:solidFill>
                <a:srgbClr val="000000"/>
              </a:solidFill>
              <a:ln w="9525">
                <a:noFill/>
                <a:round/>
                <a:headEnd/>
                <a:tailEnd/>
              </a:ln>
            </p:spPr>
            <p:txBody>
              <a:bodyPr/>
              <a:lstStyle/>
              <a:p>
                <a:endParaRPr lang="zh-CN" altLang="en-US"/>
              </a:p>
            </p:txBody>
          </p:sp>
          <p:sp>
            <p:nvSpPr>
              <p:cNvPr id="273540" name="Rectangle 132"/>
              <p:cNvSpPr>
                <a:spLocks noChangeArrowheads="1"/>
              </p:cNvSpPr>
              <p:nvPr/>
            </p:nvSpPr>
            <p:spPr bwMode="auto">
              <a:xfrm>
                <a:off x="974" y="2434"/>
                <a:ext cx="185" cy="132"/>
              </a:xfrm>
              <a:prstGeom prst="rect">
                <a:avLst/>
              </a:prstGeom>
              <a:solidFill>
                <a:srgbClr val="000000"/>
              </a:solidFill>
              <a:ln w="9525">
                <a:noFill/>
                <a:miter lim="800000"/>
                <a:headEnd/>
                <a:tailEnd/>
              </a:ln>
            </p:spPr>
            <p:txBody>
              <a:bodyPr/>
              <a:lstStyle/>
              <a:p>
                <a:endParaRPr lang="zh-CN" altLang="en-US"/>
              </a:p>
            </p:txBody>
          </p:sp>
          <p:sp>
            <p:nvSpPr>
              <p:cNvPr id="273541" name="Rectangle 133"/>
              <p:cNvSpPr>
                <a:spLocks noChangeArrowheads="1"/>
              </p:cNvSpPr>
              <p:nvPr/>
            </p:nvSpPr>
            <p:spPr bwMode="auto">
              <a:xfrm>
                <a:off x="937" y="2576"/>
                <a:ext cx="260" cy="59"/>
              </a:xfrm>
              <a:prstGeom prst="rect">
                <a:avLst/>
              </a:prstGeom>
              <a:solidFill>
                <a:srgbClr val="000000"/>
              </a:solidFill>
              <a:ln w="9525">
                <a:noFill/>
                <a:miter lim="800000"/>
                <a:headEnd/>
                <a:tailEnd/>
              </a:ln>
            </p:spPr>
            <p:txBody>
              <a:bodyPr/>
              <a:lstStyle/>
              <a:p>
                <a:endParaRPr lang="zh-CN" altLang="en-US"/>
              </a:p>
            </p:txBody>
          </p:sp>
          <p:sp>
            <p:nvSpPr>
              <p:cNvPr id="273542" name="Rectangle 134"/>
              <p:cNvSpPr>
                <a:spLocks noChangeArrowheads="1"/>
              </p:cNvSpPr>
              <p:nvPr/>
            </p:nvSpPr>
            <p:spPr bwMode="auto">
              <a:xfrm>
                <a:off x="992" y="2450"/>
                <a:ext cx="150" cy="102"/>
              </a:xfrm>
              <a:prstGeom prst="rect">
                <a:avLst/>
              </a:prstGeom>
              <a:solidFill>
                <a:srgbClr val="000000"/>
              </a:solidFill>
              <a:ln w="9525">
                <a:noFill/>
                <a:miter lim="800000"/>
                <a:headEnd/>
                <a:tailEnd/>
              </a:ln>
            </p:spPr>
            <p:txBody>
              <a:bodyPr/>
              <a:lstStyle/>
              <a:p>
                <a:endParaRPr lang="zh-CN" altLang="en-US"/>
              </a:p>
            </p:txBody>
          </p:sp>
          <p:sp>
            <p:nvSpPr>
              <p:cNvPr id="273543" name="Line 135"/>
              <p:cNvSpPr>
                <a:spLocks noChangeShapeType="1"/>
              </p:cNvSpPr>
              <p:nvPr/>
            </p:nvSpPr>
            <p:spPr bwMode="auto">
              <a:xfrm flipH="1">
                <a:off x="1115" y="2598"/>
                <a:ext cx="61" cy="1"/>
              </a:xfrm>
              <a:prstGeom prst="line">
                <a:avLst/>
              </a:prstGeom>
              <a:noFill/>
              <a:ln w="7938">
                <a:solidFill>
                  <a:srgbClr val="000000"/>
                </a:solidFill>
                <a:round/>
                <a:headEnd/>
                <a:tailEnd/>
              </a:ln>
            </p:spPr>
            <p:txBody>
              <a:bodyPr/>
              <a:lstStyle/>
              <a:p>
                <a:endParaRPr lang="zh-CN" altLang="en-US"/>
              </a:p>
            </p:txBody>
          </p:sp>
          <p:grpSp>
            <p:nvGrpSpPr>
              <p:cNvPr id="273544" name="Group 136"/>
              <p:cNvGrpSpPr>
                <a:grpSpLocks/>
              </p:cNvGrpSpPr>
              <p:nvPr/>
            </p:nvGrpSpPr>
            <p:grpSpPr bwMode="auto">
              <a:xfrm>
                <a:off x="928" y="2639"/>
                <a:ext cx="277" cy="38"/>
                <a:chOff x="928" y="2639"/>
                <a:chExt cx="277" cy="38"/>
              </a:xfrm>
            </p:grpSpPr>
            <p:sp>
              <p:nvSpPr>
                <p:cNvPr id="273545" name="Freeform 137"/>
                <p:cNvSpPr>
                  <a:spLocks/>
                </p:cNvSpPr>
                <p:nvPr/>
              </p:nvSpPr>
              <p:spPr bwMode="auto">
                <a:xfrm>
                  <a:off x="928" y="2639"/>
                  <a:ext cx="277" cy="29"/>
                </a:xfrm>
                <a:custGeom>
                  <a:avLst/>
                  <a:gdLst/>
                  <a:ahLst/>
                  <a:cxnLst>
                    <a:cxn ang="0">
                      <a:pos x="0" y="29"/>
                    </a:cxn>
                    <a:cxn ang="0">
                      <a:pos x="33" y="0"/>
                    </a:cxn>
                    <a:cxn ang="0">
                      <a:pos x="245" y="0"/>
                    </a:cxn>
                    <a:cxn ang="0">
                      <a:pos x="277" y="29"/>
                    </a:cxn>
                    <a:cxn ang="0">
                      <a:pos x="0" y="29"/>
                    </a:cxn>
                  </a:cxnLst>
                  <a:rect l="0" t="0" r="r" b="b"/>
                  <a:pathLst>
                    <a:path w="277" h="29">
                      <a:moveTo>
                        <a:pt x="0" y="29"/>
                      </a:moveTo>
                      <a:lnTo>
                        <a:pt x="33" y="0"/>
                      </a:lnTo>
                      <a:lnTo>
                        <a:pt x="245" y="0"/>
                      </a:lnTo>
                      <a:lnTo>
                        <a:pt x="277" y="29"/>
                      </a:lnTo>
                      <a:lnTo>
                        <a:pt x="0" y="29"/>
                      </a:lnTo>
                      <a:close/>
                    </a:path>
                  </a:pathLst>
                </a:custGeom>
                <a:solidFill>
                  <a:srgbClr val="000000"/>
                </a:solidFill>
                <a:ln w="9525">
                  <a:noFill/>
                  <a:round/>
                  <a:headEnd/>
                  <a:tailEnd/>
                </a:ln>
              </p:spPr>
              <p:txBody>
                <a:bodyPr/>
                <a:lstStyle/>
                <a:p>
                  <a:endParaRPr lang="zh-CN" altLang="en-US"/>
                </a:p>
              </p:txBody>
            </p:sp>
            <p:sp>
              <p:nvSpPr>
                <p:cNvPr id="273546" name="Freeform 138"/>
                <p:cNvSpPr>
                  <a:spLocks/>
                </p:cNvSpPr>
                <p:nvPr/>
              </p:nvSpPr>
              <p:spPr bwMode="auto">
                <a:xfrm>
                  <a:off x="928" y="2639"/>
                  <a:ext cx="277" cy="29"/>
                </a:xfrm>
                <a:custGeom>
                  <a:avLst/>
                  <a:gdLst/>
                  <a:ahLst/>
                  <a:cxnLst>
                    <a:cxn ang="0">
                      <a:pos x="0" y="29"/>
                    </a:cxn>
                    <a:cxn ang="0">
                      <a:pos x="33" y="0"/>
                    </a:cxn>
                    <a:cxn ang="0">
                      <a:pos x="245" y="0"/>
                    </a:cxn>
                    <a:cxn ang="0">
                      <a:pos x="277" y="29"/>
                    </a:cxn>
                    <a:cxn ang="0">
                      <a:pos x="0" y="29"/>
                    </a:cxn>
                  </a:cxnLst>
                  <a:rect l="0" t="0" r="r" b="b"/>
                  <a:pathLst>
                    <a:path w="277" h="29">
                      <a:moveTo>
                        <a:pt x="0" y="29"/>
                      </a:moveTo>
                      <a:lnTo>
                        <a:pt x="33" y="0"/>
                      </a:lnTo>
                      <a:lnTo>
                        <a:pt x="245" y="0"/>
                      </a:lnTo>
                      <a:lnTo>
                        <a:pt x="277" y="29"/>
                      </a:lnTo>
                      <a:lnTo>
                        <a:pt x="0" y="29"/>
                      </a:lnTo>
                      <a:close/>
                    </a:path>
                  </a:pathLst>
                </a:custGeom>
                <a:solidFill>
                  <a:srgbClr val="000000"/>
                </a:solidFill>
                <a:ln w="9525">
                  <a:noFill/>
                  <a:round/>
                  <a:headEnd/>
                  <a:tailEnd/>
                </a:ln>
              </p:spPr>
              <p:txBody>
                <a:bodyPr/>
                <a:lstStyle/>
                <a:p>
                  <a:endParaRPr lang="zh-CN" altLang="en-US"/>
                </a:p>
              </p:txBody>
            </p:sp>
            <p:sp>
              <p:nvSpPr>
                <p:cNvPr id="273547" name="Rectangle 139"/>
                <p:cNvSpPr>
                  <a:spLocks noChangeArrowheads="1"/>
                </p:cNvSpPr>
                <p:nvPr/>
              </p:nvSpPr>
              <p:spPr bwMode="auto">
                <a:xfrm>
                  <a:off x="930" y="2666"/>
                  <a:ext cx="274" cy="11"/>
                </a:xfrm>
                <a:prstGeom prst="rect">
                  <a:avLst/>
                </a:prstGeom>
                <a:solidFill>
                  <a:srgbClr val="000000"/>
                </a:solidFill>
                <a:ln w="9525">
                  <a:noFill/>
                  <a:miter lim="800000"/>
                  <a:headEnd/>
                  <a:tailEnd/>
                </a:ln>
              </p:spPr>
              <p:txBody>
                <a:bodyPr/>
                <a:lstStyle/>
                <a:p>
                  <a:endParaRPr lang="zh-CN" altLang="en-US"/>
                </a:p>
              </p:txBody>
            </p:sp>
          </p:grpSp>
        </p:grpSp>
        <p:grpSp>
          <p:nvGrpSpPr>
            <p:cNvPr id="273548" name="Group 140"/>
            <p:cNvGrpSpPr>
              <a:grpSpLocks/>
            </p:cNvGrpSpPr>
            <p:nvPr/>
          </p:nvGrpSpPr>
          <p:grpSpPr bwMode="auto">
            <a:xfrm>
              <a:off x="921" y="2412"/>
              <a:ext cx="277" cy="261"/>
              <a:chOff x="921" y="2412"/>
              <a:chExt cx="277" cy="261"/>
            </a:xfrm>
          </p:grpSpPr>
          <p:sp>
            <p:nvSpPr>
              <p:cNvPr id="273549" name="Freeform 141"/>
              <p:cNvSpPr>
                <a:spLocks/>
              </p:cNvSpPr>
              <p:nvPr/>
            </p:nvSpPr>
            <p:spPr bwMode="auto">
              <a:xfrm>
                <a:off x="928" y="2547"/>
                <a:ext cx="262" cy="26"/>
              </a:xfrm>
              <a:custGeom>
                <a:avLst/>
                <a:gdLst/>
                <a:ahLst/>
                <a:cxnLst>
                  <a:cxn ang="0">
                    <a:pos x="0" y="26"/>
                  </a:cxn>
                  <a:cxn ang="0">
                    <a:pos x="31" y="0"/>
                  </a:cxn>
                  <a:cxn ang="0">
                    <a:pos x="231" y="0"/>
                  </a:cxn>
                  <a:cxn ang="0">
                    <a:pos x="262" y="26"/>
                  </a:cxn>
                  <a:cxn ang="0">
                    <a:pos x="0" y="26"/>
                  </a:cxn>
                </a:cxnLst>
                <a:rect l="0" t="0" r="r" b="b"/>
                <a:pathLst>
                  <a:path w="262" h="26">
                    <a:moveTo>
                      <a:pt x="0" y="26"/>
                    </a:moveTo>
                    <a:lnTo>
                      <a:pt x="31" y="0"/>
                    </a:lnTo>
                    <a:lnTo>
                      <a:pt x="231" y="0"/>
                    </a:lnTo>
                    <a:lnTo>
                      <a:pt x="262" y="26"/>
                    </a:lnTo>
                    <a:lnTo>
                      <a:pt x="0" y="26"/>
                    </a:lnTo>
                    <a:close/>
                  </a:path>
                </a:pathLst>
              </a:custGeom>
              <a:solidFill>
                <a:srgbClr val="C9C9B6"/>
              </a:solidFill>
              <a:ln w="9525">
                <a:noFill/>
                <a:round/>
                <a:headEnd/>
                <a:tailEnd/>
              </a:ln>
            </p:spPr>
            <p:txBody>
              <a:bodyPr/>
              <a:lstStyle/>
              <a:p>
                <a:endParaRPr lang="zh-CN" altLang="en-US"/>
              </a:p>
            </p:txBody>
          </p:sp>
          <p:sp>
            <p:nvSpPr>
              <p:cNvPr id="273550" name="Freeform 142"/>
              <p:cNvSpPr>
                <a:spLocks/>
              </p:cNvSpPr>
              <p:nvPr/>
            </p:nvSpPr>
            <p:spPr bwMode="auto">
              <a:xfrm>
                <a:off x="928" y="2547"/>
                <a:ext cx="262" cy="26"/>
              </a:xfrm>
              <a:custGeom>
                <a:avLst/>
                <a:gdLst/>
                <a:ahLst/>
                <a:cxnLst>
                  <a:cxn ang="0">
                    <a:pos x="0" y="26"/>
                  </a:cxn>
                  <a:cxn ang="0">
                    <a:pos x="31" y="0"/>
                  </a:cxn>
                  <a:cxn ang="0">
                    <a:pos x="231" y="0"/>
                  </a:cxn>
                  <a:cxn ang="0">
                    <a:pos x="262" y="26"/>
                  </a:cxn>
                  <a:cxn ang="0">
                    <a:pos x="0" y="26"/>
                  </a:cxn>
                </a:cxnLst>
                <a:rect l="0" t="0" r="r" b="b"/>
                <a:pathLst>
                  <a:path w="262" h="26">
                    <a:moveTo>
                      <a:pt x="0" y="26"/>
                    </a:moveTo>
                    <a:lnTo>
                      <a:pt x="31" y="0"/>
                    </a:lnTo>
                    <a:lnTo>
                      <a:pt x="231" y="0"/>
                    </a:lnTo>
                    <a:lnTo>
                      <a:pt x="262" y="26"/>
                    </a:lnTo>
                    <a:lnTo>
                      <a:pt x="0" y="26"/>
                    </a:lnTo>
                    <a:close/>
                  </a:path>
                </a:pathLst>
              </a:custGeom>
              <a:solidFill>
                <a:srgbClr val="C9C9B6"/>
              </a:solidFill>
              <a:ln w="9525">
                <a:noFill/>
                <a:round/>
                <a:headEnd/>
                <a:tailEnd/>
              </a:ln>
            </p:spPr>
            <p:txBody>
              <a:bodyPr/>
              <a:lstStyle/>
              <a:p>
                <a:endParaRPr lang="zh-CN" altLang="en-US"/>
              </a:p>
            </p:txBody>
          </p:sp>
          <p:sp>
            <p:nvSpPr>
              <p:cNvPr id="273551" name="Freeform 143"/>
              <p:cNvSpPr>
                <a:spLocks/>
              </p:cNvSpPr>
              <p:nvPr/>
            </p:nvSpPr>
            <p:spPr bwMode="auto">
              <a:xfrm>
                <a:off x="968" y="2412"/>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273552" name="Freeform 144"/>
              <p:cNvSpPr>
                <a:spLocks/>
              </p:cNvSpPr>
              <p:nvPr/>
            </p:nvSpPr>
            <p:spPr bwMode="auto">
              <a:xfrm>
                <a:off x="968" y="2412"/>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273553" name="Rectangle 145"/>
              <p:cNvSpPr>
                <a:spLocks noChangeArrowheads="1"/>
              </p:cNvSpPr>
              <p:nvPr/>
            </p:nvSpPr>
            <p:spPr bwMode="auto">
              <a:xfrm>
                <a:off x="968" y="2429"/>
                <a:ext cx="184" cy="132"/>
              </a:xfrm>
              <a:prstGeom prst="rect">
                <a:avLst/>
              </a:prstGeom>
              <a:solidFill>
                <a:srgbClr val="B7B79D"/>
              </a:solidFill>
              <a:ln w="9525">
                <a:noFill/>
                <a:miter lim="800000"/>
                <a:headEnd/>
                <a:tailEnd/>
              </a:ln>
            </p:spPr>
            <p:txBody>
              <a:bodyPr/>
              <a:lstStyle/>
              <a:p>
                <a:endParaRPr lang="zh-CN" altLang="en-US"/>
              </a:p>
            </p:txBody>
          </p:sp>
          <p:sp>
            <p:nvSpPr>
              <p:cNvPr id="273554" name="Rectangle 146"/>
              <p:cNvSpPr>
                <a:spLocks noChangeArrowheads="1"/>
              </p:cNvSpPr>
              <p:nvPr/>
            </p:nvSpPr>
            <p:spPr bwMode="auto">
              <a:xfrm>
                <a:off x="930" y="2571"/>
                <a:ext cx="260" cy="59"/>
              </a:xfrm>
              <a:prstGeom prst="rect">
                <a:avLst/>
              </a:prstGeom>
              <a:solidFill>
                <a:srgbClr val="B7B79D"/>
              </a:solidFill>
              <a:ln w="9525">
                <a:noFill/>
                <a:miter lim="800000"/>
                <a:headEnd/>
                <a:tailEnd/>
              </a:ln>
            </p:spPr>
            <p:txBody>
              <a:bodyPr/>
              <a:lstStyle/>
              <a:p>
                <a:endParaRPr lang="zh-CN" altLang="en-US"/>
              </a:p>
            </p:txBody>
          </p:sp>
          <p:sp>
            <p:nvSpPr>
              <p:cNvPr id="273555" name="Rectangle 147"/>
              <p:cNvSpPr>
                <a:spLocks noChangeArrowheads="1"/>
              </p:cNvSpPr>
              <p:nvPr/>
            </p:nvSpPr>
            <p:spPr bwMode="auto">
              <a:xfrm>
                <a:off x="985" y="2445"/>
                <a:ext cx="150" cy="102"/>
              </a:xfrm>
              <a:prstGeom prst="rect">
                <a:avLst/>
              </a:prstGeom>
              <a:solidFill>
                <a:srgbClr val="FFFFFF"/>
              </a:solidFill>
              <a:ln w="9525">
                <a:noFill/>
                <a:miter lim="800000"/>
                <a:headEnd/>
                <a:tailEnd/>
              </a:ln>
            </p:spPr>
            <p:txBody>
              <a:bodyPr/>
              <a:lstStyle/>
              <a:p>
                <a:endParaRPr lang="zh-CN" altLang="en-US"/>
              </a:p>
            </p:txBody>
          </p:sp>
          <p:sp>
            <p:nvSpPr>
              <p:cNvPr id="273556" name="Line 148"/>
              <p:cNvSpPr>
                <a:spLocks noChangeShapeType="1"/>
              </p:cNvSpPr>
              <p:nvPr/>
            </p:nvSpPr>
            <p:spPr bwMode="auto">
              <a:xfrm flipH="1">
                <a:off x="1108" y="2593"/>
                <a:ext cx="61" cy="1"/>
              </a:xfrm>
              <a:prstGeom prst="line">
                <a:avLst/>
              </a:prstGeom>
              <a:noFill/>
              <a:ln w="7938">
                <a:solidFill>
                  <a:srgbClr val="000000"/>
                </a:solidFill>
                <a:round/>
                <a:headEnd/>
                <a:tailEnd/>
              </a:ln>
            </p:spPr>
            <p:txBody>
              <a:bodyPr/>
              <a:lstStyle/>
              <a:p>
                <a:endParaRPr lang="zh-CN" altLang="en-US"/>
              </a:p>
            </p:txBody>
          </p:sp>
          <p:grpSp>
            <p:nvGrpSpPr>
              <p:cNvPr id="273557" name="Group 149"/>
              <p:cNvGrpSpPr>
                <a:grpSpLocks/>
              </p:cNvGrpSpPr>
              <p:nvPr/>
            </p:nvGrpSpPr>
            <p:grpSpPr bwMode="auto">
              <a:xfrm>
                <a:off x="921" y="2635"/>
                <a:ext cx="277" cy="38"/>
                <a:chOff x="921" y="2635"/>
                <a:chExt cx="277" cy="38"/>
              </a:xfrm>
            </p:grpSpPr>
            <p:sp>
              <p:nvSpPr>
                <p:cNvPr id="273558" name="Freeform 150"/>
                <p:cNvSpPr>
                  <a:spLocks/>
                </p:cNvSpPr>
                <p:nvPr/>
              </p:nvSpPr>
              <p:spPr bwMode="auto">
                <a:xfrm>
                  <a:off x="921" y="2635"/>
                  <a:ext cx="277" cy="28"/>
                </a:xfrm>
                <a:custGeom>
                  <a:avLst/>
                  <a:gdLst/>
                  <a:ahLst/>
                  <a:cxnLst>
                    <a:cxn ang="0">
                      <a:pos x="0" y="28"/>
                    </a:cxn>
                    <a:cxn ang="0">
                      <a:pos x="33" y="0"/>
                    </a:cxn>
                    <a:cxn ang="0">
                      <a:pos x="245" y="0"/>
                    </a:cxn>
                    <a:cxn ang="0">
                      <a:pos x="277" y="28"/>
                    </a:cxn>
                    <a:cxn ang="0">
                      <a:pos x="0" y="28"/>
                    </a:cxn>
                  </a:cxnLst>
                  <a:rect l="0" t="0" r="r" b="b"/>
                  <a:pathLst>
                    <a:path w="277" h="28">
                      <a:moveTo>
                        <a:pt x="0" y="28"/>
                      </a:moveTo>
                      <a:lnTo>
                        <a:pt x="33" y="0"/>
                      </a:lnTo>
                      <a:lnTo>
                        <a:pt x="245" y="0"/>
                      </a:lnTo>
                      <a:lnTo>
                        <a:pt x="277" y="28"/>
                      </a:lnTo>
                      <a:lnTo>
                        <a:pt x="0" y="28"/>
                      </a:lnTo>
                      <a:close/>
                    </a:path>
                  </a:pathLst>
                </a:custGeom>
                <a:solidFill>
                  <a:srgbClr val="C9C9B6"/>
                </a:solidFill>
                <a:ln w="9525">
                  <a:noFill/>
                  <a:round/>
                  <a:headEnd/>
                  <a:tailEnd/>
                </a:ln>
              </p:spPr>
              <p:txBody>
                <a:bodyPr/>
                <a:lstStyle/>
                <a:p>
                  <a:endParaRPr lang="zh-CN" altLang="en-US"/>
                </a:p>
              </p:txBody>
            </p:sp>
            <p:sp>
              <p:nvSpPr>
                <p:cNvPr id="273559" name="Freeform 151"/>
                <p:cNvSpPr>
                  <a:spLocks/>
                </p:cNvSpPr>
                <p:nvPr/>
              </p:nvSpPr>
              <p:spPr bwMode="auto">
                <a:xfrm>
                  <a:off x="921" y="2635"/>
                  <a:ext cx="277" cy="28"/>
                </a:xfrm>
                <a:custGeom>
                  <a:avLst/>
                  <a:gdLst/>
                  <a:ahLst/>
                  <a:cxnLst>
                    <a:cxn ang="0">
                      <a:pos x="0" y="28"/>
                    </a:cxn>
                    <a:cxn ang="0">
                      <a:pos x="33" y="0"/>
                    </a:cxn>
                    <a:cxn ang="0">
                      <a:pos x="245" y="0"/>
                    </a:cxn>
                    <a:cxn ang="0">
                      <a:pos x="277" y="28"/>
                    </a:cxn>
                    <a:cxn ang="0">
                      <a:pos x="0" y="28"/>
                    </a:cxn>
                  </a:cxnLst>
                  <a:rect l="0" t="0" r="r" b="b"/>
                  <a:pathLst>
                    <a:path w="277" h="28">
                      <a:moveTo>
                        <a:pt x="0" y="28"/>
                      </a:moveTo>
                      <a:lnTo>
                        <a:pt x="33" y="0"/>
                      </a:lnTo>
                      <a:lnTo>
                        <a:pt x="245" y="0"/>
                      </a:lnTo>
                      <a:lnTo>
                        <a:pt x="277" y="28"/>
                      </a:lnTo>
                      <a:lnTo>
                        <a:pt x="0" y="28"/>
                      </a:lnTo>
                      <a:close/>
                    </a:path>
                  </a:pathLst>
                </a:custGeom>
                <a:solidFill>
                  <a:srgbClr val="C9C9B6"/>
                </a:solidFill>
                <a:ln w="9525">
                  <a:noFill/>
                  <a:round/>
                  <a:headEnd/>
                  <a:tailEnd/>
                </a:ln>
              </p:spPr>
              <p:txBody>
                <a:bodyPr/>
                <a:lstStyle/>
                <a:p>
                  <a:endParaRPr lang="zh-CN" altLang="en-US"/>
                </a:p>
              </p:txBody>
            </p:sp>
            <p:sp>
              <p:nvSpPr>
                <p:cNvPr id="273560" name="Rectangle 152"/>
                <p:cNvSpPr>
                  <a:spLocks noChangeArrowheads="1"/>
                </p:cNvSpPr>
                <p:nvPr/>
              </p:nvSpPr>
              <p:spPr bwMode="auto">
                <a:xfrm>
                  <a:off x="923" y="2662"/>
                  <a:ext cx="274" cy="11"/>
                </a:xfrm>
                <a:prstGeom prst="rect">
                  <a:avLst/>
                </a:prstGeom>
                <a:solidFill>
                  <a:srgbClr val="BAB79D"/>
                </a:solidFill>
                <a:ln w="9525">
                  <a:noFill/>
                  <a:miter lim="800000"/>
                  <a:headEnd/>
                  <a:tailEnd/>
                </a:ln>
              </p:spPr>
              <p:txBody>
                <a:bodyPr/>
                <a:lstStyle/>
                <a:p>
                  <a:endParaRPr lang="zh-CN" altLang="en-US"/>
                </a:p>
              </p:txBody>
            </p:sp>
          </p:grpSp>
        </p:grpSp>
      </p:grpSp>
      <p:grpSp>
        <p:nvGrpSpPr>
          <p:cNvPr id="273561" name="Group 153"/>
          <p:cNvGrpSpPr>
            <a:grpSpLocks/>
          </p:cNvGrpSpPr>
          <p:nvPr/>
        </p:nvGrpSpPr>
        <p:grpSpPr bwMode="auto">
          <a:xfrm>
            <a:off x="1277938" y="4073525"/>
            <a:ext cx="511175" cy="517525"/>
            <a:chOff x="997" y="2775"/>
            <a:chExt cx="282" cy="265"/>
          </a:xfrm>
        </p:grpSpPr>
        <p:grpSp>
          <p:nvGrpSpPr>
            <p:cNvPr id="273562" name="Group 154"/>
            <p:cNvGrpSpPr>
              <a:grpSpLocks/>
            </p:cNvGrpSpPr>
            <p:nvPr/>
          </p:nvGrpSpPr>
          <p:grpSpPr bwMode="auto">
            <a:xfrm>
              <a:off x="1004" y="2779"/>
              <a:ext cx="275" cy="261"/>
              <a:chOff x="1004" y="2779"/>
              <a:chExt cx="275" cy="261"/>
            </a:xfrm>
          </p:grpSpPr>
          <p:sp>
            <p:nvSpPr>
              <p:cNvPr id="273563" name="Freeform 155"/>
              <p:cNvSpPr>
                <a:spLocks/>
              </p:cNvSpPr>
              <p:nvPr/>
            </p:nvSpPr>
            <p:spPr bwMode="auto">
              <a:xfrm>
                <a:off x="1011" y="2914"/>
                <a:ext cx="260" cy="26"/>
              </a:xfrm>
              <a:custGeom>
                <a:avLst/>
                <a:gdLst/>
                <a:ahLst/>
                <a:cxnLst>
                  <a:cxn ang="0">
                    <a:pos x="0" y="26"/>
                  </a:cxn>
                  <a:cxn ang="0">
                    <a:pos x="30" y="0"/>
                  </a:cxn>
                  <a:cxn ang="0">
                    <a:pos x="229" y="0"/>
                  </a:cxn>
                  <a:cxn ang="0">
                    <a:pos x="260" y="26"/>
                  </a:cxn>
                  <a:cxn ang="0">
                    <a:pos x="0" y="26"/>
                  </a:cxn>
                </a:cxnLst>
                <a:rect l="0" t="0" r="r" b="b"/>
                <a:pathLst>
                  <a:path w="260" h="26">
                    <a:moveTo>
                      <a:pt x="0" y="26"/>
                    </a:moveTo>
                    <a:lnTo>
                      <a:pt x="30" y="0"/>
                    </a:lnTo>
                    <a:lnTo>
                      <a:pt x="229" y="0"/>
                    </a:lnTo>
                    <a:lnTo>
                      <a:pt x="260" y="26"/>
                    </a:lnTo>
                    <a:lnTo>
                      <a:pt x="0" y="26"/>
                    </a:lnTo>
                    <a:close/>
                  </a:path>
                </a:pathLst>
              </a:custGeom>
              <a:solidFill>
                <a:srgbClr val="000000"/>
              </a:solidFill>
              <a:ln w="9525">
                <a:noFill/>
                <a:round/>
                <a:headEnd/>
                <a:tailEnd/>
              </a:ln>
            </p:spPr>
            <p:txBody>
              <a:bodyPr/>
              <a:lstStyle/>
              <a:p>
                <a:endParaRPr lang="zh-CN" altLang="en-US"/>
              </a:p>
            </p:txBody>
          </p:sp>
          <p:sp>
            <p:nvSpPr>
              <p:cNvPr id="273564" name="Freeform 156"/>
              <p:cNvSpPr>
                <a:spLocks/>
              </p:cNvSpPr>
              <p:nvPr/>
            </p:nvSpPr>
            <p:spPr bwMode="auto">
              <a:xfrm>
                <a:off x="1011" y="2914"/>
                <a:ext cx="260" cy="26"/>
              </a:xfrm>
              <a:custGeom>
                <a:avLst/>
                <a:gdLst/>
                <a:ahLst/>
                <a:cxnLst>
                  <a:cxn ang="0">
                    <a:pos x="0" y="26"/>
                  </a:cxn>
                  <a:cxn ang="0">
                    <a:pos x="30" y="0"/>
                  </a:cxn>
                  <a:cxn ang="0">
                    <a:pos x="229" y="0"/>
                  </a:cxn>
                  <a:cxn ang="0">
                    <a:pos x="260" y="26"/>
                  </a:cxn>
                  <a:cxn ang="0">
                    <a:pos x="0" y="26"/>
                  </a:cxn>
                </a:cxnLst>
                <a:rect l="0" t="0" r="r" b="b"/>
                <a:pathLst>
                  <a:path w="260" h="26">
                    <a:moveTo>
                      <a:pt x="0" y="26"/>
                    </a:moveTo>
                    <a:lnTo>
                      <a:pt x="30" y="0"/>
                    </a:lnTo>
                    <a:lnTo>
                      <a:pt x="229" y="0"/>
                    </a:lnTo>
                    <a:lnTo>
                      <a:pt x="260" y="26"/>
                    </a:lnTo>
                    <a:lnTo>
                      <a:pt x="0" y="26"/>
                    </a:lnTo>
                    <a:close/>
                  </a:path>
                </a:pathLst>
              </a:custGeom>
              <a:solidFill>
                <a:srgbClr val="000000"/>
              </a:solidFill>
              <a:ln w="9525">
                <a:noFill/>
                <a:round/>
                <a:headEnd/>
                <a:tailEnd/>
              </a:ln>
            </p:spPr>
            <p:txBody>
              <a:bodyPr/>
              <a:lstStyle/>
              <a:p>
                <a:endParaRPr lang="zh-CN" altLang="en-US"/>
              </a:p>
            </p:txBody>
          </p:sp>
          <p:sp>
            <p:nvSpPr>
              <p:cNvPr id="273565" name="Freeform 157"/>
              <p:cNvSpPr>
                <a:spLocks/>
              </p:cNvSpPr>
              <p:nvPr/>
            </p:nvSpPr>
            <p:spPr bwMode="auto">
              <a:xfrm>
                <a:off x="1050" y="2779"/>
                <a:ext cx="183" cy="18"/>
              </a:xfrm>
              <a:custGeom>
                <a:avLst/>
                <a:gdLst/>
                <a:ahLst/>
                <a:cxnLst>
                  <a:cxn ang="0">
                    <a:pos x="0" y="18"/>
                  </a:cxn>
                  <a:cxn ang="0">
                    <a:pos x="22" y="0"/>
                  </a:cxn>
                  <a:cxn ang="0">
                    <a:pos x="161" y="0"/>
                  </a:cxn>
                  <a:cxn ang="0">
                    <a:pos x="183" y="18"/>
                  </a:cxn>
                  <a:cxn ang="0">
                    <a:pos x="0" y="18"/>
                  </a:cxn>
                </a:cxnLst>
                <a:rect l="0" t="0" r="r" b="b"/>
                <a:pathLst>
                  <a:path w="183" h="18">
                    <a:moveTo>
                      <a:pt x="0" y="18"/>
                    </a:moveTo>
                    <a:lnTo>
                      <a:pt x="22" y="0"/>
                    </a:lnTo>
                    <a:lnTo>
                      <a:pt x="161" y="0"/>
                    </a:lnTo>
                    <a:lnTo>
                      <a:pt x="183" y="18"/>
                    </a:lnTo>
                    <a:lnTo>
                      <a:pt x="0" y="18"/>
                    </a:lnTo>
                    <a:close/>
                  </a:path>
                </a:pathLst>
              </a:custGeom>
              <a:solidFill>
                <a:srgbClr val="000000"/>
              </a:solidFill>
              <a:ln w="9525">
                <a:noFill/>
                <a:round/>
                <a:headEnd/>
                <a:tailEnd/>
              </a:ln>
            </p:spPr>
            <p:txBody>
              <a:bodyPr/>
              <a:lstStyle/>
              <a:p>
                <a:endParaRPr lang="zh-CN" altLang="en-US"/>
              </a:p>
            </p:txBody>
          </p:sp>
          <p:sp>
            <p:nvSpPr>
              <p:cNvPr id="273566" name="Freeform 158"/>
              <p:cNvSpPr>
                <a:spLocks/>
              </p:cNvSpPr>
              <p:nvPr/>
            </p:nvSpPr>
            <p:spPr bwMode="auto">
              <a:xfrm>
                <a:off x="1050" y="2779"/>
                <a:ext cx="183" cy="18"/>
              </a:xfrm>
              <a:custGeom>
                <a:avLst/>
                <a:gdLst/>
                <a:ahLst/>
                <a:cxnLst>
                  <a:cxn ang="0">
                    <a:pos x="0" y="18"/>
                  </a:cxn>
                  <a:cxn ang="0">
                    <a:pos x="22" y="0"/>
                  </a:cxn>
                  <a:cxn ang="0">
                    <a:pos x="161" y="0"/>
                  </a:cxn>
                  <a:cxn ang="0">
                    <a:pos x="183" y="18"/>
                  </a:cxn>
                  <a:cxn ang="0">
                    <a:pos x="0" y="18"/>
                  </a:cxn>
                </a:cxnLst>
                <a:rect l="0" t="0" r="r" b="b"/>
                <a:pathLst>
                  <a:path w="183" h="18">
                    <a:moveTo>
                      <a:pt x="0" y="18"/>
                    </a:moveTo>
                    <a:lnTo>
                      <a:pt x="22" y="0"/>
                    </a:lnTo>
                    <a:lnTo>
                      <a:pt x="161" y="0"/>
                    </a:lnTo>
                    <a:lnTo>
                      <a:pt x="183" y="18"/>
                    </a:lnTo>
                    <a:lnTo>
                      <a:pt x="0" y="18"/>
                    </a:lnTo>
                    <a:close/>
                  </a:path>
                </a:pathLst>
              </a:custGeom>
              <a:solidFill>
                <a:srgbClr val="000000"/>
              </a:solidFill>
              <a:ln w="9525">
                <a:noFill/>
                <a:round/>
                <a:headEnd/>
                <a:tailEnd/>
              </a:ln>
            </p:spPr>
            <p:txBody>
              <a:bodyPr/>
              <a:lstStyle/>
              <a:p>
                <a:endParaRPr lang="zh-CN" altLang="en-US"/>
              </a:p>
            </p:txBody>
          </p:sp>
          <p:sp>
            <p:nvSpPr>
              <p:cNvPr id="273567" name="Rectangle 159"/>
              <p:cNvSpPr>
                <a:spLocks noChangeArrowheads="1"/>
              </p:cNvSpPr>
              <p:nvPr/>
            </p:nvSpPr>
            <p:spPr bwMode="auto">
              <a:xfrm>
                <a:off x="1050" y="2797"/>
                <a:ext cx="183" cy="132"/>
              </a:xfrm>
              <a:prstGeom prst="rect">
                <a:avLst/>
              </a:prstGeom>
              <a:solidFill>
                <a:srgbClr val="000000"/>
              </a:solidFill>
              <a:ln w="9525">
                <a:noFill/>
                <a:miter lim="800000"/>
                <a:headEnd/>
                <a:tailEnd/>
              </a:ln>
            </p:spPr>
            <p:txBody>
              <a:bodyPr/>
              <a:lstStyle/>
              <a:p>
                <a:endParaRPr lang="zh-CN" altLang="en-US"/>
              </a:p>
            </p:txBody>
          </p:sp>
          <p:sp>
            <p:nvSpPr>
              <p:cNvPr id="273568" name="Rectangle 160"/>
              <p:cNvSpPr>
                <a:spLocks noChangeArrowheads="1"/>
              </p:cNvSpPr>
              <p:nvPr/>
            </p:nvSpPr>
            <p:spPr bwMode="auto">
              <a:xfrm>
                <a:off x="1013" y="2938"/>
                <a:ext cx="258" cy="59"/>
              </a:xfrm>
              <a:prstGeom prst="rect">
                <a:avLst/>
              </a:prstGeom>
              <a:solidFill>
                <a:srgbClr val="000000"/>
              </a:solidFill>
              <a:ln w="9525">
                <a:noFill/>
                <a:miter lim="800000"/>
                <a:headEnd/>
                <a:tailEnd/>
              </a:ln>
            </p:spPr>
            <p:txBody>
              <a:bodyPr/>
              <a:lstStyle/>
              <a:p>
                <a:endParaRPr lang="zh-CN" altLang="en-US"/>
              </a:p>
            </p:txBody>
          </p:sp>
          <p:sp>
            <p:nvSpPr>
              <p:cNvPr id="273569" name="Rectangle 161"/>
              <p:cNvSpPr>
                <a:spLocks noChangeArrowheads="1"/>
              </p:cNvSpPr>
              <p:nvPr/>
            </p:nvSpPr>
            <p:spPr bwMode="auto">
              <a:xfrm>
                <a:off x="1067" y="2813"/>
                <a:ext cx="149" cy="101"/>
              </a:xfrm>
              <a:prstGeom prst="rect">
                <a:avLst/>
              </a:prstGeom>
              <a:solidFill>
                <a:srgbClr val="000000"/>
              </a:solidFill>
              <a:ln w="9525">
                <a:noFill/>
                <a:miter lim="800000"/>
                <a:headEnd/>
                <a:tailEnd/>
              </a:ln>
            </p:spPr>
            <p:txBody>
              <a:bodyPr/>
              <a:lstStyle/>
              <a:p>
                <a:endParaRPr lang="zh-CN" altLang="en-US"/>
              </a:p>
            </p:txBody>
          </p:sp>
          <p:sp>
            <p:nvSpPr>
              <p:cNvPr id="273570" name="Line 162"/>
              <p:cNvSpPr>
                <a:spLocks noChangeShapeType="1"/>
              </p:cNvSpPr>
              <p:nvPr/>
            </p:nvSpPr>
            <p:spPr bwMode="auto">
              <a:xfrm flipH="1">
                <a:off x="1189" y="2961"/>
                <a:ext cx="61" cy="1"/>
              </a:xfrm>
              <a:prstGeom prst="line">
                <a:avLst/>
              </a:prstGeom>
              <a:noFill/>
              <a:ln w="7938">
                <a:solidFill>
                  <a:srgbClr val="000000"/>
                </a:solidFill>
                <a:round/>
                <a:headEnd/>
                <a:tailEnd/>
              </a:ln>
            </p:spPr>
            <p:txBody>
              <a:bodyPr/>
              <a:lstStyle/>
              <a:p>
                <a:endParaRPr lang="zh-CN" altLang="en-US"/>
              </a:p>
            </p:txBody>
          </p:sp>
          <p:grpSp>
            <p:nvGrpSpPr>
              <p:cNvPr id="273571" name="Group 163"/>
              <p:cNvGrpSpPr>
                <a:grpSpLocks/>
              </p:cNvGrpSpPr>
              <p:nvPr/>
            </p:nvGrpSpPr>
            <p:grpSpPr bwMode="auto">
              <a:xfrm>
                <a:off x="1004" y="3002"/>
                <a:ext cx="275" cy="38"/>
                <a:chOff x="1004" y="3002"/>
                <a:chExt cx="275" cy="38"/>
              </a:xfrm>
            </p:grpSpPr>
            <p:sp>
              <p:nvSpPr>
                <p:cNvPr id="273572" name="Freeform 164"/>
                <p:cNvSpPr>
                  <a:spLocks/>
                </p:cNvSpPr>
                <p:nvPr/>
              </p:nvSpPr>
              <p:spPr bwMode="auto">
                <a:xfrm>
                  <a:off x="1004" y="3002"/>
                  <a:ext cx="275" cy="29"/>
                </a:xfrm>
                <a:custGeom>
                  <a:avLst/>
                  <a:gdLst/>
                  <a:ahLst/>
                  <a:cxnLst>
                    <a:cxn ang="0">
                      <a:pos x="0" y="29"/>
                    </a:cxn>
                    <a:cxn ang="0">
                      <a:pos x="32" y="0"/>
                    </a:cxn>
                    <a:cxn ang="0">
                      <a:pos x="243" y="0"/>
                    </a:cxn>
                    <a:cxn ang="0">
                      <a:pos x="275" y="29"/>
                    </a:cxn>
                    <a:cxn ang="0">
                      <a:pos x="0" y="29"/>
                    </a:cxn>
                  </a:cxnLst>
                  <a:rect l="0" t="0" r="r" b="b"/>
                  <a:pathLst>
                    <a:path w="275" h="29">
                      <a:moveTo>
                        <a:pt x="0" y="29"/>
                      </a:moveTo>
                      <a:lnTo>
                        <a:pt x="32" y="0"/>
                      </a:lnTo>
                      <a:lnTo>
                        <a:pt x="243" y="0"/>
                      </a:lnTo>
                      <a:lnTo>
                        <a:pt x="275" y="29"/>
                      </a:lnTo>
                      <a:lnTo>
                        <a:pt x="0" y="29"/>
                      </a:lnTo>
                      <a:close/>
                    </a:path>
                  </a:pathLst>
                </a:custGeom>
                <a:solidFill>
                  <a:srgbClr val="000000"/>
                </a:solidFill>
                <a:ln w="9525">
                  <a:noFill/>
                  <a:round/>
                  <a:headEnd/>
                  <a:tailEnd/>
                </a:ln>
              </p:spPr>
              <p:txBody>
                <a:bodyPr/>
                <a:lstStyle/>
                <a:p>
                  <a:endParaRPr lang="zh-CN" altLang="en-US"/>
                </a:p>
              </p:txBody>
            </p:sp>
            <p:sp>
              <p:nvSpPr>
                <p:cNvPr id="273573" name="Freeform 165"/>
                <p:cNvSpPr>
                  <a:spLocks/>
                </p:cNvSpPr>
                <p:nvPr/>
              </p:nvSpPr>
              <p:spPr bwMode="auto">
                <a:xfrm>
                  <a:off x="1004" y="3002"/>
                  <a:ext cx="275" cy="29"/>
                </a:xfrm>
                <a:custGeom>
                  <a:avLst/>
                  <a:gdLst/>
                  <a:ahLst/>
                  <a:cxnLst>
                    <a:cxn ang="0">
                      <a:pos x="0" y="29"/>
                    </a:cxn>
                    <a:cxn ang="0">
                      <a:pos x="32" y="0"/>
                    </a:cxn>
                    <a:cxn ang="0">
                      <a:pos x="243" y="0"/>
                    </a:cxn>
                    <a:cxn ang="0">
                      <a:pos x="275" y="29"/>
                    </a:cxn>
                    <a:cxn ang="0">
                      <a:pos x="0" y="29"/>
                    </a:cxn>
                  </a:cxnLst>
                  <a:rect l="0" t="0" r="r" b="b"/>
                  <a:pathLst>
                    <a:path w="275" h="29">
                      <a:moveTo>
                        <a:pt x="0" y="29"/>
                      </a:moveTo>
                      <a:lnTo>
                        <a:pt x="32" y="0"/>
                      </a:lnTo>
                      <a:lnTo>
                        <a:pt x="243" y="0"/>
                      </a:lnTo>
                      <a:lnTo>
                        <a:pt x="275" y="29"/>
                      </a:lnTo>
                      <a:lnTo>
                        <a:pt x="0" y="29"/>
                      </a:lnTo>
                      <a:close/>
                    </a:path>
                  </a:pathLst>
                </a:custGeom>
                <a:solidFill>
                  <a:srgbClr val="000000"/>
                </a:solidFill>
                <a:ln w="9525">
                  <a:noFill/>
                  <a:round/>
                  <a:headEnd/>
                  <a:tailEnd/>
                </a:ln>
              </p:spPr>
              <p:txBody>
                <a:bodyPr/>
                <a:lstStyle/>
                <a:p>
                  <a:endParaRPr lang="zh-CN" altLang="en-US"/>
                </a:p>
              </p:txBody>
            </p:sp>
            <p:sp>
              <p:nvSpPr>
                <p:cNvPr id="273574" name="Rectangle 166"/>
                <p:cNvSpPr>
                  <a:spLocks noChangeArrowheads="1"/>
                </p:cNvSpPr>
                <p:nvPr/>
              </p:nvSpPr>
              <p:spPr bwMode="auto">
                <a:xfrm>
                  <a:off x="1006" y="3029"/>
                  <a:ext cx="271" cy="11"/>
                </a:xfrm>
                <a:prstGeom prst="rect">
                  <a:avLst/>
                </a:prstGeom>
                <a:solidFill>
                  <a:srgbClr val="000000"/>
                </a:solidFill>
                <a:ln w="9525">
                  <a:noFill/>
                  <a:miter lim="800000"/>
                  <a:headEnd/>
                  <a:tailEnd/>
                </a:ln>
              </p:spPr>
              <p:txBody>
                <a:bodyPr/>
                <a:lstStyle/>
                <a:p>
                  <a:endParaRPr lang="zh-CN" altLang="en-US"/>
                </a:p>
              </p:txBody>
            </p:sp>
          </p:grpSp>
        </p:grpSp>
        <p:grpSp>
          <p:nvGrpSpPr>
            <p:cNvPr id="273575" name="Group 167"/>
            <p:cNvGrpSpPr>
              <a:grpSpLocks/>
            </p:cNvGrpSpPr>
            <p:nvPr/>
          </p:nvGrpSpPr>
          <p:grpSpPr bwMode="auto">
            <a:xfrm>
              <a:off x="997" y="2775"/>
              <a:ext cx="275" cy="260"/>
              <a:chOff x="997" y="2775"/>
              <a:chExt cx="275" cy="260"/>
            </a:xfrm>
          </p:grpSpPr>
          <p:sp>
            <p:nvSpPr>
              <p:cNvPr id="273576" name="Freeform 168"/>
              <p:cNvSpPr>
                <a:spLocks/>
              </p:cNvSpPr>
              <p:nvPr/>
            </p:nvSpPr>
            <p:spPr bwMode="auto">
              <a:xfrm>
                <a:off x="1004" y="2910"/>
                <a:ext cx="260" cy="25"/>
              </a:xfrm>
              <a:custGeom>
                <a:avLst/>
                <a:gdLst/>
                <a:ahLst/>
                <a:cxnLst>
                  <a:cxn ang="0">
                    <a:pos x="0" y="25"/>
                  </a:cxn>
                  <a:cxn ang="0">
                    <a:pos x="31" y="0"/>
                  </a:cxn>
                  <a:cxn ang="0">
                    <a:pos x="229" y="0"/>
                  </a:cxn>
                  <a:cxn ang="0">
                    <a:pos x="260" y="25"/>
                  </a:cxn>
                  <a:cxn ang="0">
                    <a:pos x="0" y="25"/>
                  </a:cxn>
                </a:cxnLst>
                <a:rect l="0" t="0" r="r" b="b"/>
                <a:pathLst>
                  <a:path w="260" h="25">
                    <a:moveTo>
                      <a:pt x="0" y="25"/>
                    </a:moveTo>
                    <a:lnTo>
                      <a:pt x="31" y="0"/>
                    </a:lnTo>
                    <a:lnTo>
                      <a:pt x="229" y="0"/>
                    </a:lnTo>
                    <a:lnTo>
                      <a:pt x="260" y="25"/>
                    </a:lnTo>
                    <a:lnTo>
                      <a:pt x="0" y="25"/>
                    </a:lnTo>
                    <a:close/>
                  </a:path>
                </a:pathLst>
              </a:custGeom>
              <a:solidFill>
                <a:srgbClr val="C9C9B6"/>
              </a:solidFill>
              <a:ln w="9525">
                <a:noFill/>
                <a:round/>
                <a:headEnd/>
                <a:tailEnd/>
              </a:ln>
            </p:spPr>
            <p:txBody>
              <a:bodyPr/>
              <a:lstStyle/>
              <a:p>
                <a:endParaRPr lang="zh-CN" altLang="en-US"/>
              </a:p>
            </p:txBody>
          </p:sp>
          <p:sp>
            <p:nvSpPr>
              <p:cNvPr id="273577" name="Freeform 169"/>
              <p:cNvSpPr>
                <a:spLocks/>
              </p:cNvSpPr>
              <p:nvPr/>
            </p:nvSpPr>
            <p:spPr bwMode="auto">
              <a:xfrm>
                <a:off x="1004" y="2910"/>
                <a:ext cx="260" cy="25"/>
              </a:xfrm>
              <a:custGeom>
                <a:avLst/>
                <a:gdLst/>
                <a:ahLst/>
                <a:cxnLst>
                  <a:cxn ang="0">
                    <a:pos x="0" y="25"/>
                  </a:cxn>
                  <a:cxn ang="0">
                    <a:pos x="31" y="0"/>
                  </a:cxn>
                  <a:cxn ang="0">
                    <a:pos x="229" y="0"/>
                  </a:cxn>
                  <a:cxn ang="0">
                    <a:pos x="260" y="25"/>
                  </a:cxn>
                  <a:cxn ang="0">
                    <a:pos x="0" y="25"/>
                  </a:cxn>
                </a:cxnLst>
                <a:rect l="0" t="0" r="r" b="b"/>
                <a:pathLst>
                  <a:path w="260" h="25">
                    <a:moveTo>
                      <a:pt x="0" y="25"/>
                    </a:moveTo>
                    <a:lnTo>
                      <a:pt x="31" y="0"/>
                    </a:lnTo>
                    <a:lnTo>
                      <a:pt x="229" y="0"/>
                    </a:lnTo>
                    <a:lnTo>
                      <a:pt x="260" y="25"/>
                    </a:lnTo>
                    <a:lnTo>
                      <a:pt x="0" y="25"/>
                    </a:lnTo>
                    <a:close/>
                  </a:path>
                </a:pathLst>
              </a:custGeom>
              <a:solidFill>
                <a:srgbClr val="C9C9B6"/>
              </a:solidFill>
              <a:ln w="9525">
                <a:noFill/>
                <a:round/>
                <a:headEnd/>
                <a:tailEnd/>
              </a:ln>
            </p:spPr>
            <p:txBody>
              <a:bodyPr/>
              <a:lstStyle/>
              <a:p>
                <a:endParaRPr lang="zh-CN" altLang="en-US"/>
              </a:p>
            </p:txBody>
          </p:sp>
          <p:sp>
            <p:nvSpPr>
              <p:cNvPr id="273578" name="Freeform 170"/>
              <p:cNvSpPr>
                <a:spLocks/>
              </p:cNvSpPr>
              <p:nvPr/>
            </p:nvSpPr>
            <p:spPr bwMode="auto">
              <a:xfrm>
                <a:off x="1043" y="2775"/>
                <a:ext cx="184" cy="17"/>
              </a:xfrm>
              <a:custGeom>
                <a:avLst/>
                <a:gdLst/>
                <a:ahLst/>
                <a:cxnLst>
                  <a:cxn ang="0">
                    <a:pos x="0" y="17"/>
                  </a:cxn>
                  <a:cxn ang="0">
                    <a:pos x="22" y="0"/>
                  </a:cxn>
                  <a:cxn ang="0">
                    <a:pos x="161" y="0"/>
                  </a:cxn>
                  <a:cxn ang="0">
                    <a:pos x="184" y="17"/>
                  </a:cxn>
                  <a:cxn ang="0">
                    <a:pos x="0" y="17"/>
                  </a:cxn>
                </a:cxnLst>
                <a:rect l="0" t="0" r="r" b="b"/>
                <a:pathLst>
                  <a:path w="184" h="17">
                    <a:moveTo>
                      <a:pt x="0" y="17"/>
                    </a:moveTo>
                    <a:lnTo>
                      <a:pt x="22" y="0"/>
                    </a:lnTo>
                    <a:lnTo>
                      <a:pt x="161"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273579" name="Freeform 171"/>
              <p:cNvSpPr>
                <a:spLocks/>
              </p:cNvSpPr>
              <p:nvPr/>
            </p:nvSpPr>
            <p:spPr bwMode="auto">
              <a:xfrm>
                <a:off x="1043" y="2775"/>
                <a:ext cx="184" cy="17"/>
              </a:xfrm>
              <a:custGeom>
                <a:avLst/>
                <a:gdLst/>
                <a:ahLst/>
                <a:cxnLst>
                  <a:cxn ang="0">
                    <a:pos x="0" y="17"/>
                  </a:cxn>
                  <a:cxn ang="0">
                    <a:pos x="22" y="0"/>
                  </a:cxn>
                  <a:cxn ang="0">
                    <a:pos x="161" y="0"/>
                  </a:cxn>
                  <a:cxn ang="0">
                    <a:pos x="184" y="17"/>
                  </a:cxn>
                  <a:cxn ang="0">
                    <a:pos x="0" y="17"/>
                  </a:cxn>
                </a:cxnLst>
                <a:rect l="0" t="0" r="r" b="b"/>
                <a:pathLst>
                  <a:path w="184" h="17">
                    <a:moveTo>
                      <a:pt x="0" y="17"/>
                    </a:moveTo>
                    <a:lnTo>
                      <a:pt x="22" y="0"/>
                    </a:lnTo>
                    <a:lnTo>
                      <a:pt x="161"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273580" name="Rectangle 172"/>
              <p:cNvSpPr>
                <a:spLocks noChangeArrowheads="1"/>
              </p:cNvSpPr>
              <p:nvPr/>
            </p:nvSpPr>
            <p:spPr bwMode="auto">
              <a:xfrm>
                <a:off x="1043" y="2792"/>
                <a:ext cx="184" cy="132"/>
              </a:xfrm>
              <a:prstGeom prst="rect">
                <a:avLst/>
              </a:prstGeom>
              <a:solidFill>
                <a:srgbClr val="B7B79D"/>
              </a:solidFill>
              <a:ln w="9525">
                <a:noFill/>
                <a:miter lim="800000"/>
                <a:headEnd/>
                <a:tailEnd/>
              </a:ln>
            </p:spPr>
            <p:txBody>
              <a:bodyPr/>
              <a:lstStyle/>
              <a:p>
                <a:endParaRPr lang="zh-CN" altLang="en-US"/>
              </a:p>
            </p:txBody>
          </p:sp>
          <p:sp>
            <p:nvSpPr>
              <p:cNvPr id="273581" name="Rectangle 173"/>
              <p:cNvSpPr>
                <a:spLocks noChangeArrowheads="1"/>
              </p:cNvSpPr>
              <p:nvPr/>
            </p:nvSpPr>
            <p:spPr bwMode="auto">
              <a:xfrm>
                <a:off x="1006" y="2934"/>
                <a:ext cx="258" cy="58"/>
              </a:xfrm>
              <a:prstGeom prst="rect">
                <a:avLst/>
              </a:prstGeom>
              <a:solidFill>
                <a:srgbClr val="B7B79D"/>
              </a:solidFill>
              <a:ln w="9525">
                <a:noFill/>
                <a:miter lim="800000"/>
                <a:headEnd/>
                <a:tailEnd/>
              </a:ln>
            </p:spPr>
            <p:txBody>
              <a:bodyPr/>
              <a:lstStyle/>
              <a:p>
                <a:endParaRPr lang="zh-CN" altLang="en-US"/>
              </a:p>
            </p:txBody>
          </p:sp>
          <p:sp>
            <p:nvSpPr>
              <p:cNvPr id="273582" name="Rectangle 174"/>
              <p:cNvSpPr>
                <a:spLocks noChangeArrowheads="1"/>
              </p:cNvSpPr>
              <p:nvPr/>
            </p:nvSpPr>
            <p:spPr bwMode="auto">
              <a:xfrm>
                <a:off x="1060" y="2808"/>
                <a:ext cx="150" cy="102"/>
              </a:xfrm>
              <a:prstGeom prst="rect">
                <a:avLst/>
              </a:prstGeom>
              <a:solidFill>
                <a:srgbClr val="FFFFFF"/>
              </a:solidFill>
              <a:ln w="9525">
                <a:noFill/>
                <a:miter lim="800000"/>
                <a:headEnd/>
                <a:tailEnd/>
              </a:ln>
            </p:spPr>
            <p:txBody>
              <a:bodyPr/>
              <a:lstStyle/>
              <a:p>
                <a:endParaRPr lang="zh-CN" altLang="en-US"/>
              </a:p>
            </p:txBody>
          </p:sp>
          <p:sp>
            <p:nvSpPr>
              <p:cNvPr id="273583" name="Line 175"/>
              <p:cNvSpPr>
                <a:spLocks noChangeShapeType="1"/>
              </p:cNvSpPr>
              <p:nvPr/>
            </p:nvSpPr>
            <p:spPr bwMode="auto">
              <a:xfrm flipH="1">
                <a:off x="1182" y="2956"/>
                <a:ext cx="62" cy="1"/>
              </a:xfrm>
              <a:prstGeom prst="line">
                <a:avLst/>
              </a:prstGeom>
              <a:noFill/>
              <a:ln w="7938">
                <a:solidFill>
                  <a:srgbClr val="000000"/>
                </a:solidFill>
                <a:round/>
                <a:headEnd/>
                <a:tailEnd/>
              </a:ln>
            </p:spPr>
            <p:txBody>
              <a:bodyPr/>
              <a:lstStyle/>
              <a:p>
                <a:endParaRPr lang="zh-CN" altLang="en-US"/>
              </a:p>
            </p:txBody>
          </p:sp>
          <p:grpSp>
            <p:nvGrpSpPr>
              <p:cNvPr id="273584" name="Group 176"/>
              <p:cNvGrpSpPr>
                <a:grpSpLocks/>
              </p:cNvGrpSpPr>
              <p:nvPr/>
            </p:nvGrpSpPr>
            <p:grpSpPr bwMode="auto">
              <a:xfrm>
                <a:off x="997" y="2997"/>
                <a:ext cx="275" cy="38"/>
                <a:chOff x="997" y="2997"/>
                <a:chExt cx="275" cy="38"/>
              </a:xfrm>
            </p:grpSpPr>
            <p:sp>
              <p:nvSpPr>
                <p:cNvPr id="273585" name="Freeform 177"/>
                <p:cNvSpPr>
                  <a:spLocks/>
                </p:cNvSpPr>
                <p:nvPr/>
              </p:nvSpPr>
              <p:spPr bwMode="auto">
                <a:xfrm>
                  <a:off x="997" y="2997"/>
                  <a:ext cx="275" cy="29"/>
                </a:xfrm>
                <a:custGeom>
                  <a:avLst/>
                  <a:gdLst/>
                  <a:ahLst/>
                  <a:cxnLst>
                    <a:cxn ang="0">
                      <a:pos x="0" y="29"/>
                    </a:cxn>
                    <a:cxn ang="0">
                      <a:pos x="33" y="0"/>
                    </a:cxn>
                    <a:cxn ang="0">
                      <a:pos x="243" y="0"/>
                    </a:cxn>
                    <a:cxn ang="0">
                      <a:pos x="275" y="29"/>
                    </a:cxn>
                    <a:cxn ang="0">
                      <a:pos x="0" y="29"/>
                    </a:cxn>
                  </a:cxnLst>
                  <a:rect l="0" t="0" r="r" b="b"/>
                  <a:pathLst>
                    <a:path w="275" h="29">
                      <a:moveTo>
                        <a:pt x="0" y="29"/>
                      </a:moveTo>
                      <a:lnTo>
                        <a:pt x="33" y="0"/>
                      </a:lnTo>
                      <a:lnTo>
                        <a:pt x="243" y="0"/>
                      </a:lnTo>
                      <a:lnTo>
                        <a:pt x="275" y="29"/>
                      </a:lnTo>
                      <a:lnTo>
                        <a:pt x="0" y="29"/>
                      </a:lnTo>
                      <a:close/>
                    </a:path>
                  </a:pathLst>
                </a:custGeom>
                <a:solidFill>
                  <a:srgbClr val="C9C9B6"/>
                </a:solidFill>
                <a:ln w="9525">
                  <a:noFill/>
                  <a:round/>
                  <a:headEnd/>
                  <a:tailEnd/>
                </a:ln>
              </p:spPr>
              <p:txBody>
                <a:bodyPr/>
                <a:lstStyle/>
                <a:p>
                  <a:endParaRPr lang="zh-CN" altLang="en-US"/>
                </a:p>
              </p:txBody>
            </p:sp>
            <p:sp>
              <p:nvSpPr>
                <p:cNvPr id="273586" name="Freeform 178"/>
                <p:cNvSpPr>
                  <a:spLocks/>
                </p:cNvSpPr>
                <p:nvPr/>
              </p:nvSpPr>
              <p:spPr bwMode="auto">
                <a:xfrm>
                  <a:off x="997" y="2997"/>
                  <a:ext cx="275" cy="29"/>
                </a:xfrm>
                <a:custGeom>
                  <a:avLst/>
                  <a:gdLst/>
                  <a:ahLst/>
                  <a:cxnLst>
                    <a:cxn ang="0">
                      <a:pos x="0" y="29"/>
                    </a:cxn>
                    <a:cxn ang="0">
                      <a:pos x="33" y="0"/>
                    </a:cxn>
                    <a:cxn ang="0">
                      <a:pos x="243" y="0"/>
                    </a:cxn>
                    <a:cxn ang="0">
                      <a:pos x="275" y="29"/>
                    </a:cxn>
                    <a:cxn ang="0">
                      <a:pos x="0" y="29"/>
                    </a:cxn>
                  </a:cxnLst>
                  <a:rect l="0" t="0" r="r" b="b"/>
                  <a:pathLst>
                    <a:path w="275" h="29">
                      <a:moveTo>
                        <a:pt x="0" y="29"/>
                      </a:moveTo>
                      <a:lnTo>
                        <a:pt x="33" y="0"/>
                      </a:lnTo>
                      <a:lnTo>
                        <a:pt x="243" y="0"/>
                      </a:lnTo>
                      <a:lnTo>
                        <a:pt x="275" y="29"/>
                      </a:lnTo>
                      <a:lnTo>
                        <a:pt x="0" y="29"/>
                      </a:lnTo>
                      <a:close/>
                    </a:path>
                  </a:pathLst>
                </a:custGeom>
                <a:solidFill>
                  <a:srgbClr val="C9C9B6"/>
                </a:solidFill>
                <a:ln w="9525">
                  <a:noFill/>
                  <a:round/>
                  <a:headEnd/>
                  <a:tailEnd/>
                </a:ln>
              </p:spPr>
              <p:txBody>
                <a:bodyPr/>
                <a:lstStyle/>
                <a:p>
                  <a:endParaRPr lang="zh-CN" altLang="en-US"/>
                </a:p>
              </p:txBody>
            </p:sp>
            <p:sp>
              <p:nvSpPr>
                <p:cNvPr id="273587" name="Rectangle 179"/>
                <p:cNvSpPr>
                  <a:spLocks noChangeArrowheads="1"/>
                </p:cNvSpPr>
                <p:nvPr/>
              </p:nvSpPr>
              <p:spPr bwMode="auto">
                <a:xfrm>
                  <a:off x="999" y="3024"/>
                  <a:ext cx="272" cy="11"/>
                </a:xfrm>
                <a:prstGeom prst="rect">
                  <a:avLst/>
                </a:prstGeom>
                <a:solidFill>
                  <a:srgbClr val="BAB79D"/>
                </a:solidFill>
                <a:ln w="9525">
                  <a:noFill/>
                  <a:miter lim="800000"/>
                  <a:headEnd/>
                  <a:tailEnd/>
                </a:ln>
              </p:spPr>
              <p:txBody>
                <a:bodyPr/>
                <a:lstStyle/>
                <a:p>
                  <a:endParaRPr lang="zh-CN" altLang="en-US"/>
                </a:p>
              </p:txBody>
            </p:sp>
          </p:grpSp>
        </p:grpSp>
      </p:grpSp>
      <p:grpSp>
        <p:nvGrpSpPr>
          <p:cNvPr id="273588" name="Group 180"/>
          <p:cNvGrpSpPr>
            <a:grpSpLocks/>
          </p:cNvGrpSpPr>
          <p:nvPr/>
        </p:nvGrpSpPr>
        <p:grpSpPr bwMode="auto">
          <a:xfrm>
            <a:off x="539750" y="4603750"/>
            <a:ext cx="511175" cy="517525"/>
            <a:chOff x="590" y="3047"/>
            <a:chExt cx="282" cy="265"/>
          </a:xfrm>
        </p:grpSpPr>
        <p:grpSp>
          <p:nvGrpSpPr>
            <p:cNvPr id="273589" name="Group 181"/>
            <p:cNvGrpSpPr>
              <a:grpSpLocks/>
            </p:cNvGrpSpPr>
            <p:nvPr/>
          </p:nvGrpSpPr>
          <p:grpSpPr bwMode="auto">
            <a:xfrm>
              <a:off x="596" y="3051"/>
              <a:ext cx="276" cy="261"/>
              <a:chOff x="596" y="3051"/>
              <a:chExt cx="276" cy="261"/>
            </a:xfrm>
          </p:grpSpPr>
          <p:sp>
            <p:nvSpPr>
              <p:cNvPr id="273590" name="Freeform 182"/>
              <p:cNvSpPr>
                <a:spLocks/>
              </p:cNvSpPr>
              <p:nvPr/>
            </p:nvSpPr>
            <p:spPr bwMode="auto">
              <a:xfrm>
                <a:off x="603" y="3186"/>
                <a:ext cx="260" cy="26"/>
              </a:xfrm>
              <a:custGeom>
                <a:avLst/>
                <a:gdLst/>
                <a:ahLst/>
                <a:cxnLst>
                  <a:cxn ang="0">
                    <a:pos x="0" y="26"/>
                  </a:cxn>
                  <a:cxn ang="0">
                    <a:pos x="31" y="0"/>
                  </a:cxn>
                  <a:cxn ang="0">
                    <a:pos x="230" y="0"/>
                  </a:cxn>
                  <a:cxn ang="0">
                    <a:pos x="260" y="26"/>
                  </a:cxn>
                  <a:cxn ang="0">
                    <a:pos x="0" y="26"/>
                  </a:cxn>
                </a:cxnLst>
                <a:rect l="0" t="0" r="r" b="b"/>
                <a:pathLst>
                  <a:path w="260" h="26">
                    <a:moveTo>
                      <a:pt x="0" y="26"/>
                    </a:moveTo>
                    <a:lnTo>
                      <a:pt x="31" y="0"/>
                    </a:lnTo>
                    <a:lnTo>
                      <a:pt x="230" y="0"/>
                    </a:lnTo>
                    <a:lnTo>
                      <a:pt x="260" y="26"/>
                    </a:lnTo>
                    <a:lnTo>
                      <a:pt x="0" y="26"/>
                    </a:lnTo>
                    <a:close/>
                  </a:path>
                </a:pathLst>
              </a:custGeom>
              <a:solidFill>
                <a:srgbClr val="000000"/>
              </a:solidFill>
              <a:ln w="9525">
                <a:noFill/>
                <a:round/>
                <a:headEnd/>
                <a:tailEnd/>
              </a:ln>
            </p:spPr>
            <p:txBody>
              <a:bodyPr/>
              <a:lstStyle/>
              <a:p>
                <a:endParaRPr lang="zh-CN" altLang="en-US"/>
              </a:p>
            </p:txBody>
          </p:sp>
          <p:sp>
            <p:nvSpPr>
              <p:cNvPr id="273591" name="Freeform 183"/>
              <p:cNvSpPr>
                <a:spLocks/>
              </p:cNvSpPr>
              <p:nvPr/>
            </p:nvSpPr>
            <p:spPr bwMode="auto">
              <a:xfrm>
                <a:off x="603" y="3186"/>
                <a:ext cx="260" cy="26"/>
              </a:xfrm>
              <a:custGeom>
                <a:avLst/>
                <a:gdLst/>
                <a:ahLst/>
                <a:cxnLst>
                  <a:cxn ang="0">
                    <a:pos x="0" y="26"/>
                  </a:cxn>
                  <a:cxn ang="0">
                    <a:pos x="31" y="0"/>
                  </a:cxn>
                  <a:cxn ang="0">
                    <a:pos x="230" y="0"/>
                  </a:cxn>
                  <a:cxn ang="0">
                    <a:pos x="260" y="26"/>
                  </a:cxn>
                  <a:cxn ang="0">
                    <a:pos x="0" y="26"/>
                  </a:cxn>
                </a:cxnLst>
                <a:rect l="0" t="0" r="r" b="b"/>
                <a:pathLst>
                  <a:path w="260" h="26">
                    <a:moveTo>
                      <a:pt x="0" y="26"/>
                    </a:moveTo>
                    <a:lnTo>
                      <a:pt x="31" y="0"/>
                    </a:lnTo>
                    <a:lnTo>
                      <a:pt x="230" y="0"/>
                    </a:lnTo>
                    <a:lnTo>
                      <a:pt x="260" y="26"/>
                    </a:lnTo>
                    <a:lnTo>
                      <a:pt x="0" y="26"/>
                    </a:lnTo>
                    <a:close/>
                  </a:path>
                </a:pathLst>
              </a:custGeom>
              <a:solidFill>
                <a:srgbClr val="000000"/>
              </a:solidFill>
              <a:ln w="9525">
                <a:noFill/>
                <a:round/>
                <a:headEnd/>
                <a:tailEnd/>
              </a:ln>
            </p:spPr>
            <p:txBody>
              <a:bodyPr/>
              <a:lstStyle/>
              <a:p>
                <a:endParaRPr lang="zh-CN" altLang="en-US"/>
              </a:p>
            </p:txBody>
          </p:sp>
          <p:sp>
            <p:nvSpPr>
              <p:cNvPr id="273592" name="Freeform 184"/>
              <p:cNvSpPr>
                <a:spLocks/>
              </p:cNvSpPr>
              <p:nvPr/>
            </p:nvSpPr>
            <p:spPr bwMode="auto">
              <a:xfrm>
                <a:off x="642" y="3051"/>
                <a:ext cx="184" cy="18"/>
              </a:xfrm>
              <a:custGeom>
                <a:avLst/>
                <a:gdLst/>
                <a:ahLst/>
                <a:cxnLst>
                  <a:cxn ang="0">
                    <a:pos x="0" y="18"/>
                  </a:cxn>
                  <a:cxn ang="0">
                    <a:pos x="22" y="0"/>
                  </a:cxn>
                  <a:cxn ang="0">
                    <a:pos x="162" y="0"/>
                  </a:cxn>
                  <a:cxn ang="0">
                    <a:pos x="184" y="18"/>
                  </a:cxn>
                  <a:cxn ang="0">
                    <a:pos x="0" y="18"/>
                  </a:cxn>
                </a:cxnLst>
                <a:rect l="0" t="0" r="r" b="b"/>
                <a:pathLst>
                  <a:path w="184" h="18">
                    <a:moveTo>
                      <a:pt x="0" y="18"/>
                    </a:moveTo>
                    <a:lnTo>
                      <a:pt x="22" y="0"/>
                    </a:lnTo>
                    <a:lnTo>
                      <a:pt x="162" y="0"/>
                    </a:lnTo>
                    <a:lnTo>
                      <a:pt x="184" y="18"/>
                    </a:lnTo>
                    <a:lnTo>
                      <a:pt x="0" y="18"/>
                    </a:lnTo>
                    <a:close/>
                  </a:path>
                </a:pathLst>
              </a:custGeom>
              <a:solidFill>
                <a:srgbClr val="000000"/>
              </a:solidFill>
              <a:ln w="9525">
                <a:noFill/>
                <a:round/>
                <a:headEnd/>
                <a:tailEnd/>
              </a:ln>
            </p:spPr>
            <p:txBody>
              <a:bodyPr/>
              <a:lstStyle/>
              <a:p>
                <a:endParaRPr lang="zh-CN" altLang="en-US"/>
              </a:p>
            </p:txBody>
          </p:sp>
          <p:sp>
            <p:nvSpPr>
              <p:cNvPr id="273593" name="Freeform 185"/>
              <p:cNvSpPr>
                <a:spLocks/>
              </p:cNvSpPr>
              <p:nvPr/>
            </p:nvSpPr>
            <p:spPr bwMode="auto">
              <a:xfrm>
                <a:off x="642" y="3051"/>
                <a:ext cx="184" cy="18"/>
              </a:xfrm>
              <a:custGeom>
                <a:avLst/>
                <a:gdLst/>
                <a:ahLst/>
                <a:cxnLst>
                  <a:cxn ang="0">
                    <a:pos x="0" y="18"/>
                  </a:cxn>
                  <a:cxn ang="0">
                    <a:pos x="22" y="0"/>
                  </a:cxn>
                  <a:cxn ang="0">
                    <a:pos x="162" y="0"/>
                  </a:cxn>
                  <a:cxn ang="0">
                    <a:pos x="184" y="18"/>
                  </a:cxn>
                  <a:cxn ang="0">
                    <a:pos x="0" y="18"/>
                  </a:cxn>
                </a:cxnLst>
                <a:rect l="0" t="0" r="r" b="b"/>
                <a:pathLst>
                  <a:path w="184" h="18">
                    <a:moveTo>
                      <a:pt x="0" y="18"/>
                    </a:moveTo>
                    <a:lnTo>
                      <a:pt x="22" y="0"/>
                    </a:lnTo>
                    <a:lnTo>
                      <a:pt x="162" y="0"/>
                    </a:lnTo>
                    <a:lnTo>
                      <a:pt x="184" y="18"/>
                    </a:lnTo>
                    <a:lnTo>
                      <a:pt x="0" y="18"/>
                    </a:lnTo>
                    <a:close/>
                  </a:path>
                </a:pathLst>
              </a:custGeom>
              <a:solidFill>
                <a:srgbClr val="000000"/>
              </a:solidFill>
              <a:ln w="9525">
                <a:noFill/>
                <a:round/>
                <a:headEnd/>
                <a:tailEnd/>
              </a:ln>
            </p:spPr>
            <p:txBody>
              <a:bodyPr/>
              <a:lstStyle/>
              <a:p>
                <a:endParaRPr lang="zh-CN" altLang="en-US"/>
              </a:p>
            </p:txBody>
          </p:sp>
          <p:sp>
            <p:nvSpPr>
              <p:cNvPr id="273594" name="Rectangle 186"/>
              <p:cNvSpPr>
                <a:spLocks noChangeArrowheads="1"/>
              </p:cNvSpPr>
              <p:nvPr/>
            </p:nvSpPr>
            <p:spPr bwMode="auto">
              <a:xfrm>
                <a:off x="642" y="3069"/>
                <a:ext cx="184" cy="132"/>
              </a:xfrm>
              <a:prstGeom prst="rect">
                <a:avLst/>
              </a:prstGeom>
              <a:solidFill>
                <a:srgbClr val="000000"/>
              </a:solidFill>
              <a:ln w="9525">
                <a:noFill/>
                <a:miter lim="800000"/>
                <a:headEnd/>
                <a:tailEnd/>
              </a:ln>
            </p:spPr>
            <p:txBody>
              <a:bodyPr/>
              <a:lstStyle/>
              <a:p>
                <a:endParaRPr lang="zh-CN" altLang="en-US"/>
              </a:p>
            </p:txBody>
          </p:sp>
          <p:sp>
            <p:nvSpPr>
              <p:cNvPr id="273595" name="Rectangle 187"/>
              <p:cNvSpPr>
                <a:spLocks noChangeArrowheads="1"/>
              </p:cNvSpPr>
              <p:nvPr/>
            </p:nvSpPr>
            <p:spPr bwMode="auto">
              <a:xfrm>
                <a:off x="605" y="3210"/>
                <a:ext cx="258" cy="59"/>
              </a:xfrm>
              <a:prstGeom prst="rect">
                <a:avLst/>
              </a:prstGeom>
              <a:solidFill>
                <a:srgbClr val="000000"/>
              </a:solidFill>
              <a:ln w="9525">
                <a:noFill/>
                <a:miter lim="800000"/>
                <a:headEnd/>
                <a:tailEnd/>
              </a:ln>
            </p:spPr>
            <p:txBody>
              <a:bodyPr/>
              <a:lstStyle/>
              <a:p>
                <a:endParaRPr lang="zh-CN" altLang="en-US"/>
              </a:p>
            </p:txBody>
          </p:sp>
          <p:sp>
            <p:nvSpPr>
              <p:cNvPr id="273596" name="Rectangle 188"/>
              <p:cNvSpPr>
                <a:spLocks noChangeArrowheads="1"/>
              </p:cNvSpPr>
              <p:nvPr/>
            </p:nvSpPr>
            <p:spPr bwMode="auto">
              <a:xfrm>
                <a:off x="659" y="3085"/>
                <a:ext cx="150" cy="101"/>
              </a:xfrm>
              <a:prstGeom prst="rect">
                <a:avLst/>
              </a:prstGeom>
              <a:solidFill>
                <a:srgbClr val="000000"/>
              </a:solidFill>
              <a:ln w="9525">
                <a:noFill/>
                <a:miter lim="800000"/>
                <a:headEnd/>
                <a:tailEnd/>
              </a:ln>
            </p:spPr>
            <p:txBody>
              <a:bodyPr/>
              <a:lstStyle/>
              <a:p>
                <a:endParaRPr lang="zh-CN" altLang="en-US"/>
              </a:p>
            </p:txBody>
          </p:sp>
          <p:sp>
            <p:nvSpPr>
              <p:cNvPr id="273597" name="Line 189"/>
              <p:cNvSpPr>
                <a:spLocks noChangeShapeType="1"/>
              </p:cNvSpPr>
              <p:nvPr/>
            </p:nvSpPr>
            <p:spPr bwMode="auto">
              <a:xfrm flipH="1">
                <a:off x="782" y="3233"/>
                <a:ext cx="61" cy="1"/>
              </a:xfrm>
              <a:prstGeom prst="line">
                <a:avLst/>
              </a:prstGeom>
              <a:noFill/>
              <a:ln w="7938">
                <a:solidFill>
                  <a:srgbClr val="000000"/>
                </a:solidFill>
                <a:round/>
                <a:headEnd/>
                <a:tailEnd/>
              </a:ln>
            </p:spPr>
            <p:txBody>
              <a:bodyPr/>
              <a:lstStyle/>
              <a:p>
                <a:endParaRPr lang="zh-CN" altLang="en-US"/>
              </a:p>
            </p:txBody>
          </p:sp>
          <p:grpSp>
            <p:nvGrpSpPr>
              <p:cNvPr id="273598" name="Group 190"/>
              <p:cNvGrpSpPr>
                <a:grpSpLocks/>
              </p:cNvGrpSpPr>
              <p:nvPr/>
            </p:nvGrpSpPr>
            <p:grpSpPr bwMode="auto">
              <a:xfrm>
                <a:off x="596" y="3274"/>
                <a:ext cx="276" cy="38"/>
                <a:chOff x="596" y="3274"/>
                <a:chExt cx="276" cy="38"/>
              </a:xfrm>
            </p:grpSpPr>
            <p:sp>
              <p:nvSpPr>
                <p:cNvPr id="273599" name="Freeform 191"/>
                <p:cNvSpPr>
                  <a:spLocks/>
                </p:cNvSpPr>
                <p:nvPr/>
              </p:nvSpPr>
              <p:spPr bwMode="auto">
                <a:xfrm>
                  <a:off x="596" y="3274"/>
                  <a:ext cx="276" cy="29"/>
                </a:xfrm>
                <a:custGeom>
                  <a:avLst/>
                  <a:gdLst/>
                  <a:ahLst/>
                  <a:cxnLst>
                    <a:cxn ang="0">
                      <a:pos x="0" y="29"/>
                    </a:cxn>
                    <a:cxn ang="0">
                      <a:pos x="33" y="0"/>
                    </a:cxn>
                    <a:cxn ang="0">
                      <a:pos x="243" y="0"/>
                    </a:cxn>
                    <a:cxn ang="0">
                      <a:pos x="276" y="29"/>
                    </a:cxn>
                    <a:cxn ang="0">
                      <a:pos x="0" y="29"/>
                    </a:cxn>
                  </a:cxnLst>
                  <a:rect l="0" t="0" r="r" b="b"/>
                  <a:pathLst>
                    <a:path w="276" h="29">
                      <a:moveTo>
                        <a:pt x="0" y="29"/>
                      </a:moveTo>
                      <a:lnTo>
                        <a:pt x="33" y="0"/>
                      </a:lnTo>
                      <a:lnTo>
                        <a:pt x="243" y="0"/>
                      </a:lnTo>
                      <a:lnTo>
                        <a:pt x="276" y="29"/>
                      </a:lnTo>
                      <a:lnTo>
                        <a:pt x="0" y="29"/>
                      </a:lnTo>
                      <a:close/>
                    </a:path>
                  </a:pathLst>
                </a:custGeom>
                <a:solidFill>
                  <a:srgbClr val="000000"/>
                </a:solidFill>
                <a:ln w="9525">
                  <a:noFill/>
                  <a:round/>
                  <a:headEnd/>
                  <a:tailEnd/>
                </a:ln>
              </p:spPr>
              <p:txBody>
                <a:bodyPr/>
                <a:lstStyle/>
                <a:p>
                  <a:endParaRPr lang="zh-CN" altLang="en-US"/>
                </a:p>
              </p:txBody>
            </p:sp>
            <p:sp>
              <p:nvSpPr>
                <p:cNvPr id="273600" name="Freeform 192"/>
                <p:cNvSpPr>
                  <a:spLocks/>
                </p:cNvSpPr>
                <p:nvPr/>
              </p:nvSpPr>
              <p:spPr bwMode="auto">
                <a:xfrm>
                  <a:off x="596" y="3274"/>
                  <a:ext cx="276" cy="29"/>
                </a:xfrm>
                <a:custGeom>
                  <a:avLst/>
                  <a:gdLst/>
                  <a:ahLst/>
                  <a:cxnLst>
                    <a:cxn ang="0">
                      <a:pos x="0" y="29"/>
                    </a:cxn>
                    <a:cxn ang="0">
                      <a:pos x="33" y="0"/>
                    </a:cxn>
                    <a:cxn ang="0">
                      <a:pos x="243" y="0"/>
                    </a:cxn>
                    <a:cxn ang="0">
                      <a:pos x="276" y="29"/>
                    </a:cxn>
                    <a:cxn ang="0">
                      <a:pos x="0" y="29"/>
                    </a:cxn>
                  </a:cxnLst>
                  <a:rect l="0" t="0" r="r" b="b"/>
                  <a:pathLst>
                    <a:path w="276" h="29">
                      <a:moveTo>
                        <a:pt x="0" y="29"/>
                      </a:moveTo>
                      <a:lnTo>
                        <a:pt x="33" y="0"/>
                      </a:lnTo>
                      <a:lnTo>
                        <a:pt x="243" y="0"/>
                      </a:lnTo>
                      <a:lnTo>
                        <a:pt x="276" y="29"/>
                      </a:lnTo>
                      <a:lnTo>
                        <a:pt x="0" y="29"/>
                      </a:lnTo>
                      <a:close/>
                    </a:path>
                  </a:pathLst>
                </a:custGeom>
                <a:solidFill>
                  <a:srgbClr val="000000"/>
                </a:solidFill>
                <a:ln w="9525">
                  <a:noFill/>
                  <a:round/>
                  <a:headEnd/>
                  <a:tailEnd/>
                </a:ln>
              </p:spPr>
              <p:txBody>
                <a:bodyPr/>
                <a:lstStyle/>
                <a:p>
                  <a:endParaRPr lang="zh-CN" altLang="en-US"/>
                </a:p>
              </p:txBody>
            </p:sp>
            <p:sp>
              <p:nvSpPr>
                <p:cNvPr id="273601" name="Rectangle 193"/>
                <p:cNvSpPr>
                  <a:spLocks noChangeArrowheads="1"/>
                </p:cNvSpPr>
                <p:nvPr/>
              </p:nvSpPr>
              <p:spPr bwMode="auto">
                <a:xfrm>
                  <a:off x="598" y="3301"/>
                  <a:ext cx="272" cy="11"/>
                </a:xfrm>
                <a:prstGeom prst="rect">
                  <a:avLst/>
                </a:prstGeom>
                <a:solidFill>
                  <a:srgbClr val="000000"/>
                </a:solidFill>
                <a:ln w="9525">
                  <a:noFill/>
                  <a:miter lim="800000"/>
                  <a:headEnd/>
                  <a:tailEnd/>
                </a:ln>
              </p:spPr>
              <p:txBody>
                <a:bodyPr/>
                <a:lstStyle/>
                <a:p>
                  <a:endParaRPr lang="zh-CN" altLang="en-US"/>
                </a:p>
              </p:txBody>
            </p:sp>
          </p:grpSp>
        </p:grpSp>
        <p:grpSp>
          <p:nvGrpSpPr>
            <p:cNvPr id="273602" name="Group 194"/>
            <p:cNvGrpSpPr>
              <a:grpSpLocks/>
            </p:cNvGrpSpPr>
            <p:nvPr/>
          </p:nvGrpSpPr>
          <p:grpSpPr bwMode="auto">
            <a:xfrm>
              <a:off x="590" y="3047"/>
              <a:ext cx="275" cy="260"/>
              <a:chOff x="590" y="3047"/>
              <a:chExt cx="275" cy="260"/>
            </a:xfrm>
          </p:grpSpPr>
          <p:sp>
            <p:nvSpPr>
              <p:cNvPr id="273603" name="Freeform 195"/>
              <p:cNvSpPr>
                <a:spLocks/>
              </p:cNvSpPr>
              <p:nvPr/>
            </p:nvSpPr>
            <p:spPr bwMode="auto">
              <a:xfrm>
                <a:off x="596" y="3182"/>
                <a:ext cx="260" cy="25"/>
              </a:xfrm>
              <a:custGeom>
                <a:avLst/>
                <a:gdLst/>
                <a:ahLst/>
                <a:cxnLst>
                  <a:cxn ang="0">
                    <a:pos x="0" y="25"/>
                  </a:cxn>
                  <a:cxn ang="0">
                    <a:pos x="31" y="0"/>
                  </a:cxn>
                  <a:cxn ang="0">
                    <a:pos x="230" y="0"/>
                  </a:cxn>
                  <a:cxn ang="0">
                    <a:pos x="260" y="25"/>
                  </a:cxn>
                  <a:cxn ang="0">
                    <a:pos x="0" y="25"/>
                  </a:cxn>
                </a:cxnLst>
                <a:rect l="0" t="0" r="r" b="b"/>
                <a:pathLst>
                  <a:path w="260" h="25">
                    <a:moveTo>
                      <a:pt x="0" y="25"/>
                    </a:moveTo>
                    <a:lnTo>
                      <a:pt x="31" y="0"/>
                    </a:lnTo>
                    <a:lnTo>
                      <a:pt x="230" y="0"/>
                    </a:lnTo>
                    <a:lnTo>
                      <a:pt x="260" y="25"/>
                    </a:lnTo>
                    <a:lnTo>
                      <a:pt x="0" y="25"/>
                    </a:lnTo>
                    <a:close/>
                  </a:path>
                </a:pathLst>
              </a:custGeom>
              <a:solidFill>
                <a:srgbClr val="C9C9B6"/>
              </a:solidFill>
              <a:ln w="9525">
                <a:noFill/>
                <a:round/>
                <a:headEnd/>
                <a:tailEnd/>
              </a:ln>
            </p:spPr>
            <p:txBody>
              <a:bodyPr/>
              <a:lstStyle/>
              <a:p>
                <a:endParaRPr lang="zh-CN" altLang="en-US"/>
              </a:p>
            </p:txBody>
          </p:sp>
          <p:sp>
            <p:nvSpPr>
              <p:cNvPr id="273604" name="Freeform 196"/>
              <p:cNvSpPr>
                <a:spLocks/>
              </p:cNvSpPr>
              <p:nvPr/>
            </p:nvSpPr>
            <p:spPr bwMode="auto">
              <a:xfrm>
                <a:off x="596" y="3182"/>
                <a:ext cx="260" cy="25"/>
              </a:xfrm>
              <a:custGeom>
                <a:avLst/>
                <a:gdLst/>
                <a:ahLst/>
                <a:cxnLst>
                  <a:cxn ang="0">
                    <a:pos x="0" y="25"/>
                  </a:cxn>
                  <a:cxn ang="0">
                    <a:pos x="31" y="0"/>
                  </a:cxn>
                  <a:cxn ang="0">
                    <a:pos x="230" y="0"/>
                  </a:cxn>
                  <a:cxn ang="0">
                    <a:pos x="260" y="25"/>
                  </a:cxn>
                  <a:cxn ang="0">
                    <a:pos x="0" y="25"/>
                  </a:cxn>
                </a:cxnLst>
                <a:rect l="0" t="0" r="r" b="b"/>
                <a:pathLst>
                  <a:path w="260" h="25">
                    <a:moveTo>
                      <a:pt x="0" y="25"/>
                    </a:moveTo>
                    <a:lnTo>
                      <a:pt x="31" y="0"/>
                    </a:lnTo>
                    <a:lnTo>
                      <a:pt x="230" y="0"/>
                    </a:lnTo>
                    <a:lnTo>
                      <a:pt x="260" y="25"/>
                    </a:lnTo>
                    <a:lnTo>
                      <a:pt x="0" y="25"/>
                    </a:lnTo>
                    <a:close/>
                  </a:path>
                </a:pathLst>
              </a:custGeom>
              <a:solidFill>
                <a:srgbClr val="C9C9B6"/>
              </a:solidFill>
              <a:ln w="9525">
                <a:noFill/>
                <a:round/>
                <a:headEnd/>
                <a:tailEnd/>
              </a:ln>
            </p:spPr>
            <p:txBody>
              <a:bodyPr/>
              <a:lstStyle/>
              <a:p>
                <a:endParaRPr lang="zh-CN" altLang="en-US"/>
              </a:p>
            </p:txBody>
          </p:sp>
          <p:sp>
            <p:nvSpPr>
              <p:cNvPr id="273605" name="Freeform 197"/>
              <p:cNvSpPr>
                <a:spLocks/>
              </p:cNvSpPr>
              <p:nvPr/>
            </p:nvSpPr>
            <p:spPr bwMode="auto">
              <a:xfrm>
                <a:off x="636" y="3047"/>
                <a:ext cx="183" cy="17"/>
              </a:xfrm>
              <a:custGeom>
                <a:avLst/>
                <a:gdLst/>
                <a:ahLst/>
                <a:cxnLst>
                  <a:cxn ang="0">
                    <a:pos x="0" y="17"/>
                  </a:cxn>
                  <a:cxn ang="0">
                    <a:pos x="22" y="0"/>
                  </a:cxn>
                  <a:cxn ang="0">
                    <a:pos x="161" y="0"/>
                  </a:cxn>
                  <a:cxn ang="0">
                    <a:pos x="183" y="17"/>
                  </a:cxn>
                  <a:cxn ang="0">
                    <a:pos x="0" y="17"/>
                  </a:cxn>
                </a:cxnLst>
                <a:rect l="0" t="0" r="r" b="b"/>
                <a:pathLst>
                  <a:path w="183" h="17">
                    <a:moveTo>
                      <a:pt x="0" y="17"/>
                    </a:moveTo>
                    <a:lnTo>
                      <a:pt x="22" y="0"/>
                    </a:lnTo>
                    <a:lnTo>
                      <a:pt x="161" y="0"/>
                    </a:lnTo>
                    <a:lnTo>
                      <a:pt x="183" y="17"/>
                    </a:lnTo>
                    <a:lnTo>
                      <a:pt x="0" y="17"/>
                    </a:lnTo>
                    <a:close/>
                  </a:path>
                </a:pathLst>
              </a:custGeom>
              <a:solidFill>
                <a:srgbClr val="C9C9B6"/>
              </a:solidFill>
              <a:ln w="9525">
                <a:noFill/>
                <a:round/>
                <a:headEnd/>
                <a:tailEnd/>
              </a:ln>
            </p:spPr>
            <p:txBody>
              <a:bodyPr/>
              <a:lstStyle/>
              <a:p>
                <a:endParaRPr lang="zh-CN" altLang="en-US"/>
              </a:p>
            </p:txBody>
          </p:sp>
          <p:sp>
            <p:nvSpPr>
              <p:cNvPr id="273606" name="Freeform 198"/>
              <p:cNvSpPr>
                <a:spLocks/>
              </p:cNvSpPr>
              <p:nvPr/>
            </p:nvSpPr>
            <p:spPr bwMode="auto">
              <a:xfrm>
                <a:off x="636" y="3047"/>
                <a:ext cx="183" cy="17"/>
              </a:xfrm>
              <a:custGeom>
                <a:avLst/>
                <a:gdLst/>
                <a:ahLst/>
                <a:cxnLst>
                  <a:cxn ang="0">
                    <a:pos x="0" y="17"/>
                  </a:cxn>
                  <a:cxn ang="0">
                    <a:pos x="22" y="0"/>
                  </a:cxn>
                  <a:cxn ang="0">
                    <a:pos x="161" y="0"/>
                  </a:cxn>
                  <a:cxn ang="0">
                    <a:pos x="183" y="17"/>
                  </a:cxn>
                  <a:cxn ang="0">
                    <a:pos x="0" y="17"/>
                  </a:cxn>
                </a:cxnLst>
                <a:rect l="0" t="0" r="r" b="b"/>
                <a:pathLst>
                  <a:path w="183" h="17">
                    <a:moveTo>
                      <a:pt x="0" y="17"/>
                    </a:moveTo>
                    <a:lnTo>
                      <a:pt x="22" y="0"/>
                    </a:lnTo>
                    <a:lnTo>
                      <a:pt x="161" y="0"/>
                    </a:lnTo>
                    <a:lnTo>
                      <a:pt x="183" y="17"/>
                    </a:lnTo>
                    <a:lnTo>
                      <a:pt x="0" y="17"/>
                    </a:lnTo>
                    <a:close/>
                  </a:path>
                </a:pathLst>
              </a:custGeom>
              <a:solidFill>
                <a:srgbClr val="C9C9B6"/>
              </a:solidFill>
              <a:ln w="9525">
                <a:noFill/>
                <a:round/>
                <a:headEnd/>
                <a:tailEnd/>
              </a:ln>
            </p:spPr>
            <p:txBody>
              <a:bodyPr/>
              <a:lstStyle/>
              <a:p>
                <a:endParaRPr lang="zh-CN" altLang="en-US"/>
              </a:p>
            </p:txBody>
          </p:sp>
          <p:sp>
            <p:nvSpPr>
              <p:cNvPr id="273607" name="Rectangle 199"/>
              <p:cNvSpPr>
                <a:spLocks noChangeArrowheads="1"/>
              </p:cNvSpPr>
              <p:nvPr/>
            </p:nvSpPr>
            <p:spPr bwMode="auto">
              <a:xfrm>
                <a:off x="636" y="3064"/>
                <a:ext cx="183" cy="132"/>
              </a:xfrm>
              <a:prstGeom prst="rect">
                <a:avLst/>
              </a:prstGeom>
              <a:solidFill>
                <a:srgbClr val="B7B79D"/>
              </a:solidFill>
              <a:ln w="9525">
                <a:noFill/>
                <a:miter lim="800000"/>
                <a:headEnd/>
                <a:tailEnd/>
              </a:ln>
            </p:spPr>
            <p:txBody>
              <a:bodyPr/>
              <a:lstStyle/>
              <a:p>
                <a:endParaRPr lang="zh-CN" altLang="en-US"/>
              </a:p>
            </p:txBody>
          </p:sp>
          <p:sp>
            <p:nvSpPr>
              <p:cNvPr id="273608" name="Rectangle 200"/>
              <p:cNvSpPr>
                <a:spLocks noChangeArrowheads="1"/>
              </p:cNvSpPr>
              <p:nvPr/>
            </p:nvSpPr>
            <p:spPr bwMode="auto">
              <a:xfrm>
                <a:off x="598" y="3206"/>
                <a:ext cx="258" cy="58"/>
              </a:xfrm>
              <a:prstGeom prst="rect">
                <a:avLst/>
              </a:prstGeom>
              <a:solidFill>
                <a:srgbClr val="B7B79D"/>
              </a:solidFill>
              <a:ln w="9525">
                <a:noFill/>
                <a:miter lim="800000"/>
                <a:headEnd/>
                <a:tailEnd/>
              </a:ln>
            </p:spPr>
            <p:txBody>
              <a:bodyPr/>
              <a:lstStyle/>
              <a:p>
                <a:endParaRPr lang="zh-CN" altLang="en-US"/>
              </a:p>
            </p:txBody>
          </p:sp>
          <p:sp>
            <p:nvSpPr>
              <p:cNvPr id="273609" name="Rectangle 201"/>
              <p:cNvSpPr>
                <a:spLocks noChangeArrowheads="1"/>
              </p:cNvSpPr>
              <p:nvPr/>
            </p:nvSpPr>
            <p:spPr bwMode="auto">
              <a:xfrm>
                <a:off x="653" y="3080"/>
                <a:ext cx="149" cy="102"/>
              </a:xfrm>
              <a:prstGeom prst="rect">
                <a:avLst/>
              </a:prstGeom>
              <a:solidFill>
                <a:srgbClr val="FFFFFF"/>
              </a:solidFill>
              <a:ln w="9525">
                <a:noFill/>
                <a:miter lim="800000"/>
                <a:headEnd/>
                <a:tailEnd/>
              </a:ln>
            </p:spPr>
            <p:txBody>
              <a:bodyPr/>
              <a:lstStyle/>
              <a:p>
                <a:endParaRPr lang="zh-CN" altLang="en-US"/>
              </a:p>
            </p:txBody>
          </p:sp>
          <p:sp>
            <p:nvSpPr>
              <p:cNvPr id="273610" name="Line 202"/>
              <p:cNvSpPr>
                <a:spLocks noChangeShapeType="1"/>
              </p:cNvSpPr>
              <p:nvPr/>
            </p:nvSpPr>
            <p:spPr bwMode="auto">
              <a:xfrm flipH="1">
                <a:off x="775" y="3228"/>
                <a:ext cx="61" cy="1"/>
              </a:xfrm>
              <a:prstGeom prst="line">
                <a:avLst/>
              </a:prstGeom>
              <a:noFill/>
              <a:ln w="7938">
                <a:solidFill>
                  <a:srgbClr val="000000"/>
                </a:solidFill>
                <a:round/>
                <a:headEnd/>
                <a:tailEnd/>
              </a:ln>
            </p:spPr>
            <p:txBody>
              <a:bodyPr/>
              <a:lstStyle/>
              <a:p>
                <a:endParaRPr lang="zh-CN" altLang="en-US"/>
              </a:p>
            </p:txBody>
          </p:sp>
          <p:grpSp>
            <p:nvGrpSpPr>
              <p:cNvPr id="273611" name="Group 203"/>
              <p:cNvGrpSpPr>
                <a:grpSpLocks/>
              </p:cNvGrpSpPr>
              <p:nvPr/>
            </p:nvGrpSpPr>
            <p:grpSpPr bwMode="auto">
              <a:xfrm>
                <a:off x="590" y="3269"/>
                <a:ext cx="275" cy="38"/>
                <a:chOff x="590" y="3269"/>
                <a:chExt cx="275" cy="38"/>
              </a:xfrm>
            </p:grpSpPr>
            <p:sp>
              <p:nvSpPr>
                <p:cNvPr id="273612" name="Freeform 204"/>
                <p:cNvSpPr>
                  <a:spLocks/>
                </p:cNvSpPr>
                <p:nvPr/>
              </p:nvSpPr>
              <p:spPr bwMode="auto">
                <a:xfrm>
                  <a:off x="590" y="3269"/>
                  <a:ext cx="275" cy="29"/>
                </a:xfrm>
                <a:custGeom>
                  <a:avLst/>
                  <a:gdLst/>
                  <a:ahLst/>
                  <a:cxnLst>
                    <a:cxn ang="0">
                      <a:pos x="0" y="29"/>
                    </a:cxn>
                    <a:cxn ang="0">
                      <a:pos x="32" y="0"/>
                    </a:cxn>
                    <a:cxn ang="0">
                      <a:pos x="243" y="0"/>
                    </a:cxn>
                    <a:cxn ang="0">
                      <a:pos x="275" y="29"/>
                    </a:cxn>
                    <a:cxn ang="0">
                      <a:pos x="0" y="29"/>
                    </a:cxn>
                  </a:cxnLst>
                  <a:rect l="0" t="0" r="r" b="b"/>
                  <a:pathLst>
                    <a:path w="275" h="29">
                      <a:moveTo>
                        <a:pt x="0" y="29"/>
                      </a:moveTo>
                      <a:lnTo>
                        <a:pt x="32" y="0"/>
                      </a:lnTo>
                      <a:lnTo>
                        <a:pt x="243" y="0"/>
                      </a:lnTo>
                      <a:lnTo>
                        <a:pt x="275" y="29"/>
                      </a:lnTo>
                      <a:lnTo>
                        <a:pt x="0" y="29"/>
                      </a:lnTo>
                      <a:close/>
                    </a:path>
                  </a:pathLst>
                </a:custGeom>
                <a:solidFill>
                  <a:srgbClr val="C9C9B6"/>
                </a:solidFill>
                <a:ln w="9525">
                  <a:noFill/>
                  <a:round/>
                  <a:headEnd/>
                  <a:tailEnd/>
                </a:ln>
              </p:spPr>
              <p:txBody>
                <a:bodyPr/>
                <a:lstStyle/>
                <a:p>
                  <a:endParaRPr lang="zh-CN" altLang="en-US"/>
                </a:p>
              </p:txBody>
            </p:sp>
            <p:sp>
              <p:nvSpPr>
                <p:cNvPr id="273613" name="Freeform 205"/>
                <p:cNvSpPr>
                  <a:spLocks/>
                </p:cNvSpPr>
                <p:nvPr/>
              </p:nvSpPr>
              <p:spPr bwMode="auto">
                <a:xfrm>
                  <a:off x="590" y="3269"/>
                  <a:ext cx="275" cy="29"/>
                </a:xfrm>
                <a:custGeom>
                  <a:avLst/>
                  <a:gdLst/>
                  <a:ahLst/>
                  <a:cxnLst>
                    <a:cxn ang="0">
                      <a:pos x="0" y="29"/>
                    </a:cxn>
                    <a:cxn ang="0">
                      <a:pos x="32" y="0"/>
                    </a:cxn>
                    <a:cxn ang="0">
                      <a:pos x="243" y="0"/>
                    </a:cxn>
                    <a:cxn ang="0">
                      <a:pos x="275" y="29"/>
                    </a:cxn>
                    <a:cxn ang="0">
                      <a:pos x="0" y="29"/>
                    </a:cxn>
                  </a:cxnLst>
                  <a:rect l="0" t="0" r="r" b="b"/>
                  <a:pathLst>
                    <a:path w="275" h="29">
                      <a:moveTo>
                        <a:pt x="0" y="29"/>
                      </a:moveTo>
                      <a:lnTo>
                        <a:pt x="32" y="0"/>
                      </a:lnTo>
                      <a:lnTo>
                        <a:pt x="243" y="0"/>
                      </a:lnTo>
                      <a:lnTo>
                        <a:pt x="275" y="29"/>
                      </a:lnTo>
                      <a:lnTo>
                        <a:pt x="0" y="29"/>
                      </a:lnTo>
                      <a:close/>
                    </a:path>
                  </a:pathLst>
                </a:custGeom>
                <a:solidFill>
                  <a:srgbClr val="C9C9B6"/>
                </a:solidFill>
                <a:ln w="9525">
                  <a:noFill/>
                  <a:round/>
                  <a:headEnd/>
                  <a:tailEnd/>
                </a:ln>
              </p:spPr>
              <p:txBody>
                <a:bodyPr/>
                <a:lstStyle/>
                <a:p>
                  <a:endParaRPr lang="zh-CN" altLang="en-US"/>
                </a:p>
              </p:txBody>
            </p:sp>
            <p:sp>
              <p:nvSpPr>
                <p:cNvPr id="273614" name="Rectangle 206"/>
                <p:cNvSpPr>
                  <a:spLocks noChangeArrowheads="1"/>
                </p:cNvSpPr>
                <p:nvPr/>
              </p:nvSpPr>
              <p:spPr bwMode="auto">
                <a:xfrm>
                  <a:off x="591" y="3296"/>
                  <a:ext cx="272" cy="11"/>
                </a:xfrm>
                <a:prstGeom prst="rect">
                  <a:avLst/>
                </a:prstGeom>
                <a:solidFill>
                  <a:srgbClr val="BAB79D"/>
                </a:solidFill>
                <a:ln w="9525">
                  <a:noFill/>
                  <a:miter lim="800000"/>
                  <a:headEnd/>
                  <a:tailEnd/>
                </a:ln>
              </p:spPr>
              <p:txBody>
                <a:bodyPr/>
                <a:lstStyle/>
                <a:p>
                  <a:endParaRPr lang="zh-CN" altLang="en-US"/>
                </a:p>
              </p:txBody>
            </p:sp>
          </p:grpSp>
        </p:grpSp>
      </p:grpSp>
      <p:grpSp>
        <p:nvGrpSpPr>
          <p:cNvPr id="273615" name="Group 207"/>
          <p:cNvGrpSpPr>
            <a:grpSpLocks/>
          </p:cNvGrpSpPr>
          <p:nvPr/>
        </p:nvGrpSpPr>
        <p:grpSpPr bwMode="auto">
          <a:xfrm>
            <a:off x="1112838" y="5226050"/>
            <a:ext cx="509587" cy="517525"/>
            <a:chOff x="906" y="3365"/>
            <a:chExt cx="281" cy="265"/>
          </a:xfrm>
        </p:grpSpPr>
        <p:grpSp>
          <p:nvGrpSpPr>
            <p:cNvPr id="273616" name="Group 208"/>
            <p:cNvGrpSpPr>
              <a:grpSpLocks/>
            </p:cNvGrpSpPr>
            <p:nvPr/>
          </p:nvGrpSpPr>
          <p:grpSpPr bwMode="auto">
            <a:xfrm>
              <a:off x="912" y="3369"/>
              <a:ext cx="275" cy="261"/>
              <a:chOff x="912" y="3369"/>
              <a:chExt cx="275" cy="261"/>
            </a:xfrm>
          </p:grpSpPr>
          <p:sp>
            <p:nvSpPr>
              <p:cNvPr id="273617" name="Freeform 209"/>
              <p:cNvSpPr>
                <a:spLocks/>
              </p:cNvSpPr>
              <p:nvPr/>
            </p:nvSpPr>
            <p:spPr bwMode="auto">
              <a:xfrm>
                <a:off x="919" y="3505"/>
                <a:ext cx="260" cy="25"/>
              </a:xfrm>
              <a:custGeom>
                <a:avLst/>
                <a:gdLst/>
                <a:ahLst/>
                <a:cxnLst>
                  <a:cxn ang="0">
                    <a:pos x="0" y="25"/>
                  </a:cxn>
                  <a:cxn ang="0">
                    <a:pos x="31" y="0"/>
                  </a:cxn>
                  <a:cxn ang="0">
                    <a:pos x="229" y="0"/>
                  </a:cxn>
                  <a:cxn ang="0">
                    <a:pos x="260" y="25"/>
                  </a:cxn>
                  <a:cxn ang="0">
                    <a:pos x="0" y="25"/>
                  </a:cxn>
                </a:cxnLst>
                <a:rect l="0" t="0" r="r" b="b"/>
                <a:pathLst>
                  <a:path w="260" h="25">
                    <a:moveTo>
                      <a:pt x="0" y="25"/>
                    </a:moveTo>
                    <a:lnTo>
                      <a:pt x="31" y="0"/>
                    </a:lnTo>
                    <a:lnTo>
                      <a:pt x="229" y="0"/>
                    </a:lnTo>
                    <a:lnTo>
                      <a:pt x="260" y="25"/>
                    </a:lnTo>
                    <a:lnTo>
                      <a:pt x="0" y="25"/>
                    </a:lnTo>
                    <a:close/>
                  </a:path>
                </a:pathLst>
              </a:custGeom>
              <a:solidFill>
                <a:srgbClr val="000000"/>
              </a:solidFill>
              <a:ln w="9525">
                <a:noFill/>
                <a:round/>
                <a:headEnd/>
                <a:tailEnd/>
              </a:ln>
            </p:spPr>
            <p:txBody>
              <a:bodyPr/>
              <a:lstStyle/>
              <a:p>
                <a:endParaRPr lang="zh-CN" altLang="en-US"/>
              </a:p>
            </p:txBody>
          </p:sp>
          <p:sp>
            <p:nvSpPr>
              <p:cNvPr id="273618" name="Freeform 210"/>
              <p:cNvSpPr>
                <a:spLocks/>
              </p:cNvSpPr>
              <p:nvPr/>
            </p:nvSpPr>
            <p:spPr bwMode="auto">
              <a:xfrm>
                <a:off x="919" y="3505"/>
                <a:ext cx="260" cy="25"/>
              </a:xfrm>
              <a:custGeom>
                <a:avLst/>
                <a:gdLst/>
                <a:ahLst/>
                <a:cxnLst>
                  <a:cxn ang="0">
                    <a:pos x="0" y="25"/>
                  </a:cxn>
                  <a:cxn ang="0">
                    <a:pos x="31" y="0"/>
                  </a:cxn>
                  <a:cxn ang="0">
                    <a:pos x="229" y="0"/>
                  </a:cxn>
                  <a:cxn ang="0">
                    <a:pos x="260" y="25"/>
                  </a:cxn>
                  <a:cxn ang="0">
                    <a:pos x="0" y="25"/>
                  </a:cxn>
                </a:cxnLst>
                <a:rect l="0" t="0" r="r" b="b"/>
                <a:pathLst>
                  <a:path w="260" h="25">
                    <a:moveTo>
                      <a:pt x="0" y="25"/>
                    </a:moveTo>
                    <a:lnTo>
                      <a:pt x="31" y="0"/>
                    </a:lnTo>
                    <a:lnTo>
                      <a:pt x="229" y="0"/>
                    </a:lnTo>
                    <a:lnTo>
                      <a:pt x="260" y="25"/>
                    </a:lnTo>
                    <a:lnTo>
                      <a:pt x="0" y="25"/>
                    </a:lnTo>
                    <a:close/>
                  </a:path>
                </a:pathLst>
              </a:custGeom>
              <a:solidFill>
                <a:srgbClr val="000000"/>
              </a:solidFill>
              <a:ln w="9525">
                <a:noFill/>
                <a:round/>
                <a:headEnd/>
                <a:tailEnd/>
              </a:ln>
            </p:spPr>
            <p:txBody>
              <a:bodyPr/>
              <a:lstStyle/>
              <a:p>
                <a:endParaRPr lang="zh-CN" altLang="en-US"/>
              </a:p>
            </p:txBody>
          </p:sp>
          <p:sp>
            <p:nvSpPr>
              <p:cNvPr id="273619" name="Freeform 211"/>
              <p:cNvSpPr>
                <a:spLocks/>
              </p:cNvSpPr>
              <p:nvPr/>
            </p:nvSpPr>
            <p:spPr bwMode="auto">
              <a:xfrm>
                <a:off x="958" y="3369"/>
                <a:ext cx="184" cy="18"/>
              </a:xfrm>
              <a:custGeom>
                <a:avLst/>
                <a:gdLst/>
                <a:ahLst/>
                <a:cxnLst>
                  <a:cxn ang="0">
                    <a:pos x="0" y="18"/>
                  </a:cxn>
                  <a:cxn ang="0">
                    <a:pos x="22" y="0"/>
                  </a:cxn>
                  <a:cxn ang="0">
                    <a:pos x="162" y="0"/>
                  </a:cxn>
                  <a:cxn ang="0">
                    <a:pos x="184" y="18"/>
                  </a:cxn>
                  <a:cxn ang="0">
                    <a:pos x="0" y="18"/>
                  </a:cxn>
                </a:cxnLst>
                <a:rect l="0" t="0" r="r" b="b"/>
                <a:pathLst>
                  <a:path w="184" h="18">
                    <a:moveTo>
                      <a:pt x="0" y="18"/>
                    </a:moveTo>
                    <a:lnTo>
                      <a:pt x="22" y="0"/>
                    </a:lnTo>
                    <a:lnTo>
                      <a:pt x="162" y="0"/>
                    </a:lnTo>
                    <a:lnTo>
                      <a:pt x="184" y="18"/>
                    </a:lnTo>
                    <a:lnTo>
                      <a:pt x="0" y="18"/>
                    </a:lnTo>
                    <a:close/>
                  </a:path>
                </a:pathLst>
              </a:custGeom>
              <a:solidFill>
                <a:srgbClr val="000000"/>
              </a:solidFill>
              <a:ln w="9525">
                <a:noFill/>
                <a:round/>
                <a:headEnd/>
                <a:tailEnd/>
              </a:ln>
            </p:spPr>
            <p:txBody>
              <a:bodyPr/>
              <a:lstStyle/>
              <a:p>
                <a:endParaRPr lang="zh-CN" altLang="en-US"/>
              </a:p>
            </p:txBody>
          </p:sp>
          <p:sp>
            <p:nvSpPr>
              <p:cNvPr id="273620" name="Freeform 212"/>
              <p:cNvSpPr>
                <a:spLocks/>
              </p:cNvSpPr>
              <p:nvPr/>
            </p:nvSpPr>
            <p:spPr bwMode="auto">
              <a:xfrm>
                <a:off x="958" y="3369"/>
                <a:ext cx="184" cy="18"/>
              </a:xfrm>
              <a:custGeom>
                <a:avLst/>
                <a:gdLst/>
                <a:ahLst/>
                <a:cxnLst>
                  <a:cxn ang="0">
                    <a:pos x="0" y="18"/>
                  </a:cxn>
                  <a:cxn ang="0">
                    <a:pos x="22" y="0"/>
                  </a:cxn>
                  <a:cxn ang="0">
                    <a:pos x="162" y="0"/>
                  </a:cxn>
                  <a:cxn ang="0">
                    <a:pos x="184" y="18"/>
                  </a:cxn>
                  <a:cxn ang="0">
                    <a:pos x="0" y="18"/>
                  </a:cxn>
                </a:cxnLst>
                <a:rect l="0" t="0" r="r" b="b"/>
                <a:pathLst>
                  <a:path w="184" h="18">
                    <a:moveTo>
                      <a:pt x="0" y="18"/>
                    </a:moveTo>
                    <a:lnTo>
                      <a:pt x="22" y="0"/>
                    </a:lnTo>
                    <a:lnTo>
                      <a:pt x="162" y="0"/>
                    </a:lnTo>
                    <a:lnTo>
                      <a:pt x="184" y="18"/>
                    </a:lnTo>
                    <a:lnTo>
                      <a:pt x="0" y="18"/>
                    </a:lnTo>
                    <a:close/>
                  </a:path>
                </a:pathLst>
              </a:custGeom>
              <a:solidFill>
                <a:srgbClr val="000000"/>
              </a:solidFill>
              <a:ln w="9525">
                <a:noFill/>
                <a:round/>
                <a:headEnd/>
                <a:tailEnd/>
              </a:ln>
            </p:spPr>
            <p:txBody>
              <a:bodyPr/>
              <a:lstStyle/>
              <a:p>
                <a:endParaRPr lang="zh-CN" altLang="en-US"/>
              </a:p>
            </p:txBody>
          </p:sp>
          <p:sp>
            <p:nvSpPr>
              <p:cNvPr id="273621" name="Rectangle 213"/>
              <p:cNvSpPr>
                <a:spLocks noChangeArrowheads="1"/>
              </p:cNvSpPr>
              <p:nvPr/>
            </p:nvSpPr>
            <p:spPr bwMode="auto">
              <a:xfrm>
                <a:off x="958" y="3387"/>
                <a:ext cx="184" cy="132"/>
              </a:xfrm>
              <a:prstGeom prst="rect">
                <a:avLst/>
              </a:prstGeom>
              <a:solidFill>
                <a:srgbClr val="000000"/>
              </a:solidFill>
              <a:ln w="9525">
                <a:noFill/>
                <a:miter lim="800000"/>
                <a:headEnd/>
                <a:tailEnd/>
              </a:ln>
            </p:spPr>
            <p:txBody>
              <a:bodyPr/>
              <a:lstStyle/>
              <a:p>
                <a:endParaRPr lang="zh-CN" altLang="en-US"/>
              </a:p>
            </p:txBody>
          </p:sp>
          <p:sp>
            <p:nvSpPr>
              <p:cNvPr id="273622" name="Rectangle 214"/>
              <p:cNvSpPr>
                <a:spLocks noChangeArrowheads="1"/>
              </p:cNvSpPr>
              <p:nvPr/>
            </p:nvSpPr>
            <p:spPr bwMode="auto">
              <a:xfrm>
                <a:off x="921" y="3528"/>
                <a:ext cx="258" cy="59"/>
              </a:xfrm>
              <a:prstGeom prst="rect">
                <a:avLst/>
              </a:prstGeom>
              <a:solidFill>
                <a:srgbClr val="000000"/>
              </a:solidFill>
              <a:ln w="9525">
                <a:noFill/>
                <a:miter lim="800000"/>
                <a:headEnd/>
                <a:tailEnd/>
              </a:ln>
            </p:spPr>
            <p:txBody>
              <a:bodyPr/>
              <a:lstStyle/>
              <a:p>
                <a:endParaRPr lang="zh-CN" altLang="en-US"/>
              </a:p>
            </p:txBody>
          </p:sp>
          <p:sp>
            <p:nvSpPr>
              <p:cNvPr id="273623" name="Rectangle 215"/>
              <p:cNvSpPr>
                <a:spLocks noChangeArrowheads="1"/>
              </p:cNvSpPr>
              <p:nvPr/>
            </p:nvSpPr>
            <p:spPr bwMode="auto">
              <a:xfrm>
                <a:off x="975" y="3403"/>
                <a:ext cx="150" cy="102"/>
              </a:xfrm>
              <a:prstGeom prst="rect">
                <a:avLst/>
              </a:prstGeom>
              <a:solidFill>
                <a:srgbClr val="000000"/>
              </a:solidFill>
              <a:ln w="9525">
                <a:noFill/>
                <a:miter lim="800000"/>
                <a:headEnd/>
                <a:tailEnd/>
              </a:ln>
            </p:spPr>
            <p:txBody>
              <a:bodyPr/>
              <a:lstStyle/>
              <a:p>
                <a:endParaRPr lang="zh-CN" altLang="en-US"/>
              </a:p>
            </p:txBody>
          </p:sp>
          <p:sp>
            <p:nvSpPr>
              <p:cNvPr id="273624" name="Line 216"/>
              <p:cNvSpPr>
                <a:spLocks noChangeShapeType="1"/>
              </p:cNvSpPr>
              <p:nvPr/>
            </p:nvSpPr>
            <p:spPr bwMode="auto">
              <a:xfrm flipH="1">
                <a:off x="1097" y="3551"/>
                <a:ext cx="62" cy="1"/>
              </a:xfrm>
              <a:prstGeom prst="line">
                <a:avLst/>
              </a:prstGeom>
              <a:noFill/>
              <a:ln w="7938">
                <a:solidFill>
                  <a:srgbClr val="000000"/>
                </a:solidFill>
                <a:round/>
                <a:headEnd/>
                <a:tailEnd/>
              </a:ln>
            </p:spPr>
            <p:txBody>
              <a:bodyPr/>
              <a:lstStyle/>
              <a:p>
                <a:endParaRPr lang="zh-CN" altLang="en-US"/>
              </a:p>
            </p:txBody>
          </p:sp>
          <p:grpSp>
            <p:nvGrpSpPr>
              <p:cNvPr id="273625" name="Group 217"/>
              <p:cNvGrpSpPr>
                <a:grpSpLocks/>
              </p:cNvGrpSpPr>
              <p:nvPr/>
            </p:nvGrpSpPr>
            <p:grpSpPr bwMode="auto">
              <a:xfrm>
                <a:off x="912" y="3592"/>
                <a:ext cx="275" cy="38"/>
                <a:chOff x="912" y="3592"/>
                <a:chExt cx="275" cy="38"/>
              </a:xfrm>
            </p:grpSpPr>
            <p:sp>
              <p:nvSpPr>
                <p:cNvPr id="273626" name="Freeform 218"/>
                <p:cNvSpPr>
                  <a:spLocks/>
                </p:cNvSpPr>
                <p:nvPr/>
              </p:nvSpPr>
              <p:spPr bwMode="auto">
                <a:xfrm>
                  <a:off x="912" y="3592"/>
                  <a:ext cx="275" cy="29"/>
                </a:xfrm>
                <a:custGeom>
                  <a:avLst/>
                  <a:gdLst/>
                  <a:ahLst/>
                  <a:cxnLst>
                    <a:cxn ang="0">
                      <a:pos x="0" y="29"/>
                    </a:cxn>
                    <a:cxn ang="0">
                      <a:pos x="33" y="0"/>
                    </a:cxn>
                    <a:cxn ang="0">
                      <a:pos x="243" y="0"/>
                    </a:cxn>
                    <a:cxn ang="0">
                      <a:pos x="275" y="29"/>
                    </a:cxn>
                    <a:cxn ang="0">
                      <a:pos x="0" y="29"/>
                    </a:cxn>
                  </a:cxnLst>
                  <a:rect l="0" t="0" r="r" b="b"/>
                  <a:pathLst>
                    <a:path w="275" h="29">
                      <a:moveTo>
                        <a:pt x="0" y="29"/>
                      </a:moveTo>
                      <a:lnTo>
                        <a:pt x="33" y="0"/>
                      </a:lnTo>
                      <a:lnTo>
                        <a:pt x="243" y="0"/>
                      </a:lnTo>
                      <a:lnTo>
                        <a:pt x="275" y="29"/>
                      </a:lnTo>
                      <a:lnTo>
                        <a:pt x="0" y="29"/>
                      </a:lnTo>
                      <a:close/>
                    </a:path>
                  </a:pathLst>
                </a:custGeom>
                <a:solidFill>
                  <a:srgbClr val="000000"/>
                </a:solidFill>
                <a:ln w="9525">
                  <a:noFill/>
                  <a:round/>
                  <a:headEnd/>
                  <a:tailEnd/>
                </a:ln>
              </p:spPr>
              <p:txBody>
                <a:bodyPr/>
                <a:lstStyle/>
                <a:p>
                  <a:endParaRPr lang="zh-CN" altLang="en-US"/>
                </a:p>
              </p:txBody>
            </p:sp>
            <p:sp>
              <p:nvSpPr>
                <p:cNvPr id="273627" name="Freeform 219"/>
                <p:cNvSpPr>
                  <a:spLocks/>
                </p:cNvSpPr>
                <p:nvPr/>
              </p:nvSpPr>
              <p:spPr bwMode="auto">
                <a:xfrm>
                  <a:off x="912" y="3592"/>
                  <a:ext cx="275" cy="29"/>
                </a:xfrm>
                <a:custGeom>
                  <a:avLst/>
                  <a:gdLst/>
                  <a:ahLst/>
                  <a:cxnLst>
                    <a:cxn ang="0">
                      <a:pos x="0" y="29"/>
                    </a:cxn>
                    <a:cxn ang="0">
                      <a:pos x="33" y="0"/>
                    </a:cxn>
                    <a:cxn ang="0">
                      <a:pos x="243" y="0"/>
                    </a:cxn>
                    <a:cxn ang="0">
                      <a:pos x="275" y="29"/>
                    </a:cxn>
                    <a:cxn ang="0">
                      <a:pos x="0" y="29"/>
                    </a:cxn>
                  </a:cxnLst>
                  <a:rect l="0" t="0" r="r" b="b"/>
                  <a:pathLst>
                    <a:path w="275" h="29">
                      <a:moveTo>
                        <a:pt x="0" y="29"/>
                      </a:moveTo>
                      <a:lnTo>
                        <a:pt x="33" y="0"/>
                      </a:lnTo>
                      <a:lnTo>
                        <a:pt x="243" y="0"/>
                      </a:lnTo>
                      <a:lnTo>
                        <a:pt x="275" y="29"/>
                      </a:lnTo>
                      <a:lnTo>
                        <a:pt x="0" y="29"/>
                      </a:lnTo>
                      <a:close/>
                    </a:path>
                  </a:pathLst>
                </a:custGeom>
                <a:solidFill>
                  <a:srgbClr val="000000"/>
                </a:solidFill>
                <a:ln w="9525">
                  <a:noFill/>
                  <a:round/>
                  <a:headEnd/>
                  <a:tailEnd/>
                </a:ln>
              </p:spPr>
              <p:txBody>
                <a:bodyPr/>
                <a:lstStyle/>
                <a:p>
                  <a:endParaRPr lang="zh-CN" altLang="en-US"/>
                </a:p>
              </p:txBody>
            </p:sp>
            <p:sp>
              <p:nvSpPr>
                <p:cNvPr id="273628" name="Rectangle 220"/>
                <p:cNvSpPr>
                  <a:spLocks noChangeArrowheads="1"/>
                </p:cNvSpPr>
                <p:nvPr/>
              </p:nvSpPr>
              <p:spPr bwMode="auto">
                <a:xfrm>
                  <a:off x="914" y="3619"/>
                  <a:ext cx="272" cy="11"/>
                </a:xfrm>
                <a:prstGeom prst="rect">
                  <a:avLst/>
                </a:prstGeom>
                <a:solidFill>
                  <a:srgbClr val="000000"/>
                </a:solidFill>
                <a:ln w="9525">
                  <a:noFill/>
                  <a:miter lim="800000"/>
                  <a:headEnd/>
                  <a:tailEnd/>
                </a:ln>
              </p:spPr>
              <p:txBody>
                <a:bodyPr/>
                <a:lstStyle/>
                <a:p>
                  <a:endParaRPr lang="zh-CN" altLang="en-US"/>
                </a:p>
              </p:txBody>
            </p:sp>
          </p:grpSp>
        </p:grpSp>
        <p:grpSp>
          <p:nvGrpSpPr>
            <p:cNvPr id="273629" name="Group 221"/>
            <p:cNvGrpSpPr>
              <a:grpSpLocks/>
            </p:cNvGrpSpPr>
            <p:nvPr/>
          </p:nvGrpSpPr>
          <p:grpSpPr bwMode="auto">
            <a:xfrm>
              <a:off x="906" y="3365"/>
              <a:ext cx="275" cy="261"/>
              <a:chOff x="906" y="3365"/>
              <a:chExt cx="275" cy="261"/>
            </a:xfrm>
          </p:grpSpPr>
          <p:sp>
            <p:nvSpPr>
              <p:cNvPr id="273630" name="Freeform 222"/>
              <p:cNvSpPr>
                <a:spLocks/>
              </p:cNvSpPr>
              <p:nvPr/>
            </p:nvSpPr>
            <p:spPr bwMode="auto">
              <a:xfrm>
                <a:off x="912" y="3500"/>
                <a:ext cx="260" cy="25"/>
              </a:xfrm>
              <a:custGeom>
                <a:avLst/>
                <a:gdLst/>
                <a:ahLst/>
                <a:cxnLst>
                  <a:cxn ang="0">
                    <a:pos x="0" y="25"/>
                  </a:cxn>
                  <a:cxn ang="0">
                    <a:pos x="31" y="0"/>
                  </a:cxn>
                  <a:cxn ang="0">
                    <a:pos x="230" y="0"/>
                  </a:cxn>
                  <a:cxn ang="0">
                    <a:pos x="260" y="25"/>
                  </a:cxn>
                  <a:cxn ang="0">
                    <a:pos x="0" y="25"/>
                  </a:cxn>
                </a:cxnLst>
                <a:rect l="0" t="0" r="r" b="b"/>
                <a:pathLst>
                  <a:path w="260" h="25">
                    <a:moveTo>
                      <a:pt x="0" y="25"/>
                    </a:moveTo>
                    <a:lnTo>
                      <a:pt x="31" y="0"/>
                    </a:lnTo>
                    <a:lnTo>
                      <a:pt x="230" y="0"/>
                    </a:lnTo>
                    <a:lnTo>
                      <a:pt x="260" y="25"/>
                    </a:lnTo>
                    <a:lnTo>
                      <a:pt x="0" y="25"/>
                    </a:lnTo>
                    <a:close/>
                  </a:path>
                </a:pathLst>
              </a:custGeom>
              <a:solidFill>
                <a:srgbClr val="C9C9B6"/>
              </a:solidFill>
              <a:ln w="9525">
                <a:noFill/>
                <a:round/>
                <a:headEnd/>
                <a:tailEnd/>
              </a:ln>
            </p:spPr>
            <p:txBody>
              <a:bodyPr/>
              <a:lstStyle/>
              <a:p>
                <a:endParaRPr lang="zh-CN" altLang="en-US"/>
              </a:p>
            </p:txBody>
          </p:sp>
          <p:sp>
            <p:nvSpPr>
              <p:cNvPr id="273631" name="Freeform 223"/>
              <p:cNvSpPr>
                <a:spLocks/>
              </p:cNvSpPr>
              <p:nvPr/>
            </p:nvSpPr>
            <p:spPr bwMode="auto">
              <a:xfrm>
                <a:off x="912" y="3500"/>
                <a:ext cx="260" cy="25"/>
              </a:xfrm>
              <a:custGeom>
                <a:avLst/>
                <a:gdLst/>
                <a:ahLst/>
                <a:cxnLst>
                  <a:cxn ang="0">
                    <a:pos x="0" y="25"/>
                  </a:cxn>
                  <a:cxn ang="0">
                    <a:pos x="31" y="0"/>
                  </a:cxn>
                  <a:cxn ang="0">
                    <a:pos x="230" y="0"/>
                  </a:cxn>
                  <a:cxn ang="0">
                    <a:pos x="260" y="25"/>
                  </a:cxn>
                  <a:cxn ang="0">
                    <a:pos x="0" y="25"/>
                  </a:cxn>
                </a:cxnLst>
                <a:rect l="0" t="0" r="r" b="b"/>
                <a:pathLst>
                  <a:path w="260" h="25">
                    <a:moveTo>
                      <a:pt x="0" y="25"/>
                    </a:moveTo>
                    <a:lnTo>
                      <a:pt x="31" y="0"/>
                    </a:lnTo>
                    <a:lnTo>
                      <a:pt x="230" y="0"/>
                    </a:lnTo>
                    <a:lnTo>
                      <a:pt x="260" y="25"/>
                    </a:lnTo>
                    <a:lnTo>
                      <a:pt x="0" y="25"/>
                    </a:lnTo>
                    <a:close/>
                  </a:path>
                </a:pathLst>
              </a:custGeom>
              <a:solidFill>
                <a:srgbClr val="C9C9B6"/>
              </a:solidFill>
              <a:ln w="9525">
                <a:noFill/>
                <a:round/>
                <a:headEnd/>
                <a:tailEnd/>
              </a:ln>
            </p:spPr>
            <p:txBody>
              <a:bodyPr/>
              <a:lstStyle/>
              <a:p>
                <a:endParaRPr lang="zh-CN" altLang="en-US"/>
              </a:p>
            </p:txBody>
          </p:sp>
          <p:sp>
            <p:nvSpPr>
              <p:cNvPr id="273632" name="Freeform 224"/>
              <p:cNvSpPr>
                <a:spLocks/>
              </p:cNvSpPr>
              <p:nvPr/>
            </p:nvSpPr>
            <p:spPr bwMode="auto">
              <a:xfrm>
                <a:off x="951" y="3365"/>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273633" name="Freeform 225"/>
              <p:cNvSpPr>
                <a:spLocks/>
              </p:cNvSpPr>
              <p:nvPr/>
            </p:nvSpPr>
            <p:spPr bwMode="auto">
              <a:xfrm>
                <a:off x="951" y="3365"/>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273634" name="Rectangle 226"/>
              <p:cNvSpPr>
                <a:spLocks noChangeArrowheads="1"/>
              </p:cNvSpPr>
              <p:nvPr/>
            </p:nvSpPr>
            <p:spPr bwMode="auto">
              <a:xfrm>
                <a:off x="951" y="3382"/>
                <a:ext cx="184" cy="132"/>
              </a:xfrm>
              <a:prstGeom prst="rect">
                <a:avLst/>
              </a:prstGeom>
              <a:solidFill>
                <a:srgbClr val="B7B79D"/>
              </a:solidFill>
              <a:ln w="9525">
                <a:noFill/>
                <a:miter lim="800000"/>
                <a:headEnd/>
                <a:tailEnd/>
              </a:ln>
            </p:spPr>
            <p:txBody>
              <a:bodyPr/>
              <a:lstStyle/>
              <a:p>
                <a:endParaRPr lang="zh-CN" altLang="en-US"/>
              </a:p>
            </p:txBody>
          </p:sp>
          <p:sp>
            <p:nvSpPr>
              <p:cNvPr id="273635" name="Rectangle 227"/>
              <p:cNvSpPr>
                <a:spLocks noChangeArrowheads="1"/>
              </p:cNvSpPr>
              <p:nvPr/>
            </p:nvSpPr>
            <p:spPr bwMode="auto">
              <a:xfrm>
                <a:off x="914" y="3524"/>
                <a:ext cx="258" cy="59"/>
              </a:xfrm>
              <a:prstGeom prst="rect">
                <a:avLst/>
              </a:prstGeom>
              <a:solidFill>
                <a:srgbClr val="B7B79D"/>
              </a:solidFill>
              <a:ln w="9525">
                <a:noFill/>
                <a:miter lim="800000"/>
                <a:headEnd/>
                <a:tailEnd/>
              </a:ln>
            </p:spPr>
            <p:txBody>
              <a:bodyPr/>
              <a:lstStyle/>
              <a:p>
                <a:endParaRPr lang="zh-CN" altLang="en-US"/>
              </a:p>
            </p:txBody>
          </p:sp>
          <p:sp>
            <p:nvSpPr>
              <p:cNvPr id="273636" name="Rectangle 228"/>
              <p:cNvSpPr>
                <a:spLocks noChangeArrowheads="1"/>
              </p:cNvSpPr>
              <p:nvPr/>
            </p:nvSpPr>
            <p:spPr bwMode="auto">
              <a:xfrm>
                <a:off x="968" y="3398"/>
                <a:ext cx="150" cy="102"/>
              </a:xfrm>
              <a:prstGeom prst="rect">
                <a:avLst/>
              </a:prstGeom>
              <a:solidFill>
                <a:srgbClr val="FFFFFF"/>
              </a:solidFill>
              <a:ln w="9525">
                <a:noFill/>
                <a:miter lim="800000"/>
                <a:headEnd/>
                <a:tailEnd/>
              </a:ln>
            </p:spPr>
            <p:txBody>
              <a:bodyPr/>
              <a:lstStyle/>
              <a:p>
                <a:endParaRPr lang="zh-CN" altLang="en-US"/>
              </a:p>
            </p:txBody>
          </p:sp>
          <p:sp>
            <p:nvSpPr>
              <p:cNvPr id="273637" name="Line 229"/>
              <p:cNvSpPr>
                <a:spLocks noChangeShapeType="1"/>
              </p:cNvSpPr>
              <p:nvPr/>
            </p:nvSpPr>
            <p:spPr bwMode="auto">
              <a:xfrm flipH="1">
                <a:off x="1091" y="3546"/>
                <a:ext cx="61" cy="1"/>
              </a:xfrm>
              <a:prstGeom prst="line">
                <a:avLst/>
              </a:prstGeom>
              <a:noFill/>
              <a:ln w="7938">
                <a:solidFill>
                  <a:srgbClr val="000000"/>
                </a:solidFill>
                <a:round/>
                <a:headEnd/>
                <a:tailEnd/>
              </a:ln>
            </p:spPr>
            <p:txBody>
              <a:bodyPr/>
              <a:lstStyle/>
              <a:p>
                <a:endParaRPr lang="zh-CN" altLang="en-US"/>
              </a:p>
            </p:txBody>
          </p:sp>
          <p:grpSp>
            <p:nvGrpSpPr>
              <p:cNvPr id="273638" name="Group 230"/>
              <p:cNvGrpSpPr>
                <a:grpSpLocks/>
              </p:cNvGrpSpPr>
              <p:nvPr/>
            </p:nvGrpSpPr>
            <p:grpSpPr bwMode="auto">
              <a:xfrm>
                <a:off x="906" y="3587"/>
                <a:ext cx="275" cy="39"/>
                <a:chOff x="906" y="3587"/>
                <a:chExt cx="275" cy="39"/>
              </a:xfrm>
            </p:grpSpPr>
            <p:sp>
              <p:nvSpPr>
                <p:cNvPr id="273639" name="Freeform 231"/>
                <p:cNvSpPr>
                  <a:spLocks/>
                </p:cNvSpPr>
                <p:nvPr/>
              </p:nvSpPr>
              <p:spPr bwMode="auto">
                <a:xfrm>
                  <a:off x="906" y="3587"/>
                  <a:ext cx="275" cy="29"/>
                </a:xfrm>
                <a:custGeom>
                  <a:avLst/>
                  <a:gdLst/>
                  <a:ahLst/>
                  <a:cxnLst>
                    <a:cxn ang="0">
                      <a:pos x="0" y="29"/>
                    </a:cxn>
                    <a:cxn ang="0">
                      <a:pos x="32" y="0"/>
                    </a:cxn>
                    <a:cxn ang="0">
                      <a:pos x="242" y="0"/>
                    </a:cxn>
                    <a:cxn ang="0">
                      <a:pos x="275" y="29"/>
                    </a:cxn>
                    <a:cxn ang="0">
                      <a:pos x="0" y="29"/>
                    </a:cxn>
                  </a:cxnLst>
                  <a:rect l="0" t="0" r="r" b="b"/>
                  <a:pathLst>
                    <a:path w="275" h="29">
                      <a:moveTo>
                        <a:pt x="0" y="29"/>
                      </a:moveTo>
                      <a:lnTo>
                        <a:pt x="32" y="0"/>
                      </a:lnTo>
                      <a:lnTo>
                        <a:pt x="242" y="0"/>
                      </a:lnTo>
                      <a:lnTo>
                        <a:pt x="275" y="29"/>
                      </a:lnTo>
                      <a:lnTo>
                        <a:pt x="0" y="29"/>
                      </a:lnTo>
                      <a:close/>
                    </a:path>
                  </a:pathLst>
                </a:custGeom>
                <a:solidFill>
                  <a:srgbClr val="C9C9B6"/>
                </a:solidFill>
                <a:ln w="9525">
                  <a:noFill/>
                  <a:round/>
                  <a:headEnd/>
                  <a:tailEnd/>
                </a:ln>
              </p:spPr>
              <p:txBody>
                <a:bodyPr/>
                <a:lstStyle/>
                <a:p>
                  <a:endParaRPr lang="zh-CN" altLang="en-US"/>
                </a:p>
              </p:txBody>
            </p:sp>
            <p:sp>
              <p:nvSpPr>
                <p:cNvPr id="273640" name="Freeform 232"/>
                <p:cNvSpPr>
                  <a:spLocks/>
                </p:cNvSpPr>
                <p:nvPr/>
              </p:nvSpPr>
              <p:spPr bwMode="auto">
                <a:xfrm>
                  <a:off x="906" y="3587"/>
                  <a:ext cx="275" cy="29"/>
                </a:xfrm>
                <a:custGeom>
                  <a:avLst/>
                  <a:gdLst/>
                  <a:ahLst/>
                  <a:cxnLst>
                    <a:cxn ang="0">
                      <a:pos x="0" y="29"/>
                    </a:cxn>
                    <a:cxn ang="0">
                      <a:pos x="32" y="0"/>
                    </a:cxn>
                    <a:cxn ang="0">
                      <a:pos x="242" y="0"/>
                    </a:cxn>
                    <a:cxn ang="0">
                      <a:pos x="275" y="29"/>
                    </a:cxn>
                    <a:cxn ang="0">
                      <a:pos x="0" y="29"/>
                    </a:cxn>
                  </a:cxnLst>
                  <a:rect l="0" t="0" r="r" b="b"/>
                  <a:pathLst>
                    <a:path w="275" h="29">
                      <a:moveTo>
                        <a:pt x="0" y="29"/>
                      </a:moveTo>
                      <a:lnTo>
                        <a:pt x="32" y="0"/>
                      </a:lnTo>
                      <a:lnTo>
                        <a:pt x="242" y="0"/>
                      </a:lnTo>
                      <a:lnTo>
                        <a:pt x="275" y="29"/>
                      </a:lnTo>
                      <a:lnTo>
                        <a:pt x="0" y="29"/>
                      </a:lnTo>
                      <a:close/>
                    </a:path>
                  </a:pathLst>
                </a:custGeom>
                <a:solidFill>
                  <a:srgbClr val="C9C9B6"/>
                </a:solidFill>
                <a:ln w="9525">
                  <a:noFill/>
                  <a:round/>
                  <a:headEnd/>
                  <a:tailEnd/>
                </a:ln>
              </p:spPr>
              <p:txBody>
                <a:bodyPr/>
                <a:lstStyle/>
                <a:p>
                  <a:endParaRPr lang="zh-CN" altLang="en-US"/>
                </a:p>
              </p:txBody>
            </p:sp>
            <p:sp>
              <p:nvSpPr>
                <p:cNvPr id="273641" name="Rectangle 233"/>
                <p:cNvSpPr>
                  <a:spLocks noChangeArrowheads="1"/>
                </p:cNvSpPr>
                <p:nvPr/>
              </p:nvSpPr>
              <p:spPr bwMode="auto">
                <a:xfrm>
                  <a:off x="907" y="3614"/>
                  <a:ext cx="272" cy="12"/>
                </a:xfrm>
                <a:prstGeom prst="rect">
                  <a:avLst/>
                </a:prstGeom>
                <a:solidFill>
                  <a:srgbClr val="BAB79D"/>
                </a:solidFill>
                <a:ln w="9525">
                  <a:noFill/>
                  <a:miter lim="800000"/>
                  <a:headEnd/>
                  <a:tailEnd/>
                </a:ln>
              </p:spPr>
              <p:txBody>
                <a:bodyPr/>
                <a:lstStyle/>
                <a:p>
                  <a:endParaRPr lang="zh-CN" altLang="en-US"/>
                </a:p>
              </p:txBody>
            </p:sp>
          </p:grpSp>
        </p:grpSp>
      </p:grpSp>
      <p:grpSp>
        <p:nvGrpSpPr>
          <p:cNvPr id="273642" name="Group 234"/>
          <p:cNvGrpSpPr>
            <a:grpSpLocks/>
          </p:cNvGrpSpPr>
          <p:nvPr/>
        </p:nvGrpSpPr>
        <p:grpSpPr bwMode="auto">
          <a:xfrm>
            <a:off x="2603500" y="5346700"/>
            <a:ext cx="444500" cy="839788"/>
            <a:chOff x="1660" y="3427"/>
            <a:chExt cx="217" cy="339"/>
          </a:xfrm>
        </p:grpSpPr>
        <p:grpSp>
          <p:nvGrpSpPr>
            <p:cNvPr id="273643" name="Group 235"/>
            <p:cNvGrpSpPr>
              <a:grpSpLocks/>
            </p:cNvGrpSpPr>
            <p:nvPr/>
          </p:nvGrpSpPr>
          <p:grpSpPr bwMode="auto">
            <a:xfrm>
              <a:off x="1665" y="3433"/>
              <a:ext cx="212" cy="333"/>
              <a:chOff x="1665" y="3433"/>
              <a:chExt cx="212" cy="333"/>
            </a:xfrm>
          </p:grpSpPr>
          <p:sp>
            <p:nvSpPr>
              <p:cNvPr id="273644" name="Freeform 236"/>
              <p:cNvSpPr>
                <a:spLocks/>
              </p:cNvSpPr>
              <p:nvPr/>
            </p:nvSpPr>
            <p:spPr bwMode="auto">
              <a:xfrm>
                <a:off x="1731" y="3433"/>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73645" name="Freeform 237"/>
              <p:cNvSpPr>
                <a:spLocks/>
              </p:cNvSpPr>
              <p:nvPr/>
            </p:nvSpPr>
            <p:spPr bwMode="auto">
              <a:xfrm>
                <a:off x="1731" y="3433"/>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73646" name="Freeform 238"/>
              <p:cNvSpPr>
                <a:spLocks/>
              </p:cNvSpPr>
              <p:nvPr/>
            </p:nvSpPr>
            <p:spPr bwMode="auto">
              <a:xfrm>
                <a:off x="1665" y="3433"/>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73647" name="Freeform 239"/>
              <p:cNvSpPr>
                <a:spLocks/>
              </p:cNvSpPr>
              <p:nvPr/>
            </p:nvSpPr>
            <p:spPr bwMode="auto">
              <a:xfrm>
                <a:off x="1665" y="3433"/>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73648" name="Rectangle 240"/>
              <p:cNvSpPr>
                <a:spLocks noChangeArrowheads="1"/>
              </p:cNvSpPr>
              <p:nvPr/>
            </p:nvSpPr>
            <p:spPr bwMode="auto">
              <a:xfrm>
                <a:off x="1665" y="3496"/>
                <a:ext cx="116" cy="270"/>
              </a:xfrm>
              <a:prstGeom prst="rect">
                <a:avLst/>
              </a:prstGeom>
              <a:solidFill>
                <a:srgbClr val="000000"/>
              </a:solidFill>
              <a:ln w="9525">
                <a:noFill/>
                <a:miter lim="800000"/>
                <a:headEnd/>
                <a:tailEnd/>
              </a:ln>
            </p:spPr>
            <p:txBody>
              <a:bodyPr/>
              <a:lstStyle/>
              <a:p>
                <a:endParaRPr lang="zh-CN" altLang="en-US"/>
              </a:p>
            </p:txBody>
          </p:sp>
          <p:sp>
            <p:nvSpPr>
              <p:cNvPr id="273649" name="Rectangle 241"/>
              <p:cNvSpPr>
                <a:spLocks noChangeArrowheads="1"/>
              </p:cNvSpPr>
              <p:nvPr/>
            </p:nvSpPr>
            <p:spPr bwMode="auto">
              <a:xfrm>
                <a:off x="1671" y="3509"/>
                <a:ext cx="65" cy="43"/>
              </a:xfrm>
              <a:prstGeom prst="rect">
                <a:avLst/>
              </a:prstGeom>
              <a:solidFill>
                <a:srgbClr val="000000"/>
              </a:solidFill>
              <a:ln w="9525">
                <a:noFill/>
                <a:miter lim="800000"/>
                <a:headEnd/>
                <a:tailEnd/>
              </a:ln>
            </p:spPr>
            <p:txBody>
              <a:bodyPr/>
              <a:lstStyle/>
              <a:p>
                <a:endParaRPr lang="zh-CN" altLang="en-US"/>
              </a:p>
            </p:txBody>
          </p:sp>
          <p:sp>
            <p:nvSpPr>
              <p:cNvPr id="273650" name="Line 242"/>
              <p:cNvSpPr>
                <a:spLocks noChangeShapeType="1"/>
              </p:cNvSpPr>
              <p:nvPr/>
            </p:nvSpPr>
            <p:spPr bwMode="auto">
              <a:xfrm>
                <a:off x="1676" y="3534"/>
                <a:ext cx="50" cy="1"/>
              </a:xfrm>
              <a:prstGeom prst="line">
                <a:avLst/>
              </a:prstGeom>
              <a:noFill/>
              <a:ln w="15875">
                <a:solidFill>
                  <a:srgbClr val="000000"/>
                </a:solidFill>
                <a:round/>
                <a:headEnd/>
                <a:tailEnd/>
              </a:ln>
            </p:spPr>
            <p:txBody>
              <a:bodyPr/>
              <a:lstStyle/>
              <a:p>
                <a:endParaRPr lang="zh-CN" altLang="en-US"/>
              </a:p>
            </p:txBody>
          </p:sp>
          <p:sp>
            <p:nvSpPr>
              <p:cNvPr id="273651" name="Line 243"/>
              <p:cNvSpPr>
                <a:spLocks noChangeShapeType="1"/>
              </p:cNvSpPr>
              <p:nvPr/>
            </p:nvSpPr>
            <p:spPr bwMode="auto">
              <a:xfrm flipH="1">
                <a:off x="1665" y="3709"/>
                <a:ext cx="116" cy="1"/>
              </a:xfrm>
              <a:prstGeom prst="line">
                <a:avLst/>
              </a:prstGeom>
              <a:noFill/>
              <a:ln w="15875">
                <a:solidFill>
                  <a:srgbClr val="000000"/>
                </a:solidFill>
                <a:round/>
                <a:headEnd/>
                <a:tailEnd/>
              </a:ln>
            </p:spPr>
            <p:txBody>
              <a:bodyPr/>
              <a:lstStyle/>
              <a:p>
                <a:endParaRPr lang="zh-CN" altLang="en-US"/>
              </a:p>
            </p:txBody>
          </p:sp>
          <p:sp>
            <p:nvSpPr>
              <p:cNvPr id="273652" name="Line 244"/>
              <p:cNvSpPr>
                <a:spLocks noChangeShapeType="1"/>
              </p:cNvSpPr>
              <p:nvPr/>
            </p:nvSpPr>
            <p:spPr bwMode="auto">
              <a:xfrm flipH="1">
                <a:off x="1665" y="3596"/>
                <a:ext cx="116" cy="1"/>
              </a:xfrm>
              <a:prstGeom prst="line">
                <a:avLst/>
              </a:prstGeom>
              <a:noFill/>
              <a:ln w="15875">
                <a:solidFill>
                  <a:srgbClr val="000000"/>
                </a:solidFill>
                <a:round/>
                <a:headEnd/>
                <a:tailEnd/>
              </a:ln>
            </p:spPr>
            <p:txBody>
              <a:bodyPr/>
              <a:lstStyle/>
              <a:p>
                <a:endParaRPr lang="zh-CN" altLang="en-US"/>
              </a:p>
            </p:txBody>
          </p:sp>
        </p:grpSp>
        <p:grpSp>
          <p:nvGrpSpPr>
            <p:cNvPr id="273653" name="Group 245"/>
            <p:cNvGrpSpPr>
              <a:grpSpLocks/>
            </p:cNvGrpSpPr>
            <p:nvPr/>
          </p:nvGrpSpPr>
          <p:grpSpPr bwMode="auto">
            <a:xfrm>
              <a:off x="1660" y="3427"/>
              <a:ext cx="212" cy="333"/>
              <a:chOff x="1660" y="3427"/>
              <a:chExt cx="212" cy="333"/>
            </a:xfrm>
          </p:grpSpPr>
          <p:sp>
            <p:nvSpPr>
              <p:cNvPr id="273654" name="Freeform 246"/>
              <p:cNvSpPr>
                <a:spLocks/>
              </p:cNvSpPr>
              <p:nvPr/>
            </p:nvSpPr>
            <p:spPr bwMode="auto">
              <a:xfrm>
                <a:off x="1726" y="3427"/>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A5A585"/>
              </a:solidFill>
              <a:ln w="9525">
                <a:noFill/>
                <a:round/>
                <a:headEnd/>
                <a:tailEnd/>
              </a:ln>
            </p:spPr>
            <p:txBody>
              <a:bodyPr/>
              <a:lstStyle/>
              <a:p>
                <a:endParaRPr lang="zh-CN" altLang="en-US"/>
              </a:p>
            </p:txBody>
          </p:sp>
          <p:sp>
            <p:nvSpPr>
              <p:cNvPr id="273655" name="Freeform 247"/>
              <p:cNvSpPr>
                <a:spLocks/>
              </p:cNvSpPr>
              <p:nvPr/>
            </p:nvSpPr>
            <p:spPr bwMode="auto">
              <a:xfrm>
                <a:off x="1726" y="3427"/>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A5A585"/>
              </a:solidFill>
              <a:ln w="9525">
                <a:noFill/>
                <a:round/>
                <a:headEnd/>
                <a:tailEnd/>
              </a:ln>
            </p:spPr>
            <p:txBody>
              <a:bodyPr/>
              <a:lstStyle/>
              <a:p>
                <a:endParaRPr lang="zh-CN" altLang="en-US"/>
              </a:p>
            </p:txBody>
          </p:sp>
          <p:sp>
            <p:nvSpPr>
              <p:cNvPr id="273656" name="Freeform 248"/>
              <p:cNvSpPr>
                <a:spLocks/>
              </p:cNvSpPr>
              <p:nvPr/>
            </p:nvSpPr>
            <p:spPr bwMode="auto">
              <a:xfrm>
                <a:off x="1660" y="3427"/>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C9C9B6"/>
              </a:solidFill>
              <a:ln w="9525">
                <a:noFill/>
                <a:round/>
                <a:headEnd/>
                <a:tailEnd/>
              </a:ln>
            </p:spPr>
            <p:txBody>
              <a:bodyPr/>
              <a:lstStyle/>
              <a:p>
                <a:endParaRPr lang="zh-CN" altLang="en-US"/>
              </a:p>
            </p:txBody>
          </p:sp>
          <p:sp>
            <p:nvSpPr>
              <p:cNvPr id="273657" name="Freeform 249"/>
              <p:cNvSpPr>
                <a:spLocks/>
              </p:cNvSpPr>
              <p:nvPr/>
            </p:nvSpPr>
            <p:spPr bwMode="auto">
              <a:xfrm>
                <a:off x="1660" y="3427"/>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C9C9B6"/>
              </a:solidFill>
              <a:ln w="9525">
                <a:noFill/>
                <a:round/>
                <a:headEnd/>
                <a:tailEnd/>
              </a:ln>
            </p:spPr>
            <p:txBody>
              <a:bodyPr/>
              <a:lstStyle/>
              <a:p>
                <a:endParaRPr lang="zh-CN" altLang="en-US"/>
              </a:p>
            </p:txBody>
          </p:sp>
          <p:sp>
            <p:nvSpPr>
              <p:cNvPr id="273658" name="Rectangle 250"/>
              <p:cNvSpPr>
                <a:spLocks noChangeArrowheads="1"/>
              </p:cNvSpPr>
              <p:nvPr/>
            </p:nvSpPr>
            <p:spPr bwMode="auto">
              <a:xfrm>
                <a:off x="1660" y="3490"/>
                <a:ext cx="116" cy="270"/>
              </a:xfrm>
              <a:prstGeom prst="rect">
                <a:avLst/>
              </a:prstGeom>
              <a:solidFill>
                <a:srgbClr val="B7B79D"/>
              </a:solidFill>
              <a:ln w="9525">
                <a:noFill/>
                <a:miter lim="800000"/>
                <a:headEnd/>
                <a:tailEnd/>
              </a:ln>
            </p:spPr>
            <p:txBody>
              <a:bodyPr/>
              <a:lstStyle/>
              <a:p>
                <a:endParaRPr lang="zh-CN" altLang="en-US"/>
              </a:p>
            </p:txBody>
          </p:sp>
          <p:sp>
            <p:nvSpPr>
              <p:cNvPr id="273659" name="Rectangle 251"/>
              <p:cNvSpPr>
                <a:spLocks noChangeArrowheads="1"/>
              </p:cNvSpPr>
              <p:nvPr/>
            </p:nvSpPr>
            <p:spPr bwMode="auto">
              <a:xfrm>
                <a:off x="1665" y="3502"/>
                <a:ext cx="66" cy="44"/>
              </a:xfrm>
              <a:prstGeom prst="rect">
                <a:avLst/>
              </a:prstGeom>
              <a:solidFill>
                <a:srgbClr val="7A7A5A"/>
              </a:solidFill>
              <a:ln w="9525">
                <a:noFill/>
                <a:miter lim="800000"/>
                <a:headEnd/>
                <a:tailEnd/>
              </a:ln>
            </p:spPr>
            <p:txBody>
              <a:bodyPr/>
              <a:lstStyle/>
              <a:p>
                <a:endParaRPr lang="zh-CN" altLang="en-US"/>
              </a:p>
            </p:txBody>
          </p:sp>
          <p:sp>
            <p:nvSpPr>
              <p:cNvPr id="273660" name="Line 252"/>
              <p:cNvSpPr>
                <a:spLocks noChangeShapeType="1"/>
              </p:cNvSpPr>
              <p:nvPr/>
            </p:nvSpPr>
            <p:spPr bwMode="auto">
              <a:xfrm>
                <a:off x="1676" y="3521"/>
                <a:ext cx="40" cy="1"/>
              </a:xfrm>
              <a:prstGeom prst="line">
                <a:avLst/>
              </a:prstGeom>
              <a:noFill/>
              <a:ln w="7938">
                <a:solidFill>
                  <a:srgbClr val="313124"/>
                </a:solidFill>
                <a:round/>
                <a:headEnd/>
                <a:tailEnd/>
              </a:ln>
            </p:spPr>
            <p:txBody>
              <a:bodyPr/>
              <a:lstStyle/>
              <a:p>
                <a:endParaRPr lang="zh-CN" altLang="en-US"/>
              </a:p>
            </p:txBody>
          </p:sp>
          <p:sp>
            <p:nvSpPr>
              <p:cNvPr id="273661" name="Line 253"/>
              <p:cNvSpPr>
                <a:spLocks noChangeShapeType="1"/>
              </p:cNvSpPr>
              <p:nvPr/>
            </p:nvSpPr>
            <p:spPr bwMode="auto">
              <a:xfrm flipH="1">
                <a:off x="1665" y="3703"/>
                <a:ext cx="106" cy="1"/>
              </a:xfrm>
              <a:prstGeom prst="line">
                <a:avLst/>
              </a:prstGeom>
              <a:noFill/>
              <a:ln w="7938">
                <a:solidFill>
                  <a:srgbClr val="313124"/>
                </a:solidFill>
                <a:round/>
                <a:headEnd/>
                <a:tailEnd/>
              </a:ln>
            </p:spPr>
            <p:txBody>
              <a:bodyPr/>
              <a:lstStyle/>
              <a:p>
                <a:endParaRPr lang="zh-CN" altLang="en-US"/>
              </a:p>
            </p:txBody>
          </p:sp>
          <p:sp>
            <p:nvSpPr>
              <p:cNvPr id="273662" name="Line 254"/>
              <p:cNvSpPr>
                <a:spLocks noChangeShapeType="1"/>
              </p:cNvSpPr>
              <p:nvPr/>
            </p:nvSpPr>
            <p:spPr bwMode="auto">
              <a:xfrm flipH="1">
                <a:off x="1665" y="3590"/>
                <a:ext cx="106" cy="1"/>
              </a:xfrm>
              <a:prstGeom prst="line">
                <a:avLst/>
              </a:prstGeom>
              <a:noFill/>
              <a:ln w="7938">
                <a:solidFill>
                  <a:srgbClr val="313124"/>
                </a:solidFill>
                <a:round/>
                <a:headEnd/>
                <a:tailEnd/>
              </a:ln>
            </p:spPr>
            <p:txBody>
              <a:bodyPr/>
              <a:lstStyle/>
              <a:p>
                <a:endParaRPr lang="zh-CN" altLang="en-US"/>
              </a:p>
            </p:txBody>
          </p:sp>
        </p:grpSp>
      </p:grpSp>
      <p:sp>
        <p:nvSpPr>
          <p:cNvPr id="273663" name="Rectangle 255"/>
          <p:cNvSpPr>
            <a:spLocks noChangeArrowheads="1"/>
          </p:cNvSpPr>
          <p:nvPr/>
        </p:nvSpPr>
        <p:spPr bwMode="auto">
          <a:xfrm>
            <a:off x="2370138" y="3798888"/>
            <a:ext cx="857250" cy="619125"/>
          </a:xfrm>
          <a:prstGeom prst="rect">
            <a:avLst/>
          </a:prstGeom>
          <a:noFill/>
          <a:ln w="9525">
            <a:noFill/>
            <a:miter lim="800000"/>
            <a:headEnd/>
            <a:tailEnd/>
          </a:ln>
        </p:spPr>
        <p:txBody>
          <a:bodyPr/>
          <a:lstStyle/>
          <a:p>
            <a:endParaRPr lang="zh-CN" altLang="en-US"/>
          </a:p>
        </p:txBody>
      </p:sp>
      <p:sp>
        <p:nvSpPr>
          <p:cNvPr id="273664" name="Rectangle 256"/>
          <p:cNvSpPr>
            <a:spLocks noChangeArrowheads="1"/>
          </p:cNvSpPr>
          <p:nvPr/>
        </p:nvSpPr>
        <p:spPr bwMode="auto">
          <a:xfrm>
            <a:off x="2470150" y="3938588"/>
            <a:ext cx="762000" cy="304800"/>
          </a:xfrm>
          <a:prstGeom prst="rect">
            <a:avLst/>
          </a:prstGeom>
          <a:noFill/>
          <a:ln w="9525">
            <a:noFill/>
            <a:miter lim="800000"/>
            <a:headEnd/>
            <a:tailEnd/>
          </a:ln>
        </p:spPr>
        <p:txBody>
          <a:bodyPr wrap="none" lIns="0" tIns="0" rIns="0" bIns="0">
            <a:spAutoFit/>
          </a:bodyPr>
          <a:lstStyle/>
          <a:p>
            <a:r>
              <a:rPr kumimoji="1" lang="zh-CN" altLang="en-US" sz="2000">
                <a:solidFill>
                  <a:srgbClr val="333399"/>
                </a:solidFill>
                <a:latin typeface="Arial" charset="0"/>
                <a:ea typeface="黑体" pitchFamily="2" charset="-122"/>
              </a:rPr>
              <a:t>校园网</a:t>
            </a:r>
          </a:p>
        </p:txBody>
      </p:sp>
      <p:sp>
        <p:nvSpPr>
          <p:cNvPr id="273665" name="Rectangle 257"/>
          <p:cNvSpPr>
            <a:spLocks noChangeArrowheads="1"/>
          </p:cNvSpPr>
          <p:nvPr/>
        </p:nvSpPr>
        <p:spPr bwMode="auto">
          <a:xfrm>
            <a:off x="3192463" y="5832475"/>
            <a:ext cx="1074737" cy="620713"/>
          </a:xfrm>
          <a:prstGeom prst="rect">
            <a:avLst/>
          </a:prstGeom>
          <a:noFill/>
          <a:ln w="9525">
            <a:noFill/>
            <a:miter lim="800000"/>
            <a:headEnd/>
            <a:tailEnd/>
          </a:ln>
        </p:spPr>
        <p:txBody>
          <a:bodyPr/>
          <a:lstStyle/>
          <a:p>
            <a:endParaRPr lang="zh-CN" altLang="en-US"/>
          </a:p>
        </p:txBody>
      </p:sp>
      <p:sp>
        <p:nvSpPr>
          <p:cNvPr id="273666" name="Rectangle 258"/>
          <p:cNvSpPr>
            <a:spLocks noChangeArrowheads="1"/>
          </p:cNvSpPr>
          <p:nvPr/>
        </p:nvSpPr>
        <p:spPr bwMode="auto">
          <a:xfrm>
            <a:off x="3527425" y="5949950"/>
            <a:ext cx="2032000" cy="609600"/>
          </a:xfrm>
          <a:prstGeom prst="rect">
            <a:avLst/>
          </a:prstGeom>
          <a:noFill/>
          <a:ln w="9525">
            <a:noFill/>
            <a:miter lim="800000"/>
            <a:headEnd/>
            <a:tailEnd/>
          </a:ln>
        </p:spPr>
        <p:txBody>
          <a:bodyPr wrap="none" lIns="0" tIns="0" rIns="0" bIns="0">
            <a:spAutoFit/>
          </a:bodyPr>
          <a:lstStyle/>
          <a:p>
            <a:pPr algn="ctr"/>
            <a:r>
              <a:rPr kumimoji="1" lang="zh-CN" altLang="en-US" sz="2000">
                <a:solidFill>
                  <a:srgbClr val="333399"/>
                </a:solidFill>
                <a:latin typeface="Arial" charset="0"/>
                <a:ea typeface="黑体" pitchFamily="2" charset="-122"/>
              </a:rPr>
              <a:t>校园网的高速缓存</a:t>
            </a:r>
          </a:p>
          <a:p>
            <a:pPr algn="ctr"/>
            <a:r>
              <a:rPr kumimoji="1" lang="zh-CN" altLang="en-US" sz="2000">
                <a:solidFill>
                  <a:srgbClr val="333399"/>
                </a:solidFill>
                <a:latin typeface="Arial" charset="0"/>
                <a:ea typeface="黑体" pitchFamily="2" charset="-122"/>
              </a:rPr>
              <a:t>（代理服务器）</a:t>
            </a:r>
          </a:p>
        </p:txBody>
      </p:sp>
      <p:grpSp>
        <p:nvGrpSpPr>
          <p:cNvPr id="273667" name="Group 259"/>
          <p:cNvGrpSpPr>
            <a:grpSpLocks/>
          </p:cNvGrpSpPr>
          <p:nvPr/>
        </p:nvGrpSpPr>
        <p:grpSpPr bwMode="auto">
          <a:xfrm>
            <a:off x="8070850" y="3213100"/>
            <a:ext cx="392113" cy="661988"/>
            <a:chOff x="4305" y="2335"/>
            <a:chExt cx="216" cy="339"/>
          </a:xfrm>
        </p:grpSpPr>
        <p:grpSp>
          <p:nvGrpSpPr>
            <p:cNvPr id="273668" name="Group 260"/>
            <p:cNvGrpSpPr>
              <a:grpSpLocks/>
            </p:cNvGrpSpPr>
            <p:nvPr/>
          </p:nvGrpSpPr>
          <p:grpSpPr bwMode="auto">
            <a:xfrm>
              <a:off x="4310" y="2341"/>
              <a:ext cx="211" cy="333"/>
              <a:chOff x="4310" y="2341"/>
              <a:chExt cx="211" cy="333"/>
            </a:xfrm>
          </p:grpSpPr>
          <p:sp>
            <p:nvSpPr>
              <p:cNvPr id="273669" name="Freeform 261"/>
              <p:cNvSpPr>
                <a:spLocks/>
              </p:cNvSpPr>
              <p:nvPr/>
            </p:nvSpPr>
            <p:spPr bwMode="auto">
              <a:xfrm>
                <a:off x="4375" y="2341"/>
                <a:ext cx="146" cy="333"/>
              </a:xfrm>
              <a:custGeom>
                <a:avLst/>
                <a:gdLst/>
                <a:ahLst/>
                <a:cxnLst>
                  <a:cxn ang="0">
                    <a:pos x="51" y="333"/>
                  </a:cxn>
                  <a:cxn ang="0">
                    <a:pos x="0" y="50"/>
                  </a:cxn>
                  <a:cxn ang="0">
                    <a:pos x="146" y="0"/>
                  </a:cxn>
                  <a:cxn ang="0">
                    <a:pos x="146" y="270"/>
                  </a:cxn>
                  <a:cxn ang="0">
                    <a:pos x="51" y="333"/>
                  </a:cxn>
                </a:cxnLst>
                <a:rect l="0" t="0" r="r" b="b"/>
                <a:pathLst>
                  <a:path w="146" h="333">
                    <a:moveTo>
                      <a:pt x="51" y="333"/>
                    </a:moveTo>
                    <a:lnTo>
                      <a:pt x="0" y="50"/>
                    </a:lnTo>
                    <a:lnTo>
                      <a:pt x="146" y="0"/>
                    </a:lnTo>
                    <a:lnTo>
                      <a:pt x="146" y="270"/>
                    </a:lnTo>
                    <a:lnTo>
                      <a:pt x="51" y="333"/>
                    </a:lnTo>
                    <a:close/>
                  </a:path>
                </a:pathLst>
              </a:custGeom>
              <a:solidFill>
                <a:srgbClr val="000000"/>
              </a:solidFill>
              <a:ln w="9525">
                <a:noFill/>
                <a:round/>
                <a:headEnd/>
                <a:tailEnd/>
              </a:ln>
            </p:spPr>
            <p:txBody>
              <a:bodyPr/>
              <a:lstStyle/>
              <a:p>
                <a:endParaRPr lang="zh-CN" altLang="en-US"/>
              </a:p>
            </p:txBody>
          </p:sp>
          <p:sp>
            <p:nvSpPr>
              <p:cNvPr id="273670" name="Freeform 262"/>
              <p:cNvSpPr>
                <a:spLocks/>
              </p:cNvSpPr>
              <p:nvPr/>
            </p:nvSpPr>
            <p:spPr bwMode="auto">
              <a:xfrm>
                <a:off x="4375" y="2341"/>
                <a:ext cx="146" cy="333"/>
              </a:xfrm>
              <a:custGeom>
                <a:avLst/>
                <a:gdLst/>
                <a:ahLst/>
                <a:cxnLst>
                  <a:cxn ang="0">
                    <a:pos x="51" y="333"/>
                  </a:cxn>
                  <a:cxn ang="0">
                    <a:pos x="0" y="50"/>
                  </a:cxn>
                  <a:cxn ang="0">
                    <a:pos x="146" y="0"/>
                  </a:cxn>
                  <a:cxn ang="0">
                    <a:pos x="146" y="270"/>
                  </a:cxn>
                  <a:cxn ang="0">
                    <a:pos x="51" y="333"/>
                  </a:cxn>
                </a:cxnLst>
                <a:rect l="0" t="0" r="r" b="b"/>
                <a:pathLst>
                  <a:path w="146" h="333">
                    <a:moveTo>
                      <a:pt x="51" y="333"/>
                    </a:moveTo>
                    <a:lnTo>
                      <a:pt x="0" y="50"/>
                    </a:lnTo>
                    <a:lnTo>
                      <a:pt x="146" y="0"/>
                    </a:lnTo>
                    <a:lnTo>
                      <a:pt x="146" y="270"/>
                    </a:lnTo>
                    <a:lnTo>
                      <a:pt x="51" y="333"/>
                    </a:lnTo>
                    <a:close/>
                  </a:path>
                </a:pathLst>
              </a:custGeom>
              <a:solidFill>
                <a:srgbClr val="000000"/>
              </a:solidFill>
              <a:ln w="9525">
                <a:noFill/>
                <a:round/>
                <a:headEnd/>
                <a:tailEnd/>
              </a:ln>
            </p:spPr>
            <p:txBody>
              <a:bodyPr/>
              <a:lstStyle/>
              <a:p>
                <a:endParaRPr lang="zh-CN" altLang="en-US"/>
              </a:p>
            </p:txBody>
          </p:sp>
          <p:sp>
            <p:nvSpPr>
              <p:cNvPr id="273671" name="Freeform 263"/>
              <p:cNvSpPr>
                <a:spLocks/>
              </p:cNvSpPr>
              <p:nvPr/>
            </p:nvSpPr>
            <p:spPr bwMode="auto">
              <a:xfrm>
                <a:off x="4310" y="2341"/>
                <a:ext cx="211" cy="63"/>
              </a:xfrm>
              <a:custGeom>
                <a:avLst/>
                <a:gdLst/>
                <a:ahLst/>
                <a:cxnLst>
                  <a:cxn ang="0">
                    <a:pos x="0" y="63"/>
                  </a:cxn>
                  <a:cxn ang="0">
                    <a:pos x="91" y="0"/>
                  </a:cxn>
                  <a:cxn ang="0">
                    <a:pos x="211" y="0"/>
                  </a:cxn>
                  <a:cxn ang="0">
                    <a:pos x="116" y="63"/>
                  </a:cxn>
                  <a:cxn ang="0">
                    <a:pos x="0" y="63"/>
                  </a:cxn>
                </a:cxnLst>
                <a:rect l="0" t="0" r="r" b="b"/>
                <a:pathLst>
                  <a:path w="211" h="63">
                    <a:moveTo>
                      <a:pt x="0" y="63"/>
                    </a:moveTo>
                    <a:lnTo>
                      <a:pt x="91" y="0"/>
                    </a:lnTo>
                    <a:lnTo>
                      <a:pt x="211"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73672" name="Freeform 264"/>
              <p:cNvSpPr>
                <a:spLocks/>
              </p:cNvSpPr>
              <p:nvPr/>
            </p:nvSpPr>
            <p:spPr bwMode="auto">
              <a:xfrm>
                <a:off x="4310" y="2341"/>
                <a:ext cx="211" cy="63"/>
              </a:xfrm>
              <a:custGeom>
                <a:avLst/>
                <a:gdLst/>
                <a:ahLst/>
                <a:cxnLst>
                  <a:cxn ang="0">
                    <a:pos x="0" y="63"/>
                  </a:cxn>
                  <a:cxn ang="0">
                    <a:pos x="91" y="0"/>
                  </a:cxn>
                  <a:cxn ang="0">
                    <a:pos x="211" y="0"/>
                  </a:cxn>
                  <a:cxn ang="0">
                    <a:pos x="116" y="63"/>
                  </a:cxn>
                  <a:cxn ang="0">
                    <a:pos x="0" y="63"/>
                  </a:cxn>
                </a:cxnLst>
                <a:rect l="0" t="0" r="r" b="b"/>
                <a:pathLst>
                  <a:path w="211" h="63">
                    <a:moveTo>
                      <a:pt x="0" y="63"/>
                    </a:moveTo>
                    <a:lnTo>
                      <a:pt x="91" y="0"/>
                    </a:lnTo>
                    <a:lnTo>
                      <a:pt x="211"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73673" name="Rectangle 265"/>
              <p:cNvSpPr>
                <a:spLocks noChangeArrowheads="1"/>
              </p:cNvSpPr>
              <p:nvPr/>
            </p:nvSpPr>
            <p:spPr bwMode="auto">
              <a:xfrm>
                <a:off x="4310" y="2404"/>
                <a:ext cx="116" cy="270"/>
              </a:xfrm>
              <a:prstGeom prst="rect">
                <a:avLst/>
              </a:prstGeom>
              <a:solidFill>
                <a:srgbClr val="000000"/>
              </a:solidFill>
              <a:ln w="9525">
                <a:noFill/>
                <a:miter lim="800000"/>
                <a:headEnd/>
                <a:tailEnd/>
              </a:ln>
            </p:spPr>
            <p:txBody>
              <a:bodyPr/>
              <a:lstStyle/>
              <a:p>
                <a:endParaRPr lang="zh-CN" altLang="en-US"/>
              </a:p>
            </p:txBody>
          </p:sp>
          <p:sp>
            <p:nvSpPr>
              <p:cNvPr id="273674" name="Rectangle 266"/>
              <p:cNvSpPr>
                <a:spLocks noChangeArrowheads="1"/>
              </p:cNvSpPr>
              <p:nvPr/>
            </p:nvSpPr>
            <p:spPr bwMode="auto">
              <a:xfrm>
                <a:off x="4315" y="2416"/>
                <a:ext cx="65" cy="44"/>
              </a:xfrm>
              <a:prstGeom prst="rect">
                <a:avLst/>
              </a:prstGeom>
              <a:solidFill>
                <a:srgbClr val="000000"/>
              </a:solidFill>
              <a:ln w="9525">
                <a:noFill/>
                <a:miter lim="800000"/>
                <a:headEnd/>
                <a:tailEnd/>
              </a:ln>
            </p:spPr>
            <p:txBody>
              <a:bodyPr/>
              <a:lstStyle/>
              <a:p>
                <a:endParaRPr lang="zh-CN" altLang="en-US"/>
              </a:p>
            </p:txBody>
          </p:sp>
          <p:sp>
            <p:nvSpPr>
              <p:cNvPr id="273675" name="Line 267"/>
              <p:cNvSpPr>
                <a:spLocks noChangeShapeType="1"/>
              </p:cNvSpPr>
              <p:nvPr/>
            </p:nvSpPr>
            <p:spPr bwMode="auto">
              <a:xfrm>
                <a:off x="4320" y="2441"/>
                <a:ext cx="50" cy="1"/>
              </a:xfrm>
              <a:prstGeom prst="line">
                <a:avLst/>
              </a:prstGeom>
              <a:noFill/>
              <a:ln w="15875">
                <a:solidFill>
                  <a:srgbClr val="000000"/>
                </a:solidFill>
                <a:round/>
                <a:headEnd/>
                <a:tailEnd/>
              </a:ln>
            </p:spPr>
            <p:txBody>
              <a:bodyPr/>
              <a:lstStyle/>
              <a:p>
                <a:endParaRPr lang="zh-CN" altLang="en-US"/>
              </a:p>
            </p:txBody>
          </p:sp>
          <p:sp>
            <p:nvSpPr>
              <p:cNvPr id="273676" name="Line 268"/>
              <p:cNvSpPr>
                <a:spLocks noChangeShapeType="1"/>
              </p:cNvSpPr>
              <p:nvPr/>
            </p:nvSpPr>
            <p:spPr bwMode="auto">
              <a:xfrm flipH="1">
                <a:off x="4310" y="2617"/>
                <a:ext cx="116" cy="1"/>
              </a:xfrm>
              <a:prstGeom prst="line">
                <a:avLst/>
              </a:prstGeom>
              <a:noFill/>
              <a:ln w="15875">
                <a:solidFill>
                  <a:srgbClr val="000000"/>
                </a:solidFill>
                <a:round/>
                <a:headEnd/>
                <a:tailEnd/>
              </a:ln>
            </p:spPr>
            <p:txBody>
              <a:bodyPr/>
              <a:lstStyle/>
              <a:p>
                <a:endParaRPr lang="zh-CN" altLang="en-US"/>
              </a:p>
            </p:txBody>
          </p:sp>
          <p:sp>
            <p:nvSpPr>
              <p:cNvPr id="273677" name="Line 269"/>
              <p:cNvSpPr>
                <a:spLocks noChangeShapeType="1"/>
              </p:cNvSpPr>
              <p:nvPr/>
            </p:nvSpPr>
            <p:spPr bwMode="auto">
              <a:xfrm flipH="1">
                <a:off x="4310" y="2504"/>
                <a:ext cx="116" cy="1"/>
              </a:xfrm>
              <a:prstGeom prst="line">
                <a:avLst/>
              </a:prstGeom>
              <a:noFill/>
              <a:ln w="15875">
                <a:solidFill>
                  <a:srgbClr val="000000"/>
                </a:solidFill>
                <a:round/>
                <a:headEnd/>
                <a:tailEnd/>
              </a:ln>
            </p:spPr>
            <p:txBody>
              <a:bodyPr/>
              <a:lstStyle/>
              <a:p>
                <a:endParaRPr lang="zh-CN" altLang="en-US"/>
              </a:p>
            </p:txBody>
          </p:sp>
        </p:grpSp>
        <p:grpSp>
          <p:nvGrpSpPr>
            <p:cNvPr id="273678" name="Group 270"/>
            <p:cNvGrpSpPr>
              <a:grpSpLocks/>
            </p:cNvGrpSpPr>
            <p:nvPr/>
          </p:nvGrpSpPr>
          <p:grpSpPr bwMode="auto">
            <a:xfrm>
              <a:off x="4305" y="2335"/>
              <a:ext cx="211" cy="332"/>
              <a:chOff x="4305" y="2335"/>
              <a:chExt cx="211" cy="332"/>
            </a:xfrm>
          </p:grpSpPr>
          <p:sp>
            <p:nvSpPr>
              <p:cNvPr id="273679" name="Freeform 271"/>
              <p:cNvSpPr>
                <a:spLocks/>
              </p:cNvSpPr>
              <p:nvPr/>
            </p:nvSpPr>
            <p:spPr bwMode="auto">
              <a:xfrm>
                <a:off x="4370" y="2335"/>
                <a:ext cx="146" cy="332"/>
              </a:xfrm>
              <a:custGeom>
                <a:avLst/>
                <a:gdLst/>
                <a:ahLst/>
                <a:cxnLst>
                  <a:cxn ang="0">
                    <a:pos x="51" y="332"/>
                  </a:cxn>
                  <a:cxn ang="0">
                    <a:pos x="0" y="50"/>
                  </a:cxn>
                  <a:cxn ang="0">
                    <a:pos x="146" y="0"/>
                  </a:cxn>
                  <a:cxn ang="0">
                    <a:pos x="146" y="270"/>
                  </a:cxn>
                  <a:cxn ang="0">
                    <a:pos x="51" y="332"/>
                  </a:cxn>
                </a:cxnLst>
                <a:rect l="0" t="0" r="r" b="b"/>
                <a:pathLst>
                  <a:path w="146" h="332">
                    <a:moveTo>
                      <a:pt x="51" y="332"/>
                    </a:moveTo>
                    <a:lnTo>
                      <a:pt x="0" y="50"/>
                    </a:lnTo>
                    <a:lnTo>
                      <a:pt x="146" y="0"/>
                    </a:lnTo>
                    <a:lnTo>
                      <a:pt x="146" y="270"/>
                    </a:lnTo>
                    <a:lnTo>
                      <a:pt x="51" y="332"/>
                    </a:lnTo>
                    <a:close/>
                  </a:path>
                </a:pathLst>
              </a:custGeom>
              <a:solidFill>
                <a:srgbClr val="A5A585"/>
              </a:solidFill>
              <a:ln w="9525">
                <a:noFill/>
                <a:round/>
                <a:headEnd/>
                <a:tailEnd/>
              </a:ln>
            </p:spPr>
            <p:txBody>
              <a:bodyPr/>
              <a:lstStyle/>
              <a:p>
                <a:endParaRPr lang="zh-CN" altLang="en-US"/>
              </a:p>
            </p:txBody>
          </p:sp>
          <p:sp>
            <p:nvSpPr>
              <p:cNvPr id="273680" name="Freeform 272"/>
              <p:cNvSpPr>
                <a:spLocks/>
              </p:cNvSpPr>
              <p:nvPr/>
            </p:nvSpPr>
            <p:spPr bwMode="auto">
              <a:xfrm>
                <a:off x="4370" y="2335"/>
                <a:ext cx="146" cy="332"/>
              </a:xfrm>
              <a:custGeom>
                <a:avLst/>
                <a:gdLst/>
                <a:ahLst/>
                <a:cxnLst>
                  <a:cxn ang="0">
                    <a:pos x="51" y="332"/>
                  </a:cxn>
                  <a:cxn ang="0">
                    <a:pos x="0" y="50"/>
                  </a:cxn>
                  <a:cxn ang="0">
                    <a:pos x="146" y="0"/>
                  </a:cxn>
                  <a:cxn ang="0">
                    <a:pos x="146" y="270"/>
                  </a:cxn>
                  <a:cxn ang="0">
                    <a:pos x="51" y="332"/>
                  </a:cxn>
                </a:cxnLst>
                <a:rect l="0" t="0" r="r" b="b"/>
                <a:pathLst>
                  <a:path w="146" h="332">
                    <a:moveTo>
                      <a:pt x="51" y="332"/>
                    </a:moveTo>
                    <a:lnTo>
                      <a:pt x="0" y="50"/>
                    </a:lnTo>
                    <a:lnTo>
                      <a:pt x="146" y="0"/>
                    </a:lnTo>
                    <a:lnTo>
                      <a:pt x="146" y="270"/>
                    </a:lnTo>
                    <a:lnTo>
                      <a:pt x="51" y="332"/>
                    </a:lnTo>
                    <a:close/>
                  </a:path>
                </a:pathLst>
              </a:custGeom>
              <a:solidFill>
                <a:srgbClr val="A5A585"/>
              </a:solidFill>
              <a:ln w="9525">
                <a:noFill/>
                <a:round/>
                <a:headEnd/>
                <a:tailEnd/>
              </a:ln>
            </p:spPr>
            <p:txBody>
              <a:bodyPr/>
              <a:lstStyle/>
              <a:p>
                <a:endParaRPr lang="zh-CN" altLang="en-US"/>
              </a:p>
            </p:txBody>
          </p:sp>
          <p:sp>
            <p:nvSpPr>
              <p:cNvPr id="273681" name="Freeform 273"/>
              <p:cNvSpPr>
                <a:spLocks/>
              </p:cNvSpPr>
              <p:nvPr/>
            </p:nvSpPr>
            <p:spPr bwMode="auto">
              <a:xfrm>
                <a:off x="4305" y="2335"/>
                <a:ext cx="211" cy="63"/>
              </a:xfrm>
              <a:custGeom>
                <a:avLst/>
                <a:gdLst/>
                <a:ahLst/>
                <a:cxnLst>
                  <a:cxn ang="0">
                    <a:pos x="0" y="63"/>
                  </a:cxn>
                  <a:cxn ang="0">
                    <a:pos x="91" y="0"/>
                  </a:cxn>
                  <a:cxn ang="0">
                    <a:pos x="211" y="0"/>
                  </a:cxn>
                  <a:cxn ang="0">
                    <a:pos x="116" y="63"/>
                  </a:cxn>
                  <a:cxn ang="0">
                    <a:pos x="0" y="63"/>
                  </a:cxn>
                </a:cxnLst>
                <a:rect l="0" t="0" r="r" b="b"/>
                <a:pathLst>
                  <a:path w="211" h="63">
                    <a:moveTo>
                      <a:pt x="0" y="63"/>
                    </a:moveTo>
                    <a:lnTo>
                      <a:pt x="91" y="0"/>
                    </a:lnTo>
                    <a:lnTo>
                      <a:pt x="211" y="0"/>
                    </a:lnTo>
                    <a:lnTo>
                      <a:pt x="116" y="63"/>
                    </a:lnTo>
                    <a:lnTo>
                      <a:pt x="0" y="63"/>
                    </a:lnTo>
                    <a:close/>
                  </a:path>
                </a:pathLst>
              </a:custGeom>
              <a:solidFill>
                <a:srgbClr val="C9C9B6"/>
              </a:solidFill>
              <a:ln w="9525">
                <a:noFill/>
                <a:round/>
                <a:headEnd/>
                <a:tailEnd/>
              </a:ln>
            </p:spPr>
            <p:txBody>
              <a:bodyPr/>
              <a:lstStyle/>
              <a:p>
                <a:endParaRPr lang="zh-CN" altLang="en-US"/>
              </a:p>
            </p:txBody>
          </p:sp>
          <p:sp>
            <p:nvSpPr>
              <p:cNvPr id="273682" name="Freeform 274"/>
              <p:cNvSpPr>
                <a:spLocks/>
              </p:cNvSpPr>
              <p:nvPr/>
            </p:nvSpPr>
            <p:spPr bwMode="auto">
              <a:xfrm>
                <a:off x="4305" y="2335"/>
                <a:ext cx="211" cy="63"/>
              </a:xfrm>
              <a:custGeom>
                <a:avLst/>
                <a:gdLst/>
                <a:ahLst/>
                <a:cxnLst>
                  <a:cxn ang="0">
                    <a:pos x="0" y="63"/>
                  </a:cxn>
                  <a:cxn ang="0">
                    <a:pos x="91" y="0"/>
                  </a:cxn>
                  <a:cxn ang="0">
                    <a:pos x="211" y="0"/>
                  </a:cxn>
                  <a:cxn ang="0">
                    <a:pos x="116" y="63"/>
                  </a:cxn>
                  <a:cxn ang="0">
                    <a:pos x="0" y="63"/>
                  </a:cxn>
                </a:cxnLst>
                <a:rect l="0" t="0" r="r" b="b"/>
                <a:pathLst>
                  <a:path w="211" h="63">
                    <a:moveTo>
                      <a:pt x="0" y="63"/>
                    </a:moveTo>
                    <a:lnTo>
                      <a:pt x="91" y="0"/>
                    </a:lnTo>
                    <a:lnTo>
                      <a:pt x="211" y="0"/>
                    </a:lnTo>
                    <a:lnTo>
                      <a:pt x="116" y="63"/>
                    </a:lnTo>
                    <a:lnTo>
                      <a:pt x="0" y="63"/>
                    </a:lnTo>
                    <a:close/>
                  </a:path>
                </a:pathLst>
              </a:custGeom>
              <a:solidFill>
                <a:srgbClr val="C9C9B6"/>
              </a:solidFill>
              <a:ln w="9525">
                <a:noFill/>
                <a:round/>
                <a:headEnd/>
                <a:tailEnd/>
              </a:ln>
            </p:spPr>
            <p:txBody>
              <a:bodyPr/>
              <a:lstStyle/>
              <a:p>
                <a:endParaRPr lang="zh-CN" altLang="en-US"/>
              </a:p>
            </p:txBody>
          </p:sp>
          <p:sp>
            <p:nvSpPr>
              <p:cNvPr id="273683" name="Rectangle 275"/>
              <p:cNvSpPr>
                <a:spLocks noChangeArrowheads="1"/>
              </p:cNvSpPr>
              <p:nvPr/>
            </p:nvSpPr>
            <p:spPr bwMode="auto">
              <a:xfrm>
                <a:off x="4305" y="2398"/>
                <a:ext cx="116" cy="269"/>
              </a:xfrm>
              <a:prstGeom prst="rect">
                <a:avLst/>
              </a:prstGeom>
              <a:solidFill>
                <a:srgbClr val="B7B79D"/>
              </a:solidFill>
              <a:ln w="9525">
                <a:noFill/>
                <a:miter lim="800000"/>
                <a:headEnd/>
                <a:tailEnd/>
              </a:ln>
            </p:spPr>
            <p:txBody>
              <a:bodyPr/>
              <a:lstStyle/>
              <a:p>
                <a:endParaRPr lang="zh-CN" altLang="en-US"/>
              </a:p>
            </p:txBody>
          </p:sp>
          <p:sp>
            <p:nvSpPr>
              <p:cNvPr id="273684" name="Rectangle 276"/>
              <p:cNvSpPr>
                <a:spLocks noChangeArrowheads="1"/>
              </p:cNvSpPr>
              <p:nvPr/>
            </p:nvSpPr>
            <p:spPr bwMode="auto">
              <a:xfrm>
                <a:off x="4310" y="2410"/>
                <a:ext cx="65" cy="44"/>
              </a:xfrm>
              <a:prstGeom prst="rect">
                <a:avLst/>
              </a:prstGeom>
              <a:solidFill>
                <a:srgbClr val="7A7A5A"/>
              </a:solidFill>
              <a:ln w="9525">
                <a:noFill/>
                <a:miter lim="800000"/>
                <a:headEnd/>
                <a:tailEnd/>
              </a:ln>
            </p:spPr>
            <p:txBody>
              <a:bodyPr/>
              <a:lstStyle/>
              <a:p>
                <a:endParaRPr lang="zh-CN" altLang="en-US"/>
              </a:p>
            </p:txBody>
          </p:sp>
          <p:sp>
            <p:nvSpPr>
              <p:cNvPr id="273685" name="Line 277"/>
              <p:cNvSpPr>
                <a:spLocks noChangeShapeType="1"/>
              </p:cNvSpPr>
              <p:nvPr/>
            </p:nvSpPr>
            <p:spPr bwMode="auto">
              <a:xfrm>
                <a:off x="4320" y="2429"/>
                <a:ext cx="40" cy="1"/>
              </a:xfrm>
              <a:prstGeom prst="line">
                <a:avLst/>
              </a:prstGeom>
              <a:noFill/>
              <a:ln w="7938">
                <a:solidFill>
                  <a:srgbClr val="313124"/>
                </a:solidFill>
                <a:round/>
                <a:headEnd/>
                <a:tailEnd/>
              </a:ln>
            </p:spPr>
            <p:txBody>
              <a:bodyPr/>
              <a:lstStyle/>
              <a:p>
                <a:endParaRPr lang="zh-CN" altLang="en-US"/>
              </a:p>
            </p:txBody>
          </p:sp>
          <p:sp>
            <p:nvSpPr>
              <p:cNvPr id="273686" name="Line 278"/>
              <p:cNvSpPr>
                <a:spLocks noChangeShapeType="1"/>
              </p:cNvSpPr>
              <p:nvPr/>
            </p:nvSpPr>
            <p:spPr bwMode="auto">
              <a:xfrm flipH="1">
                <a:off x="4310" y="2611"/>
                <a:ext cx="106" cy="1"/>
              </a:xfrm>
              <a:prstGeom prst="line">
                <a:avLst/>
              </a:prstGeom>
              <a:noFill/>
              <a:ln w="7938">
                <a:solidFill>
                  <a:srgbClr val="313124"/>
                </a:solidFill>
                <a:round/>
                <a:headEnd/>
                <a:tailEnd/>
              </a:ln>
            </p:spPr>
            <p:txBody>
              <a:bodyPr/>
              <a:lstStyle/>
              <a:p>
                <a:endParaRPr lang="zh-CN" altLang="en-US"/>
              </a:p>
            </p:txBody>
          </p:sp>
          <p:sp>
            <p:nvSpPr>
              <p:cNvPr id="273687" name="Line 279"/>
              <p:cNvSpPr>
                <a:spLocks noChangeShapeType="1"/>
              </p:cNvSpPr>
              <p:nvPr/>
            </p:nvSpPr>
            <p:spPr bwMode="auto">
              <a:xfrm flipH="1">
                <a:off x="4310" y="2498"/>
                <a:ext cx="106" cy="1"/>
              </a:xfrm>
              <a:prstGeom prst="line">
                <a:avLst/>
              </a:prstGeom>
              <a:noFill/>
              <a:ln w="7938">
                <a:solidFill>
                  <a:srgbClr val="313124"/>
                </a:solidFill>
                <a:round/>
                <a:headEnd/>
                <a:tailEnd/>
              </a:ln>
            </p:spPr>
            <p:txBody>
              <a:bodyPr/>
              <a:lstStyle/>
              <a:p>
                <a:endParaRPr lang="zh-CN" altLang="en-US"/>
              </a:p>
            </p:txBody>
          </p:sp>
        </p:grpSp>
      </p:grpSp>
      <p:sp>
        <p:nvSpPr>
          <p:cNvPr id="273688" name="Rectangle 280"/>
          <p:cNvSpPr>
            <a:spLocks noChangeArrowheads="1"/>
          </p:cNvSpPr>
          <p:nvPr/>
        </p:nvSpPr>
        <p:spPr bwMode="auto">
          <a:xfrm>
            <a:off x="6781800" y="3373438"/>
            <a:ext cx="1268413" cy="304800"/>
          </a:xfrm>
          <a:prstGeom prst="rect">
            <a:avLst/>
          </a:prstGeom>
          <a:noFill/>
          <a:ln w="9525">
            <a:noFill/>
            <a:miter lim="800000"/>
            <a:headEnd/>
            <a:tailEnd/>
          </a:ln>
        </p:spPr>
        <p:txBody>
          <a:bodyPr wrap="none" lIns="0" tIns="0" rIns="0" bIns="0">
            <a:spAutoFit/>
          </a:bodyPr>
          <a:lstStyle/>
          <a:p>
            <a:r>
              <a:rPr kumimoji="1" lang="zh-CN" altLang="en-US" sz="2000">
                <a:solidFill>
                  <a:srgbClr val="333399"/>
                </a:solidFill>
                <a:latin typeface="Arial" charset="0"/>
                <a:ea typeface="黑体" pitchFamily="2" charset="-122"/>
              </a:rPr>
              <a:t>源点服务器</a:t>
            </a:r>
          </a:p>
        </p:txBody>
      </p:sp>
      <p:sp>
        <p:nvSpPr>
          <p:cNvPr id="273689" name="Rectangle 281"/>
          <p:cNvSpPr>
            <a:spLocks noChangeArrowheads="1"/>
          </p:cNvSpPr>
          <p:nvPr/>
        </p:nvSpPr>
        <p:spPr bwMode="auto">
          <a:xfrm>
            <a:off x="4178300" y="4381500"/>
            <a:ext cx="817563" cy="390525"/>
          </a:xfrm>
          <a:prstGeom prst="rect">
            <a:avLst/>
          </a:prstGeom>
          <a:noFill/>
          <a:ln w="9525">
            <a:noFill/>
            <a:miter lim="800000"/>
            <a:headEnd/>
            <a:tailEnd/>
          </a:ln>
        </p:spPr>
        <p:txBody>
          <a:bodyPr/>
          <a:lstStyle/>
          <a:p>
            <a:endParaRPr lang="zh-CN" altLang="en-US"/>
          </a:p>
        </p:txBody>
      </p:sp>
      <p:sp>
        <p:nvSpPr>
          <p:cNvPr id="273690" name="Rectangle 282"/>
          <p:cNvSpPr>
            <a:spLocks noChangeArrowheads="1"/>
          </p:cNvSpPr>
          <p:nvPr/>
        </p:nvSpPr>
        <p:spPr bwMode="auto">
          <a:xfrm>
            <a:off x="4716463" y="4448175"/>
            <a:ext cx="762000" cy="304800"/>
          </a:xfrm>
          <a:prstGeom prst="rect">
            <a:avLst/>
          </a:prstGeom>
          <a:noFill/>
          <a:ln w="9525">
            <a:noFill/>
            <a:miter lim="800000"/>
            <a:headEnd/>
            <a:tailEnd/>
          </a:ln>
        </p:spPr>
        <p:txBody>
          <a:bodyPr wrap="none" lIns="0" tIns="0" rIns="0" bIns="0">
            <a:spAutoFit/>
          </a:bodyPr>
          <a:lstStyle/>
          <a:p>
            <a:r>
              <a:rPr kumimoji="1" lang="en-US" altLang="zh-CN" sz="2000">
                <a:solidFill>
                  <a:srgbClr val="333399"/>
                </a:solidFill>
                <a:latin typeface="Arial" charset="0"/>
                <a:ea typeface="黑体" pitchFamily="2" charset="-122"/>
              </a:rPr>
              <a:t>2 Mb/s</a:t>
            </a:r>
          </a:p>
        </p:txBody>
      </p:sp>
      <p:grpSp>
        <p:nvGrpSpPr>
          <p:cNvPr id="273691" name="Group 283"/>
          <p:cNvGrpSpPr>
            <a:grpSpLocks/>
          </p:cNvGrpSpPr>
          <p:nvPr/>
        </p:nvGrpSpPr>
        <p:grpSpPr bwMode="auto">
          <a:xfrm>
            <a:off x="2863850" y="5832475"/>
            <a:ext cx="522288" cy="260350"/>
            <a:chOff x="1872" y="3676"/>
            <a:chExt cx="227" cy="136"/>
          </a:xfrm>
        </p:grpSpPr>
        <p:sp>
          <p:nvSpPr>
            <p:cNvPr id="273692" name="Line 284"/>
            <p:cNvSpPr>
              <a:spLocks noChangeShapeType="1"/>
            </p:cNvSpPr>
            <p:nvPr/>
          </p:nvSpPr>
          <p:spPr bwMode="auto">
            <a:xfrm>
              <a:off x="1919" y="3702"/>
              <a:ext cx="180" cy="110"/>
            </a:xfrm>
            <a:prstGeom prst="line">
              <a:avLst/>
            </a:prstGeom>
            <a:noFill/>
            <a:ln w="28575">
              <a:solidFill>
                <a:srgbClr val="333399"/>
              </a:solidFill>
              <a:round/>
              <a:headEnd/>
              <a:tailEnd/>
            </a:ln>
          </p:spPr>
          <p:txBody>
            <a:bodyPr/>
            <a:lstStyle/>
            <a:p>
              <a:endParaRPr lang="zh-CN" altLang="en-US"/>
            </a:p>
          </p:txBody>
        </p:sp>
        <p:sp>
          <p:nvSpPr>
            <p:cNvPr id="273693" name="Freeform 285"/>
            <p:cNvSpPr>
              <a:spLocks/>
            </p:cNvSpPr>
            <p:nvPr/>
          </p:nvSpPr>
          <p:spPr bwMode="auto">
            <a:xfrm>
              <a:off x="1872" y="3676"/>
              <a:ext cx="62" cy="47"/>
            </a:xfrm>
            <a:custGeom>
              <a:avLst/>
              <a:gdLst/>
              <a:ahLst/>
              <a:cxnLst>
                <a:cxn ang="0">
                  <a:pos x="62" y="15"/>
                </a:cxn>
                <a:cxn ang="0">
                  <a:pos x="0" y="0"/>
                </a:cxn>
                <a:cxn ang="0">
                  <a:pos x="42" y="47"/>
                </a:cxn>
                <a:cxn ang="0">
                  <a:pos x="62" y="15"/>
                </a:cxn>
              </a:cxnLst>
              <a:rect l="0" t="0" r="r" b="b"/>
              <a:pathLst>
                <a:path w="62" h="47">
                  <a:moveTo>
                    <a:pt x="62" y="15"/>
                  </a:moveTo>
                  <a:lnTo>
                    <a:pt x="0" y="0"/>
                  </a:lnTo>
                  <a:lnTo>
                    <a:pt x="42" y="47"/>
                  </a:lnTo>
                  <a:lnTo>
                    <a:pt x="62" y="15"/>
                  </a:lnTo>
                  <a:close/>
                </a:path>
              </a:pathLst>
            </a:custGeom>
            <a:solidFill>
              <a:srgbClr val="000000"/>
            </a:solidFill>
            <a:ln w="28575" cmpd="sng">
              <a:solidFill>
                <a:srgbClr val="333399"/>
              </a:solidFill>
              <a:round/>
              <a:headEnd/>
              <a:tailEnd/>
            </a:ln>
          </p:spPr>
          <p:txBody>
            <a:bodyPr/>
            <a:lstStyle/>
            <a:p>
              <a:endParaRPr lang="zh-CN" altLang="en-US"/>
            </a:p>
          </p:txBody>
        </p:sp>
      </p:grpSp>
      <p:grpSp>
        <p:nvGrpSpPr>
          <p:cNvPr id="273694" name="Group 286"/>
          <p:cNvGrpSpPr>
            <a:grpSpLocks/>
          </p:cNvGrpSpPr>
          <p:nvPr/>
        </p:nvGrpSpPr>
        <p:grpSpPr bwMode="auto">
          <a:xfrm>
            <a:off x="6070600" y="4576763"/>
            <a:ext cx="560388" cy="374650"/>
            <a:chOff x="3202" y="3033"/>
            <a:chExt cx="309" cy="192"/>
          </a:xfrm>
        </p:grpSpPr>
        <p:sp>
          <p:nvSpPr>
            <p:cNvPr id="273695" name="Oval 287"/>
            <p:cNvSpPr>
              <a:spLocks noChangeArrowheads="1"/>
            </p:cNvSpPr>
            <p:nvPr/>
          </p:nvSpPr>
          <p:spPr bwMode="auto">
            <a:xfrm>
              <a:off x="3203" y="3113"/>
              <a:ext cx="308" cy="112"/>
            </a:xfrm>
            <a:prstGeom prst="ellipse">
              <a:avLst/>
            </a:prstGeom>
            <a:solidFill>
              <a:srgbClr val="0078AA"/>
            </a:solidFill>
            <a:ln w="3175">
              <a:solidFill>
                <a:srgbClr val="AAE6FF"/>
              </a:solidFill>
              <a:round/>
              <a:headEnd/>
              <a:tailEnd/>
            </a:ln>
          </p:spPr>
          <p:txBody>
            <a:bodyPr/>
            <a:lstStyle/>
            <a:p>
              <a:endParaRPr lang="zh-CN" altLang="en-US"/>
            </a:p>
          </p:txBody>
        </p:sp>
        <p:sp>
          <p:nvSpPr>
            <p:cNvPr id="273696" name="Rectangle 288"/>
            <p:cNvSpPr>
              <a:spLocks noChangeArrowheads="1"/>
            </p:cNvSpPr>
            <p:nvPr/>
          </p:nvSpPr>
          <p:spPr bwMode="auto">
            <a:xfrm>
              <a:off x="3202" y="3090"/>
              <a:ext cx="308" cy="80"/>
            </a:xfrm>
            <a:prstGeom prst="rect">
              <a:avLst/>
            </a:prstGeom>
            <a:solidFill>
              <a:srgbClr val="0078AA"/>
            </a:solidFill>
            <a:ln w="9525">
              <a:noFill/>
              <a:miter lim="800000"/>
              <a:headEnd/>
              <a:tailEnd/>
            </a:ln>
          </p:spPr>
          <p:txBody>
            <a:bodyPr/>
            <a:lstStyle/>
            <a:p>
              <a:endParaRPr lang="zh-CN" altLang="en-US"/>
            </a:p>
          </p:txBody>
        </p:sp>
        <p:sp>
          <p:nvSpPr>
            <p:cNvPr id="273697" name="Rectangle 289"/>
            <p:cNvSpPr>
              <a:spLocks noChangeArrowheads="1"/>
            </p:cNvSpPr>
            <p:nvPr/>
          </p:nvSpPr>
          <p:spPr bwMode="auto">
            <a:xfrm>
              <a:off x="3202" y="3090"/>
              <a:ext cx="308" cy="80"/>
            </a:xfrm>
            <a:prstGeom prst="rect">
              <a:avLst/>
            </a:prstGeom>
            <a:solidFill>
              <a:srgbClr val="0078AA"/>
            </a:solidFill>
            <a:ln w="9525">
              <a:noFill/>
              <a:miter lim="800000"/>
              <a:headEnd/>
              <a:tailEnd/>
            </a:ln>
          </p:spPr>
          <p:txBody>
            <a:bodyPr/>
            <a:lstStyle/>
            <a:p>
              <a:endParaRPr lang="zh-CN" altLang="en-US"/>
            </a:p>
          </p:txBody>
        </p:sp>
        <p:sp>
          <p:nvSpPr>
            <p:cNvPr id="273698" name="Oval 290"/>
            <p:cNvSpPr>
              <a:spLocks noChangeArrowheads="1"/>
            </p:cNvSpPr>
            <p:nvPr/>
          </p:nvSpPr>
          <p:spPr bwMode="auto">
            <a:xfrm>
              <a:off x="3203" y="3033"/>
              <a:ext cx="308" cy="112"/>
            </a:xfrm>
            <a:prstGeom prst="ellipse">
              <a:avLst/>
            </a:prstGeom>
            <a:solidFill>
              <a:srgbClr val="00B4FF"/>
            </a:solidFill>
            <a:ln w="3175">
              <a:solidFill>
                <a:srgbClr val="AAE6FF"/>
              </a:solidFill>
              <a:round/>
              <a:headEnd/>
              <a:tailEnd/>
            </a:ln>
          </p:spPr>
          <p:txBody>
            <a:bodyPr/>
            <a:lstStyle/>
            <a:p>
              <a:endParaRPr lang="zh-CN" altLang="en-US"/>
            </a:p>
          </p:txBody>
        </p:sp>
        <p:grpSp>
          <p:nvGrpSpPr>
            <p:cNvPr id="273699" name="Group 291"/>
            <p:cNvGrpSpPr>
              <a:grpSpLocks/>
            </p:cNvGrpSpPr>
            <p:nvPr/>
          </p:nvGrpSpPr>
          <p:grpSpPr bwMode="auto">
            <a:xfrm>
              <a:off x="3249" y="3046"/>
              <a:ext cx="214" cy="86"/>
              <a:chOff x="3249" y="3046"/>
              <a:chExt cx="214" cy="86"/>
            </a:xfrm>
          </p:grpSpPr>
          <p:grpSp>
            <p:nvGrpSpPr>
              <p:cNvPr id="273700" name="Group 292"/>
              <p:cNvGrpSpPr>
                <a:grpSpLocks/>
              </p:cNvGrpSpPr>
              <p:nvPr/>
            </p:nvGrpSpPr>
            <p:grpSpPr bwMode="auto">
              <a:xfrm>
                <a:off x="3249" y="3046"/>
                <a:ext cx="212" cy="84"/>
                <a:chOff x="3249" y="3046"/>
                <a:chExt cx="212" cy="84"/>
              </a:xfrm>
            </p:grpSpPr>
            <p:sp>
              <p:nvSpPr>
                <p:cNvPr id="273701" name="Freeform 293"/>
                <p:cNvSpPr>
                  <a:spLocks/>
                </p:cNvSpPr>
                <p:nvPr/>
              </p:nvSpPr>
              <p:spPr bwMode="auto">
                <a:xfrm>
                  <a:off x="3360" y="3048"/>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round/>
                  <a:headEnd/>
                  <a:tailEnd/>
                </a:ln>
              </p:spPr>
              <p:txBody>
                <a:bodyPr/>
                <a:lstStyle/>
                <a:p>
                  <a:endParaRPr lang="zh-CN" altLang="en-US"/>
                </a:p>
              </p:txBody>
            </p:sp>
            <p:sp>
              <p:nvSpPr>
                <p:cNvPr id="273702" name="Freeform 294"/>
                <p:cNvSpPr>
                  <a:spLocks/>
                </p:cNvSpPr>
                <p:nvPr/>
              </p:nvSpPr>
              <p:spPr bwMode="auto">
                <a:xfrm>
                  <a:off x="3360" y="3048"/>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round/>
                  <a:headEnd/>
                  <a:tailEnd/>
                </a:ln>
              </p:spPr>
              <p:txBody>
                <a:bodyPr/>
                <a:lstStyle/>
                <a:p>
                  <a:endParaRPr lang="zh-CN" altLang="en-US"/>
                </a:p>
              </p:txBody>
            </p:sp>
            <p:sp>
              <p:nvSpPr>
                <p:cNvPr id="273703" name="Freeform 295"/>
                <p:cNvSpPr>
                  <a:spLocks/>
                </p:cNvSpPr>
                <p:nvPr/>
              </p:nvSpPr>
              <p:spPr bwMode="auto">
                <a:xfrm>
                  <a:off x="3249" y="3090"/>
                  <a:ext cx="102" cy="38"/>
                </a:xfrm>
                <a:custGeom>
                  <a:avLst/>
                  <a:gdLst/>
                  <a:ahLst/>
                  <a:cxnLst>
                    <a:cxn ang="0">
                      <a:pos x="102" y="8"/>
                    </a:cxn>
                    <a:cxn ang="0">
                      <a:pos x="79" y="0"/>
                    </a:cxn>
                    <a:cxn ang="0">
                      <a:pos x="26" y="24"/>
                    </a:cxn>
                    <a:cxn ang="0">
                      <a:pos x="0" y="16"/>
                    </a:cxn>
                    <a:cxn ang="0">
                      <a:pos x="13" y="38"/>
                    </a:cxn>
                    <a:cxn ang="0">
                      <a:pos x="79" y="38"/>
                    </a:cxn>
                    <a:cxn ang="0">
                      <a:pos x="51" y="30"/>
                    </a:cxn>
                    <a:cxn ang="0">
                      <a:pos x="102" y="8"/>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round/>
                  <a:headEnd/>
                  <a:tailEnd/>
                </a:ln>
              </p:spPr>
              <p:txBody>
                <a:bodyPr/>
                <a:lstStyle/>
                <a:p>
                  <a:endParaRPr lang="zh-CN" altLang="en-US"/>
                </a:p>
              </p:txBody>
            </p:sp>
            <p:sp>
              <p:nvSpPr>
                <p:cNvPr id="273704" name="Freeform 296"/>
                <p:cNvSpPr>
                  <a:spLocks/>
                </p:cNvSpPr>
                <p:nvPr/>
              </p:nvSpPr>
              <p:spPr bwMode="auto">
                <a:xfrm>
                  <a:off x="3249" y="3090"/>
                  <a:ext cx="102" cy="38"/>
                </a:xfrm>
                <a:custGeom>
                  <a:avLst/>
                  <a:gdLst/>
                  <a:ahLst/>
                  <a:cxnLst>
                    <a:cxn ang="0">
                      <a:pos x="102" y="8"/>
                    </a:cxn>
                    <a:cxn ang="0">
                      <a:pos x="79" y="0"/>
                    </a:cxn>
                    <a:cxn ang="0">
                      <a:pos x="26" y="24"/>
                    </a:cxn>
                    <a:cxn ang="0">
                      <a:pos x="0" y="16"/>
                    </a:cxn>
                    <a:cxn ang="0">
                      <a:pos x="13" y="38"/>
                    </a:cxn>
                    <a:cxn ang="0">
                      <a:pos x="79" y="38"/>
                    </a:cxn>
                    <a:cxn ang="0">
                      <a:pos x="51" y="30"/>
                    </a:cxn>
                    <a:cxn ang="0">
                      <a:pos x="102" y="8"/>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round/>
                  <a:headEnd/>
                  <a:tailEnd/>
                </a:ln>
              </p:spPr>
              <p:txBody>
                <a:bodyPr/>
                <a:lstStyle/>
                <a:p>
                  <a:endParaRPr lang="zh-CN" altLang="en-US"/>
                </a:p>
              </p:txBody>
            </p:sp>
            <p:sp>
              <p:nvSpPr>
                <p:cNvPr id="273705" name="Freeform 297"/>
                <p:cNvSpPr>
                  <a:spLocks/>
                </p:cNvSpPr>
                <p:nvPr/>
              </p:nvSpPr>
              <p:spPr bwMode="auto">
                <a:xfrm>
                  <a:off x="3255" y="3046"/>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round/>
                  <a:headEnd/>
                  <a:tailEnd/>
                </a:ln>
              </p:spPr>
              <p:txBody>
                <a:bodyPr/>
                <a:lstStyle/>
                <a:p>
                  <a:endParaRPr lang="zh-CN" altLang="en-US"/>
                </a:p>
              </p:txBody>
            </p:sp>
            <p:sp>
              <p:nvSpPr>
                <p:cNvPr id="273706" name="Freeform 298"/>
                <p:cNvSpPr>
                  <a:spLocks/>
                </p:cNvSpPr>
                <p:nvPr/>
              </p:nvSpPr>
              <p:spPr bwMode="auto">
                <a:xfrm>
                  <a:off x="3255" y="3046"/>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round/>
                  <a:headEnd/>
                  <a:tailEnd/>
                </a:ln>
              </p:spPr>
              <p:txBody>
                <a:bodyPr/>
                <a:lstStyle/>
                <a:p>
                  <a:endParaRPr lang="zh-CN" altLang="en-US"/>
                </a:p>
              </p:txBody>
            </p:sp>
            <p:sp>
              <p:nvSpPr>
                <p:cNvPr id="273707" name="Freeform 299"/>
                <p:cNvSpPr>
                  <a:spLocks/>
                </p:cNvSpPr>
                <p:nvPr/>
              </p:nvSpPr>
              <p:spPr bwMode="auto">
                <a:xfrm>
                  <a:off x="3356" y="3094"/>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round/>
                  <a:headEnd/>
                  <a:tailEnd/>
                </a:ln>
              </p:spPr>
              <p:txBody>
                <a:bodyPr/>
                <a:lstStyle/>
                <a:p>
                  <a:endParaRPr lang="zh-CN" altLang="en-US"/>
                </a:p>
              </p:txBody>
            </p:sp>
            <p:sp>
              <p:nvSpPr>
                <p:cNvPr id="273708" name="Freeform 300"/>
                <p:cNvSpPr>
                  <a:spLocks/>
                </p:cNvSpPr>
                <p:nvPr/>
              </p:nvSpPr>
              <p:spPr bwMode="auto">
                <a:xfrm>
                  <a:off x="3356" y="3094"/>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round/>
                  <a:headEnd/>
                  <a:tailEnd/>
                </a:ln>
              </p:spPr>
              <p:txBody>
                <a:bodyPr/>
                <a:lstStyle/>
                <a:p>
                  <a:endParaRPr lang="zh-CN" altLang="en-US"/>
                </a:p>
              </p:txBody>
            </p:sp>
          </p:grpSp>
          <p:grpSp>
            <p:nvGrpSpPr>
              <p:cNvPr id="273709" name="Group 301"/>
              <p:cNvGrpSpPr>
                <a:grpSpLocks/>
              </p:cNvGrpSpPr>
              <p:nvPr/>
            </p:nvGrpSpPr>
            <p:grpSpPr bwMode="auto">
              <a:xfrm>
                <a:off x="3251" y="3048"/>
                <a:ext cx="212" cy="84"/>
                <a:chOff x="3251" y="3048"/>
                <a:chExt cx="212" cy="84"/>
              </a:xfrm>
            </p:grpSpPr>
            <p:sp>
              <p:nvSpPr>
                <p:cNvPr id="273710" name="Freeform 302"/>
                <p:cNvSpPr>
                  <a:spLocks/>
                </p:cNvSpPr>
                <p:nvPr/>
              </p:nvSpPr>
              <p:spPr bwMode="auto">
                <a:xfrm>
                  <a:off x="3362" y="3050"/>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round/>
                  <a:headEnd/>
                  <a:tailEnd/>
                </a:ln>
              </p:spPr>
              <p:txBody>
                <a:bodyPr/>
                <a:lstStyle/>
                <a:p>
                  <a:endParaRPr lang="zh-CN" altLang="en-US"/>
                </a:p>
              </p:txBody>
            </p:sp>
            <p:sp>
              <p:nvSpPr>
                <p:cNvPr id="273711" name="Freeform 303"/>
                <p:cNvSpPr>
                  <a:spLocks/>
                </p:cNvSpPr>
                <p:nvPr/>
              </p:nvSpPr>
              <p:spPr bwMode="auto">
                <a:xfrm>
                  <a:off x="3362" y="3050"/>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round/>
                  <a:headEnd/>
                  <a:tailEnd/>
                </a:ln>
              </p:spPr>
              <p:txBody>
                <a:bodyPr/>
                <a:lstStyle/>
                <a:p>
                  <a:endParaRPr lang="zh-CN" altLang="en-US"/>
                </a:p>
              </p:txBody>
            </p:sp>
            <p:sp>
              <p:nvSpPr>
                <p:cNvPr id="273712" name="Freeform 304"/>
                <p:cNvSpPr>
                  <a:spLocks/>
                </p:cNvSpPr>
                <p:nvPr/>
              </p:nvSpPr>
              <p:spPr bwMode="auto">
                <a:xfrm>
                  <a:off x="3251" y="3092"/>
                  <a:ext cx="101" cy="38"/>
                </a:xfrm>
                <a:custGeom>
                  <a:avLst/>
                  <a:gdLst/>
                  <a:ahLst/>
                  <a:cxnLst>
                    <a:cxn ang="0">
                      <a:pos x="101" y="8"/>
                    </a:cxn>
                    <a:cxn ang="0">
                      <a:pos x="79" y="0"/>
                    </a:cxn>
                    <a:cxn ang="0">
                      <a:pos x="26" y="24"/>
                    </a:cxn>
                    <a:cxn ang="0">
                      <a:pos x="0" y="16"/>
                    </a:cxn>
                    <a:cxn ang="0">
                      <a:pos x="13" y="38"/>
                    </a:cxn>
                    <a:cxn ang="0">
                      <a:pos x="79" y="38"/>
                    </a:cxn>
                    <a:cxn ang="0">
                      <a:pos x="51" y="30"/>
                    </a:cxn>
                    <a:cxn ang="0">
                      <a:pos x="101" y="8"/>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round/>
                  <a:headEnd/>
                  <a:tailEnd/>
                </a:ln>
              </p:spPr>
              <p:txBody>
                <a:bodyPr/>
                <a:lstStyle/>
                <a:p>
                  <a:endParaRPr lang="zh-CN" altLang="en-US"/>
                </a:p>
              </p:txBody>
            </p:sp>
            <p:sp>
              <p:nvSpPr>
                <p:cNvPr id="273713" name="Freeform 305"/>
                <p:cNvSpPr>
                  <a:spLocks/>
                </p:cNvSpPr>
                <p:nvPr/>
              </p:nvSpPr>
              <p:spPr bwMode="auto">
                <a:xfrm>
                  <a:off x="3251" y="3092"/>
                  <a:ext cx="101" cy="38"/>
                </a:xfrm>
                <a:custGeom>
                  <a:avLst/>
                  <a:gdLst/>
                  <a:ahLst/>
                  <a:cxnLst>
                    <a:cxn ang="0">
                      <a:pos x="101" y="8"/>
                    </a:cxn>
                    <a:cxn ang="0">
                      <a:pos x="79" y="0"/>
                    </a:cxn>
                    <a:cxn ang="0">
                      <a:pos x="26" y="24"/>
                    </a:cxn>
                    <a:cxn ang="0">
                      <a:pos x="0" y="16"/>
                    </a:cxn>
                    <a:cxn ang="0">
                      <a:pos x="13" y="38"/>
                    </a:cxn>
                    <a:cxn ang="0">
                      <a:pos x="79" y="38"/>
                    </a:cxn>
                    <a:cxn ang="0">
                      <a:pos x="51" y="30"/>
                    </a:cxn>
                    <a:cxn ang="0">
                      <a:pos x="101" y="8"/>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round/>
                  <a:headEnd/>
                  <a:tailEnd/>
                </a:ln>
              </p:spPr>
              <p:txBody>
                <a:bodyPr/>
                <a:lstStyle/>
                <a:p>
                  <a:endParaRPr lang="zh-CN" altLang="en-US"/>
                </a:p>
              </p:txBody>
            </p:sp>
            <p:sp>
              <p:nvSpPr>
                <p:cNvPr id="273714" name="Freeform 306"/>
                <p:cNvSpPr>
                  <a:spLocks/>
                </p:cNvSpPr>
                <p:nvPr/>
              </p:nvSpPr>
              <p:spPr bwMode="auto">
                <a:xfrm>
                  <a:off x="3257" y="3048"/>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round/>
                  <a:headEnd/>
                  <a:tailEnd/>
                </a:ln>
              </p:spPr>
              <p:txBody>
                <a:bodyPr/>
                <a:lstStyle/>
                <a:p>
                  <a:endParaRPr lang="zh-CN" altLang="en-US"/>
                </a:p>
              </p:txBody>
            </p:sp>
            <p:sp>
              <p:nvSpPr>
                <p:cNvPr id="273715" name="Freeform 307"/>
                <p:cNvSpPr>
                  <a:spLocks/>
                </p:cNvSpPr>
                <p:nvPr/>
              </p:nvSpPr>
              <p:spPr bwMode="auto">
                <a:xfrm>
                  <a:off x="3257" y="3048"/>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round/>
                  <a:headEnd/>
                  <a:tailEnd/>
                </a:ln>
              </p:spPr>
              <p:txBody>
                <a:bodyPr/>
                <a:lstStyle/>
                <a:p>
                  <a:endParaRPr lang="zh-CN" altLang="en-US"/>
                </a:p>
              </p:txBody>
            </p:sp>
            <p:sp>
              <p:nvSpPr>
                <p:cNvPr id="273716" name="Freeform 308"/>
                <p:cNvSpPr>
                  <a:spLocks/>
                </p:cNvSpPr>
                <p:nvPr/>
              </p:nvSpPr>
              <p:spPr bwMode="auto">
                <a:xfrm>
                  <a:off x="3358" y="3096"/>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round/>
                  <a:headEnd/>
                  <a:tailEnd/>
                </a:ln>
              </p:spPr>
              <p:txBody>
                <a:bodyPr/>
                <a:lstStyle/>
                <a:p>
                  <a:endParaRPr lang="zh-CN" altLang="en-US"/>
                </a:p>
              </p:txBody>
            </p:sp>
            <p:sp>
              <p:nvSpPr>
                <p:cNvPr id="273717" name="Freeform 309"/>
                <p:cNvSpPr>
                  <a:spLocks/>
                </p:cNvSpPr>
                <p:nvPr/>
              </p:nvSpPr>
              <p:spPr bwMode="auto">
                <a:xfrm>
                  <a:off x="3358" y="3096"/>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round/>
                  <a:headEnd/>
                  <a:tailEnd/>
                </a:ln>
              </p:spPr>
              <p:txBody>
                <a:bodyPr/>
                <a:lstStyle/>
                <a:p>
                  <a:endParaRPr lang="zh-CN" altLang="en-US"/>
                </a:p>
              </p:txBody>
            </p:sp>
          </p:grpSp>
        </p:grpSp>
        <p:sp>
          <p:nvSpPr>
            <p:cNvPr id="273718" name="Line 310"/>
            <p:cNvSpPr>
              <a:spLocks noChangeShapeType="1"/>
            </p:cNvSpPr>
            <p:nvPr/>
          </p:nvSpPr>
          <p:spPr bwMode="auto">
            <a:xfrm>
              <a:off x="3202" y="3088"/>
              <a:ext cx="1" cy="80"/>
            </a:xfrm>
            <a:prstGeom prst="line">
              <a:avLst/>
            </a:prstGeom>
            <a:noFill/>
            <a:ln w="3175">
              <a:solidFill>
                <a:srgbClr val="AAE6FF"/>
              </a:solidFill>
              <a:round/>
              <a:headEnd/>
              <a:tailEnd/>
            </a:ln>
          </p:spPr>
          <p:txBody>
            <a:bodyPr/>
            <a:lstStyle/>
            <a:p>
              <a:endParaRPr lang="zh-CN" altLang="en-US"/>
            </a:p>
          </p:txBody>
        </p:sp>
        <p:sp>
          <p:nvSpPr>
            <p:cNvPr id="273719" name="Line 311"/>
            <p:cNvSpPr>
              <a:spLocks noChangeShapeType="1"/>
            </p:cNvSpPr>
            <p:nvPr/>
          </p:nvSpPr>
          <p:spPr bwMode="auto">
            <a:xfrm>
              <a:off x="3510" y="3088"/>
              <a:ext cx="1" cy="80"/>
            </a:xfrm>
            <a:prstGeom prst="line">
              <a:avLst/>
            </a:prstGeom>
            <a:noFill/>
            <a:ln w="3175">
              <a:solidFill>
                <a:srgbClr val="AAE6FF"/>
              </a:solidFill>
              <a:round/>
              <a:headEnd/>
              <a:tailEnd/>
            </a:ln>
          </p:spPr>
          <p:txBody>
            <a:bodyPr/>
            <a:lstStyle/>
            <a:p>
              <a:endParaRPr lang="zh-CN" altLang="en-US"/>
            </a:p>
          </p:txBody>
        </p:sp>
      </p:grpSp>
      <p:sp>
        <p:nvSpPr>
          <p:cNvPr id="273720" name="Rectangle 312"/>
          <p:cNvSpPr>
            <a:spLocks noChangeArrowheads="1"/>
          </p:cNvSpPr>
          <p:nvPr/>
        </p:nvSpPr>
        <p:spPr bwMode="auto">
          <a:xfrm>
            <a:off x="6642100" y="4152900"/>
            <a:ext cx="855663" cy="390525"/>
          </a:xfrm>
          <a:prstGeom prst="rect">
            <a:avLst/>
          </a:prstGeom>
          <a:noFill/>
          <a:ln w="9525">
            <a:noFill/>
            <a:miter lim="800000"/>
            <a:headEnd/>
            <a:tailEnd/>
          </a:ln>
        </p:spPr>
        <p:txBody>
          <a:bodyPr/>
          <a:lstStyle/>
          <a:p>
            <a:endParaRPr lang="zh-CN" altLang="en-US"/>
          </a:p>
        </p:txBody>
      </p:sp>
      <p:sp>
        <p:nvSpPr>
          <p:cNvPr id="273721" name="Rectangle 313"/>
          <p:cNvSpPr>
            <a:spLocks noChangeArrowheads="1"/>
          </p:cNvSpPr>
          <p:nvPr/>
        </p:nvSpPr>
        <p:spPr bwMode="auto">
          <a:xfrm>
            <a:off x="6948488" y="4581525"/>
            <a:ext cx="762000" cy="304800"/>
          </a:xfrm>
          <a:prstGeom prst="rect">
            <a:avLst/>
          </a:prstGeom>
          <a:noFill/>
          <a:ln w="9525">
            <a:noFill/>
            <a:miter lim="800000"/>
            <a:headEnd/>
            <a:tailEnd/>
          </a:ln>
        </p:spPr>
        <p:txBody>
          <a:bodyPr wrap="none" lIns="0" tIns="0" rIns="0" bIns="0">
            <a:spAutoFit/>
          </a:bodyPr>
          <a:lstStyle/>
          <a:p>
            <a:r>
              <a:rPr kumimoji="1" lang="zh-CN" altLang="en-US" sz="2000">
                <a:solidFill>
                  <a:srgbClr val="333399"/>
                </a:solidFill>
                <a:latin typeface="Arial" charset="0"/>
                <a:ea typeface="黑体" pitchFamily="2" charset="-122"/>
              </a:rPr>
              <a:t>因特网</a:t>
            </a:r>
          </a:p>
        </p:txBody>
      </p:sp>
      <p:sp>
        <p:nvSpPr>
          <p:cNvPr id="273722" name="Rectangle 314"/>
          <p:cNvSpPr>
            <a:spLocks noChangeArrowheads="1"/>
          </p:cNvSpPr>
          <p:nvPr/>
        </p:nvSpPr>
        <p:spPr bwMode="auto">
          <a:xfrm>
            <a:off x="3686175" y="4240213"/>
            <a:ext cx="384175" cy="366712"/>
          </a:xfrm>
          <a:prstGeom prst="rect">
            <a:avLst/>
          </a:prstGeom>
          <a:noFill/>
          <a:ln w="9525">
            <a:noFill/>
            <a:miter lim="800000"/>
            <a:headEnd/>
            <a:tailEnd/>
          </a:ln>
        </p:spPr>
        <p:txBody>
          <a:bodyPr/>
          <a:lstStyle/>
          <a:p>
            <a:endParaRPr lang="zh-CN" altLang="en-US"/>
          </a:p>
        </p:txBody>
      </p:sp>
      <p:sp>
        <p:nvSpPr>
          <p:cNvPr id="273723" name="Rectangle 315"/>
          <p:cNvSpPr>
            <a:spLocks noChangeArrowheads="1"/>
          </p:cNvSpPr>
          <p:nvPr/>
        </p:nvSpPr>
        <p:spPr bwMode="auto">
          <a:xfrm>
            <a:off x="2863850" y="4948238"/>
            <a:ext cx="417513" cy="365125"/>
          </a:xfrm>
          <a:prstGeom prst="rect">
            <a:avLst/>
          </a:prstGeom>
          <a:noFill/>
          <a:ln w="9525">
            <a:noFill/>
            <a:miter lim="800000"/>
            <a:headEnd/>
            <a:tailEnd/>
          </a:ln>
        </p:spPr>
        <p:txBody>
          <a:bodyPr/>
          <a:lstStyle/>
          <a:p>
            <a:endParaRPr lang="zh-CN" altLang="en-US"/>
          </a:p>
        </p:txBody>
      </p:sp>
      <p:sp>
        <p:nvSpPr>
          <p:cNvPr id="273724" name="Rectangle 316"/>
          <p:cNvSpPr>
            <a:spLocks noChangeArrowheads="1"/>
          </p:cNvSpPr>
          <p:nvPr/>
        </p:nvSpPr>
        <p:spPr bwMode="auto">
          <a:xfrm>
            <a:off x="1708150" y="4594225"/>
            <a:ext cx="419100" cy="365125"/>
          </a:xfrm>
          <a:prstGeom prst="rect">
            <a:avLst/>
          </a:prstGeom>
          <a:noFill/>
          <a:ln w="9525">
            <a:noFill/>
            <a:miter lim="800000"/>
            <a:headEnd/>
            <a:tailEnd/>
          </a:ln>
        </p:spPr>
        <p:txBody>
          <a:bodyPr/>
          <a:lstStyle/>
          <a:p>
            <a:endParaRPr lang="zh-CN" altLang="en-US"/>
          </a:p>
        </p:txBody>
      </p:sp>
      <p:sp>
        <p:nvSpPr>
          <p:cNvPr id="273725" name="Rectangle 317"/>
          <p:cNvSpPr>
            <a:spLocks noChangeArrowheads="1"/>
          </p:cNvSpPr>
          <p:nvPr/>
        </p:nvSpPr>
        <p:spPr bwMode="auto">
          <a:xfrm>
            <a:off x="427038" y="4254500"/>
            <a:ext cx="762000" cy="304800"/>
          </a:xfrm>
          <a:prstGeom prst="rect">
            <a:avLst/>
          </a:prstGeom>
          <a:noFill/>
          <a:ln w="9525">
            <a:noFill/>
            <a:miter lim="800000"/>
            <a:headEnd/>
            <a:tailEnd/>
          </a:ln>
        </p:spPr>
        <p:txBody>
          <a:bodyPr wrap="none" lIns="0" tIns="0" rIns="0" bIns="0">
            <a:spAutoFit/>
          </a:bodyPr>
          <a:lstStyle/>
          <a:p>
            <a:r>
              <a:rPr kumimoji="1" lang="zh-CN" altLang="en-US" sz="2000">
                <a:solidFill>
                  <a:srgbClr val="333399"/>
                </a:solidFill>
                <a:latin typeface="Arial" charset="0"/>
                <a:ea typeface="黑体" pitchFamily="2" charset="-122"/>
              </a:rPr>
              <a:t>浏览器</a:t>
            </a:r>
          </a:p>
        </p:txBody>
      </p:sp>
      <p:sp>
        <p:nvSpPr>
          <p:cNvPr id="273726" name="Rectangle 318"/>
          <p:cNvSpPr>
            <a:spLocks noChangeArrowheads="1"/>
          </p:cNvSpPr>
          <p:nvPr/>
        </p:nvSpPr>
        <p:spPr bwMode="auto">
          <a:xfrm>
            <a:off x="3732213" y="4268788"/>
            <a:ext cx="276225" cy="304800"/>
          </a:xfrm>
          <a:prstGeom prst="rect">
            <a:avLst/>
          </a:prstGeom>
          <a:noFill/>
          <a:ln w="9525">
            <a:noFill/>
            <a:miter lim="800000"/>
            <a:headEnd/>
            <a:tailEnd/>
          </a:ln>
        </p:spPr>
        <p:txBody>
          <a:bodyPr wrap="none" lIns="0" tIns="0" rIns="0" bIns="0">
            <a:spAutoFit/>
          </a:bodyPr>
          <a:lstStyle/>
          <a:p>
            <a:r>
              <a:rPr kumimoji="1" lang="en-US" altLang="zh-CN" sz="2000">
                <a:solidFill>
                  <a:srgbClr val="333399"/>
                </a:solidFill>
                <a:latin typeface="Arial" charset="0"/>
                <a:ea typeface="黑体" pitchFamily="2" charset="-122"/>
              </a:rPr>
              <a:t>R</a:t>
            </a:r>
            <a:r>
              <a:rPr kumimoji="1" lang="en-US" altLang="zh-CN" sz="2000" baseline="-25000">
                <a:solidFill>
                  <a:srgbClr val="333399"/>
                </a:solidFill>
                <a:latin typeface="Arial" charset="0"/>
                <a:ea typeface="黑体" pitchFamily="2" charset="-122"/>
              </a:rPr>
              <a:t>1</a:t>
            </a:r>
          </a:p>
        </p:txBody>
      </p:sp>
      <p:sp>
        <p:nvSpPr>
          <p:cNvPr id="273727" name="Rectangle 319"/>
          <p:cNvSpPr>
            <a:spLocks noChangeArrowheads="1"/>
          </p:cNvSpPr>
          <p:nvPr/>
        </p:nvSpPr>
        <p:spPr bwMode="auto">
          <a:xfrm>
            <a:off x="5895975" y="4294188"/>
            <a:ext cx="276225" cy="304800"/>
          </a:xfrm>
          <a:prstGeom prst="rect">
            <a:avLst/>
          </a:prstGeom>
          <a:noFill/>
          <a:ln w="9525">
            <a:noFill/>
            <a:miter lim="800000"/>
            <a:headEnd/>
            <a:tailEnd/>
          </a:ln>
        </p:spPr>
        <p:txBody>
          <a:bodyPr wrap="none" lIns="0" tIns="0" rIns="0" bIns="0">
            <a:spAutoFit/>
          </a:bodyPr>
          <a:lstStyle/>
          <a:p>
            <a:r>
              <a:rPr kumimoji="1" lang="en-US" altLang="zh-CN" sz="2000">
                <a:solidFill>
                  <a:srgbClr val="333399"/>
                </a:solidFill>
                <a:latin typeface="Arial" charset="0"/>
                <a:ea typeface="黑体" pitchFamily="2" charset="-122"/>
              </a:rPr>
              <a:t>R</a:t>
            </a:r>
            <a:r>
              <a:rPr kumimoji="1" lang="en-US" altLang="zh-CN" sz="2000" baseline="-25000">
                <a:solidFill>
                  <a:srgbClr val="333399"/>
                </a:solidFill>
                <a:latin typeface="Arial" charset="0"/>
                <a:ea typeface="黑体" pitchFamily="2" charset="-122"/>
              </a:rPr>
              <a:t>2</a:t>
            </a:r>
          </a:p>
        </p:txBody>
      </p:sp>
      <p:sp>
        <p:nvSpPr>
          <p:cNvPr id="273728" name="Text Box 320"/>
          <p:cNvSpPr txBox="1">
            <a:spLocks noChangeArrowheads="1"/>
          </p:cNvSpPr>
          <p:nvPr/>
        </p:nvSpPr>
        <p:spPr bwMode="auto">
          <a:xfrm>
            <a:off x="468313" y="1978025"/>
            <a:ext cx="8228012" cy="946150"/>
          </a:xfrm>
          <a:prstGeom prst="rect">
            <a:avLst/>
          </a:prstGeom>
          <a:noFill/>
          <a:ln w="9525">
            <a:noFill/>
            <a:miter lim="800000"/>
            <a:headEnd/>
            <a:tailEnd/>
          </a:ln>
          <a:effectLst/>
        </p:spPr>
        <p:txBody>
          <a:bodyPr>
            <a:spAutoFit/>
          </a:bodyPr>
          <a:lstStyle/>
          <a:p>
            <a:r>
              <a:rPr lang="en-US" altLang="zh-CN" sz="2800">
                <a:solidFill>
                  <a:srgbClr val="333399"/>
                </a:solidFill>
                <a:latin typeface="Arial" charset="0"/>
                <a:ea typeface="黑体" pitchFamily="2" charset="-122"/>
              </a:rPr>
              <a:t>(4) </a:t>
            </a:r>
            <a:r>
              <a:rPr lang="zh-CN" altLang="en-US" sz="2800">
                <a:solidFill>
                  <a:srgbClr val="333399"/>
                </a:solidFill>
                <a:latin typeface="Arial" charset="0"/>
                <a:ea typeface="黑体" pitchFamily="2" charset="-122"/>
              </a:rPr>
              <a:t>源点服务器将所请求的对象放在 </a:t>
            </a:r>
            <a:r>
              <a:rPr lang="en-US" altLang="zh-CN" sz="2800">
                <a:solidFill>
                  <a:srgbClr val="333399"/>
                </a:solidFill>
                <a:latin typeface="Arial" charset="0"/>
                <a:ea typeface="黑体" pitchFamily="2" charset="-122"/>
              </a:rPr>
              <a:t>HTTP </a:t>
            </a:r>
            <a:r>
              <a:rPr lang="zh-CN" altLang="en-US" sz="2800">
                <a:solidFill>
                  <a:srgbClr val="333399"/>
                </a:solidFill>
                <a:latin typeface="Arial" charset="0"/>
                <a:ea typeface="黑体" pitchFamily="2" charset="-122"/>
              </a:rPr>
              <a:t>响应报文中返回给校园网的高速缓存。</a:t>
            </a:r>
          </a:p>
        </p:txBody>
      </p:sp>
      <p:sp>
        <p:nvSpPr>
          <p:cNvPr id="273729" name="Freeform 321"/>
          <p:cNvSpPr>
            <a:spLocks/>
          </p:cNvSpPr>
          <p:nvPr/>
        </p:nvSpPr>
        <p:spPr bwMode="auto">
          <a:xfrm>
            <a:off x="2916238" y="3644900"/>
            <a:ext cx="5327650" cy="1871663"/>
          </a:xfrm>
          <a:custGeom>
            <a:avLst/>
            <a:gdLst/>
            <a:ahLst/>
            <a:cxnLst>
              <a:cxn ang="0">
                <a:pos x="0" y="1179"/>
              </a:cxn>
              <a:cxn ang="0">
                <a:pos x="385" y="867"/>
              </a:cxn>
              <a:cxn ang="0">
                <a:pos x="732" y="758"/>
              </a:cxn>
              <a:cxn ang="0">
                <a:pos x="1464" y="749"/>
              </a:cxn>
              <a:cxn ang="0">
                <a:pos x="1893" y="739"/>
              </a:cxn>
              <a:cxn ang="0">
                <a:pos x="2222" y="680"/>
              </a:cxn>
              <a:cxn ang="0">
                <a:pos x="2631" y="499"/>
              </a:cxn>
              <a:cxn ang="0">
                <a:pos x="2993" y="272"/>
              </a:cxn>
              <a:cxn ang="0">
                <a:pos x="3356" y="0"/>
              </a:cxn>
            </a:cxnLst>
            <a:rect l="0" t="0" r="r" b="b"/>
            <a:pathLst>
              <a:path w="3356" h="1179">
                <a:moveTo>
                  <a:pt x="0" y="1179"/>
                </a:moveTo>
                <a:cubicBezTo>
                  <a:pt x="64" y="1127"/>
                  <a:pt x="263" y="937"/>
                  <a:pt x="385" y="867"/>
                </a:cubicBezTo>
                <a:cubicBezTo>
                  <a:pt x="507" y="797"/>
                  <a:pt x="552" y="778"/>
                  <a:pt x="732" y="758"/>
                </a:cubicBezTo>
                <a:cubicBezTo>
                  <a:pt x="912" y="738"/>
                  <a:pt x="1271" y="752"/>
                  <a:pt x="1464" y="749"/>
                </a:cubicBezTo>
                <a:cubicBezTo>
                  <a:pt x="1657" y="746"/>
                  <a:pt x="1767" y="750"/>
                  <a:pt x="1893" y="739"/>
                </a:cubicBezTo>
                <a:cubicBezTo>
                  <a:pt x="2019" y="728"/>
                  <a:pt x="2099" y="720"/>
                  <a:pt x="2222" y="680"/>
                </a:cubicBezTo>
                <a:cubicBezTo>
                  <a:pt x="2345" y="640"/>
                  <a:pt x="2503" y="567"/>
                  <a:pt x="2631" y="499"/>
                </a:cubicBezTo>
                <a:cubicBezTo>
                  <a:pt x="2759" y="431"/>
                  <a:pt x="2872" y="355"/>
                  <a:pt x="2993" y="272"/>
                </a:cubicBezTo>
                <a:cubicBezTo>
                  <a:pt x="3114" y="189"/>
                  <a:pt x="3295" y="53"/>
                  <a:pt x="3356" y="0"/>
                </a:cubicBezTo>
              </a:path>
            </a:pathLst>
          </a:custGeom>
          <a:noFill/>
          <a:ln w="76200" cmpd="sng">
            <a:solidFill>
              <a:schemeClr val="hlink"/>
            </a:solidFill>
            <a:round/>
            <a:headEnd type="triangle" w="med" len="med"/>
            <a:tailEnd type="none" w="med" len="med"/>
          </a:ln>
          <a:effectLst/>
        </p:spPr>
        <p:txBody>
          <a:bodyPr/>
          <a:lstStyle/>
          <a:p>
            <a:endParaRPr lang="zh-CN" altLang="en-US"/>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73729"/>
                                        </p:tgtEl>
                                        <p:attrNameLst>
                                          <p:attrName>style.visibility</p:attrName>
                                        </p:attrNameLst>
                                      </p:cBhvr>
                                      <p:to>
                                        <p:strVal val="visible"/>
                                      </p:to>
                                    </p:set>
                                    <p:animEffect transition="in" filter="wipe(right)">
                                      <p:cBhvr>
                                        <p:cTn id="7" dur="500"/>
                                        <p:tgtEl>
                                          <p:spTgt spid="273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72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idx="4294967295"/>
          </p:nvPr>
        </p:nvSpPr>
        <p:spPr>
          <a:xfrm>
            <a:off x="1350963" y="503238"/>
            <a:ext cx="7793037" cy="622300"/>
          </a:xfrm>
        </p:spPr>
        <p:txBody>
          <a:bodyPr>
            <a:normAutofit fontScale="90000"/>
          </a:bodyPr>
          <a:lstStyle/>
          <a:p>
            <a:pPr algn="ctr"/>
            <a:r>
              <a:rPr lang="zh-CN" altLang="en-US"/>
              <a:t>使用高速缓存的情况</a:t>
            </a:r>
          </a:p>
        </p:txBody>
      </p:sp>
      <p:grpSp>
        <p:nvGrpSpPr>
          <p:cNvPr id="275459" name="Group 3"/>
          <p:cNvGrpSpPr>
            <a:grpSpLocks/>
          </p:cNvGrpSpPr>
          <p:nvPr/>
        </p:nvGrpSpPr>
        <p:grpSpPr bwMode="auto">
          <a:xfrm>
            <a:off x="250825" y="3494088"/>
            <a:ext cx="3454400" cy="2570162"/>
            <a:chOff x="912" y="768"/>
            <a:chExt cx="2400" cy="1584"/>
          </a:xfrm>
        </p:grpSpPr>
        <p:sp>
          <p:nvSpPr>
            <p:cNvPr id="275460" name="Oval 4"/>
            <p:cNvSpPr>
              <a:spLocks noChangeArrowheads="1"/>
            </p:cNvSpPr>
            <p:nvPr/>
          </p:nvSpPr>
          <p:spPr bwMode="auto">
            <a:xfrm>
              <a:off x="1751" y="799"/>
              <a:ext cx="1026" cy="628"/>
            </a:xfrm>
            <a:prstGeom prst="ellipse">
              <a:avLst/>
            </a:prstGeom>
            <a:solidFill>
              <a:srgbClr val="000000"/>
            </a:solidFill>
            <a:ln w="9525">
              <a:noFill/>
              <a:round/>
              <a:headEnd/>
              <a:tailEnd/>
            </a:ln>
          </p:spPr>
          <p:txBody>
            <a:bodyPr/>
            <a:lstStyle/>
            <a:p>
              <a:endParaRPr lang="zh-CN" altLang="en-US"/>
            </a:p>
          </p:txBody>
        </p:sp>
        <p:sp>
          <p:nvSpPr>
            <p:cNvPr id="275461" name="Oval 5"/>
            <p:cNvSpPr>
              <a:spLocks noChangeArrowheads="1"/>
            </p:cNvSpPr>
            <p:nvPr/>
          </p:nvSpPr>
          <p:spPr bwMode="auto">
            <a:xfrm>
              <a:off x="1172" y="972"/>
              <a:ext cx="781" cy="627"/>
            </a:xfrm>
            <a:prstGeom prst="ellipse">
              <a:avLst/>
            </a:prstGeom>
            <a:solidFill>
              <a:srgbClr val="000000"/>
            </a:solidFill>
            <a:ln w="9525">
              <a:noFill/>
              <a:round/>
              <a:headEnd/>
              <a:tailEnd/>
            </a:ln>
          </p:spPr>
          <p:txBody>
            <a:bodyPr/>
            <a:lstStyle/>
            <a:p>
              <a:endParaRPr lang="zh-CN" altLang="en-US"/>
            </a:p>
          </p:txBody>
        </p:sp>
        <p:sp>
          <p:nvSpPr>
            <p:cNvPr id="275462" name="Oval 6"/>
            <p:cNvSpPr>
              <a:spLocks noChangeArrowheads="1"/>
            </p:cNvSpPr>
            <p:nvPr/>
          </p:nvSpPr>
          <p:spPr bwMode="auto">
            <a:xfrm>
              <a:off x="926" y="1364"/>
              <a:ext cx="521" cy="502"/>
            </a:xfrm>
            <a:prstGeom prst="ellipse">
              <a:avLst/>
            </a:prstGeom>
            <a:solidFill>
              <a:srgbClr val="000000"/>
            </a:solidFill>
            <a:ln w="9525">
              <a:noFill/>
              <a:round/>
              <a:headEnd/>
              <a:tailEnd/>
            </a:ln>
          </p:spPr>
          <p:txBody>
            <a:bodyPr/>
            <a:lstStyle/>
            <a:p>
              <a:endParaRPr lang="zh-CN" altLang="en-US"/>
            </a:p>
          </p:txBody>
        </p:sp>
        <p:sp>
          <p:nvSpPr>
            <p:cNvPr id="275463" name="Oval 7"/>
            <p:cNvSpPr>
              <a:spLocks noChangeArrowheads="1"/>
            </p:cNvSpPr>
            <p:nvPr/>
          </p:nvSpPr>
          <p:spPr bwMode="auto">
            <a:xfrm>
              <a:off x="1085" y="1599"/>
              <a:ext cx="796" cy="549"/>
            </a:xfrm>
            <a:prstGeom prst="ellipse">
              <a:avLst/>
            </a:prstGeom>
            <a:solidFill>
              <a:srgbClr val="000000"/>
            </a:solidFill>
            <a:ln w="9525">
              <a:noFill/>
              <a:round/>
              <a:headEnd/>
              <a:tailEnd/>
            </a:ln>
          </p:spPr>
          <p:txBody>
            <a:bodyPr/>
            <a:lstStyle/>
            <a:p>
              <a:endParaRPr lang="zh-CN" altLang="en-US"/>
            </a:p>
          </p:txBody>
        </p:sp>
        <p:sp>
          <p:nvSpPr>
            <p:cNvPr id="275464" name="Oval 8"/>
            <p:cNvSpPr>
              <a:spLocks noChangeArrowheads="1"/>
            </p:cNvSpPr>
            <p:nvPr/>
          </p:nvSpPr>
          <p:spPr bwMode="auto">
            <a:xfrm>
              <a:off x="1664" y="1693"/>
              <a:ext cx="1200" cy="659"/>
            </a:xfrm>
            <a:prstGeom prst="ellipse">
              <a:avLst/>
            </a:prstGeom>
            <a:solidFill>
              <a:srgbClr val="000000"/>
            </a:solidFill>
            <a:ln w="9525">
              <a:noFill/>
              <a:round/>
              <a:headEnd/>
              <a:tailEnd/>
            </a:ln>
          </p:spPr>
          <p:txBody>
            <a:bodyPr/>
            <a:lstStyle/>
            <a:p>
              <a:endParaRPr lang="zh-CN" altLang="en-US"/>
            </a:p>
          </p:txBody>
        </p:sp>
        <p:sp>
          <p:nvSpPr>
            <p:cNvPr id="275465" name="Oval 9"/>
            <p:cNvSpPr>
              <a:spLocks noChangeArrowheads="1"/>
            </p:cNvSpPr>
            <p:nvPr/>
          </p:nvSpPr>
          <p:spPr bwMode="auto">
            <a:xfrm>
              <a:off x="2445" y="988"/>
              <a:ext cx="751" cy="486"/>
            </a:xfrm>
            <a:prstGeom prst="ellipse">
              <a:avLst/>
            </a:prstGeom>
            <a:solidFill>
              <a:srgbClr val="000000"/>
            </a:solidFill>
            <a:ln w="9525">
              <a:noFill/>
              <a:round/>
              <a:headEnd/>
              <a:tailEnd/>
            </a:ln>
          </p:spPr>
          <p:txBody>
            <a:bodyPr/>
            <a:lstStyle/>
            <a:p>
              <a:endParaRPr lang="zh-CN" altLang="en-US"/>
            </a:p>
          </p:txBody>
        </p:sp>
        <p:sp>
          <p:nvSpPr>
            <p:cNvPr id="275466" name="Oval 10"/>
            <p:cNvSpPr>
              <a:spLocks noChangeArrowheads="1"/>
            </p:cNvSpPr>
            <p:nvPr/>
          </p:nvSpPr>
          <p:spPr bwMode="auto">
            <a:xfrm>
              <a:off x="2560" y="1317"/>
              <a:ext cx="752" cy="486"/>
            </a:xfrm>
            <a:prstGeom prst="ellipse">
              <a:avLst/>
            </a:prstGeom>
            <a:solidFill>
              <a:srgbClr val="000000"/>
            </a:solidFill>
            <a:ln w="9525">
              <a:noFill/>
              <a:round/>
              <a:headEnd/>
              <a:tailEnd/>
            </a:ln>
          </p:spPr>
          <p:txBody>
            <a:bodyPr/>
            <a:lstStyle/>
            <a:p>
              <a:endParaRPr lang="zh-CN" altLang="en-US"/>
            </a:p>
          </p:txBody>
        </p:sp>
        <p:sp>
          <p:nvSpPr>
            <p:cNvPr id="275467" name="Oval 11"/>
            <p:cNvSpPr>
              <a:spLocks noChangeArrowheads="1"/>
            </p:cNvSpPr>
            <p:nvPr/>
          </p:nvSpPr>
          <p:spPr bwMode="auto">
            <a:xfrm>
              <a:off x="2488" y="1427"/>
              <a:ext cx="752" cy="815"/>
            </a:xfrm>
            <a:prstGeom prst="ellipse">
              <a:avLst/>
            </a:prstGeom>
            <a:solidFill>
              <a:srgbClr val="000000"/>
            </a:solidFill>
            <a:ln w="9525">
              <a:noFill/>
              <a:round/>
              <a:headEnd/>
              <a:tailEnd/>
            </a:ln>
          </p:spPr>
          <p:txBody>
            <a:bodyPr/>
            <a:lstStyle/>
            <a:p>
              <a:endParaRPr lang="zh-CN" altLang="en-US"/>
            </a:p>
          </p:txBody>
        </p:sp>
        <p:sp>
          <p:nvSpPr>
            <p:cNvPr id="275468" name="Oval 12"/>
            <p:cNvSpPr>
              <a:spLocks noChangeArrowheads="1"/>
            </p:cNvSpPr>
            <p:nvPr/>
          </p:nvSpPr>
          <p:spPr bwMode="auto">
            <a:xfrm>
              <a:off x="1360" y="1176"/>
              <a:ext cx="1547" cy="815"/>
            </a:xfrm>
            <a:prstGeom prst="ellipse">
              <a:avLst/>
            </a:prstGeom>
            <a:solidFill>
              <a:srgbClr val="000000"/>
            </a:solidFill>
            <a:ln w="9525">
              <a:noFill/>
              <a:round/>
              <a:headEnd/>
              <a:tailEnd/>
            </a:ln>
          </p:spPr>
          <p:txBody>
            <a:bodyPr/>
            <a:lstStyle/>
            <a:p>
              <a:endParaRPr lang="zh-CN" altLang="en-US"/>
            </a:p>
          </p:txBody>
        </p:sp>
        <p:grpSp>
          <p:nvGrpSpPr>
            <p:cNvPr id="275469" name="Group 13"/>
            <p:cNvGrpSpPr>
              <a:grpSpLocks/>
            </p:cNvGrpSpPr>
            <p:nvPr/>
          </p:nvGrpSpPr>
          <p:grpSpPr bwMode="auto">
            <a:xfrm>
              <a:off x="912" y="768"/>
              <a:ext cx="2386" cy="1553"/>
              <a:chOff x="912" y="768"/>
              <a:chExt cx="2386" cy="1553"/>
            </a:xfrm>
          </p:grpSpPr>
          <p:sp>
            <p:nvSpPr>
              <p:cNvPr id="275470" name="Oval 14"/>
              <p:cNvSpPr>
                <a:spLocks noChangeArrowheads="1"/>
              </p:cNvSpPr>
              <p:nvPr/>
            </p:nvSpPr>
            <p:spPr bwMode="auto">
              <a:xfrm>
                <a:off x="1736" y="768"/>
                <a:ext cx="1027" cy="627"/>
              </a:xfrm>
              <a:prstGeom prst="ellipse">
                <a:avLst/>
              </a:prstGeom>
              <a:solidFill>
                <a:srgbClr val="DDDDDD"/>
              </a:solidFill>
              <a:ln w="9525">
                <a:noFill/>
                <a:round/>
                <a:headEnd/>
                <a:tailEnd/>
              </a:ln>
            </p:spPr>
            <p:txBody>
              <a:bodyPr/>
              <a:lstStyle/>
              <a:p>
                <a:endParaRPr lang="zh-CN" altLang="en-US"/>
              </a:p>
            </p:txBody>
          </p:sp>
          <p:sp>
            <p:nvSpPr>
              <p:cNvPr id="275471" name="Oval 15"/>
              <p:cNvSpPr>
                <a:spLocks noChangeArrowheads="1"/>
              </p:cNvSpPr>
              <p:nvPr/>
            </p:nvSpPr>
            <p:spPr bwMode="auto">
              <a:xfrm>
                <a:off x="1158" y="941"/>
                <a:ext cx="781" cy="627"/>
              </a:xfrm>
              <a:prstGeom prst="ellipse">
                <a:avLst/>
              </a:prstGeom>
              <a:solidFill>
                <a:srgbClr val="DDDDDD"/>
              </a:solidFill>
              <a:ln w="9525">
                <a:noFill/>
                <a:round/>
                <a:headEnd/>
                <a:tailEnd/>
              </a:ln>
            </p:spPr>
            <p:txBody>
              <a:bodyPr/>
              <a:lstStyle/>
              <a:p>
                <a:endParaRPr lang="zh-CN" altLang="en-US"/>
              </a:p>
            </p:txBody>
          </p:sp>
          <p:sp>
            <p:nvSpPr>
              <p:cNvPr id="275472" name="Oval 16"/>
              <p:cNvSpPr>
                <a:spLocks noChangeArrowheads="1"/>
              </p:cNvSpPr>
              <p:nvPr/>
            </p:nvSpPr>
            <p:spPr bwMode="auto">
              <a:xfrm>
                <a:off x="912" y="1333"/>
                <a:ext cx="520" cy="501"/>
              </a:xfrm>
              <a:prstGeom prst="ellipse">
                <a:avLst/>
              </a:prstGeom>
              <a:solidFill>
                <a:srgbClr val="DDDDDD"/>
              </a:solidFill>
              <a:ln w="9525">
                <a:noFill/>
                <a:round/>
                <a:headEnd/>
                <a:tailEnd/>
              </a:ln>
            </p:spPr>
            <p:txBody>
              <a:bodyPr/>
              <a:lstStyle/>
              <a:p>
                <a:endParaRPr lang="zh-CN" altLang="en-US"/>
              </a:p>
            </p:txBody>
          </p:sp>
          <p:sp>
            <p:nvSpPr>
              <p:cNvPr id="275473" name="Oval 17"/>
              <p:cNvSpPr>
                <a:spLocks noChangeArrowheads="1"/>
              </p:cNvSpPr>
              <p:nvPr/>
            </p:nvSpPr>
            <p:spPr bwMode="auto">
              <a:xfrm>
                <a:off x="1071" y="1568"/>
                <a:ext cx="795" cy="549"/>
              </a:xfrm>
              <a:prstGeom prst="ellipse">
                <a:avLst/>
              </a:prstGeom>
              <a:solidFill>
                <a:srgbClr val="DDDDDD"/>
              </a:solidFill>
              <a:ln w="9525">
                <a:noFill/>
                <a:round/>
                <a:headEnd/>
                <a:tailEnd/>
              </a:ln>
            </p:spPr>
            <p:txBody>
              <a:bodyPr/>
              <a:lstStyle/>
              <a:p>
                <a:endParaRPr lang="zh-CN" altLang="en-US"/>
              </a:p>
            </p:txBody>
          </p:sp>
          <p:sp>
            <p:nvSpPr>
              <p:cNvPr id="275474" name="Oval 18"/>
              <p:cNvSpPr>
                <a:spLocks noChangeArrowheads="1"/>
              </p:cNvSpPr>
              <p:nvPr/>
            </p:nvSpPr>
            <p:spPr bwMode="auto">
              <a:xfrm>
                <a:off x="1649" y="1662"/>
                <a:ext cx="1200" cy="659"/>
              </a:xfrm>
              <a:prstGeom prst="ellipse">
                <a:avLst/>
              </a:prstGeom>
              <a:solidFill>
                <a:srgbClr val="DDDDDD"/>
              </a:solidFill>
              <a:ln w="9525">
                <a:noFill/>
                <a:round/>
                <a:headEnd/>
                <a:tailEnd/>
              </a:ln>
            </p:spPr>
            <p:txBody>
              <a:bodyPr/>
              <a:lstStyle/>
              <a:p>
                <a:endParaRPr lang="zh-CN" altLang="en-US"/>
              </a:p>
            </p:txBody>
          </p:sp>
          <p:sp>
            <p:nvSpPr>
              <p:cNvPr id="275475" name="Oval 19"/>
              <p:cNvSpPr>
                <a:spLocks noChangeArrowheads="1"/>
              </p:cNvSpPr>
              <p:nvPr/>
            </p:nvSpPr>
            <p:spPr bwMode="auto">
              <a:xfrm>
                <a:off x="2430" y="956"/>
                <a:ext cx="752" cy="486"/>
              </a:xfrm>
              <a:prstGeom prst="ellipse">
                <a:avLst/>
              </a:prstGeom>
              <a:solidFill>
                <a:srgbClr val="DDDDDD"/>
              </a:solidFill>
              <a:ln w="9525">
                <a:noFill/>
                <a:round/>
                <a:headEnd/>
                <a:tailEnd/>
              </a:ln>
            </p:spPr>
            <p:txBody>
              <a:bodyPr/>
              <a:lstStyle/>
              <a:p>
                <a:endParaRPr lang="zh-CN" altLang="en-US"/>
              </a:p>
            </p:txBody>
          </p:sp>
          <p:sp>
            <p:nvSpPr>
              <p:cNvPr id="275476" name="Oval 20"/>
              <p:cNvSpPr>
                <a:spLocks noChangeArrowheads="1"/>
              </p:cNvSpPr>
              <p:nvPr/>
            </p:nvSpPr>
            <p:spPr bwMode="auto">
              <a:xfrm>
                <a:off x="2546" y="1286"/>
                <a:ext cx="752" cy="486"/>
              </a:xfrm>
              <a:prstGeom prst="ellipse">
                <a:avLst/>
              </a:prstGeom>
              <a:solidFill>
                <a:srgbClr val="DDDDDD"/>
              </a:solidFill>
              <a:ln w="9525">
                <a:noFill/>
                <a:round/>
                <a:headEnd/>
                <a:tailEnd/>
              </a:ln>
            </p:spPr>
            <p:txBody>
              <a:bodyPr/>
              <a:lstStyle/>
              <a:p>
                <a:endParaRPr lang="zh-CN" altLang="en-US"/>
              </a:p>
            </p:txBody>
          </p:sp>
          <p:sp>
            <p:nvSpPr>
              <p:cNvPr id="275477" name="Oval 21"/>
              <p:cNvSpPr>
                <a:spLocks noChangeArrowheads="1"/>
              </p:cNvSpPr>
              <p:nvPr/>
            </p:nvSpPr>
            <p:spPr bwMode="auto">
              <a:xfrm>
                <a:off x="2473" y="1395"/>
                <a:ext cx="752" cy="816"/>
              </a:xfrm>
              <a:prstGeom prst="ellipse">
                <a:avLst/>
              </a:prstGeom>
              <a:solidFill>
                <a:srgbClr val="DDDDDD"/>
              </a:solidFill>
              <a:ln w="9525">
                <a:noFill/>
                <a:round/>
                <a:headEnd/>
                <a:tailEnd/>
              </a:ln>
            </p:spPr>
            <p:txBody>
              <a:bodyPr/>
              <a:lstStyle/>
              <a:p>
                <a:endParaRPr lang="zh-CN" altLang="en-US"/>
              </a:p>
            </p:txBody>
          </p:sp>
          <p:sp>
            <p:nvSpPr>
              <p:cNvPr id="275478" name="Oval 22"/>
              <p:cNvSpPr>
                <a:spLocks noChangeArrowheads="1"/>
              </p:cNvSpPr>
              <p:nvPr/>
            </p:nvSpPr>
            <p:spPr bwMode="auto">
              <a:xfrm>
                <a:off x="1346" y="1144"/>
                <a:ext cx="1547" cy="816"/>
              </a:xfrm>
              <a:prstGeom prst="ellipse">
                <a:avLst/>
              </a:prstGeom>
              <a:solidFill>
                <a:srgbClr val="DDDDDD"/>
              </a:solidFill>
              <a:ln w="9525">
                <a:noFill/>
                <a:round/>
                <a:headEnd/>
                <a:tailEnd/>
              </a:ln>
            </p:spPr>
            <p:txBody>
              <a:bodyPr/>
              <a:lstStyle/>
              <a:p>
                <a:endParaRPr lang="zh-CN" altLang="en-US"/>
              </a:p>
            </p:txBody>
          </p:sp>
        </p:grpSp>
      </p:grpSp>
      <p:graphicFrame>
        <p:nvGraphicFramePr>
          <p:cNvPr id="275479" name="Object 23"/>
          <p:cNvGraphicFramePr>
            <a:graphicFrameLocks noChangeAspect="1"/>
          </p:cNvGraphicFramePr>
          <p:nvPr/>
        </p:nvGraphicFramePr>
        <p:xfrm>
          <a:off x="6542088" y="4217988"/>
          <a:ext cx="1770062" cy="1149350"/>
        </p:xfrm>
        <a:graphic>
          <a:graphicData uri="http://schemas.openxmlformats.org/presentationml/2006/ole">
            <p:oleObj spid="_x0000_s275479" name="VISIO" r:id="rId4" imgW="1689840" imgH="964440" progId="Visio.Drawing.6">
              <p:embed/>
            </p:oleObj>
          </a:graphicData>
        </a:graphic>
      </p:graphicFrame>
      <p:sp>
        <p:nvSpPr>
          <p:cNvPr id="275480" name="Line 24"/>
          <p:cNvSpPr>
            <a:spLocks noChangeShapeType="1"/>
          </p:cNvSpPr>
          <p:nvPr/>
        </p:nvSpPr>
        <p:spPr bwMode="auto">
          <a:xfrm>
            <a:off x="3735388" y="4779963"/>
            <a:ext cx="2524125" cy="0"/>
          </a:xfrm>
          <a:prstGeom prst="line">
            <a:avLst/>
          </a:prstGeom>
          <a:noFill/>
          <a:ln w="38100">
            <a:solidFill>
              <a:srgbClr val="333399"/>
            </a:solidFill>
            <a:round/>
            <a:headEnd/>
            <a:tailEnd/>
          </a:ln>
          <a:effectLst/>
        </p:spPr>
        <p:txBody>
          <a:bodyPr/>
          <a:lstStyle/>
          <a:p>
            <a:endParaRPr lang="zh-CN" altLang="en-US"/>
          </a:p>
        </p:txBody>
      </p:sp>
      <p:sp>
        <p:nvSpPr>
          <p:cNvPr id="275481" name="Line 25"/>
          <p:cNvSpPr>
            <a:spLocks noChangeShapeType="1"/>
          </p:cNvSpPr>
          <p:nvPr/>
        </p:nvSpPr>
        <p:spPr bwMode="auto">
          <a:xfrm>
            <a:off x="7637463" y="5289550"/>
            <a:ext cx="649287" cy="542925"/>
          </a:xfrm>
          <a:prstGeom prst="line">
            <a:avLst/>
          </a:prstGeom>
          <a:noFill/>
          <a:ln w="28575">
            <a:solidFill>
              <a:srgbClr val="333399"/>
            </a:solidFill>
            <a:round/>
            <a:headEnd/>
            <a:tailEnd/>
          </a:ln>
        </p:spPr>
        <p:txBody>
          <a:bodyPr/>
          <a:lstStyle/>
          <a:p>
            <a:endParaRPr lang="zh-CN" altLang="en-US"/>
          </a:p>
        </p:txBody>
      </p:sp>
      <p:sp>
        <p:nvSpPr>
          <p:cNvPr id="275482" name="Line 26"/>
          <p:cNvSpPr>
            <a:spLocks noChangeShapeType="1"/>
          </p:cNvSpPr>
          <p:nvPr/>
        </p:nvSpPr>
        <p:spPr bwMode="auto">
          <a:xfrm>
            <a:off x="8012113" y="5010150"/>
            <a:ext cx="520700" cy="115888"/>
          </a:xfrm>
          <a:prstGeom prst="line">
            <a:avLst/>
          </a:prstGeom>
          <a:noFill/>
          <a:ln w="28575">
            <a:solidFill>
              <a:srgbClr val="333399"/>
            </a:solidFill>
            <a:round/>
            <a:headEnd/>
            <a:tailEnd/>
          </a:ln>
        </p:spPr>
        <p:txBody>
          <a:bodyPr/>
          <a:lstStyle/>
          <a:p>
            <a:endParaRPr lang="zh-CN" altLang="en-US"/>
          </a:p>
        </p:txBody>
      </p:sp>
      <p:sp>
        <p:nvSpPr>
          <p:cNvPr id="275483" name="Line 27"/>
          <p:cNvSpPr>
            <a:spLocks noChangeShapeType="1"/>
          </p:cNvSpPr>
          <p:nvPr/>
        </p:nvSpPr>
        <p:spPr bwMode="auto">
          <a:xfrm flipV="1">
            <a:off x="8040688" y="4329113"/>
            <a:ext cx="492125" cy="153987"/>
          </a:xfrm>
          <a:prstGeom prst="line">
            <a:avLst/>
          </a:prstGeom>
          <a:noFill/>
          <a:ln w="28575">
            <a:solidFill>
              <a:srgbClr val="333399"/>
            </a:solidFill>
            <a:round/>
            <a:headEnd/>
            <a:tailEnd/>
          </a:ln>
        </p:spPr>
        <p:txBody>
          <a:bodyPr/>
          <a:lstStyle/>
          <a:p>
            <a:endParaRPr lang="zh-CN" altLang="en-US"/>
          </a:p>
        </p:txBody>
      </p:sp>
      <p:sp>
        <p:nvSpPr>
          <p:cNvPr id="275484" name="Line 28"/>
          <p:cNvSpPr>
            <a:spLocks noChangeShapeType="1"/>
          </p:cNvSpPr>
          <p:nvPr/>
        </p:nvSpPr>
        <p:spPr bwMode="auto">
          <a:xfrm flipV="1">
            <a:off x="7607300" y="3709988"/>
            <a:ext cx="679450" cy="595312"/>
          </a:xfrm>
          <a:prstGeom prst="line">
            <a:avLst/>
          </a:prstGeom>
          <a:noFill/>
          <a:ln w="28575">
            <a:solidFill>
              <a:srgbClr val="333399"/>
            </a:solidFill>
            <a:round/>
            <a:headEnd/>
            <a:tailEnd/>
          </a:ln>
        </p:spPr>
        <p:txBody>
          <a:bodyPr/>
          <a:lstStyle/>
          <a:p>
            <a:endParaRPr lang="zh-CN" altLang="en-US"/>
          </a:p>
        </p:txBody>
      </p:sp>
      <p:grpSp>
        <p:nvGrpSpPr>
          <p:cNvPr id="275485" name="Group 29"/>
          <p:cNvGrpSpPr>
            <a:grpSpLocks/>
          </p:cNvGrpSpPr>
          <p:nvPr/>
        </p:nvGrpSpPr>
        <p:grpSpPr bwMode="auto">
          <a:xfrm>
            <a:off x="8399463" y="3984625"/>
            <a:ext cx="393700" cy="661988"/>
            <a:chOff x="4486" y="2730"/>
            <a:chExt cx="217" cy="339"/>
          </a:xfrm>
        </p:grpSpPr>
        <p:grpSp>
          <p:nvGrpSpPr>
            <p:cNvPr id="275486" name="Group 30"/>
            <p:cNvGrpSpPr>
              <a:grpSpLocks/>
            </p:cNvGrpSpPr>
            <p:nvPr/>
          </p:nvGrpSpPr>
          <p:grpSpPr bwMode="auto">
            <a:xfrm>
              <a:off x="4491" y="2736"/>
              <a:ext cx="212" cy="333"/>
              <a:chOff x="4491" y="2736"/>
              <a:chExt cx="212" cy="333"/>
            </a:xfrm>
          </p:grpSpPr>
          <p:sp>
            <p:nvSpPr>
              <p:cNvPr id="275487" name="Freeform 31"/>
              <p:cNvSpPr>
                <a:spLocks/>
              </p:cNvSpPr>
              <p:nvPr/>
            </p:nvSpPr>
            <p:spPr bwMode="auto">
              <a:xfrm>
                <a:off x="4557" y="2736"/>
                <a:ext cx="146" cy="333"/>
              </a:xfrm>
              <a:custGeom>
                <a:avLst/>
                <a:gdLst/>
                <a:ahLst/>
                <a:cxnLst>
                  <a:cxn ang="0">
                    <a:pos x="50" y="333"/>
                  </a:cxn>
                  <a:cxn ang="0">
                    <a:pos x="0" y="51"/>
                  </a:cxn>
                  <a:cxn ang="0">
                    <a:pos x="146" y="0"/>
                  </a:cxn>
                  <a:cxn ang="0">
                    <a:pos x="146" y="270"/>
                  </a:cxn>
                  <a:cxn ang="0">
                    <a:pos x="50" y="333"/>
                  </a:cxn>
                </a:cxnLst>
                <a:rect l="0" t="0" r="r" b="b"/>
                <a:pathLst>
                  <a:path w="146" h="333">
                    <a:moveTo>
                      <a:pt x="50" y="333"/>
                    </a:moveTo>
                    <a:lnTo>
                      <a:pt x="0" y="51"/>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75488" name="Freeform 32"/>
              <p:cNvSpPr>
                <a:spLocks/>
              </p:cNvSpPr>
              <p:nvPr/>
            </p:nvSpPr>
            <p:spPr bwMode="auto">
              <a:xfrm>
                <a:off x="4557" y="2736"/>
                <a:ext cx="146" cy="333"/>
              </a:xfrm>
              <a:custGeom>
                <a:avLst/>
                <a:gdLst/>
                <a:ahLst/>
                <a:cxnLst>
                  <a:cxn ang="0">
                    <a:pos x="50" y="333"/>
                  </a:cxn>
                  <a:cxn ang="0">
                    <a:pos x="0" y="51"/>
                  </a:cxn>
                  <a:cxn ang="0">
                    <a:pos x="146" y="0"/>
                  </a:cxn>
                  <a:cxn ang="0">
                    <a:pos x="146" y="270"/>
                  </a:cxn>
                  <a:cxn ang="0">
                    <a:pos x="50" y="333"/>
                  </a:cxn>
                </a:cxnLst>
                <a:rect l="0" t="0" r="r" b="b"/>
                <a:pathLst>
                  <a:path w="146" h="333">
                    <a:moveTo>
                      <a:pt x="50" y="333"/>
                    </a:moveTo>
                    <a:lnTo>
                      <a:pt x="0" y="51"/>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75489" name="Freeform 33"/>
              <p:cNvSpPr>
                <a:spLocks/>
              </p:cNvSpPr>
              <p:nvPr/>
            </p:nvSpPr>
            <p:spPr bwMode="auto">
              <a:xfrm>
                <a:off x="4491" y="2736"/>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75490" name="Freeform 34"/>
              <p:cNvSpPr>
                <a:spLocks/>
              </p:cNvSpPr>
              <p:nvPr/>
            </p:nvSpPr>
            <p:spPr bwMode="auto">
              <a:xfrm>
                <a:off x="4491" y="2736"/>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75491" name="Rectangle 35"/>
              <p:cNvSpPr>
                <a:spLocks noChangeArrowheads="1"/>
              </p:cNvSpPr>
              <p:nvPr/>
            </p:nvSpPr>
            <p:spPr bwMode="auto">
              <a:xfrm>
                <a:off x="4491" y="2799"/>
                <a:ext cx="116" cy="270"/>
              </a:xfrm>
              <a:prstGeom prst="rect">
                <a:avLst/>
              </a:prstGeom>
              <a:solidFill>
                <a:srgbClr val="000000"/>
              </a:solidFill>
              <a:ln w="9525">
                <a:noFill/>
                <a:miter lim="800000"/>
                <a:headEnd/>
                <a:tailEnd/>
              </a:ln>
            </p:spPr>
            <p:txBody>
              <a:bodyPr/>
              <a:lstStyle/>
              <a:p>
                <a:endParaRPr lang="zh-CN" altLang="en-US"/>
              </a:p>
            </p:txBody>
          </p:sp>
          <p:sp>
            <p:nvSpPr>
              <p:cNvPr id="275492" name="Rectangle 36"/>
              <p:cNvSpPr>
                <a:spLocks noChangeArrowheads="1"/>
              </p:cNvSpPr>
              <p:nvPr/>
            </p:nvSpPr>
            <p:spPr bwMode="auto">
              <a:xfrm>
                <a:off x="4496" y="2812"/>
                <a:ext cx="66" cy="44"/>
              </a:xfrm>
              <a:prstGeom prst="rect">
                <a:avLst/>
              </a:prstGeom>
              <a:solidFill>
                <a:srgbClr val="000000"/>
              </a:solidFill>
              <a:ln w="9525">
                <a:noFill/>
                <a:miter lim="800000"/>
                <a:headEnd/>
                <a:tailEnd/>
              </a:ln>
            </p:spPr>
            <p:txBody>
              <a:bodyPr/>
              <a:lstStyle/>
              <a:p>
                <a:endParaRPr lang="zh-CN" altLang="en-US"/>
              </a:p>
            </p:txBody>
          </p:sp>
          <p:sp>
            <p:nvSpPr>
              <p:cNvPr id="275493" name="Line 37"/>
              <p:cNvSpPr>
                <a:spLocks noChangeShapeType="1"/>
              </p:cNvSpPr>
              <p:nvPr/>
            </p:nvSpPr>
            <p:spPr bwMode="auto">
              <a:xfrm>
                <a:off x="4501" y="2837"/>
                <a:ext cx="51" cy="1"/>
              </a:xfrm>
              <a:prstGeom prst="line">
                <a:avLst/>
              </a:prstGeom>
              <a:noFill/>
              <a:ln w="15875">
                <a:solidFill>
                  <a:srgbClr val="000000"/>
                </a:solidFill>
                <a:round/>
                <a:headEnd/>
                <a:tailEnd/>
              </a:ln>
            </p:spPr>
            <p:txBody>
              <a:bodyPr/>
              <a:lstStyle/>
              <a:p>
                <a:endParaRPr lang="zh-CN" altLang="en-US"/>
              </a:p>
            </p:txBody>
          </p:sp>
          <p:sp>
            <p:nvSpPr>
              <p:cNvPr id="275494" name="Line 38"/>
              <p:cNvSpPr>
                <a:spLocks noChangeShapeType="1"/>
              </p:cNvSpPr>
              <p:nvPr/>
            </p:nvSpPr>
            <p:spPr bwMode="auto">
              <a:xfrm flipH="1">
                <a:off x="4491" y="3013"/>
                <a:ext cx="116" cy="1"/>
              </a:xfrm>
              <a:prstGeom prst="line">
                <a:avLst/>
              </a:prstGeom>
              <a:noFill/>
              <a:ln w="15875">
                <a:solidFill>
                  <a:srgbClr val="000000"/>
                </a:solidFill>
                <a:round/>
                <a:headEnd/>
                <a:tailEnd/>
              </a:ln>
            </p:spPr>
            <p:txBody>
              <a:bodyPr/>
              <a:lstStyle/>
              <a:p>
                <a:endParaRPr lang="zh-CN" altLang="en-US"/>
              </a:p>
            </p:txBody>
          </p:sp>
          <p:sp>
            <p:nvSpPr>
              <p:cNvPr id="275495" name="Line 39"/>
              <p:cNvSpPr>
                <a:spLocks noChangeShapeType="1"/>
              </p:cNvSpPr>
              <p:nvPr/>
            </p:nvSpPr>
            <p:spPr bwMode="auto">
              <a:xfrm flipH="1">
                <a:off x="4491" y="2900"/>
                <a:ext cx="116" cy="1"/>
              </a:xfrm>
              <a:prstGeom prst="line">
                <a:avLst/>
              </a:prstGeom>
              <a:noFill/>
              <a:ln w="15875">
                <a:solidFill>
                  <a:srgbClr val="000000"/>
                </a:solidFill>
                <a:round/>
                <a:headEnd/>
                <a:tailEnd/>
              </a:ln>
            </p:spPr>
            <p:txBody>
              <a:bodyPr/>
              <a:lstStyle/>
              <a:p>
                <a:endParaRPr lang="zh-CN" altLang="en-US"/>
              </a:p>
            </p:txBody>
          </p:sp>
        </p:grpSp>
        <p:grpSp>
          <p:nvGrpSpPr>
            <p:cNvPr id="275496" name="Group 40"/>
            <p:cNvGrpSpPr>
              <a:grpSpLocks/>
            </p:cNvGrpSpPr>
            <p:nvPr/>
          </p:nvGrpSpPr>
          <p:grpSpPr bwMode="auto">
            <a:xfrm>
              <a:off x="4486" y="2730"/>
              <a:ext cx="212" cy="333"/>
              <a:chOff x="4486" y="2730"/>
              <a:chExt cx="212" cy="333"/>
            </a:xfrm>
          </p:grpSpPr>
          <p:sp>
            <p:nvSpPr>
              <p:cNvPr id="275497" name="Freeform 41"/>
              <p:cNvSpPr>
                <a:spLocks/>
              </p:cNvSpPr>
              <p:nvPr/>
            </p:nvSpPr>
            <p:spPr bwMode="auto">
              <a:xfrm>
                <a:off x="4552" y="2730"/>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A5A585"/>
              </a:solidFill>
              <a:ln w="9525">
                <a:noFill/>
                <a:round/>
                <a:headEnd/>
                <a:tailEnd/>
              </a:ln>
            </p:spPr>
            <p:txBody>
              <a:bodyPr/>
              <a:lstStyle/>
              <a:p>
                <a:endParaRPr lang="zh-CN" altLang="en-US"/>
              </a:p>
            </p:txBody>
          </p:sp>
          <p:sp>
            <p:nvSpPr>
              <p:cNvPr id="275498" name="Freeform 42"/>
              <p:cNvSpPr>
                <a:spLocks/>
              </p:cNvSpPr>
              <p:nvPr/>
            </p:nvSpPr>
            <p:spPr bwMode="auto">
              <a:xfrm>
                <a:off x="4552" y="2730"/>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A5A585"/>
              </a:solidFill>
              <a:ln w="9525">
                <a:noFill/>
                <a:round/>
                <a:headEnd/>
                <a:tailEnd/>
              </a:ln>
            </p:spPr>
            <p:txBody>
              <a:bodyPr/>
              <a:lstStyle/>
              <a:p>
                <a:endParaRPr lang="zh-CN" altLang="en-US"/>
              </a:p>
            </p:txBody>
          </p:sp>
          <p:sp>
            <p:nvSpPr>
              <p:cNvPr id="275499" name="Freeform 43"/>
              <p:cNvSpPr>
                <a:spLocks/>
              </p:cNvSpPr>
              <p:nvPr/>
            </p:nvSpPr>
            <p:spPr bwMode="auto">
              <a:xfrm>
                <a:off x="4486" y="2730"/>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C9C9B6"/>
              </a:solidFill>
              <a:ln w="9525">
                <a:noFill/>
                <a:round/>
                <a:headEnd/>
                <a:tailEnd/>
              </a:ln>
            </p:spPr>
            <p:txBody>
              <a:bodyPr/>
              <a:lstStyle/>
              <a:p>
                <a:endParaRPr lang="zh-CN" altLang="en-US"/>
              </a:p>
            </p:txBody>
          </p:sp>
          <p:sp>
            <p:nvSpPr>
              <p:cNvPr id="275500" name="Freeform 44"/>
              <p:cNvSpPr>
                <a:spLocks/>
              </p:cNvSpPr>
              <p:nvPr/>
            </p:nvSpPr>
            <p:spPr bwMode="auto">
              <a:xfrm>
                <a:off x="4486" y="2730"/>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C9C9B6"/>
              </a:solidFill>
              <a:ln w="9525">
                <a:noFill/>
                <a:round/>
                <a:headEnd/>
                <a:tailEnd/>
              </a:ln>
            </p:spPr>
            <p:txBody>
              <a:bodyPr/>
              <a:lstStyle/>
              <a:p>
                <a:endParaRPr lang="zh-CN" altLang="en-US"/>
              </a:p>
            </p:txBody>
          </p:sp>
          <p:sp>
            <p:nvSpPr>
              <p:cNvPr id="275501" name="Rectangle 45"/>
              <p:cNvSpPr>
                <a:spLocks noChangeArrowheads="1"/>
              </p:cNvSpPr>
              <p:nvPr/>
            </p:nvSpPr>
            <p:spPr bwMode="auto">
              <a:xfrm>
                <a:off x="4486" y="2793"/>
                <a:ext cx="116" cy="270"/>
              </a:xfrm>
              <a:prstGeom prst="rect">
                <a:avLst/>
              </a:prstGeom>
              <a:solidFill>
                <a:srgbClr val="B7B79D"/>
              </a:solidFill>
              <a:ln w="9525">
                <a:noFill/>
                <a:miter lim="800000"/>
                <a:headEnd/>
                <a:tailEnd/>
              </a:ln>
            </p:spPr>
            <p:txBody>
              <a:bodyPr/>
              <a:lstStyle/>
              <a:p>
                <a:endParaRPr lang="zh-CN" altLang="en-US"/>
              </a:p>
            </p:txBody>
          </p:sp>
          <p:sp>
            <p:nvSpPr>
              <p:cNvPr id="275502" name="Rectangle 46"/>
              <p:cNvSpPr>
                <a:spLocks noChangeArrowheads="1"/>
              </p:cNvSpPr>
              <p:nvPr/>
            </p:nvSpPr>
            <p:spPr bwMode="auto">
              <a:xfrm>
                <a:off x="4491" y="2806"/>
                <a:ext cx="66" cy="43"/>
              </a:xfrm>
              <a:prstGeom prst="rect">
                <a:avLst/>
              </a:prstGeom>
              <a:solidFill>
                <a:srgbClr val="7A7A5A"/>
              </a:solidFill>
              <a:ln w="9525">
                <a:noFill/>
                <a:miter lim="800000"/>
                <a:headEnd/>
                <a:tailEnd/>
              </a:ln>
            </p:spPr>
            <p:txBody>
              <a:bodyPr/>
              <a:lstStyle/>
              <a:p>
                <a:endParaRPr lang="zh-CN" altLang="en-US"/>
              </a:p>
            </p:txBody>
          </p:sp>
          <p:sp>
            <p:nvSpPr>
              <p:cNvPr id="275503" name="Line 47"/>
              <p:cNvSpPr>
                <a:spLocks noChangeShapeType="1"/>
              </p:cNvSpPr>
              <p:nvPr/>
            </p:nvSpPr>
            <p:spPr bwMode="auto">
              <a:xfrm>
                <a:off x="4501" y="2824"/>
                <a:ext cx="41" cy="1"/>
              </a:xfrm>
              <a:prstGeom prst="line">
                <a:avLst/>
              </a:prstGeom>
              <a:noFill/>
              <a:ln w="7938">
                <a:solidFill>
                  <a:srgbClr val="313124"/>
                </a:solidFill>
                <a:round/>
                <a:headEnd/>
                <a:tailEnd/>
              </a:ln>
            </p:spPr>
            <p:txBody>
              <a:bodyPr/>
              <a:lstStyle/>
              <a:p>
                <a:endParaRPr lang="zh-CN" altLang="en-US"/>
              </a:p>
            </p:txBody>
          </p:sp>
          <p:sp>
            <p:nvSpPr>
              <p:cNvPr id="275504" name="Line 48"/>
              <p:cNvSpPr>
                <a:spLocks noChangeShapeType="1"/>
              </p:cNvSpPr>
              <p:nvPr/>
            </p:nvSpPr>
            <p:spPr bwMode="auto">
              <a:xfrm flipH="1">
                <a:off x="4491" y="3006"/>
                <a:ext cx="106" cy="1"/>
              </a:xfrm>
              <a:prstGeom prst="line">
                <a:avLst/>
              </a:prstGeom>
              <a:noFill/>
              <a:ln w="7938">
                <a:solidFill>
                  <a:srgbClr val="313124"/>
                </a:solidFill>
                <a:round/>
                <a:headEnd/>
                <a:tailEnd/>
              </a:ln>
            </p:spPr>
            <p:txBody>
              <a:bodyPr/>
              <a:lstStyle/>
              <a:p>
                <a:endParaRPr lang="zh-CN" altLang="en-US"/>
              </a:p>
            </p:txBody>
          </p:sp>
          <p:sp>
            <p:nvSpPr>
              <p:cNvPr id="275505" name="Line 49"/>
              <p:cNvSpPr>
                <a:spLocks noChangeShapeType="1"/>
              </p:cNvSpPr>
              <p:nvPr/>
            </p:nvSpPr>
            <p:spPr bwMode="auto">
              <a:xfrm flipH="1">
                <a:off x="4491" y="2893"/>
                <a:ext cx="106" cy="1"/>
              </a:xfrm>
              <a:prstGeom prst="line">
                <a:avLst/>
              </a:prstGeom>
              <a:noFill/>
              <a:ln w="7938">
                <a:solidFill>
                  <a:srgbClr val="313124"/>
                </a:solidFill>
                <a:round/>
                <a:headEnd/>
                <a:tailEnd/>
              </a:ln>
            </p:spPr>
            <p:txBody>
              <a:bodyPr/>
              <a:lstStyle/>
              <a:p>
                <a:endParaRPr lang="zh-CN" altLang="en-US"/>
              </a:p>
            </p:txBody>
          </p:sp>
        </p:grpSp>
      </p:grpSp>
      <p:grpSp>
        <p:nvGrpSpPr>
          <p:cNvPr id="275506" name="Group 50"/>
          <p:cNvGrpSpPr>
            <a:grpSpLocks/>
          </p:cNvGrpSpPr>
          <p:nvPr/>
        </p:nvGrpSpPr>
        <p:grpSpPr bwMode="auto">
          <a:xfrm>
            <a:off x="8399463" y="4845050"/>
            <a:ext cx="393700" cy="661988"/>
            <a:chOff x="4486" y="3170"/>
            <a:chExt cx="217" cy="339"/>
          </a:xfrm>
        </p:grpSpPr>
        <p:grpSp>
          <p:nvGrpSpPr>
            <p:cNvPr id="275507" name="Group 51"/>
            <p:cNvGrpSpPr>
              <a:grpSpLocks/>
            </p:cNvGrpSpPr>
            <p:nvPr/>
          </p:nvGrpSpPr>
          <p:grpSpPr bwMode="auto">
            <a:xfrm>
              <a:off x="4491" y="3176"/>
              <a:ext cx="212" cy="333"/>
              <a:chOff x="4491" y="3176"/>
              <a:chExt cx="212" cy="333"/>
            </a:xfrm>
          </p:grpSpPr>
          <p:sp>
            <p:nvSpPr>
              <p:cNvPr id="275508" name="Freeform 52"/>
              <p:cNvSpPr>
                <a:spLocks/>
              </p:cNvSpPr>
              <p:nvPr/>
            </p:nvSpPr>
            <p:spPr bwMode="auto">
              <a:xfrm>
                <a:off x="4557" y="3176"/>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75509" name="Freeform 53"/>
              <p:cNvSpPr>
                <a:spLocks/>
              </p:cNvSpPr>
              <p:nvPr/>
            </p:nvSpPr>
            <p:spPr bwMode="auto">
              <a:xfrm>
                <a:off x="4557" y="3176"/>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75510" name="Freeform 54"/>
              <p:cNvSpPr>
                <a:spLocks/>
              </p:cNvSpPr>
              <p:nvPr/>
            </p:nvSpPr>
            <p:spPr bwMode="auto">
              <a:xfrm>
                <a:off x="4491" y="3176"/>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75511" name="Freeform 55"/>
              <p:cNvSpPr>
                <a:spLocks/>
              </p:cNvSpPr>
              <p:nvPr/>
            </p:nvSpPr>
            <p:spPr bwMode="auto">
              <a:xfrm>
                <a:off x="4491" y="3176"/>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75512" name="Rectangle 56"/>
              <p:cNvSpPr>
                <a:spLocks noChangeArrowheads="1"/>
              </p:cNvSpPr>
              <p:nvPr/>
            </p:nvSpPr>
            <p:spPr bwMode="auto">
              <a:xfrm>
                <a:off x="4491" y="3239"/>
                <a:ext cx="116" cy="270"/>
              </a:xfrm>
              <a:prstGeom prst="rect">
                <a:avLst/>
              </a:prstGeom>
              <a:solidFill>
                <a:srgbClr val="000000"/>
              </a:solidFill>
              <a:ln w="9525">
                <a:noFill/>
                <a:miter lim="800000"/>
                <a:headEnd/>
                <a:tailEnd/>
              </a:ln>
            </p:spPr>
            <p:txBody>
              <a:bodyPr/>
              <a:lstStyle/>
              <a:p>
                <a:endParaRPr lang="zh-CN" altLang="en-US"/>
              </a:p>
            </p:txBody>
          </p:sp>
          <p:sp>
            <p:nvSpPr>
              <p:cNvPr id="275513" name="Rectangle 57"/>
              <p:cNvSpPr>
                <a:spLocks noChangeArrowheads="1"/>
              </p:cNvSpPr>
              <p:nvPr/>
            </p:nvSpPr>
            <p:spPr bwMode="auto">
              <a:xfrm>
                <a:off x="4496" y="3251"/>
                <a:ext cx="66" cy="44"/>
              </a:xfrm>
              <a:prstGeom prst="rect">
                <a:avLst/>
              </a:prstGeom>
              <a:solidFill>
                <a:srgbClr val="000000"/>
              </a:solidFill>
              <a:ln w="9525">
                <a:noFill/>
                <a:miter lim="800000"/>
                <a:headEnd/>
                <a:tailEnd/>
              </a:ln>
            </p:spPr>
            <p:txBody>
              <a:bodyPr/>
              <a:lstStyle/>
              <a:p>
                <a:endParaRPr lang="zh-CN" altLang="en-US"/>
              </a:p>
            </p:txBody>
          </p:sp>
          <p:sp>
            <p:nvSpPr>
              <p:cNvPr id="275514" name="Line 58"/>
              <p:cNvSpPr>
                <a:spLocks noChangeShapeType="1"/>
              </p:cNvSpPr>
              <p:nvPr/>
            </p:nvSpPr>
            <p:spPr bwMode="auto">
              <a:xfrm>
                <a:off x="4501" y="3276"/>
                <a:ext cx="51" cy="1"/>
              </a:xfrm>
              <a:prstGeom prst="line">
                <a:avLst/>
              </a:prstGeom>
              <a:noFill/>
              <a:ln w="15875">
                <a:solidFill>
                  <a:srgbClr val="000000"/>
                </a:solidFill>
                <a:round/>
                <a:headEnd/>
                <a:tailEnd/>
              </a:ln>
            </p:spPr>
            <p:txBody>
              <a:bodyPr/>
              <a:lstStyle/>
              <a:p>
                <a:endParaRPr lang="zh-CN" altLang="en-US"/>
              </a:p>
            </p:txBody>
          </p:sp>
          <p:sp>
            <p:nvSpPr>
              <p:cNvPr id="275515" name="Line 59"/>
              <p:cNvSpPr>
                <a:spLocks noChangeShapeType="1"/>
              </p:cNvSpPr>
              <p:nvPr/>
            </p:nvSpPr>
            <p:spPr bwMode="auto">
              <a:xfrm flipH="1">
                <a:off x="4491" y="3452"/>
                <a:ext cx="116" cy="1"/>
              </a:xfrm>
              <a:prstGeom prst="line">
                <a:avLst/>
              </a:prstGeom>
              <a:noFill/>
              <a:ln w="15875">
                <a:solidFill>
                  <a:srgbClr val="000000"/>
                </a:solidFill>
                <a:round/>
                <a:headEnd/>
                <a:tailEnd/>
              </a:ln>
            </p:spPr>
            <p:txBody>
              <a:bodyPr/>
              <a:lstStyle/>
              <a:p>
                <a:endParaRPr lang="zh-CN" altLang="en-US"/>
              </a:p>
            </p:txBody>
          </p:sp>
          <p:sp>
            <p:nvSpPr>
              <p:cNvPr id="275516" name="Line 60"/>
              <p:cNvSpPr>
                <a:spLocks noChangeShapeType="1"/>
              </p:cNvSpPr>
              <p:nvPr/>
            </p:nvSpPr>
            <p:spPr bwMode="auto">
              <a:xfrm flipH="1">
                <a:off x="4491" y="3339"/>
                <a:ext cx="116" cy="1"/>
              </a:xfrm>
              <a:prstGeom prst="line">
                <a:avLst/>
              </a:prstGeom>
              <a:noFill/>
              <a:ln w="15875">
                <a:solidFill>
                  <a:srgbClr val="000000"/>
                </a:solidFill>
                <a:round/>
                <a:headEnd/>
                <a:tailEnd/>
              </a:ln>
            </p:spPr>
            <p:txBody>
              <a:bodyPr/>
              <a:lstStyle/>
              <a:p>
                <a:endParaRPr lang="zh-CN" altLang="en-US"/>
              </a:p>
            </p:txBody>
          </p:sp>
        </p:grpSp>
        <p:grpSp>
          <p:nvGrpSpPr>
            <p:cNvPr id="275517" name="Group 61"/>
            <p:cNvGrpSpPr>
              <a:grpSpLocks/>
            </p:cNvGrpSpPr>
            <p:nvPr/>
          </p:nvGrpSpPr>
          <p:grpSpPr bwMode="auto">
            <a:xfrm>
              <a:off x="4486" y="3170"/>
              <a:ext cx="212" cy="332"/>
              <a:chOff x="4486" y="3170"/>
              <a:chExt cx="212" cy="332"/>
            </a:xfrm>
          </p:grpSpPr>
          <p:sp>
            <p:nvSpPr>
              <p:cNvPr id="275518" name="Freeform 62"/>
              <p:cNvSpPr>
                <a:spLocks/>
              </p:cNvSpPr>
              <p:nvPr/>
            </p:nvSpPr>
            <p:spPr bwMode="auto">
              <a:xfrm>
                <a:off x="4552" y="3170"/>
                <a:ext cx="146" cy="332"/>
              </a:xfrm>
              <a:custGeom>
                <a:avLst/>
                <a:gdLst/>
                <a:ahLst/>
                <a:cxnLst>
                  <a:cxn ang="0">
                    <a:pos x="50" y="332"/>
                  </a:cxn>
                  <a:cxn ang="0">
                    <a:pos x="0" y="50"/>
                  </a:cxn>
                  <a:cxn ang="0">
                    <a:pos x="146" y="0"/>
                  </a:cxn>
                  <a:cxn ang="0">
                    <a:pos x="146" y="269"/>
                  </a:cxn>
                  <a:cxn ang="0">
                    <a:pos x="50" y="332"/>
                  </a:cxn>
                </a:cxnLst>
                <a:rect l="0" t="0" r="r" b="b"/>
                <a:pathLst>
                  <a:path w="146" h="332">
                    <a:moveTo>
                      <a:pt x="50" y="332"/>
                    </a:moveTo>
                    <a:lnTo>
                      <a:pt x="0" y="50"/>
                    </a:lnTo>
                    <a:lnTo>
                      <a:pt x="146" y="0"/>
                    </a:lnTo>
                    <a:lnTo>
                      <a:pt x="146" y="269"/>
                    </a:lnTo>
                    <a:lnTo>
                      <a:pt x="50" y="332"/>
                    </a:lnTo>
                    <a:close/>
                  </a:path>
                </a:pathLst>
              </a:custGeom>
              <a:solidFill>
                <a:srgbClr val="A5A585"/>
              </a:solidFill>
              <a:ln w="9525">
                <a:noFill/>
                <a:round/>
                <a:headEnd/>
                <a:tailEnd/>
              </a:ln>
            </p:spPr>
            <p:txBody>
              <a:bodyPr/>
              <a:lstStyle/>
              <a:p>
                <a:endParaRPr lang="zh-CN" altLang="en-US"/>
              </a:p>
            </p:txBody>
          </p:sp>
          <p:sp>
            <p:nvSpPr>
              <p:cNvPr id="275519" name="Freeform 63"/>
              <p:cNvSpPr>
                <a:spLocks/>
              </p:cNvSpPr>
              <p:nvPr/>
            </p:nvSpPr>
            <p:spPr bwMode="auto">
              <a:xfrm>
                <a:off x="4552" y="3170"/>
                <a:ext cx="146" cy="332"/>
              </a:xfrm>
              <a:custGeom>
                <a:avLst/>
                <a:gdLst/>
                <a:ahLst/>
                <a:cxnLst>
                  <a:cxn ang="0">
                    <a:pos x="50" y="332"/>
                  </a:cxn>
                  <a:cxn ang="0">
                    <a:pos x="0" y="50"/>
                  </a:cxn>
                  <a:cxn ang="0">
                    <a:pos x="146" y="0"/>
                  </a:cxn>
                  <a:cxn ang="0">
                    <a:pos x="146" y="269"/>
                  </a:cxn>
                  <a:cxn ang="0">
                    <a:pos x="50" y="332"/>
                  </a:cxn>
                </a:cxnLst>
                <a:rect l="0" t="0" r="r" b="b"/>
                <a:pathLst>
                  <a:path w="146" h="332">
                    <a:moveTo>
                      <a:pt x="50" y="332"/>
                    </a:moveTo>
                    <a:lnTo>
                      <a:pt x="0" y="50"/>
                    </a:lnTo>
                    <a:lnTo>
                      <a:pt x="146" y="0"/>
                    </a:lnTo>
                    <a:lnTo>
                      <a:pt x="146" y="269"/>
                    </a:lnTo>
                    <a:lnTo>
                      <a:pt x="50" y="332"/>
                    </a:lnTo>
                    <a:close/>
                  </a:path>
                </a:pathLst>
              </a:custGeom>
              <a:solidFill>
                <a:srgbClr val="A5A585"/>
              </a:solidFill>
              <a:ln w="9525">
                <a:noFill/>
                <a:round/>
                <a:headEnd/>
                <a:tailEnd/>
              </a:ln>
            </p:spPr>
            <p:txBody>
              <a:bodyPr/>
              <a:lstStyle/>
              <a:p>
                <a:endParaRPr lang="zh-CN" altLang="en-US"/>
              </a:p>
            </p:txBody>
          </p:sp>
          <p:sp>
            <p:nvSpPr>
              <p:cNvPr id="275520" name="Freeform 64"/>
              <p:cNvSpPr>
                <a:spLocks/>
              </p:cNvSpPr>
              <p:nvPr/>
            </p:nvSpPr>
            <p:spPr bwMode="auto">
              <a:xfrm>
                <a:off x="4486" y="3170"/>
                <a:ext cx="212" cy="62"/>
              </a:xfrm>
              <a:custGeom>
                <a:avLst/>
                <a:gdLst/>
                <a:ahLst/>
                <a:cxnLst>
                  <a:cxn ang="0">
                    <a:pos x="0" y="62"/>
                  </a:cxn>
                  <a:cxn ang="0">
                    <a:pos x="91" y="0"/>
                  </a:cxn>
                  <a:cxn ang="0">
                    <a:pos x="212" y="0"/>
                  </a:cxn>
                  <a:cxn ang="0">
                    <a:pos x="116" y="62"/>
                  </a:cxn>
                  <a:cxn ang="0">
                    <a:pos x="0" y="62"/>
                  </a:cxn>
                </a:cxnLst>
                <a:rect l="0" t="0" r="r" b="b"/>
                <a:pathLst>
                  <a:path w="212" h="62">
                    <a:moveTo>
                      <a:pt x="0" y="62"/>
                    </a:moveTo>
                    <a:lnTo>
                      <a:pt x="91" y="0"/>
                    </a:lnTo>
                    <a:lnTo>
                      <a:pt x="212" y="0"/>
                    </a:lnTo>
                    <a:lnTo>
                      <a:pt x="116" y="62"/>
                    </a:lnTo>
                    <a:lnTo>
                      <a:pt x="0" y="62"/>
                    </a:lnTo>
                    <a:close/>
                  </a:path>
                </a:pathLst>
              </a:custGeom>
              <a:solidFill>
                <a:srgbClr val="C9C9B6"/>
              </a:solidFill>
              <a:ln w="9525">
                <a:noFill/>
                <a:round/>
                <a:headEnd/>
                <a:tailEnd/>
              </a:ln>
            </p:spPr>
            <p:txBody>
              <a:bodyPr/>
              <a:lstStyle/>
              <a:p>
                <a:endParaRPr lang="zh-CN" altLang="en-US"/>
              </a:p>
            </p:txBody>
          </p:sp>
          <p:sp>
            <p:nvSpPr>
              <p:cNvPr id="275521" name="Freeform 65"/>
              <p:cNvSpPr>
                <a:spLocks/>
              </p:cNvSpPr>
              <p:nvPr/>
            </p:nvSpPr>
            <p:spPr bwMode="auto">
              <a:xfrm>
                <a:off x="4486" y="3170"/>
                <a:ext cx="212" cy="62"/>
              </a:xfrm>
              <a:custGeom>
                <a:avLst/>
                <a:gdLst/>
                <a:ahLst/>
                <a:cxnLst>
                  <a:cxn ang="0">
                    <a:pos x="0" y="62"/>
                  </a:cxn>
                  <a:cxn ang="0">
                    <a:pos x="91" y="0"/>
                  </a:cxn>
                  <a:cxn ang="0">
                    <a:pos x="212" y="0"/>
                  </a:cxn>
                  <a:cxn ang="0">
                    <a:pos x="116" y="62"/>
                  </a:cxn>
                  <a:cxn ang="0">
                    <a:pos x="0" y="62"/>
                  </a:cxn>
                </a:cxnLst>
                <a:rect l="0" t="0" r="r" b="b"/>
                <a:pathLst>
                  <a:path w="212" h="62">
                    <a:moveTo>
                      <a:pt x="0" y="62"/>
                    </a:moveTo>
                    <a:lnTo>
                      <a:pt x="91" y="0"/>
                    </a:lnTo>
                    <a:lnTo>
                      <a:pt x="212" y="0"/>
                    </a:lnTo>
                    <a:lnTo>
                      <a:pt x="116" y="62"/>
                    </a:lnTo>
                    <a:lnTo>
                      <a:pt x="0" y="62"/>
                    </a:lnTo>
                    <a:close/>
                  </a:path>
                </a:pathLst>
              </a:custGeom>
              <a:solidFill>
                <a:srgbClr val="C9C9B6"/>
              </a:solidFill>
              <a:ln w="9525">
                <a:noFill/>
                <a:round/>
                <a:headEnd/>
                <a:tailEnd/>
              </a:ln>
            </p:spPr>
            <p:txBody>
              <a:bodyPr/>
              <a:lstStyle/>
              <a:p>
                <a:endParaRPr lang="zh-CN" altLang="en-US"/>
              </a:p>
            </p:txBody>
          </p:sp>
          <p:sp>
            <p:nvSpPr>
              <p:cNvPr id="275522" name="Rectangle 66"/>
              <p:cNvSpPr>
                <a:spLocks noChangeArrowheads="1"/>
              </p:cNvSpPr>
              <p:nvPr/>
            </p:nvSpPr>
            <p:spPr bwMode="auto">
              <a:xfrm>
                <a:off x="4486" y="3232"/>
                <a:ext cx="116" cy="270"/>
              </a:xfrm>
              <a:prstGeom prst="rect">
                <a:avLst/>
              </a:prstGeom>
              <a:solidFill>
                <a:srgbClr val="B7B79D"/>
              </a:solidFill>
              <a:ln w="9525">
                <a:noFill/>
                <a:miter lim="800000"/>
                <a:headEnd/>
                <a:tailEnd/>
              </a:ln>
            </p:spPr>
            <p:txBody>
              <a:bodyPr/>
              <a:lstStyle/>
              <a:p>
                <a:endParaRPr lang="zh-CN" altLang="en-US"/>
              </a:p>
            </p:txBody>
          </p:sp>
          <p:sp>
            <p:nvSpPr>
              <p:cNvPr id="275523" name="Rectangle 67"/>
              <p:cNvSpPr>
                <a:spLocks noChangeArrowheads="1"/>
              </p:cNvSpPr>
              <p:nvPr/>
            </p:nvSpPr>
            <p:spPr bwMode="auto">
              <a:xfrm>
                <a:off x="4491" y="3245"/>
                <a:ext cx="66" cy="44"/>
              </a:xfrm>
              <a:prstGeom prst="rect">
                <a:avLst/>
              </a:prstGeom>
              <a:solidFill>
                <a:srgbClr val="7A7A5A"/>
              </a:solidFill>
              <a:ln w="9525">
                <a:noFill/>
                <a:miter lim="800000"/>
                <a:headEnd/>
                <a:tailEnd/>
              </a:ln>
            </p:spPr>
            <p:txBody>
              <a:bodyPr/>
              <a:lstStyle/>
              <a:p>
                <a:endParaRPr lang="zh-CN" altLang="en-US"/>
              </a:p>
            </p:txBody>
          </p:sp>
          <p:sp>
            <p:nvSpPr>
              <p:cNvPr id="275524" name="Line 68"/>
              <p:cNvSpPr>
                <a:spLocks noChangeShapeType="1"/>
              </p:cNvSpPr>
              <p:nvPr/>
            </p:nvSpPr>
            <p:spPr bwMode="auto">
              <a:xfrm>
                <a:off x="4501" y="3264"/>
                <a:ext cx="41" cy="1"/>
              </a:xfrm>
              <a:prstGeom prst="line">
                <a:avLst/>
              </a:prstGeom>
              <a:noFill/>
              <a:ln w="7938">
                <a:solidFill>
                  <a:srgbClr val="313124"/>
                </a:solidFill>
                <a:round/>
                <a:headEnd/>
                <a:tailEnd/>
              </a:ln>
            </p:spPr>
            <p:txBody>
              <a:bodyPr/>
              <a:lstStyle/>
              <a:p>
                <a:endParaRPr lang="zh-CN" altLang="en-US"/>
              </a:p>
            </p:txBody>
          </p:sp>
          <p:sp>
            <p:nvSpPr>
              <p:cNvPr id="275525" name="Line 69"/>
              <p:cNvSpPr>
                <a:spLocks noChangeShapeType="1"/>
              </p:cNvSpPr>
              <p:nvPr/>
            </p:nvSpPr>
            <p:spPr bwMode="auto">
              <a:xfrm flipH="1">
                <a:off x="4491" y="3446"/>
                <a:ext cx="106" cy="1"/>
              </a:xfrm>
              <a:prstGeom prst="line">
                <a:avLst/>
              </a:prstGeom>
              <a:noFill/>
              <a:ln w="7938">
                <a:solidFill>
                  <a:srgbClr val="313124"/>
                </a:solidFill>
                <a:round/>
                <a:headEnd/>
                <a:tailEnd/>
              </a:ln>
            </p:spPr>
            <p:txBody>
              <a:bodyPr/>
              <a:lstStyle/>
              <a:p>
                <a:endParaRPr lang="zh-CN" altLang="en-US"/>
              </a:p>
            </p:txBody>
          </p:sp>
          <p:sp>
            <p:nvSpPr>
              <p:cNvPr id="275526" name="Line 70"/>
              <p:cNvSpPr>
                <a:spLocks noChangeShapeType="1"/>
              </p:cNvSpPr>
              <p:nvPr/>
            </p:nvSpPr>
            <p:spPr bwMode="auto">
              <a:xfrm flipH="1">
                <a:off x="4491" y="3333"/>
                <a:ext cx="106" cy="1"/>
              </a:xfrm>
              <a:prstGeom prst="line">
                <a:avLst/>
              </a:prstGeom>
              <a:noFill/>
              <a:ln w="7938">
                <a:solidFill>
                  <a:srgbClr val="313124"/>
                </a:solidFill>
                <a:round/>
                <a:headEnd/>
                <a:tailEnd/>
              </a:ln>
            </p:spPr>
            <p:txBody>
              <a:bodyPr/>
              <a:lstStyle/>
              <a:p>
                <a:endParaRPr lang="zh-CN" altLang="en-US"/>
              </a:p>
            </p:txBody>
          </p:sp>
        </p:grpSp>
      </p:grpSp>
      <p:grpSp>
        <p:nvGrpSpPr>
          <p:cNvPr id="275527" name="Group 71"/>
          <p:cNvGrpSpPr>
            <a:grpSpLocks/>
          </p:cNvGrpSpPr>
          <p:nvPr/>
        </p:nvGrpSpPr>
        <p:grpSpPr bwMode="auto">
          <a:xfrm>
            <a:off x="7989888" y="5518150"/>
            <a:ext cx="390525" cy="661988"/>
            <a:chOff x="4260" y="3515"/>
            <a:chExt cx="216" cy="339"/>
          </a:xfrm>
        </p:grpSpPr>
        <p:grpSp>
          <p:nvGrpSpPr>
            <p:cNvPr id="275528" name="Group 72"/>
            <p:cNvGrpSpPr>
              <a:grpSpLocks/>
            </p:cNvGrpSpPr>
            <p:nvPr/>
          </p:nvGrpSpPr>
          <p:grpSpPr bwMode="auto">
            <a:xfrm>
              <a:off x="4265" y="3521"/>
              <a:ext cx="211" cy="333"/>
              <a:chOff x="4265" y="3521"/>
              <a:chExt cx="211" cy="333"/>
            </a:xfrm>
          </p:grpSpPr>
          <p:sp>
            <p:nvSpPr>
              <p:cNvPr id="275529" name="Freeform 73"/>
              <p:cNvSpPr>
                <a:spLocks/>
              </p:cNvSpPr>
              <p:nvPr/>
            </p:nvSpPr>
            <p:spPr bwMode="auto">
              <a:xfrm>
                <a:off x="4330" y="3521"/>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75530" name="Freeform 74"/>
              <p:cNvSpPr>
                <a:spLocks/>
              </p:cNvSpPr>
              <p:nvPr/>
            </p:nvSpPr>
            <p:spPr bwMode="auto">
              <a:xfrm>
                <a:off x="4330" y="3521"/>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75531" name="Freeform 75"/>
              <p:cNvSpPr>
                <a:spLocks/>
              </p:cNvSpPr>
              <p:nvPr/>
            </p:nvSpPr>
            <p:spPr bwMode="auto">
              <a:xfrm>
                <a:off x="4265" y="3521"/>
                <a:ext cx="211" cy="63"/>
              </a:xfrm>
              <a:custGeom>
                <a:avLst/>
                <a:gdLst/>
                <a:ahLst/>
                <a:cxnLst>
                  <a:cxn ang="0">
                    <a:pos x="0" y="63"/>
                  </a:cxn>
                  <a:cxn ang="0">
                    <a:pos x="90" y="0"/>
                  </a:cxn>
                  <a:cxn ang="0">
                    <a:pos x="211" y="0"/>
                  </a:cxn>
                  <a:cxn ang="0">
                    <a:pos x="115" y="63"/>
                  </a:cxn>
                  <a:cxn ang="0">
                    <a:pos x="0" y="63"/>
                  </a:cxn>
                </a:cxnLst>
                <a:rect l="0" t="0" r="r" b="b"/>
                <a:pathLst>
                  <a:path w="211" h="63">
                    <a:moveTo>
                      <a:pt x="0" y="63"/>
                    </a:moveTo>
                    <a:lnTo>
                      <a:pt x="90" y="0"/>
                    </a:lnTo>
                    <a:lnTo>
                      <a:pt x="211" y="0"/>
                    </a:lnTo>
                    <a:lnTo>
                      <a:pt x="115" y="63"/>
                    </a:lnTo>
                    <a:lnTo>
                      <a:pt x="0" y="63"/>
                    </a:lnTo>
                    <a:close/>
                  </a:path>
                </a:pathLst>
              </a:custGeom>
              <a:solidFill>
                <a:srgbClr val="000000"/>
              </a:solidFill>
              <a:ln w="9525">
                <a:noFill/>
                <a:round/>
                <a:headEnd/>
                <a:tailEnd/>
              </a:ln>
            </p:spPr>
            <p:txBody>
              <a:bodyPr/>
              <a:lstStyle/>
              <a:p>
                <a:endParaRPr lang="zh-CN" altLang="en-US"/>
              </a:p>
            </p:txBody>
          </p:sp>
          <p:sp>
            <p:nvSpPr>
              <p:cNvPr id="275532" name="Freeform 76"/>
              <p:cNvSpPr>
                <a:spLocks/>
              </p:cNvSpPr>
              <p:nvPr/>
            </p:nvSpPr>
            <p:spPr bwMode="auto">
              <a:xfrm>
                <a:off x="4265" y="3521"/>
                <a:ext cx="211" cy="63"/>
              </a:xfrm>
              <a:custGeom>
                <a:avLst/>
                <a:gdLst/>
                <a:ahLst/>
                <a:cxnLst>
                  <a:cxn ang="0">
                    <a:pos x="0" y="63"/>
                  </a:cxn>
                  <a:cxn ang="0">
                    <a:pos x="90" y="0"/>
                  </a:cxn>
                  <a:cxn ang="0">
                    <a:pos x="211" y="0"/>
                  </a:cxn>
                  <a:cxn ang="0">
                    <a:pos x="115" y="63"/>
                  </a:cxn>
                  <a:cxn ang="0">
                    <a:pos x="0" y="63"/>
                  </a:cxn>
                </a:cxnLst>
                <a:rect l="0" t="0" r="r" b="b"/>
                <a:pathLst>
                  <a:path w="211" h="63">
                    <a:moveTo>
                      <a:pt x="0" y="63"/>
                    </a:moveTo>
                    <a:lnTo>
                      <a:pt x="90" y="0"/>
                    </a:lnTo>
                    <a:lnTo>
                      <a:pt x="211" y="0"/>
                    </a:lnTo>
                    <a:lnTo>
                      <a:pt x="115" y="63"/>
                    </a:lnTo>
                    <a:lnTo>
                      <a:pt x="0" y="63"/>
                    </a:lnTo>
                    <a:close/>
                  </a:path>
                </a:pathLst>
              </a:custGeom>
              <a:solidFill>
                <a:srgbClr val="000000"/>
              </a:solidFill>
              <a:ln w="9525">
                <a:noFill/>
                <a:round/>
                <a:headEnd/>
                <a:tailEnd/>
              </a:ln>
            </p:spPr>
            <p:txBody>
              <a:bodyPr/>
              <a:lstStyle/>
              <a:p>
                <a:endParaRPr lang="zh-CN" altLang="en-US"/>
              </a:p>
            </p:txBody>
          </p:sp>
          <p:sp>
            <p:nvSpPr>
              <p:cNvPr id="275533" name="Rectangle 77"/>
              <p:cNvSpPr>
                <a:spLocks noChangeArrowheads="1"/>
              </p:cNvSpPr>
              <p:nvPr/>
            </p:nvSpPr>
            <p:spPr bwMode="auto">
              <a:xfrm>
                <a:off x="4265" y="3584"/>
                <a:ext cx="115" cy="270"/>
              </a:xfrm>
              <a:prstGeom prst="rect">
                <a:avLst/>
              </a:prstGeom>
              <a:solidFill>
                <a:srgbClr val="000000"/>
              </a:solidFill>
              <a:ln w="9525">
                <a:noFill/>
                <a:miter lim="800000"/>
                <a:headEnd/>
                <a:tailEnd/>
              </a:ln>
            </p:spPr>
            <p:txBody>
              <a:bodyPr/>
              <a:lstStyle/>
              <a:p>
                <a:endParaRPr lang="zh-CN" altLang="en-US"/>
              </a:p>
            </p:txBody>
          </p:sp>
          <p:sp>
            <p:nvSpPr>
              <p:cNvPr id="275534" name="Rectangle 78"/>
              <p:cNvSpPr>
                <a:spLocks noChangeArrowheads="1"/>
              </p:cNvSpPr>
              <p:nvPr/>
            </p:nvSpPr>
            <p:spPr bwMode="auto">
              <a:xfrm>
                <a:off x="4270" y="3596"/>
                <a:ext cx="65" cy="44"/>
              </a:xfrm>
              <a:prstGeom prst="rect">
                <a:avLst/>
              </a:prstGeom>
              <a:solidFill>
                <a:srgbClr val="000000"/>
              </a:solidFill>
              <a:ln w="9525">
                <a:noFill/>
                <a:miter lim="800000"/>
                <a:headEnd/>
                <a:tailEnd/>
              </a:ln>
            </p:spPr>
            <p:txBody>
              <a:bodyPr/>
              <a:lstStyle/>
              <a:p>
                <a:endParaRPr lang="zh-CN" altLang="en-US"/>
              </a:p>
            </p:txBody>
          </p:sp>
          <p:sp>
            <p:nvSpPr>
              <p:cNvPr id="275535" name="Line 79"/>
              <p:cNvSpPr>
                <a:spLocks noChangeShapeType="1"/>
              </p:cNvSpPr>
              <p:nvPr/>
            </p:nvSpPr>
            <p:spPr bwMode="auto">
              <a:xfrm>
                <a:off x="4275" y="3622"/>
                <a:ext cx="50" cy="1"/>
              </a:xfrm>
              <a:prstGeom prst="line">
                <a:avLst/>
              </a:prstGeom>
              <a:noFill/>
              <a:ln w="15875">
                <a:solidFill>
                  <a:srgbClr val="000000"/>
                </a:solidFill>
                <a:round/>
                <a:headEnd/>
                <a:tailEnd/>
              </a:ln>
            </p:spPr>
            <p:txBody>
              <a:bodyPr/>
              <a:lstStyle/>
              <a:p>
                <a:endParaRPr lang="zh-CN" altLang="en-US"/>
              </a:p>
            </p:txBody>
          </p:sp>
          <p:sp>
            <p:nvSpPr>
              <p:cNvPr id="275536" name="Line 80"/>
              <p:cNvSpPr>
                <a:spLocks noChangeShapeType="1"/>
              </p:cNvSpPr>
              <p:nvPr/>
            </p:nvSpPr>
            <p:spPr bwMode="auto">
              <a:xfrm flipH="1">
                <a:off x="4265" y="3797"/>
                <a:ext cx="115" cy="1"/>
              </a:xfrm>
              <a:prstGeom prst="line">
                <a:avLst/>
              </a:prstGeom>
              <a:noFill/>
              <a:ln w="15875">
                <a:solidFill>
                  <a:srgbClr val="000000"/>
                </a:solidFill>
                <a:round/>
                <a:headEnd/>
                <a:tailEnd/>
              </a:ln>
            </p:spPr>
            <p:txBody>
              <a:bodyPr/>
              <a:lstStyle/>
              <a:p>
                <a:endParaRPr lang="zh-CN" altLang="en-US"/>
              </a:p>
            </p:txBody>
          </p:sp>
          <p:sp>
            <p:nvSpPr>
              <p:cNvPr id="275537" name="Line 81"/>
              <p:cNvSpPr>
                <a:spLocks noChangeShapeType="1"/>
              </p:cNvSpPr>
              <p:nvPr/>
            </p:nvSpPr>
            <p:spPr bwMode="auto">
              <a:xfrm flipH="1">
                <a:off x="4265" y="3684"/>
                <a:ext cx="115" cy="1"/>
              </a:xfrm>
              <a:prstGeom prst="line">
                <a:avLst/>
              </a:prstGeom>
              <a:noFill/>
              <a:ln w="15875">
                <a:solidFill>
                  <a:srgbClr val="000000"/>
                </a:solidFill>
                <a:round/>
                <a:headEnd/>
                <a:tailEnd/>
              </a:ln>
            </p:spPr>
            <p:txBody>
              <a:bodyPr/>
              <a:lstStyle/>
              <a:p>
                <a:endParaRPr lang="zh-CN" altLang="en-US"/>
              </a:p>
            </p:txBody>
          </p:sp>
        </p:grpSp>
        <p:grpSp>
          <p:nvGrpSpPr>
            <p:cNvPr id="275538" name="Group 82"/>
            <p:cNvGrpSpPr>
              <a:grpSpLocks/>
            </p:cNvGrpSpPr>
            <p:nvPr/>
          </p:nvGrpSpPr>
          <p:grpSpPr bwMode="auto">
            <a:xfrm>
              <a:off x="4260" y="3515"/>
              <a:ext cx="211" cy="332"/>
              <a:chOff x="4260" y="3515"/>
              <a:chExt cx="211" cy="332"/>
            </a:xfrm>
          </p:grpSpPr>
          <p:sp>
            <p:nvSpPr>
              <p:cNvPr id="275539" name="Freeform 83"/>
              <p:cNvSpPr>
                <a:spLocks/>
              </p:cNvSpPr>
              <p:nvPr/>
            </p:nvSpPr>
            <p:spPr bwMode="auto">
              <a:xfrm>
                <a:off x="4325" y="3515"/>
                <a:ext cx="146" cy="332"/>
              </a:xfrm>
              <a:custGeom>
                <a:avLst/>
                <a:gdLst/>
                <a:ahLst/>
                <a:cxnLst>
                  <a:cxn ang="0">
                    <a:pos x="50" y="332"/>
                  </a:cxn>
                  <a:cxn ang="0">
                    <a:pos x="0" y="50"/>
                  </a:cxn>
                  <a:cxn ang="0">
                    <a:pos x="146" y="0"/>
                  </a:cxn>
                  <a:cxn ang="0">
                    <a:pos x="146" y="270"/>
                  </a:cxn>
                  <a:cxn ang="0">
                    <a:pos x="50" y="332"/>
                  </a:cxn>
                </a:cxnLst>
                <a:rect l="0" t="0" r="r" b="b"/>
                <a:pathLst>
                  <a:path w="146" h="332">
                    <a:moveTo>
                      <a:pt x="50" y="332"/>
                    </a:moveTo>
                    <a:lnTo>
                      <a:pt x="0" y="50"/>
                    </a:lnTo>
                    <a:lnTo>
                      <a:pt x="146" y="0"/>
                    </a:lnTo>
                    <a:lnTo>
                      <a:pt x="146" y="270"/>
                    </a:lnTo>
                    <a:lnTo>
                      <a:pt x="50" y="332"/>
                    </a:lnTo>
                    <a:close/>
                  </a:path>
                </a:pathLst>
              </a:custGeom>
              <a:solidFill>
                <a:srgbClr val="A5A585"/>
              </a:solidFill>
              <a:ln w="9525">
                <a:noFill/>
                <a:round/>
                <a:headEnd/>
                <a:tailEnd/>
              </a:ln>
            </p:spPr>
            <p:txBody>
              <a:bodyPr/>
              <a:lstStyle/>
              <a:p>
                <a:endParaRPr lang="zh-CN" altLang="en-US"/>
              </a:p>
            </p:txBody>
          </p:sp>
          <p:sp>
            <p:nvSpPr>
              <p:cNvPr id="275540" name="Freeform 84"/>
              <p:cNvSpPr>
                <a:spLocks/>
              </p:cNvSpPr>
              <p:nvPr/>
            </p:nvSpPr>
            <p:spPr bwMode="auto">
              <a:xfrm>
                <a:off x="4325" y="3515"/>
                <a:ext cx="146" cy="332"/>
              </a:xfrm>
              <a:custGeom>
                <a:avLst/>
                <a:gdLst/>
                <a:ahLst/>
                <a:cxnLst>
                  <a:cxn ang="0">
                    <a:pos x="50" y="332"/>
                  </a:cxn>
                  <a:cxn ang="0">
                    <a:pos x="0" y="50"/>
                  </a:cxn>
                  <a:cxn ang="0">
                    <a:pos x="146" y="0"/>
                  </a:cxn>
                  <a:cxn ang="0">
                    <a:pos x="146" y="270"/>
                  </a:cxn>
                  <a:cxn ang="0">
                    <a:pos x="50" y="332"/>
                  </a:cxn>
                </a:cxnLst>
                <a:rect l="0" t="0" r="r" b="b"/>
                <a:pathLst>
                  <a:path w="146" h="332">
                    <a:moveTo>
                      <a:pt x="50" y="332"/>
                    </a:moveTo>
                    <a:lnTo>
                      <a:pt x="0" y="50"/>
                    </a:lnTo>
                    <a:lnTo>
                      <a:pt x="146" y="0"/>
                    </a:lnTo>
                    <a:lnTo>
                      <a:pt x="146" y="270"/>
                    </a:lnTo>
                    <a:lnTo>
                      <a:pt x="50" y="332"/>
                    </a:lnTo>
                    <a:close/>
                  </a:path>
                </a:pathLst>
              </a:custGeom>
              <a:solidFill>
                <a:srgbClr val="A5A585"/>
              </a:solidFill>
              <a:ln w="9525">
                <a:noFill/>
                <a:round/>
                <a:headEnd/>
                <a:tailEnd/>
              </a:ln>
            </p:spPr>
            <p:txBody>
              <a:bodyPr/>
              <a:lstStyle/>
              <a:p>
                <a:endParaRPr lang="zh-CN" altLang="en-US"/>
              </a:p>
            </p:txBody>
          </p:sp>
          <p:sp>
            <p:nvSpPr>
              <p:cNvPr id="275541" name="Freeform 85"/>
              <p:cNvSpPr>
                <a:spLocks/>
              </p:cNvSpPr>
              <p:nvPr/>
            </p:nvSpPr>
            <p:spPr bwMode="auto">
              <a:xfrm>
                <a:off x="4260" y="3515"/>
                <a:ext cx="211" cy="63"/>
              </a:xfrm>
              <a:custGeom>
                <a:avLst/>
                <a:gdLst/>
                <a:ahLst/>
                <a:cxnLst>
                  <a:cxn ang="0">
                    <a:pos x="0" y="63"/>
                  </a:cxn>
                  <a:cxn ang="0">
                    <a:pos x="90" y="0"/>
                  </a:cxn>
                  <a:cxn ang="0">
                    <a:pos x="211" y="0"/>
                  </a:cxn>
                  <a:cxn ang="0">
                    <a:pos x="115" y="63"/>
                  </a:cxn>
                  <a:cxn ang="0">
                    <a:pos x="0" y="63"/>
                  </a:cxn>
                </a:cxnLst>
                <a:rect l="0" t="0" r="r" b="b"/>
                <a:pathLst>
                  <a:path w="211" h="63">
                    <a:moveTo>
                      <a:pt x="0" y="63"/>
                    </a:moveTo>
                    <a:lnTo>
                      <a:pt x="90" y="0"/>
                    </a:lnTo>
                    <a:lnTo>
                      <a:pt x="211" y="0"/>
                    </a:lnTo>
                    <a:lnTo>
                      <a:pt x="115" y="63"/>
                    </a:lnTo>
                    <a:lnTo>
                      <a:pt x="0" y="63"/>
                    </a:lnTo>
                    <a:close/>
                  </a:path>
                </a:pathLst>
              </a:custGeom>
              <a:solidFill>
                <a:srgbClr val="C9C9B6"/>
              </a:solidFill>
              <a:ln w="9525">
                <a:noFill/>
                <a:round/>
                <a:headEnd/>
                <a:tailEnd/>
              </a:ln>
            </p:spPr>
            <p:txBody>
              <a:bodyPr/>
              <a:lstStyle/>
              <a:p>
                <a:endParaRPr lang="zh-CN" altLang="en-US"/>
              </a:p>
            </p:txBody>
          </p:sp>
          <p:sp>
            <p:nvSpPr>
              <p:cNvPr id="275542" name="Freeform 86"/>
              <p:cNvSpPr>
                <a:spLocks/>
              </p:cNvSpPr>
              <p:nvPr/>
            </p:nvSpPr>
            <p:spPr bwMode="auto">
              <a:xfrm>
                <a:off x="4260" y="3515"/>
                <a:ext cx="211" cy="63"/>
              </a:xfrm>
              <a:custGeom>
                <a:avLst/>
                <a:gdLst/>
                <a:ahLst/>
                <a:cxnLst>
                  <a:cxn ang="0">
                    <a:pos x="0" y="63"/>
                  </a:cxn>
                  <a:cxn ang="0">
                    <a:pos x="90" y="0"/>
                  </a:cxn>
                  <a:cxn ang="0">
                    <a:pos x="211" y="0"/>
                  </a:cxn>
                  <a:cxn ang="0">
                    <a:pos x="115" y="63"/>
                  </a:cxn>
                  <a:cxn ang="0">
                    <a:pos x="0" y="63"/>
                  </a:cxn>
                </a:cxnLst>
                <a:rect l="0" t="0" r="r" b="b"/>
                <a:pathLst>
                  <a:path w="211" h="63">
                    <a:moveTo>
                      <a:pt x="0" y="63"/>
                    </a:moveTo>
                    <a:lnTo>
                      <a:pt x="90" y="0"/>
                    </a:lnTo>
                    <a:lnTo>
                      <a:pt x="211" y="0"/>
                    </a:lnTo>
                    <a:lnTo>
                      <a:pt x="115" y="63"/>
                    </a:lnTo>
                    <a:lnTo>
                      <a:pt x="0" y="63"/>
                    </a:lnTo>
                    <a:close/>
                  </a:path>
                </a:pathLst>
              </a:custGeom>
              <a:solidFill>
                <a:srgbClr val="C9C9B6"/>
              </a:solidFill>
              <a:ln w="9525">
                <a:noFill/>
                <a:round/>
                <a:headEnd/>
                <a:tailEnd/>
              </a:ln>
            </p:spPr>
            <p:txBody>
              <a:bodyPr/>
              <a:lstStyle/>
              <a:p>
                <a:endParaRPr lang="zh-CN" altLang="en-US"/>
              </a:p>
            </p:txBody>
          </p:sp>
          <p:sp>
            <p:nvSpPr>
              <p:cNvPr id="275543" name="Rectangle 87"/>
              <p:cNvSpPr>
                <a:spLocks noChangeArrowheads="1"/>
              </p:cNvSpPr>
              <p:nvPr/>
            </p:nvSpPr>
            <p:spPr bwMode="auto">
              <a:xfrm>
                <a:off x="4260" y="3578"/>
                <a:ext cx="115" cy="269"/>
              </a:xfrm>
              <a:prstGeom prst="rect">
                <a:avLst/>
              </a:prstGeom>
              <a:solidFill>
                <a:srgbClr val="B7B79D"/>
              </a:solidFill>
              <a:ln w="9525">
                <a:noFill/>
                <a:miter lim="800000"/>
                <a:headEnd/>
                <a:tailEnd/>
              </a:ln>
            </p:spPr>
            <p:txBody>
              <a:bodyPr/>
              <a:lstStyle/>
              <a:p>
                <a:endParaRPr lang="zh-CN" altLang="en-US"/>
              </a:p>
            </p:txBody>
          </p:sp>
          <p:sp>
            <p:nvSpPr>
              <p:cNvPr id="275544" name="Rectangle 88"/>
              <p:cNvSpPr>
                <a:spLocks noChangeArrowheads="1"/>
              </p:cNvSpPr>
              <p:nvPr/>
            </p:nvSpPr>
            <p:spPr bwMode="auto">
              <a:xfrm>
                <a:off x="4265" y="3590"/>
                <a:ext cx="65" cy="44"/>
              </a:xfrm>
              <a:prstGeom prst="rect">
                <a:avLst/>
              </a:prstGeom>
              <a:solidFill>
                <a:srgbClr val="7A7A5A"/>
              </a:solidFill>
              <a:ln w="9525">
                <a:noFill/>
                <a:miter lim="800000"/>
                <a:headEnd/>
                <a:tailEnd/>
              </a:ln>
            </p:spPr>
            <p:txBody>
              <a:bodyPr/>
              <a:lstStyle/>
              <a:p>
                <a:endParaRPr lang="zh-CN" altLang="en-US"/>
              </a:p>
            </p:txBody>
          </p:sp>
          <p:sp>
            <p:nvSpPr>
              <p:cNvPr id="275545" name="Line 89"/>
              <p:cNvSpPr>
                <a:spLocks noChangeShapeType="1"/>
              </p:cNvSpPr>
              <p:nvPr/>
            </p:nvSpPr>
            <p:spPr bwMode="auto">
              <a:xfrm>
                <a:off x="4275" y="3609"/>
                <a:ext cx="40" cy="1"/>
              </a:xfrm>
              <a:prstGeom prst="line">
                <a:avLst/>
              </a:prstGeom>
              <a:noFill/>
              <a:ln w="7938">
                <a:solidFill>
                  <a:srgbClr val="313124"/>
                </a:solidFill>
                <a:round/>
                <a:headEnd/>
                <a:tailEnd/>
              </a:ln>
            </p:spPr>
            <p:txBody>
              <a:bodyPr/>
              <a:lstStyle/>
              <a:p>
                <a:endParaRPr lang="zh-CN" altLang="en-US"/>
              </a:p>
            </p:txBody>
          </p:sp>
          <p:sp>
            <p:nvSpPr>
              <p:cNvPr id="275546" name="Line 90"/>
              <p:cNvSpPr>
                <a:spLocks noChangeShapeType="1"/>
              </p:cNvSpPr>
              <p:nvPr/>
            </p:nvSpPr>
            <p:spPr bwMode="auto">
              <a:xfrm flipH="1">
                <a:off x="4265" y="3791"/>
                <a:ext cx="105" cy="1"/>
              </a:xfrm>
              <a:prstGeom prst="line">
                <a:avLst/>
              </a:prstGeom>
              <a:noFill/>
              <a:ln w="7938">
                <a:solidFill>
                  <a:srgbClr val="313124"/>
                </a:solidFill>
                <a:round/>
                <a:headEnd/>
                <a:tailEnd/>
              </a:ln>
            </p:spPr>
            <p:txBody>
              <a:bodyPr/>
              <a:lstStyle/>
              <a:p>
                <a:endParaRPr lang="zh-CN" altLang="en-US"/>
              </a:p>
            </p:txBody>
          </p:sp>
          <p:sp>
            <p:nvSpPr>
              <p:cNvPr id="275547" name="Line 91"/>
              <p:cNvSpPr>
                <a:spLocks noChangeShapeType="1"/>
              </p:cNvSpPr>
              <p:nvPr/>
            </p:nvSpPr>
            <p:spPr bwMode="auto">
              <a:xfrm flipH="1">
                <a:off x="4265" y="3678"/>
                <a:ext cx="105" cy="1"/>
              </a:xfrm>
              <a:prstGeom prst="line">
                <a:avLst/>
              </a:prstGeom>
              <a:noFill/>
              <a:ln w="7938">
                <a:solidFill>
                  <a:srgbClr val="313124"/>
                </a:solidFill>
                <a:round/>
                <a:headEnd/>
                <a:tailEnd/>
              </a:ln>
            </p:spPr>
            <p:txBody>
              <a:bodyPr/>
              <a:lstStyle/>
              <a:p>
                <a:endParaRPr lang="zh-CN" altLang="en-US"/>
              </a:p>
            </p:txBody>
          </p:sp>
        </p:grpSp>
      </p:grpSp>
      <p:sp>
        <p:nvSpPr>
          <p:cNvPr id="275548" name="Rectangle 92"/>
          <p:cNvSpPr>
            <a:spLocks noChangeArrowheads="1"/>
          </p:cNvSpPr>
          <p:nvPr/>
        </p:nvSpPr>
        <p:spPr bwMode="auto">
          <a:xfrm>
            <a:off x="2109788" y="3444875"/>
            <a:ext cx="30162" cy="2598738"/>
          </a:xfrm>
          <a:prstGeom prst="rect">
            <a:avLst/>
          </a:prstGeom>
          <a:solidFill>
            <a:srgbClr val="000000"/>
          </a:solidFill>
          <a:ln w="28575">
            <a:solidFill>
              <a:srgbClr val="333399"/>
            </a:solidFill>
            <a:miter lim="800000"/>
            <a:headEnd/>
            <a:tailEnd/>
          </a:ln>
        </p:spPr>
        <p:txBody>
          <a:bodyPr/>
          <a:lstStyle/>
          <a:p>
            <a:endParaRPr lang="zh-CN" altLang="en-US"/>
          </a:p>
        </p:txBody>
      </p:sp>
      <p:sp>
        <p:nvSpPr>
          <p:cNvPr id="275549" name="Line 93"/>
          <p:cNvSpPr>
            <a:spLocks noChangeShapeType="1"/>
          </p:cNvSpPr>
          <p:nvPr/>
        </p:nvSpPr>
        <p:spPr bwMode="auto">
          <a:xfrm>
            <a:off x="1303338" y="3825875"/>
            <a:ext cx="820737" cy="3175"/>
          </a:xfrm>
          <a:prstGeom prst="line">
            <a:avLst/>
          </a:prstGeom>
          <a:noFill/>
          <a:ln w="28575">
            <a:solidFill>
              <a:srgbClr val="333399"/>
            </a:solidFill>
            <a:round/>
            <a:headEnd/>
            <a:tailEnd/>
          </a:ln>
        </p:spPr>
        <p:txBody>
          <a:bodyPr/>
          <a:lstStyle/>
          <a:p>
            <a:endParaRPr lang="zh-CN" altLang="en-US"/>
          </a:p>
        </p:txBody>
      </p:sp>
      <p:sp>
        <p:nvSpPr>
          <p:cNvPr id="275550" name="Line 94"/>
          <p:cNvSpPr>
            <a:spLocks noChangeShapeType="1"/>
          </p:cNvSpPr>
          <p:nvPr/>
        </p:nvSpPr>
        <p:spPr bwMode="auto">
          <a:xfrm>
            <a:off x="1549400" y="4535488"/>
            <a:ext cx="574675" cy="1587"/>
          </a:xfrm>
          <a:prstGeom prst="line">
            <a:avLst/>
          </a:prstGeom>
          <a:noFill/>
          <a:ln w="28575">
            <a:solidFill>
              <a:srgbClr val="333399"/>
            </a:solidFill>
            <a:round/>
            <a:headEnd/>
            <a:tailEnd/>
          </a:ln>
        </p:spPr>
        <p:txBody>
          <a:bodyPr/>
          <a:lstStyle/>
          <a:p>
            <a:endParaRPr lang="zh-CN" altLang="en-US"/>
          </a:p>
        </p:txBody>
      </p:sp>
      <p:sp>
        <p:nvSpPr>
          <p:cNvPr id="275551" name="Line 95"/>
          <p:cNvSpPr>
            <a:spLocks noChangeShapeType="1"/>
          </p:cNvSpPr>
          <p:nvPr/>
        </p:nvSpPr>
        <p:spPr bwMode="auto">
          <a:xfrm>
            <a:off x="890588" y="5037138"/>
            <a:ext cx="1233487" cy="3175"/>
          </a:xfrm>
          <a:prstGeom prst="line">
            <a:avLst/>
          </a:prstGeom>
          <a:noFill/>
          <a:ln w="28575">
            <a:solidFill>
              <a:srgbClr val="333399"/>
            </a:solidFill>
            <a:round/>
            <a:headEnd/>
            <a:tailEnd/>
          </a:ln>
        </p:spPr>
        <p:txBody>
          <a:bodyPr/>
          <a:lstStyle/>
          <a:p>
            <a:endParaRPr lang="zh-CN" altLang="en-US"/>
          </a:p>
        </p:txBody>
      </p:sp>
      <p:sp>
        <p:nvSpPr>
          <p:cNvPr id="275552" name="Line 96"/>
          <p:cNvSpPr>
            <a:spLocks noChangeShapeType="1"/>
          </p:cNvSpPr>
          <p:nvPr/>
        </p:nvSpPr>
        <p:spPr bwMode="auto">
          <a:xfrm>
            <a:off x="1384300" y="5654675"/>
            <a:ext cx="739775" cy="3175"/>
          </a:xfrm>
          <a:prstGeom prst="line">
            <a:avLst/>
          </a:prstGeom>
          <a:noFill/>
          <a:ln w="28575">
            <a:solidFill>
              <a:srgbClr val="333399"/>
            </a:solidFill>
            <a:round/>
            <a:headEnd/>
            <a:tailEnd/>
          </a:ln>
        </p:spPr>
        <p:txBody>
          <a:bodyPr/>
          <a:lstStyle/>
          <a:p>
            <a:endParaRPr lang="zh-CN" altLang="en-US"/>
          </a:p>
        </p:txBody>
      </p:sp>
      <p:sp>
        <p:nvSpPr>
          <p:cNvPr id="275553" name="Line 97"/>
          <p:cNvSpPr>
            <a:spLocks noChangeShapeType="1"/>
          </p:cNvSpPr>
          <p:nvPr/>
        </p:nvSpPr>
        <p:spPr bwMode="auto">
          <a:xfrm>
            <a:off x="2124075" y="5832475"/>
            <a:ext cx="411163" cy="3175"/>
          </a:xfrm>
          <a:prstGeom prst="line">
            <a:avLst/>
          </a:prstGeom>
          <a:noFill/>
          <a:ln w="28575">
            <a:solidFill>
              <a:srgbClr val="333399"/>
            </a:solidFill>
            <a:round/>
            <a:headEnd/>
            <a:tailEnd/>
          </a:ln>
        </p:spPr>
        <p:txBody>
          <a:bodyPr/>
          <a:lstStyle/>
          <a:p>
            <a:endParaRPr lang="zh-CN" altLang="en-US"/>
          </a:p>
        </p:txBody>
      </p:sp>
      <p:sp>
        <p:nvSpPr>
          <p:cNvPr id="275554" name="Line 98"/>
          <p:cNvSpPr>
            <a:spLocks noChangeShapeType="1"/>
          </p:cNvSpPr>
          <p:nvPr/>
        </p:nvSpPr>
        <p:spPr bwMode="auto">
          <a:xfrm flipV="1">
            <a:off x="2916238" y="4868863"/>
            <a:ext cx="719137" cy="647700"/>
          </a:xfrm>
          <a:prstGeom prst="line">
            <a:avLst/>
          </a:prstGeom>
          <a:noFill/>
          <a:ln w="28575">
            <a:solidFill>
              <a:srgbClr val="333399"/>
            </a:solidFill>
            <a:round/>
            <a:headEnd/>
            <a:tailEnd/>
          </a:ln>
          <a:effectLst/>
        </p:spPr>
        <p:txBody>
          <a:bodyPr/>
          <a:lstStyle/>
          <a:p>
            <a:endParaRPr lang="zh-CN" altLang="en-US"/>
          </a:p>
        </p:txBody>
      </p:sp>
      <p:sp>
        <p:nvSpPr>
          <p:cNvPr id="275555" name="Line 99"/>
          <p:cNvSpPr>
            <a:spLocks noChangeShapeType="1"/>
          </p:cNvSpPr>
          <p:nvPr/>
        </p:nvSpPr>
        <p:spPr bwMode="auto">
          <a:xfrm>
            <a:off x="2124075" y="4772025"/>
            <a:ext cx="1398588" cy="1588"/>
          </a:xfrm>
          <a:prstGeom prst="line">
            <a:avLst/>
          </a:prstGeom>
          <a:noFill/>
          <a:ln w="28575">
            <a:solidFill>
              <a:srgbClr val="333399"/>
            </a:solidFill>
            <a:round/>
            <a:headEnd/>
            <a:tailEnd/>
          </a:ln>
        </p:spPr>
        <p:txBody>
          <a:bodyPr/>
          <a:lstStyle/>
          <a:p>
            <a:endParaRPr lang="zh-CN" altLang="en-US"/>
          </a:p>
        </p:txBody>
      </p:sp>
      <p:grpSp>
        <p:nvGrpSpPr>
          <p:cNvPr id="275556" name="Group 100"/>
          <p:cNvGrpSpPr>
            <a:grpSpLocks/>
          </p:cNvGrpSpPr>
          <p:nvPr/>
        </p:nvGrpSpPr>
        <p:grpSpPr bwMode="auto">
          <a:xfrm>
            <a:off x="3375025" y="4576763"/>
            <a:ext cx="560388" cy="374650"/>
            <a:chOff x="2154" y="3033"/>
            <a:chExt cx="309" cy="192"/>
          </a:xfrm>
        </p:grpSpPr>
        <p:sp>
          <p:nvSpPr>
            <p:cNvPr id="275557" name="Oval 101"/>
            <p:cNvSpPr>
              <a:spLocks noChangeArrowheads="1"/>
            </p:cNvSpPr>
            <p:nvPr/>
          </p:nvSpPr>
          <p:spPr bwMode="auto">
            <a:xfrm>
              <a:off x="2155" y="3113"/>
              <a:ext cx="308" cy="112"/>
            </a:xfrm>
            <a:prstGeom prst="ellipse">
              <a:avLst/>
            </a:prstGeom>
            <a:solidFill>
              <a:srgbClr val="0078AA"/>
            </a:solidFill>
            <a:ln w="3175">
              <a:solidFill>
                <a:srgbClr val="AAE6FF"/>
              </a:solidFill>
              <a:round/>
              <a:headEnd/>
              <a:tailEnd/>
            </a:ln>
          </p:spPr>
          <p:txBody>
            <a:bodyPr/>
            <a:lstStyle/>
            <a:p>
              <a:endParaRPr lang="zh-CN" altLang="en-US"/>
            </a:p>
          </p:txBody>
        </p:sp>
        <p:sp>
          <p:nvSpPr>
            <p:cNvPr id="275558" name="Rectangle 102"/>
            <p:cNvSpPr>
              <a:spLocks noChangeArrowheads="1"/>
            </p:cNvSpPr>
            <p:nvPr/>
          </p:nvSpPr>
          <p:spPr bwMode="auto">
            <a:xfrm>
              <a:off x="2154" y="3090"/>
              <a:ext cx="308" cy="80"/>
            </a:xfrm>
            <a:prstGeom prst="rect">
              <a:avLst/>
            </a:prstGeom>
            <a:solidFill>
              <a:srgbClr val="0078AA"/>
            </a:solidFill>
            <a:ln w="9525">
              <a:noFill/>
              <a:miter lim="800000"/>
              <a:headEnd/>
              <a:tailEnd/>
            </a:ln>
          </p:spPr>
          <p:txBody>
            <a:bodyPr/>
            <a:lstStyle/>
            <a:p>
              <a:endParaRPr lang="zh-CN" altLang="en-US"/>
            </a:p>
          </p:txBody>
        </p:sp>
        <p:sp>
          <p:nvSpPr>
            <p:cNvPr id="275559" name="Rectangle 103"/>
            <p:cNvSpPr>
              <a:spLocks noChangeArrowheads="1"/>
            </p:cNvSpPr>
            <p:nvPr/>
          </p:nvSpPr>
          <p:spPr bwMode="auto">
            <a:xfrm>
              <a:off x="2154" y="3090"/>
              <a:ext cx="308" cy="80"/>
            </a:xfrm>
            <a:prstGeom prst="rect">
              <a:avLst/>
            </a:prstGeom>
            <a:solidFill>
              <a:srgbClr val="0078AA"/>
            </a:solidFill>
            <a:ln w="9525">
              <a:noFill/>
              <a:miter lim="800000"/>
              <a:headEnd/>
              <a:tailEnd/>
            </a:ln>
          </p:spPr>
          <p:txBody>
            <a:bodyPr/>
            <a:lstStyle/>
            <a:p>
              <a:endParaRPr lang="zh-CN" altLang="en-US"/>
            </a:p>
          </p:txBody>
        </p:sp>
        <p:sp>
          <p:nvSpPr>
            <p:cNvPr id="275560" name="Oval 104"/>
            <p:cNvSpPr>
              <a:spLocks noChangeArrowheads="1"/>
            </p:cNvSpPr>
            <p:nvPr/>
          </p:nvSpPr>
          <p:spPr bwMode="auto">
            <a:xfrm>
              <a:off x="2155" y="3033"/>
              <a:ext cx="308" cy="112"/>
            </a:xfrm>
            <a:prstGeom prst="ellipse">
              <a:avLst/>
            </a:prstGeom>
            <a:solidFill>
              <a:srgbClr val="00B4FF"/>
            </a:solidFill>
            <a:ln w="3175">
              <a:solidFill>
                <a:srgbClr val="AAE6FF"/>
              </a:solidFill>
              <a:round/>
              <a:headEnd/>
              <a:tailEnd/>
            </a:ln>
          </p:spPr>
          <p:txBody>
            <a:bodyPr/>
            <a:lstStyle/>
            <a:p>
              <a:endParaRPr lang="zh-CN" altLang="en-US"/>
            </a:p>
          </p:txBody>
        </p:sp>
        <p:grpSp>
          <p:nvGrpSpPr>
            <p:cNvPr id="275561" name="Group 105"/>
            <p:cNvGrpSpPr>
              <a:grpSpLocks/>
            </p:cNvGrpSpPr>
            <p:nvPr/>
          </p:nvGrpSpPr>
          <p:grpSpPr bwMode="auto">
            <a:xfrm>
              <a:off x="2201" y="3046"/>
              <a:ext cx="214" cy="86"/>
              <a:chOff x="2201" y="3046"/>
              <a:chExt cx="214" cy="86"/>
            </a:xfrm>
          </p:grpSpPr>
          <p:grpSp>
            <p:nvGrpSpPr>
              <p:cNvPr id="275562" name="Group 106"/>
              <p:cNvGrpSpPr>
                <a:grpSpLocks/>
              </p:cNvGrpSpPr>
              <p:nvPr/>
            </p:nvGrpSpPr>
            <p:grpSpPr bwMode="auto">
              <a:xfrm>
                <a:off x="2201" y="3046"/>
                <a:ext cx="212" cy="84"/>
                <a:chOff x="2201" y="3046"/>
                <a:chExt cx="212" cy="84"/>
              </a:xfrm>
            </p:grpSpPr>
            <p:sp>
              <p:nvSpPr>
                <p:cNvPr id="275563" name="Freeform 107"/>
                <p:cNvSpPr>
                  <a:spLocks/>
                </p:cNvSpPr>
                <p:nvPr/>
              </p:nvSpPr>
              <p:spPr bwMode="auto">
                <a:xfrm>
                  <a:off x="2312" y="3048"/>
                  <a:ext cx="101" cy="36"/>
                </a:xfrm>
                <a:custGeom>
                  <a:avLst/>
                  <a:gdLst/>
                  <a:ahLst/>
                  <a:cxnLst>
                    <a:cxn ang="0">
                      <a:pos x="0" y="28"/>
                    </a:cxn>
                    <a:cxn ang="0">
                      <a:pos x="22" y="36"/>
                    </a:cxn>
                    <a:cxn ang="0">
                      <a:pos x="77" y="12"/>
                    </a:cxn>
                    <a:cxn ang="0">
                      <a:pos x="101" y="20"/>
                    </a:cxn>
                    <a:cxn ang="0">
                      <a:pos x="88" y="0"/>
                    </a:cxn>
                    <a:cxn ang="0">
                      <a:pos x="24" y="0"/>
                    </a:cxn>
                    <a:cxn ang="0">
                      <a:pos x="50" y="6"/>
                    </a:cxn>
                    <a:cxn ang="0">
                      <a:pos x="0" y="28"/>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round/>
                  <a:headEnd/>
                  <a:tailEnd/>
                </a:ln>
              </p:spPr>
              <p:txBody>
                <a:bodyPr/>
                <a:lstStyle/>
                <a:p>
                  <a:endParaRPr lang="zh-CN" altLang="en-US"/>
                </a:p>
              </p:txBody>
            </p:sp>
            <p:sp>
              <p:nvSpPr>
                <p:cNvPr id="275564" name="Freeform 108"/>
                <p:cNvSpPr>
                  <a:spLocks/>
                </p:cNvSpPr>
                <p:nvPr/>
              </p:nvSpPr>
              <p:spPr bwMode="auto">
                <a:xfrm>
                  <a:off x="2312" y="3048"/>
                  <a:ext cx="101" cy="36"/>
                </a:xfrm>
                <a:custGeom>
                  <a:avLst/>
                  <a:gdLst/>
                  <a:ahLst/>
                  <a:cxnLst>
                    <a:cxn ang="0">
                      <a:pos x="0" y="28"/>
                    </a:cxn>
                    <a:cxn ang="0">
                      <a:pos x="22" y="36"/>
                    </a:cxn>
                    <a:cxn ang="0">
                      <a:pos x="77" y="12"/>
                    </a:cxn>
                    <a:cxn ang="0">
                      <a:pos x="101" y="20"/>
                    </a:cxn>
                    <a:cxn ang="0">
                      <a:pos x="88" y="0"/>
                    </a:cxn>
                    <a:cxn ang="0">
                      <a:pos x="24" y="0"/>
                    </a:cxn>
                    <a:cxn ang="0">
                      <a:pos x="50" y="6"/>
                    </a:cxn>
                    <a:cxn ang="0">
                      <a:pos x="0" y="28"/>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round/>
                  <a:headEnd/>
                  <a:tailEnd/>
                </a:ln>
              </p:spPr>
              <p:txBody>
                <a:bodyPr/>
                <a:lstStyle/>
                <a:p>
                  <a:endParaRPr lang="zh-CN" altLang="en-US"/>
                </a:p>
              </p:txBody>
            </p:sp>
            <p:sp>
              <p:nvSpPr>
                <p:cNvPr id="275565" name="Freeform 109"/>
                <p:cNvSpPr>
                  <a:spLocks/>
                </p:cNvSpPr>
                <p:nvPr/>
              </p:nvSpPr>
              <p:spPr bwMode="auto">
                <a:xfrm>
                  <a:off x="2201" y="3090"/>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round/>
                  <a:headEnd/>
                  <a:tailEnd/>
                </a:ln>
              </p:spPr>
              <p:txBody>
                <a:bodyPr/>
                <a:lstStyle/>
                <a:p>
                  <a:endParaRPr lang="zh-CN" altLang="en-US"/>
                </a:p>
              </p:txBody>
            </p:sp>
            <p:sp>
              <p:nvSpPr>
                <p:cNvPr id="275566" name="Freeform 110"/>
                <p:cNvSpPr>
                  <a:spLocks/>
                </p:cNvSpPr>
                <p:nvPr/>
              </p:nvSpPr>
              <p:spPr bwMode="auto">
                <a:xfrm>
                  <a:off x="2201" y="3090"/>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round/>
                  <a:headEnd/>
                  <a:tailEnd/>
                </a:ln>
              </p:spPr>
              <p:txBody>
                <a:bodyPr/>
                <a:lstStyle/>
                <a:p>
                  <a:endParaRPr lang="zh-CN" altLang="en-US"/>
                </a:p>
              </p:txBody>
            </p:sp>
            <p:sp>
              <p:nvSpPr>
                <p:cNvPr id="275567" name="Freeform 111"/>
                <p:cNvSpPr>
                  <a:spLocks/>
                </p:cNvSpPr>
                <p:nvPr/>
              </p:nvSpPr>
              <p:spPr bwMode="auto">
                <a:xfrm>
                  <a:off x="2206" y="3046"/>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round/>
                  <a:headEnd/>
                  <a:tailEnd/>
                </a:ln>
              </p:spPr>
              <p:txBody>
                <a:bodyPr/>
                <a:lstStyle/>
                <a:p>
                  <a:endParaRPr lang="zh-CN" altLang="en-US"/>
                </a:p>
              </p:txBody>
            </p:sp>
            <p:sp>
              <p:nvSpPr>
                <p:cNvPr id="275568" name="Freeform 112"/>
                <p:cNvSpPr>
                  <a:spLocks/>
                </p:cNvSpPr>
                <p:nvPr/>
              </p:nvSpPr>
              <p:spPr bwMode="auto">
                <a:xfrm>
                  <a:off x="2206" y="3046"/>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round/>
                  <a:headEnd/>
                  <a:tailEnd/>
                </a:ln>
              </p:spPr>
              <p:txBody>
                <a:bodyPr/>
                <a:lstStyle/>
                <a:p>
                  <a:endParaRPr lang="zh-CN" altLang="en-US"/>
                </a:p>
              </p:txBody>
            </p:sp>
            <p:sp>
              <p:nvSpPr>
                <p:cNvPr id="275569" name="Freeform 113"/>
                <p:cNvSpPr>
                  <a:spLocks/>
                </p:cNvSpPr>
                <p:nvPr/>
              </p:nvSpPr>
              <p:spPr bwMode="auto">
                <a:xfrm>
                  <a:off x="2308" y="3094"/>
                  <a:ext cx="101" cy="36"/>
                </a:xfrm>
                <a:custGeom>
                  <a:avLst/>
                  <a:gdLst/>
                  <a:ahLst/>
                  <a:cxnLst>
                    <a:cxn ang="0">
                      <a:pos x="101" y="28"/>
                    </a:cxn>
                    <a:cxn ang="0">
                      <a:pos x="79" y="36"/>
                    </a:cxn>
                    <a:cxn ang="0">
                      <a:pos x="26" y="12"/>
                    </a:cxn>
                    <a:cxn ang="0">
                      <a:pos x="0" y="20"/>
                    </a:cxn>
                    <a:cxn ang="0">
                      <a:pos x="13" y="0"/>
                    </a:cxn>
                    <a:cxn ang="0">
                      <a:pos x="79" y="0"/>
                    </a:cxn>
                    <a:cxn ang="0">
                      <a:pos x="51" y="6"/>
                    </a:cxn>
                    <a:cxn ang="0">
                      <a:pos x="101" y="28"/>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round/>
                  <a:headEnd/>
                  <a:tailEnd/>
                </a:ln>
              </p:spPr>
              <p:txBody>
                <a:bodyPr/>
                <a:lstStyle/>
                <a:p>
                  <a:endParaRPr lang="zh-CN" altLang="en-US"/>
                </a:p>
              </p:txBody>
            </p:sp>
            <p:sp>
              <p:nvSpPr>
                <p:cNvPr id="275570" name="Freeform 114"/>
                <p:cNvSpPr>
                  <a:spLocks/>
                </p:cNvSpPr>
                <p:nvPr/>
              </p:nvSpPr>
              <p:spPr bwMode="auto">
                <a:xfrm>
                  <a:off x="2308" y="3094"/>
                  <a:ext cx="101" cy="36"/>
                </a:xfrm>
                <a:custGeom>
                  <a:avLst/>
                  <a:gdLst/>
                  <a:ahLst/>
                  <a:cxnLst>
                    <a:cxn ang="0">
                      <a:pos x="101" y="28"/>
                    </a:cxn>
                    <a:cxn ang="0">
                      <a:pos x="79" y="36"/>
                    </a:cxn>
                    <a:cxn ang="0">
                      <a:pos x="26" y="12"/>
                    </a:cxn>
                    <a:cxn ang="0">
                      <a:pos x="0" y="20"/>
                    </a:cxn>
                    <a:cxn ang="0">
                      <a:pos x="13" y="0"/>
                    </a:cxn>
                    <a:cxn ang="0">
                      <a:pos x="79" y="0"/>
                    </a:cxn>
                    <a:cxn ang="0">
                      <a:pos x="51" y="6"/>
                    </a:cxn>
                    <a:cxn ang="0">
                      <a:pos x="101" y="28"/>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round/>
                  <a:headEnd/>
                  <a:tailEnd/>
                </a:ln>
              </p:spPr>
              <p:txBody>
                <a:bodyPr/>
                <a:lstStyle/>
                <a:p>
                  <a:endParaRPr lang="zh-CN" altLang="en-US"/>
                </a:p>
              </p:txBody>
            </p:sp>
          </p:grpSp>
          <p:grpSp>
            <p:nvGrpSpPr>
              <p:cNvPr id="275571" name="Group 115"/>
              <p:cNvGrpSpPr>
                <a:grpSpLocks/>
              </p:cNvGrpSpPr>
              <p:nvPr/>
            </p:nvGrpSpPr>
            <p:grpSpPr bwMode="auto">
              <a:xfrm>
                <a:off x="2203" y="3048"/>
                <a:ext cx="212" cy="84"/>
                <a:chOff x="2203" y="3048"/>
                <a:chExt cx="212" cy="84"/>
              </a:xfrm>
            </p:grpSpPr>
            <p:sp>
              <p:nvSpPr>
                <p:cNvPr id="275572" name="Freeform 116"/>
                <p:cNvSpPr>
                  <a:spLocks/>
                </p:cNvSpPr>
                <p:nvPr/>
              </p:nvSpPr>
              <p:spPr bwMode="auto">
                <a:xfrm>
                  <a:off x="2313" y="3050"/>
                  <a:ext cx="102" cy="36"/>
                </a:xfrm>
                <a:custGeom>
                  <a:avLst/>
                  <a:gdLst/>
                  <a:ahLst/>
                  <a:cxnLst>
                    <a:cxn ang="0">
                      <a:pos x="0" y="28"/>
                    </a:cxn>
                    <a:cxn ang="0">
                      <a:pos x="23" y="36"/>
                    </a:cxn>
                    <a:cxn ang="0">
                      <a:pos x="77" y="12"/>
                    </a:cxn>
                    <a:cxn ang="0">
                      <a:pos x="102" y="20"/>
                    </a:cxn>
                    <a:cxn ang="0">
                      <a:pos x="89" y="0"/>
                    </a:cxn>
                    <a:cxn ang="0">
                      <a:pos x="25" y="0"/>
                    </a:cxn>
                    <a:cxn ang="0">
                      <a:pos x="51" y="6"/>
                    </a:cxn>
                    <a:cxn ang="0">
                      <a:pos x="0" y="28"/>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round/>
                  <a:headEnd/>
                  <a:tailEnd/>
                </a:ln>
              </p:spPr>
              <p:txBody>
                <a:bodyPr/>
                <a:lstStyle/>
                <a:p>
                  <a:endParaRPr lang="zh-CN" altLang="en-US"/>
                </a:p>
              </p:txBody>
            </p:sp>
            <p:sp>
              <p:nvSpPr>
                <p:cNvPr id="275573" name="Freeform 117"/>
                <p:cNvSpPr>
                  <a:spLocks/>
                </p:cNvSpPr>
                <p:nvPr/>
              </p:nvSpPr>
              <p:spPr bwMode="auto">
                <a:xfrm>
                  <a:off x="2313" y="3050"/>
                  <a:ext cx="102" cy="36"/>
                </a:xfrm>
                <a:custGeom>
                  <a:avLst/>
                  <a:gdLst/>
                  <a:ahLst/>
                  <a:cxnLst>
                    <a:cxn ang="0">
                      <a:pos x="0" y="28"/>
                    </a:cxn>
                    <a:cxn ang="0">
                      <a:pos x="23" y="36"/>
                    </a:cxn>
                    <a:cxn ang="0">
                      <a:pos x="77" y="12"/>
                    </a:cxn>
                    <a:cxn ang="0">
                      <a:pos x="102" y="20"/>
                    </a:cxn>
                    <a:cxn ang="0">
                      <a:pos x="89" y="0"/>
                    </a:cxn>
                    <a:cxn ang="0">
                      <a:pos x="25" y="0"/>
                    </a:cxn>
                    <a:cxn ang="0">
                      <a:pos x="51" y="6"/>
                    </a:cxn>
                    <a:cxn ang="0">
                      <a:pos x="0" y="28"/>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round/>
                  <a:headEnd/>
                  <a:tailEnd/>
                </a:ln>
              </p:spPr>
              <p:txBody>
                <a:bodyPr/>
                <a:lstStyle/>
                <a:p>
                  <a:endParaRPr lang="zh-CN" altLang="en-US"/>
                </a:p>
              </p:txBody>
            </p:sp>
            <p:sp>
              <p:nvSpPr>
                <p:cNvPr id="275574" name="Freeform 118"/>
                <p:cNvSpPr>
                  <a:spLocks/>
                </p:cNvSpPr>
                <p:nvPr/>
              </p:nvSpPr>
              <p:spPr bwMode="auto">
                <a:xfrm>
                  <a:off x="2203" y="3092"/>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round/>
                  <a:headEnd/>
                  <a:tailEnd/>
                </a:ln>
              </p:spPr>
              <p:txBody>
                <a:bodyPr/>
                <a:lstStyle/>
                <a:p>
                  <a:endParaRPr lang="zh-CN" altLang="en-US"/>
                </a:p>
              </p:txBody>
            </p:sp>
            <p:sp>
              <p:nvSpPr>
                <p:cNvPr id="275575" name="Freeform 119"/>
                <p:cNvSpPr>
                  <a:spLocks/>
                </p:cNvSpPr>
                <p:nvPr/>
              </p:nvSpPr>
              <p:spPr bwMode="auto">
                <a:xfrm>
                  <a:off x="2203" y="3092"/>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round/>
                  <a:headEnd/>
                  <a:tailEnd/>
                </a:ln>
              </p:spPr>
              <p:txBody>
                <a:bodyPr/>
                <a:lstStyle/>
                <a:p>
                  <a:endParaRPr lang="zh-CN" altLang="en-US"/>
                </a:p>
              </p:txBody>
            </p:sp>
            <p:sp>
              <p:nvSpPr>
                <p:cNvPr id="275576" name="Freeform 120"/>
                <p:cNvSpPr>
                  <a:spLocks/>
                </p:cNvSpPr>
                <p:nvPr/>
              </p:nvSpPr>
              <p:spPr bwMode="auto">
                <a:xfrm>
                  <a:off x="2208" y="3048"/>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round/>
                  <a:headEnd/>
                  <a:tailEnd/>
                </a:ln>
              </p:spPr>
              <p:txBody>
                <a:bodyPr/>
                <a:lstStyle/>
                <a:p>
                  <a:endParaRPr lang="zh-CN" altLang="en-US"/>
                </a:p>
              </p:txBody>
            </p:sp>
            <p:sp>
              <p:nvSpPr>
                <p:cNvPr id="275577" name="Freeform 121"/>
                <p:cNvSpPr>
                  <a:spLocks/>
                </p:cNvSpPr>
                <p:nvPr/>
              </p:nvSpPr>
              <p:spPr bwMode="auto">
                <a:xfrm>
                  <a:off x="2208" y="3048"/>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round/>
                  <a:headEnd/>
                  <a:tailEnd/>
                </a:ln>
              </p:spPr>
              <p:txBody>
                <a:bodyPr/>
                <a:lstStyle/>
                <a:p>
                  <a:endParaRPr lang="zh-CN" altLang="en-US"/>
                </a:p>
              </p:txBody>
            </p:sp>
            <p:sp>
              <p:nvSpPr>
                <p:cNvPr id="275578" name="Freeform 122"/>
                <p:cNvSpPr>
                  <a:spLocks/>
                </p:cNvSpPr>
                <p:nvPr/>
              </p:nvSpPr>
              <p:spPr bwMode="auto">
                <a:xfrm>
                  <a:off x="2310" y="3096"/>
                  <a:ext cx="101" cy="36"/>
                </a:xfrm>
                <a:custGeom>
                  <a:avLst/>
                  <a:gdLst/>
                  <a:ahLst/>
                  <a:cxnLst>
                    <a:cxn ang="0">
                      <a:pos x="101" y="28"/>
                    </a:cxn>
                    <a:cxn ang="0">
                      <a:pos x="79" y="36"/>
                    </a:cxn>
                    <a:cxn ang="0">
                      <a:pos x="26" y="12"/>
                    </a:cxn>
                    <a:cxn ang="0">
                      <a:pos x="0" y="20"/>
                    </a:cxn>
                    <a:cxn ang="0">
                      <a:pos x="13" y="0"/>
                    </a:cxn>
                    <a:cxn ang="0">
                      <a:pos x="79" y="0"/>
                    </a:cxn>
                    <a:cxn ang="0">
                      <a:pos x="50" y="6"/>
                    </a:cxn>
                    <a:cxn ang="0">
                      <a:pos x="101" y="28"/>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round/>
                  <a:headEnd/>
                  <a:tailEnd/>
                </a:ln>
              </p:spPr>
              <p:txBody>
                <a:bodyPr/>
                <a:lstStyle/>
                <a:p>
                  <a:endParaRPr lang="zh-CN" altLang="en-US"/>
                </a:p>
              </p:txBody>
            </p:sp>
            <p:sp>
              <p:nvSpPr>
                <p:cNvPr id="275579" name="Freeform 123"/>
                <p:cNvSpPr>
                  <a:spLocks/>
                </p:cNvSpPr>
                <p:nvPr/>
              </p:nvSpPr>
              <p:spPr bwMode="auto">
                <a:xfrm>
                  <a:off x="2310" y="3096"/>
                  <a:ext cx="101" cy="36"/>
                </a:xfrm>
                <a:custGeom>
                  <a:avLst/>
                  <a:gdLst/>
                  <a:ahLst/>
                  <a:cxnLst>
                    <a:cxn ang="0">
                      <a:pos x="101" y="28"/>
                    </a:cxn>
                    <a:cxn ang="0">
                      <a:pos x="79" y="36"/>
                    </a:cxn>
                    <a:cxn ang="0">
                      <a:pos x="26" y="12"/>
                    </a:cxn>
                    <a:cxn ang="0">
                      <a:pos x="0" y="20"/>
                    </a:cxn>
                    <a:cxn ang="0">
                      <a:pos x="13" y="0"/>
                    </a:cxn>
                    <a:cxn ang="0">
                      <a:pos x="79" y="0"/>
                    </a:cxn>
                    <a:cxn ang="0">
                      <a:pos x="50" y="6"/>
                    </a:cxn>
                    <a:cxn ang="0">
                      <a:pos x="101" y="28"/>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round/>
                  <a:headEnd/>
                  <a:tailEnd/>
                </a:ln>
              </p:spPr>
              <p:txBody>
                <a:bodyPr/>
                <a:lstStyle/>
                <a:p>
                  <a:endParaRPr lang="zh-CN" altLang="en-US"/>
                </a:p>
              </p:txBody>
            </p:sp>
          </p:grpSp>
        </p:grpSp>
        <p:sp>
          <p:nvSpPr>
            <p:cNvPr id="275580" name="Line 124"/>
            <p:cNvSpPr>
              <a:spLocks noChangeShapeType="1"/>
            </p:cNvSpPr>
            <p:nvPr/>
          </p:nvSpPr>
          <p:spPr bwMode="auto">
            <a:xfrm>
              <a:off x="2154" y="3088"/>
              <a:ext cx="1" cy="80"/>
            </a:xfrm>
            <a:prstGeom prst="line">
              <a:avLst/>
            </a:prstGeom>
            <a:noFill/>
            <a:ln w="3175">
              <a:solidFill>
                <a:srgbClr val="AAE6FF"/>
              </a:solidFill>
              <a:round/>
              <a:headEnd/>
              <a:tailEnd/>
            </a:ln>
          </p:spPr>
          <p:txBody>
            <a:bodyPr/>
            <a:lstStyle/>
            <a:p>
              <a:endParaRPr lang="zh-CN" altLang="en-US"/>
            </a:p>
          </p:txBody>
        </p:sp>
        <p:sp>
          <p:nvSpPr>
            <p:cNvPr id="275581" name="Line 125"/>
            <p:cNvSpPr>
              <a:spLocks noChangeShapeType="1"/>
            </p:cNvSpPr>
            <p:nvPr/>
          </p:nvSpPr>
          <p:spPr bwMode="auto">
            <a:xfrm>
              <a:off x="2462" y="3088"/>
              <a:ext cx="1" cy="80"/>
            </a:xfrm>
            <a:prstGeom prst="line">
              <a:avLst/>
            </a:prstGeom>
            <a:noFill/>
            <a:ln w="3175">
              <a:solidFill>
                <a:srgbClr val="AAE6FF"/>
              </a:solidFill>
              <a:round/>
              <a:headEnd/>
              <a:tailEnd/>
            </a:ln>
          </p:spPr>
          <p:txBody>
            <a:bodyPr/>
            <a:lstStyle/>
            <a:p>
              <a:endParaRPr lang="zh-CN" altLang="en-US"/>
            </a:p>
          </p:txBody>
        </p:sp>
      </p:grpSp>
      <p:grpSp>
        <p:nvGrpSpPr>
          <p:cNvPr id="275582" name="Group 126"/>
          <p:cNvGrpSpPr>
            <a:grpSpLocks/>
          </p:cNvGrpSpPr>
          <p:nvPr/>
        </p:nvGrpSpPr>
        <p:grpSpPr bwMode="auto">
          <a:xfrm>
            <a:off x="1139825" y="3363913"/>
            <a:ext cx="514350" cy="517525"/>
            <a:chOff x="921" y="2412"/>
            <a:chExt cx="284" cy="265"/>
          </a:xfrm>
        </p:grpSpPr>
        <p:grpSp>
          <p:nvGrpSpPr>
            <p:cNvPr id="275583" name="Group 127"/>
            <p:cNvGrpSpPr>
              <a:grpSpLocks/>
            </p:cNvGrpSpPr>
            <p:nvPr/>
          </p:nvGrpSpPr>
          <p:grpSpPr bwMode="auto">
            <a:xfrm>
              <a:off x="928" y="2417"/>
              <a:ext cx="277" cy="260"/>
              <a:chOff x="928" y="2417"/>
              <a:chExt cx="277" cy="260"/>
            </a:xfrm>
          </p:grpSpPr>
          <p:sp>
            <p:nvSpPr>
              <p:cNvPr id="275584" name="Freeform 128"/>
              <p:cNvSpPr>
                <a:spLocks/>
              </p:cNvSpPr>
              <p:nvPr/>
            </p:nvSpPr>
            <p:spPr bwMode="auto">
              <a:xfrm>
                <a:off x="935" y="2552"/>
                <a:ext cx="262" cy="25"/>
              </a:xfrm>
              <a:custGeom>
                <a:avLst/>
                <a:gdLst/>
                <a:ahLst/>
                <a:cxnLst>
                  <a:cxn ang="0">
                    <a:pos x="0" y="25"/>
                  </a:cxn>
                  <a:cxn ang="0">
                    <a:pos x="31" y="0"/>
                  </a:cxn>
                  <a:cxn ang="0">
                    <a:pos x="231" y="0"/>
                  </a:cxn>
                  <a:cxn ang="0">
                    <a:pos x="262" y="25"/>
                  </a:cxn>
                  <a:cxn ang="0">
                    <a:pos x="0" y="25"/>
                  </a:cxn>
                </a:cxnLst>
                <a:rect l="0" t="0" r="r" b="b"/>
                <a:pathLst>
                  <a:path w="262" h="25">
                    <a:moveTo>
                      <a:pt x="0" y="25"/>
                    </a:moveTo>
                    <a:lnTo>
                      <a:pt x="31" y="0"/>
                    </a:lnTo>
                    <a:lnTo>
                      <a:pt x="231" y="0"/>
                    </a:lnTo>
                    <a:lnTo>
                      <a:pt x="262" y="25"/>
                    </a:lnTo>
                    <a:lnTo>
                      <a:pt x="0" y="25"/>
                    </a:lnTo>
                    <a:close/>
                  </a:path>
                </a:pathLst>
              </a:custGeom>
              <a:solidFill>
                <a:srgbClr val="000000"/>
              </a:solidFill>
              <a:ln w="9525">
                <a:noFill/>
                <a:round/>
                <a:headEnd/>
                <a:tailEnd/>
              </a:ln>
            </p:spPr>
            <p:txBody>
              <a:bodyPr/>
              <a:lstStyle/>
              <a:p>
                <a:endParaRPr lang="zh-CN" altLang="en-US"/>
              </a:p>
            </p:txBody>
          </p:sp>
          <p:sp>
            <p:nvSpPr>
              <p:cNvPr id="275585" name="Freeform 129"/>
              <p:cNvSpPr>
                <a:spLocks/>
              </p:cNvSpPr>
              <p:nvPr/>
            </p:nvSpPr>
            <p:spPr bwMode="auto">
              <a:xfrm>
                <a:off x="935" y="2552"/>
                <a:ext cx="262" cy="25"/>
              </a:xfrm>
              <a:custGeom>
                <a:avLst/>
                <a:gdLst/>
                <a:ahLst/>
                <a:cxnLst>
                  <a:cxn ang="0">
                    <a:pos x="0" y="25"/>
                  </a:cxn>
                  <a:cxn ang="0">
                    <a:pos x="31" y="0"/>
                  </a:cxn>
                  <a:cxn ang="0">
                    <a:pos x="231" y="0"/>
                  </a:cxn>
                  <a:cxn ang="0">
                    <a:pos x="262" y="25"/>
                  </a:cxn>
                  <a:cxn ang="0">
                    <a:pos x="0" y="25"/>
                  </a:cxn>
                </a:cxnLst>
                <a:rect l="0" t="0" r="r" b="b"/>
                <a:pathLst>
                  <a:path w="262" h="25">
                    <a:moveTo>
                      <a:pt x="0" y="25"/>
                    </a:moveTo>
                    <a:lnTo>
                      <a:pt x="31" y="0"/>
                    </a:lnTo>
                    <a:lnTo>
                      <a:pt x="231" y="0"/>
                    </a:lnTo>
                    <a:lnTo>
                      <a:pt x="262" y="25"/>
                    </a:lnTo>
                    <a:lnTo>
                      <a:pt x="0" y="25"/>
                    </a:lnTo>
                    <a:close/>
                  </a:path>
                </a:pathLst>
              </a:custGeom>
              <a:solidFill>
                <a:srgbClr val="000000"/>
              </a:solidFill>
              <a:ln w="9525">
                <a:noFill/>
                <a:round/>
                <a:headEnd/>
                <a:tailEnd/>
              </a:ln>
            </p:spPr>
            <p:txBody>
              <a:bodyPr/>
              <a:lstStyle/>
              <a:p>
                <a:endParaRPr lang="zh-CN" altLang="en-US"/>
              </a:p>
            </p:txBody>
          </p:sp>
          <p:sp>
            <p:nvSpPr>
              <p:cNvPr id="275586" name="Freeform 130"/>
              <p:cNvSpPr>
                <a:spLocks/>
              </p:cNvSpPr>
              <p:nvPr/>
            </p:nvSpPr>
            <p:spPr bwMode="auto">
              <a:xfrm>
                <a:off x="974" y="2417"/>
                <a:ext cx="185" cy="17"/>
              </a:xfrm>
              <a:custGeom>
                <a:avLst/>
                <a:gdLst/>
                <a:ahLst/>
                <a:cxnLst>
                  <a:cxn ang="0">
                    <a:pos x="0" y="17"/>
                  </a:cxn>
                  <a:cxn ang="0">
                    <a:pos x="23" y="0"/>
                  </a:cxn>
                  <a:cxn ang="0">
                    <a:pos x="163" y="0"/>
                  </a:cxn>
                  <a:cxn ang="0">
                    <a:pos x="185" y="17"/>
                  </a:cxn>
                  <a:cxn ang="0">
                    <a:pos x="0" y="17"/>
                  </a:cxn>
                </a:cxnLst>
                <a:rect l="0" t="0" r="r" b="b"/>
                <a:pathLst>
                  <a:path w="185" h="17">
                    <a:moveTo>
                      <a:pt x="0" y="17"/>
                    </a:moveTo>
                    <a:lnTo>
                      <a:pt x="23" y="0"/>
                    </a:lnTo>
                    <a:lnTo>
                      <a:pt x="163" y="0"/>
                    </a:lnTo>
                    <a:lnTo>
                      <a:pt x="185" y="17"/>
                    </a:lnTo>
                    <a:lnTo>
                      <a:pt x="0" y="17"/>
                    </a:lnTo>
                    <a:close/>
                  </a:path>
                </a:pathLst>
              </a:custGeom>
              <a:solidFill>
                <a:srgbClr val="000000"/>
              </a:solidFill>
              <a:ln w="9525">
                <a:noFill/>
                <a:round/>
                <a:headEnd/>
                <a:tailEnd/>
              </a:ln>
            </p:spPr>
            <p:txBody>
              <a:bodyPr/>
              <a:lstStyle/>
              <a:p>
                <a:endParaRPr lang="zh-CN" altLang="en-US"/>
              </a:p>
            </p:txBody>
          </p:sp>
          <p:sp>
            <p:nvSpPr>
              <p:cNvPr id="275587" name="Freeform 131"/>
              <p:cNvSpPr>
                <a:spLocks/>
              </p:cNvSpPr>
              <p:nvPr/>
            </p:nvSpPr>
            <p:spPr bwMode="auto">
              <a:xfrm>
                <a:off x="974" y="2417"/>
                <a:ext cx="185" cy="17"/>
              </a:xfrm>
              <a:custGeom>
                <a:avLst/>
                <a:gdLst/>
                <a:ahLst/>
                <a:cxnLst>
                  <a:cxn ang="0">
                    <a:pos x="0" y="17"/>
                  </a:cxn>
                  <a:cxn ang="0">
                    <a:pos x="23" y="0"/>
                  </a:cxn>
                  <a:cxn ang="0">
                    <a:pos x="163" y="0"/>
                  </a:cxn>
                  <a:cxn ang="0">
                    <a:pos x="185" y="17"/>
                  </a:cxn>
                  <a:cxn ang="0">
                    <a:pos x="0" y="17"/>
                  </a:cxn>
                </a:cxnLst>
                <a:rect l="0" t="0" r="r" b="b"/>
                <a:pathLst>
                  <a:path w="185" h="17">
                    <a:moveTo>
                      <a:pt x="0" y="17"/>
                    </a:moveTo>
                    <a:lnTo>
                      <a:pt x="23" y="0"/>
                    </a:lnTo>
                    <a:lnTo>
                      <a:pt x="163" y="0"/>
                    </a:lnTo>
                    <a:lnTo>
                      <a:pt x="185" y="17"/>
                    </a:lnTo>
                    <a:lnTo>
                      <a:pt x="0" y="17"/>
                    </a:lnTo>
                    <a:close/>
                  </a:path>
                </a:pathLst>
              </a:custGeom>
              <a:solidFill>
                <a:srgbClr val="000000"/>
              </a:solidFill>
              <a:ln w="9525">
                <a:noFill/>
                <a:round/>
                <a:headEnd/>
                <a:tailEnd/>
              </a:ln>
            </p:spPr>
            <p:txBody>
              <a:bodyPr/>
              <a:lstStyle/>
              <a:p>
                <a:endParaRPr lang="zh-CN" altLang="en-US"/>
              </a:p>
            </p:txBody>
          </p:sp>
          <p:sp>
            <p:nvSpPr>
              <p:cNvPr id="275588" name="Rectangle 132"/>
              <p:cNvSpPr>
                <a:spLocks noChangeArrowheads="1"/>
              </p:cNvSpPr>
              <p:nvPr/>
            </p:nvSpPr>
            <p:spPr bwMode="auto">
              <a:xfrm>
                <a:off x="974" y="2434"/>
                <a:ext cx="185" cy="132"/>
              </a:xfrm>
              <a:prstGeom prst="rect">
                <a:avLst/>
              </a:prstGeom>
              <a:solidFill>
                <a:srgbClr val="000000"/>
              </a:solidFill>
              <a:ln w="9525">
                <a:noFill/>
                <a:miter lim="800000"/>
                <a:headEnd/>
                <a:tailEnd/>
              </a:ln>
            </p:spPr>
            <p:txBody>
              <a:bodyPr/>
              <a:lstStyle/>
              <a:p>
                <a:endParaRPr lang="zh-CN" altLang="en-US"/>
              </a:p>
            </p:txBody>
          </p:sp>
          <p:sp>
            <p:nvSpPr>
              <p:cNvPr id="275589" name="Rectangle 133"/>
              <p:cNvSpPr>
                <a:spLocks noChangeArrowheads="1"/>
              </p:cNvSpPr>
              <p:nvPr/>
            </p:nvSpPr>
            <p:spPr bwMode="auto">
              <a:xfrm>
                <a:off x="937" y="2576"/>
                <a:ext cx="260" cy="59"/>
              </a:xfrm>
              <a:prstGeom prst="rect">
                <a:avLst/>
              </a:prstGeom>
              <a:solidFill>
                <a:srgbClr val="000000"/>
              </a:solidFill>
              <a:ln w="9525">
                <a:noFill/>
                <a:miter lim="800000"/>
                <a:headEnd/>
                <a:tailEnd/>
              </a:ln>
            </p:spPr>
            <p:txBody>
              <a:bodyPr/>
              <a:lstStyle/>
              <a:p>
                <a:endParaRPr lang="zh-CN" altLang="en-US"/>
              </a:p>
            </p:txBody>
          </p:sp>
          <p:sp>
            <p:nvSpPr>
              <p:cNvPr id="275590" name="Rectangle 134"/>
              <p:cNvSpPr>
                <a:spLocks noChangeArrowheads="1"/>
              </p:cNvSpPr>
              <p:nvPr/>
            </p:nvSpPr>
            <p:spPr bwMode="auto">
              <a:xfrm>
                <a:off x="992" y="2450"/>
                <a:ext cx="150" cy="102"/>
              </a:xfrm>
              <a:prstGeom prst="rect">
                <a:avLst/>
              </a:prstGeom>
              <a:solidFill>
                <a:srgbClr val="000000"/>
              </a:solidFill>
              <a:ln w="9525">
                <a:noFill/>
                <a:miter lim="800000"/>
                <a:headEnd/>
                <a:tailEnd/>
              </a:ln>
            </p:spPr>
            <p:txBody>
              <a:bodyPr/>
              <a:lstStyle/>
              <a:p>
                <a:endParaRPr lang="zh-CN" altLang="en-US"/>
              </a:p>
            </p:txBody>
          </p:sp>
          <p:sp>
            <p:nvSpPr>
              <p:cNvPr id="275591" name="Line 135"/>
              <p:cNvSpPr>
                <a:spLocks noChangeShapeType="1"/>
              </p:cNvSpPr>
              <p:nvPr/>
            </p:nvSpPr>
            <p:spPr bwMode="auto">
              <a:xfrm flipH="1">
                <a:off x="1115" y="2598"/>
                <a:ext cx="61" cy="1"/>
              </a:xfrm>
              <a:prstGeom prst="line">
                <a:avLst/>
              </a:prstGeom>
              <a:noFill/>
              <a:ln w="7938">
                <a:solidFill>
                  <a:srgbClr val="000000"/>
                </a:solidFill>
                <a:round/>
                <a:headEnd/>
                <a:tailEnd/>
              </a:ln>
            </p:spPr>
            <p:txBody>
              <a:bodyPr/>
              <a:lstStyle/>
              <a:p>
                <a:endParaRPr lang="zh-CN" altLang="en-US"/>
              </a:p>
            </p:txBody>
          </p:sp>
          <p:grpSp>
            <p:nvGrpSpPr>
              <p:cNvPr id="275592" name="Group 136"/>
              <p:cNvGrpSpPr>
                <a:grpSpLocks/>
              </p:cNvGrpSpPr>
              <p:nvPr/>
            </p:nvGrpSpPr>
            <p:grpSpPr bwMode="auto">
              <a:xfrm>
                <a:off x="928" y="2639"/>
                <a:ext cx="277" cy="38"/>
                <a:chOff x="928" y="2639"/>
                <a:chExt cx="277" cy="38"/>
              </a:xfrm>
            </p:grpSpPr>
            <p:sp>
              <p:nvSpPr>
                <p:cNvPr id="275593" name="Freeform 137"/>
                <p:cNvSpPr>
                  <a:spLocks/>
                </p:cNvSpPr>
                <p:nvPr/>
              </p:nvSpPr>
              <p:spPr bwMode="auto">
                <a:xfrm>
                  <a:off x="928" y="2639"/>
                  <a:ext cx="277" cy="29"/>
                </a:xfrm>
                <a:custGeom>
                  <a:avLst/>
                  <a:gdLst/>
                  <a:ahLst/>
                  <a:cxnLst>
                    <a:cxn ang="0">
                      <a:pos x="0" y="29"/>
                    </a:cxn>
                    <a:cxn ang="0">
                      <a:pos x="33" y="0"/>
                    </a:cxn>
                    <a:cxn ang="0">
                      <a:pos x="245" y="0"/>
                    </a:cxn>
                    <a:cxn ang="0">
                      <a:pos x="277" y="29"/>
                    </a:cxn>
                    <a:cxn ang="0">
                      <a:pos x="0" y="29"/>
                    </a:cxn>
                  </a:cxnLst>
                  <a:rect l="0" t="0" r="r" b="b"/>
                  <a:pathLst>
                    <a:path w="277" h="29">
                      <a:moveTo>
                        <a:pt x="0" y="29"/>
                      </a:moveTo>
                      <a:lnTo>
                        <a:pt x="33" y="0"/>
                      </a:lnTo>
                      <a:lnTo>
                        <a:pt x="245" y="0"/>
                      </a:lnTo>
                      <a:lnTo>
                        <a:pt x="277" y="29"/>
                      </a:lnTo>
                      <a:lnTo>
                        <a:pt x="0" y="29"/>
                      </a:lnTo>
                      <a:close/>
                    </a:path>
                  </a:pathLst>
                </a:custGeom>
                <a:solidFill>
                  <a:srgbClr val="000000"/>
                </a:solidFill>
                <a:ln w="9525">
                  <a:noFill/>
                  <a:round/>
                  <a:headEnd/>
                  <a:tailEnd/>
                </a:ln>
              </p:spPr>
              <p:txBody>
                <a:bodyPr/>
                <a:lstStyle/>
                <a:p>
                  <a:endParaRPr lang="zh-CN" altLang="en-US"/>
                </a:p>
              </p:txBody>
            </p:sp>
            <p:sp>
              <p:nvSpPr>
                <p:cNvPr id="275594" name="Freeform 138"/>
                <p:cNvSpPr>
                  <a:spLocks/>
                </p:cNvSpPr>
                <p:nvPr/>
              </p:nvSpPr>
              <p:spPr bwMode="auto">
                <a:xfrm>
                  <a:off x="928" y="2639"/>
                  <a:ext cx="277" cy="29"/>
                </a:xfrm>
                <a:custGeom>
                  <a:avLst/>
                  <a:gdLst/>
                  <a:ahLst/>
                  <a:cxnLst>
                    <a:cxn ang="0">
                      <a:pos x="0" y="29"/>
                    </a:cxn>
                    <a:cxn ang="0">
                      <a:pos x="33" y="0"/>
                    </a:cxn>
                    <a:cxn ang="0">
                      <a:pos x="245" y="0"/>
                    </a:cxn>
                    <a:cxn ang="0">
                      <a:pos x="277" y="29"/>
                    </a:cxn>
                    <a:cxn ang="0">
                      <a:pos x="0" y="29"/>
                    </a:cxn>
                  </a:cxnLst>
                  <a:rect l="0" t="0" r="r" b="b"/>
                  <a:pathLst>
                    <a:path w="277" h="29">
                      <a:moveTo>
                        <a:pt x="0" y="29"/>
                      </a:moveTo>
                      <a:lnTo>
                        <a:pt x="33" y="0"/>
                      </a:lnTo>
                      <a:lnTo>
                        <a:pt x="245" y="0"/>
                      </a:lnTo>
                      <a:lnTo>
                        <a:pt x="277" y="29"/>
                      </a:lnTo>
                      <a:lnTo>
                        <a:pt x="0" y="29"/>
                      </a:lnTo>
                      <a:close/>
                    </a:path>
                  </a:pathLst>
                </a:custGeom>
                <a:solidFill>
                  <a:srgbClr val="000000"/>
                </a:solidFill>
                <a:ln w="9525">
                  <a:noFill/>
                  <a:round/>
                  <a:headEnd/>
                  <a:tailEnd/>
                </a:ln>
              </p:spPr>
              <p:txBody>
                <a:bodyPr/>
                <a:lstStyle/>
                <a:p>
                  <a:endParaRPr lang="zh-CN" altLang="en-US"/>
                </a:p>
              </p:txBody>
            </p:sp>
            <p:sp>
              <p:nvSpPr>
                <p:cNvPr id="275595" name="Rectangle 139"/>
                <p:cNvSpPr>
                  <a:spLocks noChangeArrowheads="1"/>
                </p:cNvSpPr>
                <p:nvPr/>
              </p:nvSpPr>
              <p:spPr bwMode="auto">
                <a:xfrm>
                  <a:off x="930" y="2666"/>
                  <a:ext cx="274" cy="11"/>
                </a:xfrm>
                <a:prstGeom prst="rect">
                  <a:avLst/>
                </a:prstGeom>
                <a:solidFill>
                  <a:srgbClr val="000000"/>
                </a:solidFill>
                <a:ln w="9525">
                  <a:noFill/>
                  <a:miter lim="800000"/>
                  <a:headEnd/>
                  <a:tailEnd/>
                </a:ln>
              </p:spPr>
              <p:txBody>
                <a:bodyPr/>
                <a:lstStyle/>
                <a:p>
                  <a:endParaRPr lang="zh-CN" altLang="en-US"/>
                </a:p>
              </p:txBody>
            </p:sp>
          </p:grpSp>
        </p:grpSp>
        <p:grpSp>
          <p:nvGrpSpPr>
            <p:cNvPr id="275596" name="Group 140"/>
            <p:cNvGrpSpPr>
              <a:grpSpLocks/>
            </p:cNvGrpSpPr>
            <p:nvPr/>
          </p:nvGrpSpPr>
          <p:grpSpPr bwMode="auto">
            <a:xfrm>
              <a:off x="921" y="2412"/>
              <a:ext cx="277" cy="261"/>
              <a:chOff x="921" y="2412"/>
              <a:chExt cx="277" cy="261"/>
            </a:xfrm>
          </p:grpSpPr>
          <p:sp>
            <p:nvSpPr>
              <p:cNvPr id="275597" name="Freeform 141"/>
              <p:cNvSpPr>
                <a:spLocks/>
              </p:cNvSpPr>
              <p:nvPr/>
            </p:nvSpPr>
            <p:spPr bwMode="auto">
              <a:xfrm>
                <a:off x="928" y="2547"/>
                <a:ext cx="262" cy="26"/>
              </a:xfrm>
              <a:custGeom>
                <a:avLst/>
                <a:gdLst/>
                <a:ahLst/>
                <a:cxnLst>
                  <a:cxn ang="0">
                    <a:pos x="0" y="26"/>
                  </a:cxn>
                  <a:cxn ang="0">
                    <a:pos x="31" y="0"/>
                  </a:cxn>
                  <a:cxn ang="0">
                    <a:pos x="231" y="0"/>
                  </a:cxn>
                  <a:cxn ang="0">
                    <a:pos x="262" y="26"/>
                  </a:cxn>
                  <a:cxn ang="0">
                    <a:pos x="0" y="26"/>
                  </a:cxn>
                </a:cxnLst>
                <a:rect l="0" t="0" r="r" b="b"/>
                <a:pathLst>
                  <a:path w="262" h="26">
                    <a:moveTo>
                      <a:pt x="0" y="26"/>
                    </a:moveTo>
                    <a:lnTo>
                      <a:pt x="31" y="0"/>
                    </a:lnTo>
                    <a:lnTo>
                      <a:pt x="231" y="0"/>
                    </a:lnTo>
                    <a:lnTo>
                      <a:pt x="262" y="26"/>
                    </a:lnTo>
                    <a:lnTo>
                      <a:pt x="0" y="26"/>
                    </a:lnTo>
                    <a:close/>
                  </a:path>
                </a:pathLst>
              </a:custGeom>
              <a:solidFill>
                <a:srgbClr val="C9C9B6"/>
              </a:solidFill>
              <a:ln w="9525">
                <a:noFill/>
                <a:round/>
                <a:headEnd/>
                <a:tailEnd/>
              </a:ln>
            </p:spPr>
            <p:txBody>
              <a:bodyPr/>
              <a:lstStyle/>
              <a:p>
                <a:endParaRPr lang="zh-CN" altLang="en-US"/>
              </a:p>
            </p:txBody>
          </p:sp>
          <p:sp>
            <p:nvSpPr>
              <p:cNvPr id="275598" name="Freeform 142"/>
              <p:cNvSpPr>
                <a:spLocks/>
              </p:cNvSpPr>
              <p:nvPr/>
            </p:nvSpPr>
            <p:spPr bwMode="auto">
              <a:xfrm>
                <a:off x="928" y="2547"/>
                <a:ext cx="262" cy="26"/>
              </a:xfrm>
              <a:custGeom>
                <a:avLst/>
                <a:gdLst/>
                <a:ahLst/>
                <a:cxnLst>
                  <a:cxn ang="0">
                    <a:pos x="0" y="26"/>
                  </a:cxn>
                  <a:cxn ang="0">
                    <a:pos x="31" y="0"/>
                  </a:cxn>
                  <a:cxn ang="0">
                    <a:pos x="231" y="0"/>
                  </a:cxn>
                  <a:cxn ang="0">
                    <a:pos x="262" y="26"/>
                  </a:cxn>
                  <a:cxn ang="0">
                    <a:pos x="0" y="26"/>
                  </a:cxn>
                </a:cxnLst>
                <a:rect l="0" t="0" r="r" b="b"/>
                <a:pathLst>
                  <a:path w="262" h="26">
                    <a:moveTo>
                      <a:pt x="0" y="26"/>
                    </a:moveTo>
                    <a:lnTo>
                      <a:pt x="31" y="0"/>
                    </a:lnTo>
                    <a:lnTo>
                      <a:pt x="231" y="0"/>
                    </a:lnTo>
                    <a:lnTo>
                      <a:pt x="262" y="26"/>
                    </a:lnTo>
                    <a:lnTo>
                      <a:pt x="0" y="26"/>
                    </a:lnTo>
                    <a:close/>
                  </a:path>
                </a:pathLst>
              </a:custGeom>
              <a:solidFill>
                <a:srgbClr val="C9C9B6"/>
              </a:solidFill>
              <a:ln w="9525">
                <a:noFill/>
                <a:round/>
                <a:headEnd/>
                <a:tailEnd/>
              </a:ln>
            </p:spPr>
            <p:txBody>
              <a:bodyPr/>
              <a:lstStyle/>
              <a:p>
                <a:endParaRPr lang="zh-CN" altLang="en-US"/>
              </a:p>
            </p:txBody>
          </p:sp>
          <p:sp>
            <p:nvSpPr>
              <p:cNvPr id="275599" name="Freeform 143"/>
              <p:cNvSpPr>
                <a:spLocks/>
              </p:cNvSpPr>
              <p:nvPr/>
            </p:nvSpPr>
            <p:spPr bwMode="auto">
              <a:xfrm>
                <a:off x="968" y="2412"/>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275600" name="Freeform 144"/>
              <p:cNvSpPr>
                <a:spLocks/>
              </p:cNvSpPr>
              <p:nvPr/>
            </p:nvSpPr>
            <p:spPr bwMode="auto">
              <a:xfrm>
                <a:off x="968" y="2412"/>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275601" name="Rectangle 145"/>
              <p:cNvSpPr>
                <a:spLocks noChangeArrowheads="1"/>
              </p:cNvSpPr>
              <p:nvPr/>
            </p:nvSpPr>
            <p:spPr bwMode="auto">
              <a:xfrm>
                <a:off x="968" y="2429"/>
                <a:ext cx="184" cy="132"/>
              </a:xfrm>
              <a:prstGeom prst="rect">
                <a:avLst/>
              </a:prstGeom>
              <a:solidFill>
                <a:srgbClr val="B7B79D"/>
              </a:solidFill>
              <a:ln w="9525">
                <a:noFill/>
                <a:miter lim="800000"/>
                <a:headEnd/>
                <a:tailEnd/>
              </a:ln>
            </p:spPr>
            <p:txBody>
              <a:bodyPr/>
              <a:lstStyle/>
              <a:p>
                <a:endParaRPr lang="zh-CN" altLang="en-US"/>
              </a:p>
            </p:txBody>
          </p:sp>
          <p:sp>
            <p:nvSpPr>
              <p:cNvPr id="275602" name="Rectangle 146"/>
              <p:cNvSpPr>
                <a:spLocks noChangeArrowheads="1"/>
              </p:cNvSpPr>
              <p:nvPr/>
            </p:nvSpPr>
            <p:spPr bwMode="auto">
              <a:xfrm>
                <a:off x="930" y="2571"/>
                <a:ext cx="260" cy="59"/>
              </a:xfrm>
              <a:prstGeom prst="rect">
                <a:avLst/>
              </a:prstGeom>
              <a:solidFill>
                <a:srgbClr val="B7B79D"/>
              </a:solidFill>
              <a:ln w="9525">
                <a:noFill/>
                <a:miter lim="800000"/>
                <a:headEnd/>
                <a:tailEnd/>
              </a:ln>
            </p:spPr>
            <p:txBody>
              <a:bodyPr/>
              <a:lstStyle/>
              <a:p>
                <a:endParaRPr lang="zh-CN" altLang="en-US"/>
              </a:p>
            </p:txBody>
          </p:sp>
          <p:sp>
            <p:nvSpPr>
              <p:cNvPr id="275603" name="Rectangle 147"/>
              <p:cNvSpPr>
                <a:spLocks noChangeArrowheads="1"/>
              </p:cNvSpPr>
              <p:nvPr/>
            </p:nvSpPr>
            <p:spPr bwMode="auto">
              <a:xfrm>
                <a:off x="985" y="2445"/>
                <a:ext cx="150" cy="102"/>
              </a:xfrm>
              <a:prstGeom prst="rect">
                <a:avLst/>
              </a:prstGeom>
              <a:solidFill>
                <a:srgbClr val="FFFFFF"/>
              </a:solidFill>
              <a:ln w="9525">
                <a:noFill/>
                <a:miter lim="800000"/>
                <a:headEnd/>
                <a:tailEnd/>
              </a:ln>
            </p:spPr>
            <p:txBody>
              <a:bodyPr/>
              <a:lstStyle/>
              <a:p>
                <a:endParaRPr lang="zh-CN" altLang="en-US"/>
              </a:p>
            </p:txBody>
          </p:sp>
          <p:sp>
            <p:nvSpPr>
              <p:cNvPr id="275604" name="Line 148"/>
              <p:cNvSpPr>
                <a:spLocks noChangeShapeType="1"/>
              </p:cNvSpPr>
              <p:nvPr/>
            </p:nvSpPr>
            <p:spPr bwMode="auto">
              <a:xfrm flipH="1">
                <a:off x="1108" y="2593"/>
                <a:ext cx="61" cy="1"/>
              </a:xfrm>
              <a:prstGeom prst="line">
                <a:avLst/>
              </a:prstGeom>
              <a:noFill/>
              <a:ln w="7938">
                <a:solidFill>
                  <a:srgbClr val="000000"/>
                </a:solidFill>
                <a:round/>
                <a:headEnd/>
                <a:tailEnd/>
              </a:ln>
            </p:spPr>
            <p:txBody>
              <a:bodyPr/>
              <a:lstStyle/>
              <a:p>
                <a:endParaRPr lang="zh-CN" altLang="en-US"/>
              </a:p>
            </p:txBody>
          </p:sp>
          <p:grpSp>
            <p:nvGrpSpPr>
              <p:cNvPr id="275605" name="Group 149"/>
              <p:cNvGrpSpPr>
                <a:grpSpLocks/>
              </p:cNvGrpSpPr>
              <p:nvPr/>
            </p:nvGrpSpPr>
            <p:grpSpPr bwMode="auto">
              <a:xfrm>
                <a:off x="921" y="2635"/>
                <a:ext cx="277" cy="38"/>
                <a:chOff x="921" y="2635"/>
                <a:chExt cx="277" cy="38"/>
              </a:xfrm>
            </p:grpSpPr>
            <p:sp>
              <p:nvSpPr>
                <p:cNvPr id="275606" name="Freeform 150"/>
                <p:cNvSpPr>
                  <a:spLocks/>
                </p:cNvSpPr>
                <p:nvPr/>
              </p:nvSpPr>
              <p:spPr bwMode="auto">
                <a:xfrm>
                  <a:off x="921" y="2635"/>
                  <a:ext cx="277" cy="28"/>
                </a:xfrm>
                <a:custGeom>
                  <a:avLst/>
                  <a:gdLst/>
                  <a:ahLst/>
                  <a:cxnLst>
                    <a:cxn ang="0">
                      <a:pos x="0" y="28"/>
                    </a:cxn>
                    <a:cxn ang="0">
                      <a:pos x="33" y="0"/>
                    </a:cxn>
                    <a:cxn ang="0">
                      <a:pos x="245" y="0"/>
                    </a:cxn>
                    <a:cxn ang="0">
                      <a:pos x="277" y="28"/>
                    </a:cxn>
                    <a:cxn ang="0">
                      <a:pos x="0" y="28"/>
                    </a:cxn>
                  </a:cxnLst>
                  <a:rect l="0" t="0" r="r" b="b"/>
                  <a:pathLst>
                    <a:path w="277" h="28">
                      <a:moveTo>
                        <a:pt x="0" y="28"/>
                      </a:moveTo>
                      <a:lnTo>
                        <a:pt x="33" y="0"/>
                      </a:lnTo>
                      <a:lnTo>
                        <a:pt x="245" y="0"/>
                      </a:lnTo>
                      <a:lnTo>
                        <a:pt x="277" y="28"/>
                      </a:lnTo>
                      <a:lnTo>
                        <a:pt x="0" y="28"/>
                      </a:lnTo>
                      <a:close/>
                    </a:path>
                  </a:pathLst>
                </a:custGeom>
                <a:solidFill>
                  <a:srgbClr val="C9C9B6"/>
                </a:solidFill>
                <a:ln w="9525">
                  <a:noFill/>
                  <a:round/>
                  <a:headEnd/>
                  <a:tailEnd/>
                </a:ln>
              </p:spPr>
              <p:txBody>
                <a:bodyPr/>
                <a:lstStyle/>
                <a:p>
                  <a:endParaRPr lang="zh-CN" altLang="en-US"/>
                </a:p>
              </p:txBody>
            </p:sp>
            <p:sp>
              <p:nvSpPr>
                <p:cNvPr id="275607" name="Freeform 151"/>
                <p:cNvSpPr>
                  <a:spLocks/>
                </p:cNvSpPr>
                <p:nvPr/>
              </p:nvSpPr>
              <p:spPr bwMode="auto">
                <a:xfrm>
                  <a:off x="921" y="2635"/>
                  <a:ext cx="277" cy="28"/>
                </a:xfrm>
                <a:custGeom>
                  <a:avLst/>
                  <a:gdLst/>
                  <a:ahLst/>
                  <a:cxnLst>
                    <a:cxn ang="0">
                      <a:pos x="0" y="28"/>
                    </a:cxn>
                    <a:cxn ang="0">
                      <a:pos x="33" y="0"/>
                    </a:cxn>
                    <a:cxn ang="0">
                      <a:pos x="245" y="0"/>
                    </a:cxn>
                    <a:cxn ang="0">
                      <a:pos x="277" y="28"/>
                    </a:cxn>
                    <a:cxn ang="0">
                      <a:pos x="0" y="28"/>
                    </a:cxn>
                  </a:cxnLst>
                  <a:rect l="0" t="0" r="r" b="b"/>
                  <a:pathLst>
                    <a:path w="277" h="28">
                      <a:moveTo>
                        <a:pt x="0" y="28"/>
                      </a:moveTo>
                      <a:lnTo>
                        <a:pt x="33" y="0"/>
                      </a:lnTo>
                      <a:lnTo>
                        <a:pt x="245" y="0"/>
                      </a:lnTo>
                      <a:lnTo>
                        <a:pt x="277" y="28"/>
                      </a:lnTo>
                      <a:lnTo>
                        <a:pt x="0" y="28"/>
                      </a:lnTo>
                      <a:close/>
                    </a:path>
                  </a:pathLst>
                </a:custGeom>
                <a:solidFill>
                  <a:srgbClr val="C9C9B6"/>
                </a:solidFill>
                <a:ln w="9525">
                  <a:noFill/>
                  <a:round/>
                  <a:headEnd/>
                  <a:tailEnd/>
                </a:ln>
              </p:spPr>
              <p:txBody>
                <a:bodyPr/>
                <a:lstStyle/>
                <a:p>
                  <a:endParaRPr lang="zh-CN" altLang="en-US"/>
                </a:p>
              </p:txBody>
            </p:sp>
            <p:sp>
              <p:nvSpPr>
                <p:cNvPr id="275608" name="Rectangle 152"/>
                <p:cNvSpPr>
                  <a:spLocks noChangeArrowheads="1"/>
                </p:cNvSpPr>
                <p:nvPr/>
              </p:nvSpPr>
              <p:spPr bwMode="auto">
                <a:xfrm>
                  <a:off x="923" y="2662"/>
                  <a:ext cx="274" cy="11"/>
                </a:xfrm>
                <a:prstGeom prst="rect">
                  <a:avLst/>
                </a:prstGeom>
                <a:solidFill>
                  <a:srgbClr val="BAB79D"/>
                </a:solidFill>
                <a:ln w="9525">
                  <a:noFill/>
                  <a:miter lim="800000"/>
                  <a:headEnd/>
                  <a:tailEnd/>
                </a:ln>
              </p:spPr>
              <p:txBody>
                <a:bodyPr/>
                <a:lstStyle/>
                <a:p>
                  <a:endParaRPr lang="zh-CN" altLang="en-US"/>
                </a:p>
              </p:txBody>
            </p:sp>
          </p:grpSp>
        </p:grpSp>
      </p:grpSp>
      <p:grpSp>
        <p:nvGrpSpPr>
          <p:cNvPr id="275609" name="Group 153"/>
          <p:cNvGrpSpPr>
            <a:grpSpLocks/>
          </p:cNvGrpSpPr>
          <p:nvPr/>
        </p:nvGrpSpPr>
        <p:grpSpPr bwMode="auto">
          <a:xfrm>
            <a:off x="1277938" y="4073525"/>
            <a:ext cx="511175" cy="517525"/>
            <a:chOff x="997" y="2775"/>
            <a:chExt cx="282" cy="265"/>
          </a:xfrm>
        </p:grpSpPr>
        <p:grpSp>
          <p:nvGrpSpPr>
            <p:cNvPr id="275610" name="Group 154"/>
            <p:cNvGrpSpPr>
              <a:grpSpLocks/>
            </p:cNvGrpSpPr>
            <p:nvPr/>
          </p:nvGrpSpPr>
          <p:grpSpPr bwMode="auto">
            <a:xfrm>
              <a:off x="1004" y="2779"/>
              <a:ext cx="275" cy="261"/>
              <a:chOff x="1004" y="2779"/>
              <a:chExt cx="275" cy="261"/>
            </a:xfrm>
          </p:grpSpPr>
          <p:sp>
            <p:nvSpPr>
              <p:cNvPr id="275611" name="Freeform 155"/>
              <p:cNvSpPr>
                <a:spLocks/>
              </p:cNvSpPr>
              <p:nvPr/>
            </p:nvSpPr>
            <p:spPr bwMode="auto">
              <a:xfrm>
                <a:off x="1011" y="2914"/>
                <a:ext cx="260" cy="26"/>
              </a:xfrm>
              <a:custGeom>
                <a:avLst/>
                <a:gdLst/>
                <a:ahLst/>
                <a:cxnLst>
                  <a:cxn ang="0">
                    <a:pos x="0" y="26"/>
                  </a:cxn>
                  <a:cxn ang="0">
                    <a:pos x="30" y="0"/>
                  </a:cxn>
                  <a:cxn ang="0">
                    <a:pos x="229" y="0"/>
                  </a:cxn>
                  <a:cxn ang="0">
                    <a:pos x="260" y="26"/>
                  </a:cxn>
                  <a:cxn ang="0">
                    <a:pos x="0" y="26"/>
                  </a:cxn>
                </a:cxnLst>
                <a:rect l="0" t="0" r="r" b="b"/>
                <a:pathLst>
                  <a:path w="260" h="26">
                    <a:moveTo>
                      <a:pt x="0" y="26"/>
                    </a:moveTo>
                    <a:lnTo>
                      <a:pt x="30" y="0"/>
                    </a:lnTo>
                    <a:lnTo>
                      <a:pt x="229" y="0"/>
                    </a:lnTo>
                    <a:lnTo>
                      <a:pt x="260" y="26"/>
                    </a:lnTo>
                    <a:lnTo>
                      <a:pt x="0" y="26"/>
                    </a:lnTo>
                    <a:close/>
                  </a:path>
                </a:pathLst>
              </a:custGeom>
              <a:solidFill>
                <a:srgbClr val="000000"/>
              </a:solidFill>
              <a:ln w="9525">
                <a:noFill/>
                <a:round/>
                <a:headEnd/>
                <a:tailEnd/>
              </a:ln>
            </p:spPr>
            <p:txBody>
              <a:bodyPr/>
              <a:lstStyle/>
              <a:p>
                <a:endParaRPr lang="zh-CN" altLang="en-US"/>
              </a:p>
            </p:txBody>
          </p:sp>
          <p:sp>
            <p:nvSpPr>
              <p:cNvPr id="275612" name="Freeform 156"/>
              <p:cNvSpPr>
                <a:spLocks/>
              </p:cNvSpPr>
              <p:nvPr/>
            </p:nvSpPr>
            <p:spPr bwMode="auto">
              <a:xfrm>
                <a:off x="1011" y="2914"/>
                <a:ext cx="260" cy="26"/>
              </a:xfrm>
              <a:custGeom>
                <a:avLst/>
                <a:gdLst/>
                <a:ahLst/>
                <a:cxnLst>
                  <a:cxn ang="0">
                    <a:pos x="0" y="26"/>
                  </a:cxn>
                  <a:cxn ang="0">
                    <a:pos x="30" y="0"/>
                  </a:cxn>
                  <a:cxn ang="0">
                    <a:pos x="229" y="0"/>
                  </a:cxn>
                  <a:cxn ang="0">
                    <a:pos x="260" y="26"/>
                  </a:cxn>
                  <a:cxn ang="0">
                    <a:pos x="0" y="26"/>
                  </a:cxn>
                </a:cxnLst>
                <a:rect l="0" t="0" r="r" b="b"/>
                <a:pathLst>
                  <a:path w="260" h="26">
                    <a:moveTo>
                      <a:pt x="0" y="26"/>
                    </a:moveTo>
                    <a:lnTo>
                      <a:pt x="30" y="0"/>
                    </a:lnTo>
                    <a:lnTo>
                      <a:pt x="229" y="0"/>
                    </a:lnTo>
                    <a:lnTo>
                      <a:pt x="260" y="26"/>
                    </a:lnTo>
                    <a:lnTo>
                      <a:pt x="0" y="26"/>
                    </a:lnTo>
                    <a:close/>
                  </a:path>
                </a:pathLst>
              </a:custGeom>
              <a:solidFill>
                <a:srgbClr val="000000"/>
              </a:solidFill>
              <a:ln w="9525">
                <a:noFill/>
                <a:round/>
                <a:headEnd/>
                <a:tailEnd/>
              </a:ln>
            </p:spPr>
            <p:txBody>
              <a:bodyPr/>
              <a:lstStyle/>
              <a:p>
                <a:endParaRPr lang="zh-CN" altLang="en-US"/>
              </a:p>
            </p:txBody>
          </p:sp>
          <p:sp>
            <p:nvSpPr>
              <p:cNvPr id="275613" name="Freeform 157"/>
              <p:cNvSpPr>
                <a:spLocks/>
              </p:cNvSpPr>
              <p:nvPr/>
            </p:nvSpPr>
            <p:spPr bwMode="auto">
              <a:xfrm>
                <a:off x="1050" y="2779"/>
                <a:ext cx="183" cy="18"/>
              </a:xfrm>
              <a:custGeom>
                <a:avLst/>
                <a:gdLst/>
                <a:ahLst/>
                <a:cxnLst>
                  <a:cxn ang="0">
                    <a:pos x="0" y="18"/>
                  </a:cxn>
                  <a:cxn ang="0">
                    <a:pos x="22" y="0"/>
                  </a:cxn>
                  <a:cxn ang="0">
                    <a:pos x="161" y="0"/>
                  </a:cxn>
                  <a:cxn ang="0">
                    <a:pos x="183" y="18"/>
                  </a:cxn>
                  <a:cxn ang="0">
                    <a:pos x="0" y="18"/>
                  </a:cxn>
                </a:cxnLst>
                <a:rect l="0" t="0" r="r" b="b"/>
                <a:pathLst>
                  <a:path w="183" h="18">
                    <a:moveTo>
                      <a:pt x="0" y="18"/>
                    </a:moveTo>
                    <a:lnTo>
                      <a:pt x="22" y="0"/>
                    </a:lnTo>
                    <a:lnTo>
                      <a:pt x="161" y="0"/>
                    </a:lnTo>
                    <a:lnTo>
                      <a:pt x="183" y="18"/>
                    </a:lnTo>
                    <a:lnTo>
                      <a:pt x="0" y="18"/>
                    </a:lnTo>
                    <a:close/>
                  </a:path>
                </a:pathLst>
              </a:custGeom>
              <a:solidFill>
                <a:srgbClr val="000000"/>
              </a:solidFill>
              <a:ln w="9525">
                <a:noFill/>
                <a:round/>
                <a:headEnd/>
                <a:tailEnd/>
              </a:ln>
            </p:spPr>
            <p:txBody>
              <a:bodyPr/>
              <a:lstStyle/>
              <a:p>
                <a:endParaRPr lang="zh-CN" altLang="en-US"/>
              </a:p>
            </p:txBody>
          </p:sp>
          <p:sp>
            <p:nvSpPr>
              <p:cNvPr id="275614" name="Freeform 158"/>
              <p:cNvSpPr>
                <a:spLocks/>
              </p:cNvSpPr>
              <p:nvPr/>
            </p:nvSpPr>
            <p:spPr bwMode="auto">
              <a:xfrm>
                <a:off x="1050" y="2779"/>
                <a:ext cx="183" cy="18"/>
              </a:xfrm>
              <a:custGeom>
                <a:avLst/>
                <a:gdLst/>
                <a:ahLst/>
                <a:cxnLst>
                  <a:cxn ang="0">
                    <a:pos x="0" y="18"/>
                  </a:cxn>
                  <a:cxn ang="0">
                    <a:pos x="22" y="0"/>
                  </a:cxn>
                  <a:cxn ang="0">
                    <a:pos x="161" y="0"/>
                  </a:cxn>
                  <a:cxn ang="0">
                    <a:pos x="183" y="18"/>
                  </a:cxn>
                  <a:cxn ang="0">
                    <a:pos x="0" y="18"/>
                  </a:cxn>
                </a:cxnLst>
                <a:rect l="0" t="0" r="r" b="b"/>
                <a:pathLst>
                  <a:path w="183" h="18">
                    <a:moveTo>
                      <a:pt x="0" y="18"/>
                    </a:moveTo>
                    <a:lnTo>
                      <a:pt x="22" y="0"/>
                    </a:lnTo>
                    <a:lnTo>
                      <a:pt x="161" y="0"/>
                    </a:lnTo>
                    <a:lnTo>
                      <a:pt x="183" y="18"/>
                    </a:lnTo>
                    <a:lnTo>
                      <a:pt x="0" y="18"/>
                    </a:lnTo>
                    <a:close/>
                  </a:path>
                </a:pathLst>
              </a:custGeom>
              <a:solidFill>
                <a:srgbClr val="000000"/>
              </a:solidFill>
              <a:ln w="9525">
                <a:noFill/>
                <a:round/>
                <a:headEnd/>
                <a:tailEnd/>
              </a:ln>
            </p:spPr>
            <p:txBody>
              <a:bodyPr/>
              <a:lstStyle/>
              <a:p>
                <a:endParaRPr lang="zh-CN" altLang="en-US"/>
              </a:p>
            </p:txBody>
          </p:sp>
          <p:sp>
            <p:nvSpPr>
              <p:cNvPr id="275615" name="Rectangle 159"/>
              <p:cNvSpPr>
                <a:spLocks noChangeArrowheads="1"/>
              </p:cNvSpPr>
              <p:nvPr/>
            </p:nvSpPr>
            <p:spPr bwMode="auto">
              <a:xfrm>
                <a:off x="1050" y="2797"/>
                <a:ext cx="183" cy="132"/>
              </a:xfrm>
              <a:prstGeom prst="rect">
                <a:avLst/>
              </a:prstGeom>
              <a:solidFill>
                <a:srgbClr val="000000"/>
              </a:solidFill>
              <a:ln w="9525">
                <a:noFill/>
                <a:miter lim="800000"/>
                <a:headEnd/>
                <a:tailEnd/>
              </a:ln>
            </p:spPr>
            <p:txBody>
              <a:bodyPr/>
              <a:lstStyle/>
              <a:p>
                <a:endParaRPr lang="zh-CN" altLang="en-US"/>
              </a:p>
            </p:txBody>
          </p:sp>
          <p:sp>
            <p:nvSpPr>
              <p:cNvPr id="275616" name="Rectangle 160"/>
              <p:cNvSpPr>
                <a:spLocks noChangeArrowheads="1"/>
              </p:cNvSpPr>
              <p:nvPr/>
            </p:nvSpPr>
            <p:spPr bwMode="auto">
              <a:xfrm>
                <a:off x="1013" y="2938"/>
                <a:ext cx="258" cy="59"/>
              </a:xfrm>
              <a:prstGeom prst="rect">
                <a:avLst/>
              </a:prstGeom>
              <a:solidFill>
                <a:srgbClr val="000000"/>
              </a:solidFill>
              <a:ln w="9525">
                <a:noFill/>
                <a:miter lim="800000"/>
                <a:headEnd/>
                <a:tailEnd/>
              </a:ln>
            </p:spPr>
            <p:txBody>
              <a:bodyPr/>
              <a:lstStyle/>
              <a:p>
                <a:endParaRPr lang="zh-CN" altLang="en-US"/>
              </a:p>
            </p:txBody>
          </p:sp>
          <p:sp>
            <p:nvSpPr>
              <p:cNvPr id="275617" name="Rectangle 161"/>
              <p:cNvSpPr>
                <a:spLocks noChangeArrowheads="1"/>
              </p:cNvSpPr>
              <p:nvPr/>
            </p:nvSpPr>
            <p:spPr bwMode="auto">
              <a:xfrm>
                <a:off x="1067" y="2813"/>
                <a:ext cx="149" cy="101"/>
              </a:xfrm>
              <a:prstGeom prst="rect">
                <a:avLst/>
              </a:prstGeom>
              <a:solidFill>
                <a:srgbClr val="000000"/>
              </a:solidFill>
              <a:ln w="9525">
                <a:noFill/>
                <a:miter lim="800000"/>
                <a:headEnd/>
                <a:tailEnd/>
              </a:ln>
            </p:spPr>
            <p:txBody>
              <a:bodyPr/>
              <a:lstStyle/>
              <a:p>
                <a:endParaRPr lang="zh-CN" altLang="en-US"/>
              </a:p>
            </p:txBody>
          </p:sp>
          <p:sp>
            <p:nvSpPr>
              <p:cNvPr id="275618" name="Line 162"/>
              <p:cNvSpPr>
                <a:spLocks noChangeShapeType="1"/>
              </p:cNvSpPr>
              <p:nvPr/>
            </p:nvSpPr>
            <p:spPr bwMode="auto">
              <a:xfrm flipH="1">
                <a:off x="1189" y="2961"/>
                <a:ext cx="61" cy="1"/>
              </a:xfrm>
              <a:prstGeom prst="line">
                <a:avLst/>
              </a:prstGeom>
              <a:noFill/>
              <a:ln w="7938">
                <a:solidFill>
                  <a:srgbClr val="000000"/>
                </a:solidFill>
                <a:round/>
                <a:headEnd/>
                <a:tailEnd/>
              </a:ln>
            </p:spPr>
            <p:txBody>
              <a:bodyPr/>
              <a:lstStyle/>
              <a:p>
                <a:endParaRPr lang="zh-CN" altLang="en-US"/>
              </a:p>
            </p:txBody>
          </p:sp>
          <p:grpSp>
            <p:nvGrpSpPr>
              <p:cNvPr id="275619" name="Group 163"/>
              <p:cNvGrpSpPr>
                <a:grpSpLocks/>
              </p:cNvGrpSpPr>
              <p:nvPr/>
            </p:nvGrpSpPr>
            <p:grpSpPr bwMode="auto">
              <a:xfrm>
                <a:off x="1004" y="3002"/>
                <a:ext cx="275" cy="38"/>
                <a:chOff x="1004" y="3002"/>
                <a:chExt cx="275" cy="38"/>
              </a:xfrm>
            </p:grpSpPr>
            <p:sp>
              <p:nvSpPr>
                <p:cNvPr id="275620" name="Freeform 164"/>
                <p:cNvSpPr>
                  <a:spLocks/>
                </p:cNvSpPr>
                <p:nvPr/>
              </p:nvSpPr>
              <p:spPr bwMode="auto">
                <a:xfrm>
                  <a:off x="1004" y="3002"/>
                  <a:ext cx="275" cy="29"/>
                </a:xfrm>
                <a:custGeom>
                  <a:avLst/>
                  <a:gdLst/>
                  <a:ahLst/>
                  <a:cxnLst>
                    <a:cxn ang="0">
                      <a:pos x="0" y="29"/>
                    </a:cxn>
                    <a:cxn ang="0">
                      <a:pos x="32" y="0"/>
                    </a:cxn>
                    <a:cxn ang="0">
                      <a:pos x="243" y="0"/>
                    </a:cxn>
                    <a:cxn ang="0">
                      <a:pos x="275" y="29"/>
                    </a:cxn>
                    <a:cxn ang="0">
                      <a:pos x="0" y="29"/>
                    </a:cxn>
                  </a:cxnLst>
                  <a:rect l="0" t="0" r="r" b="b"/>
                  <a:pathLst>
                    <a:path w="275" h="29">
                      <a:moveTo>
                        <a:pt x="0" y="29"/>
                      </a:moveTo>
                      <a:lnTo>
                        <a:pt x="32" y="0"/>
                      </a:lnTo>
                      <a:lnTo>
                        <a:pt x="243" y="0"/>
                      </a:lnTo>
                      <a:lnTo>
                        <a:pt x="275" y="29"/>
                      </a:lnTo>
                      <a:lnTo>
                        <a:pt x="0" y="29"/>
                      </a:lnTo>
                      <a:close/>
                    </a:path>
                  </a:pathLst>
                </a:custGeom>
                <a:solidFill>
                  <a:srgbClr val="000000"/>
                </a:solidFill>
                <a:ln w="9525">
                  <a:noFill/>
                  <a:round/>
                  <a:headEnd/>
                  <a:tailEnd/>
                </a:ln>
              </p:spPr>
              <p:txBody>
                <a:bodyPr/>
                <a:lstStyle/>
                <a:p>
                  <a:endParaRPr lang="zh-CN" altLang="en-US"/>
                </a:p>
              </p:txBody>
            </p:sp>
            <p:sp>
              <p:nvSpPr>
                <p:cNvPr id="275621" name="Freeform 165"/>
                <p:cNvSpPr>
                  <a:spLocks/>
                </p:cNvSpPr>
                <p:nvPr/>
              </p:nvSpPr>
              <p:spPr bwMode="auto">
                <a:xfrm>
                  <a:off x="1004" y="3002"/>
                  <a:ext cx="275" cy="29"/>
                </a:xfrm>
                <a:custGeom>
                  <a:avLst/>
                  <a:gdLst/>
                  <a:ahLst/>
                  <a:cxnLst>
                    <a:cxn ang="0">
                      <a:pos x="0" y="29"/>
                    </a:cxn>
                    <a:cxn ang="0">
                      <a:pos x="32" y="0"/>
                    </a:cxn>
                    <a:cxn ang="0">
                      <a:pos x="243" y="0"/>
                    </a:cxn>
                    <a:cxn ang="0">
                      <a:pos x="275" y="29"/>
                    </a:cxn>
                    <a:cxn ang="0">
                      <a:pos x="0" y="29"/>
                    </a:cxn>
                  </a:cxnLst>
                  <a:rect l="0" t="0" r="r" b="b"/>
                  <a:pathLst>
                    <a:path w="275" h="29">
                      <a:moveTo>
                        <a:pt x="0" y="29"/>
                      </a:moveTo>
                      <a:lnTo>
                        <a:pt x="32" y="0"/>
                      </a:lnTo>
                      <a:lnTo>
                        <a:pt x="243" y="0"/>
                      </a:lnTo>
                      <a:lnTo>
                        <a:pt x="275" y="29"/>
                      </a:lnTo>
                      <a:lnTo>
                        <a:pt x="0" y="29"/>
                      </a:lnTo>
                      <a:close/>
                    </a:path>
                  </a:pathLst>
                </a:custGeom>
                <a:solidFill>
                  <a:srgbClr val="000000"/>
                </a:solidFill>
                <a:ln w="9525">
                  <a:noFill/>
                  <a:round/>
                  <a:headEnd/>
                  <a:tailEnd/>
                </a:ln>
              </p:spPr>
              <p:txBody>
                <a:bodyPr/>
                <a:lstStyle/>
                <a:p>
                  <a:endParaRPr lang="zh-CN" altLang="en-US"/>
                </a:p>
              </p:txBody>
            </p:sp>
            <p:sp>
              <p:nvSpPr>
                <p:cNvPr id="275622" name="Rectangle 166"/>
                <p:cNvSpPr>
                  <a:spLocks noChangeArrowheads="1"/>
                </p:cNvSpPr>
                <p:nvPr/>
              </p:nvSpPr>
              <p:spPr bwMode="auto">
                <a:xfrm>
                  <a:off x="1006" y="3029"/>
                  <a:ext cx="271" cy="11"/>
                </a:xfrm>
                <a:prstGeom prst="rect">
                  <a:avLst/>
                </a:prstGeom>
                <a:solidFill>
                  <a:srgbClr val="000000"/>
                </a:solidFill>
                <a:ln w="9525">
                  <a:noFill/>
                  <a:miter lim="800000"/>
                  <a:headEnd/>
                  <a:tailEnd/>
                </a:ln>
              </p:spPr>
              <p:txBody>
                <a:bodyPr/>
                <a:lstStyle/>
                <a:p>
                  <a:endParaRPr lang="zh-CN" altLang="en-US"/>
                </a:p>
              </p:txBody>
            </p:sp>
          </p:grpSp>
        </p:grpSp>
        <p:grpSp>
          <p:nvGrpSpPr>
            <p:cNvPr id="275623" name="Group 167"/>
            <p:cNvGrpSpPr>
              <a:grpSpLocks/>
            </p:cNvGrpSpPr>
            <p:nvPr/>
          </p:nvGrpSpPr>
          <p:grpSpPr bwMode="auto">
            <a:xfrm>
              <a:off x="997" y="2775"/>
              <a:ext cx="275" cy="260"/>
              <a:chOff x="997" y="2775"/>
              <a:chExt cx="275" cy="260"/>
            </a:xfrm>
          </p:grpSpPr>
          <p:sp>
            <p:nvSpPr>
              <p:cNvPr id="275624" name="Freeform 168"/>
              <p:cNvSpPr>
                <a:spLocks/>
              </p:cNvSpPr>
              <p:nvPr/>
            </p:nvSpPr>
            <p:spPr bwMode="auto">
              <a:xfrm>
                <a:off x="1004" y="2910"/>
                <a:ext cx="260" cy="25"/>
              </a:xfrm>
              <a:custGeom>
                <a:avLst/>
                <a:gdLst/>
                <a:ahLst/>
                <a:cxnLst>
                  <a:cxn ang="0">
                    <a:pos x="0" y="25"/>
                  </a:cxn>
                  <a:cxn ang="0">
                    <a:pos x="31" y="0"/>
                  </a:cxn>
                  <a:cxn ang="0">
                    <a:pos x="229" y="0"/>
                  </a:cxn>
                  <a:cxn ang="0">
                    <a:pos x="260" y="25"/>
                  </a:cxn>
                  <a:cxn ang="0">
                    <a:pos x="0" y="25"/>
                  </a:cxn>
                </a:cxnLst>
                <a:rect l="0" t="0" r="r" b="b"/>
                <a:pathLst>
                  <a:path w="260" h="25">
                    <a:moveTo>
                      <a:pt x="0" y="25"/>
                    </a:moveTo>
                    <a:lnTo>
                      <a:pt x="31" y="0"/>
                    </a:lnTo>
                    <a:lnTo>
                      <a:pt x="229" y="0"/>
                    </a:lnTo>
                    <a:lnTo>
                      <a:pt x="260" y="25"/>
                    </a:lnTo>
                    <a:lnTo>
                      <a:pt x="0" y="25"/>
                    </a:lnTo>
                    <a:close/>
                  </a:path>
                </a:pathLst>
              </a:custGeom>
              <a:solidFill>
                <a:srgbClr val="C9C9B6"/>
              </a:solidFill>
              <a:ln w="9525">
                <a:noFill/>
                <a:round/>
                <a:headEnd/>
                <a:tailEnd/>
              </a:ln>
            </p:spPr>
            <p:txBody>
              <a:bodyPr/>
              <a:lstStyle/>
              <a:p>
                <a:endParaRPr lang="zh-CN" altLang="en-US"/>
              </a:p>
            </p:txBody>
          </p:sp>
          <p:sp>
            <p:nvSpPr>
              <p:cNvPr id="275625" name="Freeform 169"/>
              <p:cNvSpPr>
                <a:spLocks/>
              </p:cNvSpPr>
              <p:nvPr/>
            </p:nvSpPr>
            <p:spPr bwMode="auto">
              <a:xfrm>
                <a:off x="1004" y="2910"/>
                <a:ext cx="260" cy="25"/>
              </a:xfrm>
              <a:custGeom>
                <a:avLst/>
                <a:gdLst/>
                <a:ahLst/>
                <a:cxnLst>
                  <a:cxn ang="0">
                    <a:pos x="0" y="25"/>
                  </a:cxn>
                  <a:cxn ang="0">
                    <a:pos x="31" y="0"/>
                  </a:cxn>
                  <a:cxn ang="0">
                    <a:pos x="229" y="0"/>
                  </a:cxn>
                  <a:cxn ang="0">
                    <a:pos x="260" y="25"/>
                  </a:cxn>
                  <a:cxn ang="0">
                    <a:pos x="0" y="25"/>
                  </a:cxn>
                </a:cxnLst>
                <a:rect l="0" t="0" r="r" b="b"/>
                <a:pathLst>
                  <a:path w="260" h="25">
                    <a:moveTo>
                      <a:pt x="0" y="25"/>
                    </a:moveTo>
                    <a:lnTo>
                      <a:pt x="31" y="0"/>
                    </a:lnTo>
                    <a:lnTo>
                      <a:pt x="229" y="0"/>
                    </a:lnTo>
                    <a:lnTo>
                      <a:pt x="260" y="25"/>
                    </a:lnTo>
                    <a:lnTo>
                      <a:pt x="0" y="25"/>
                    </a:lnTo>
                    <a:close/>
                  </a:path>
                </a:pathLst>
              </a:custGeom>
              <a:solidFill>
                <a:srgbClr val="C9C9B6"/>
              </a:solidFill>
              <a:ln w="9525">
                <a:noFill/>
                <a:round/>
                <a:headEnd/>
                <a:tailEnd/>
              </a:ln>
            </p:spPr>
            <p:txBody>
              <a:bodyPr/>
              <a:lstStyle/>
              <a:p>
                <a:endParaRPr lang="zh-CN" altLang="en-US"/>
              </a:p>
            </p:txBody>
          </p:sp>
          <p:sp>
            <p:nvSpPr>
              <p:cNvPr id="275626" name="Freeform 170"/>
              <p:cNvSpPr>
                <a:spLocks/>
              </p:cNvSpPr>
              <p:nvPr/>
            </p:nvSpPr>
            <p:spPr bwMode="auto">
              <a:xfrm>
                <a:off x="1043" y="2775"/>
                <a:ext cx="184" cy="17"/>
              </a:xfrm>
              <a:custGeom>
                <a:avLst/>
                <a:gdLst/>
                <a:ahLst/>
                <a:cxnLst>
                  <a:cxn ang="0">
                    <a:pos x="0" y="17"/>
                  </a:cxn>
                  <a:cxn ang="0">
                    <a:pos x="22" y="0"/>
                  </a:cxn>
                  <a:cxn ang="0">
                    <a:pos x="161" y="0"/>
                  </a:cxn>
                  <a:cxn ang="0">
                    <a:pos x="184" y="17"/>
                  </a:cxn>
                  <a:cxn ang="0">
                    <a:pos x="0" y="17"/>
                  </a:cxn>
                </a:cxnLst>
                <a:rect l="0" t="0" r="r" b="b"/>
                <a:pathLst>
                  <a:path w="184" h="17">
                    <a:moveTo>
                      <a:pt x="0" y="17"/>
                    </a:moveTo>
                    <a:lnTo>
                      <a:pt x="22" y="0"/>
                    </a:lnTo>
                    <a:lnTo>
                      <a:pt x="161"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275627" name="Freeform 171"/>
              <p:cNvSpPr>
                <a:spLocks/>
              </p:cNvSpPr>
              <p:nvPr/>
            </p:nvSpPr>
            <p:spPr bwMode="auto">
              <a:xfrm>
                <a:off x="1043" y="2775"/>
                <a:ext cx="184" cy="17"/>
              </a:xfrm>
              <a:custGeom>
                <a:avLst/>
                <a:gdLst/>
                <a:ahLst/>
                <a:cxnLst>
                  <a:cxn ang="0">
                    <a:pos x="0" y="17"/>
                  </a:cxn>
                  <a:cxn ang="0">
                    <a:pos x="22" y="0"/>
                  </a:cxn>
                  <a:cxn ang="0">
                    <a:pos x="161" y="0"/>
                  </a:cxn>
                  <a:cxn ang="0">
                    <a:pos x="184" y="17"/>
                  </a:cxn>
                  <a:cxn ang="0">
                    <a:pos x="0" y="17"/>
                  </a:cxn>
                </a:cxnLst>
                <a:rect l="0" t="0" r="r" b="b"/>
                <a:pathLst>
                  <a:path w="184" h="17">
                    <a:moveTo>
                      <a:pt x="0" y="17"/>
                    </a:moveTo>
                    <a:lnTo>
                      <a:pt x="22" y="0"/>
                    </a:lnTo>
                    <a:lnTo>
                      <a:pt x="161"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275628" name="Rectangle 172"/>
              <p:cNvSpPr>
                <a:spLocks noChangeArrowheads="1"/>
              </p:cNvSpPr>
              <p:nvPr/>
            </p:nvSpPr>
            <p:spPr bwMode="auto">
              <a:xfrm>
                <a:off x="1043" y="2792"/>
                <a:ext cx="184" cy="132"/>
              </a:xfrm>
              <a:prstGeom prst="rect">
                <a:avLst/>
              </a:prstGeom>
              <a:solidFill>
                <a:srgbClr val="B7B79D"/>
              </a:solidFill>
              <a:ln w="9525">
                <a:noFill/>
                <a:miter lim="800000"/>
                <a:headEnd/>
                <a:tailEnd/>
              </a:ln>
            </p:spPr>
            <p:txBody>
              <a:bodyPr/>
              <a:lstStyle/>
              <a:p>
                <a:endParaRPr lang="zh-CN" altLang="en-US"/>
              </a:p>
            </p:txBody>
          </p:sp>
          <p:sp>
            <p:nvSpPr>
              <p:cNvPr id="275629" name="Rectangle 173"/>
              <p:cNvSpPr>
                <a:spLocks noChangeArrowheads="1"/>
              </p:cNvSpPr>
              <p:nvPr/>
            </p:nvSpPr>
            <p:spPr bwMode="auto">
              <a:xfrm>
                <a:off x="1006" y="2934"/>
                <a:ext cx="258" cy="58"/>
              </a:xfrm>
              <a:prstGeom prst="rect">
                <a:avLst/>
              </a:prstGeom>
              <a:solidFill>
                <a:srgbClr val="B7B79D"/>
              </a:solidFill>
              <a:ln w="9525">
                <a:noFill/>
                <a:miter lim="800000"/>
                <a:headEnd/>
                <a:tailEnd/>
              </a:ln>
            </p:spPr>
            <p:txBody>
              <a:bodyPr/>
              <a:lstStyle/>
              <a:p>
                <a:endParaRPr lang="zh-CN" altLang="en-US"/>
              </a:p>
            </p:txBody>
          </p:sp>
          <p:sp>
            <p:nvSpPr>
              <p:cNvPr id="275630" name="Rectangle 174"/>
              <p:cNvSpPr>
                <a:spLocks noChangeArrowheads="1"/>
              </p:cNvSpPr>
              <p:nvPr/>
            </p:nvSpPr>
            <p:spPr bwMode="auto">
              <a:xfrm>
                <a:off x="1060" y="2808"/>
                <a:ext cx="150" cy="102"/>
              </a:xfrm>
              <a:prstGeom prst="rect">
                <a:avLst/>
              </a:prstGeom>
              <a:solidFill>
                <a:srgbClr val="FFFFFF"/>
              </a:solidFill>
              <a:ln w="9525">
                <a:noFill/>
                <a:miter lim="800000"/>
                <a:headEnd/>
                <a:tailEnd/>
              </a:ln>
            </p:spPr>
            <p:txBody>
              <a:bodyPr/>
              <a:lstStyle/>
              <a:p>
                <a:endParaRPr lang="zh-CN" altLang="en-US"/>
              </a:p>
            </p:txBody>
          </p:sp>
          <p:sp>
            <p:nvSpPr>
              <p:cNvPr id="275631" name="Line 175"/>
              <p:cNvSpPr>
                <a:spLocks noChangeShapeType="1"/>
              </p:cNvSpPr>
              <p:nvPr/>
            </p:nvSpPr>
            <p:spPr bwMode="auto">
              <a:xfrm flipH="1">
                <a:off x="1182" y="2956"/>
                <a:ext cx="62" cy="1"/>
              </a:xfrm>
              <a:prstGeom prst="line">
                <a:avLst/>
              </a:prstGeom>
              <a:noFill/>
              <a:ln w="7938">
                <a:solidFill>
                  <a:srgbClr val="000000"/>
                </a:solidFill>
                <a:round/>
                <a:headEnd/>
                <a:tailEnd/>
              </a:ln>
            </p:spPr>
            <p:txBody>
              <a:bodyPr/>
              <a:lstStyle/>
              <a:p>
                <a:endParaRPr lang="zh-CN" altLang="en-US"/>
              </a:p>
            </p:txBody>
          </p:sp>
          <p:grpSp>
            <p:nvGrpSpPr>
              <p:cNvPr id="275632" name="Group 176"/>
              <p:cNvGrpSpPr>
                <a:grpSpLocks/>
              </p:cNvGrpSpPr>
              <p:nvPr/>
            </p:nvGrpSpPr>
            <p:grpSpPr bwMode="auto">
              <a:xfrm>
                <a:off x="997" y="2997"/>
                <a:ext cx="275" cy="38"/>
                <a:chOff x="997" y="2997"/>
                <a:chExt cx="275" cy="38"/>
              </a:xfrm>
            </p:grpSpPr>
            <p:sp>
              <p:nvSpPr>
                <p:cNvPr id="275633" name="Freeform 177"/>
                <p:cNvSpPr>
                  <a:spLocks/>
                </p:cNvSpPr>
                <p:nvPr/>
              </p:nvSpPr>
              <p:spPr bwMode="auto">
                <a:xfrm>
                  <a:off x="997" y="2997"/>
                  <a:ext cx="275" cy="29"/>
                </a:xfrm>
                <a:custGeom>
                  <a:avLst/>
                  <a:gdLst/>
                  <a:ahLst/>
                  <a:cxnLst>
                    <a:cxn ang="0">
                      <a:pos x="0" y="29"/>
                    </a:cxn>
                    <a:cxn ang="0">
                      <a:pos x="33" y="0"/>
                    </a:cxn>
                    <a:cxn ang="0">
                      <a:pos x="243" y="0"/>
                    </a:cxn>
                    <a:cxn ang="0">
                      <a:pos x="275" y="29"/>
                    </a:cxn>
                    <a:cxn ang="0">
                      <a:pos x="0" y="29"/>
                    </a:cxn>
                  </a:cxnLst>
                  <a:rect l="0" t="0" r="r" b="b"/>
                  <a:pathLst>
                    <a:path w="275" h="29">
                      <a:moveTo>
                        <a:pt x="0" y="29"/>
                      </a:moveTo>
                      <a:lnTo>
                        <a:pt x="33" y="0"/>
                      </a:lnTo>
                      <a:lnTo>
                        <a:pt x="243" y="0"/>
                      </a:lnTo>
                      <a:lnTo>
                        <a:pt x="275" y="29"/>
                      </a:lnTo>
                      <a:lnTo>
                        <a:pt x="0" y="29"/>
                      </a:lnTo>
                      <a:close/>
                    </a:path>
                  </a:pathLst>
                </a:custGeom>
                <a:solidFill>
                  <a:srgbClr val="C9C9B6"/>
                </a:solidFill>
                <a:ln w="9525">
                  <a:noFill/>
                  <a:round/>
                  <a:headEnd/>
                  <a:tailEnd/>
                </a:ln>
              </p:spPr>
              <p:txBody>
                <a:bodyPr/>
                <a:lstStyle/>
                <a:p>
                  <a:endParaRPr lang="zh-CN" altLang="en-US"/>
                </a:p>
              </p:txBody>
            </p:sp>
            <p:sp>
              <p:nvSpPr>
                <p:cNvPr id="275634" name="Freeform 178"/>
                <p:cNvSpPr>
                  <a:spLocks/>
                </p:cNvSpPr>
                <p:nvPr/>
              </p:nvSpPr>
              <p:spPr bwMode="auto">
                <a:xfrm>
                  <a:off x="997" y="2997"/>
                  <a:ext cx="275" cy="29"/>
                </a:xfrm>
                <a:custGeom>
                  <a:avLst/>
                  <a:gdLst/>
                  <a:ahLst/>
                  <a:cxnLst>
                    <a:cxn ang="0">
                      <a:pos x="0" y="29"/>
                    </a:cxn>
                    <a:cxn ang="0">
                      <a:pos x="33" y="0"/>
                    </a:cxn>
                    <a:cxn ang="0">
                      <a:pos x="243" y="0"/>
                    </a:cxn>
                    <a:cxn ang="0">
                      <a:pos x="275" y="29"/>
                    </a:cxn>
                    <a:cxn ang="0">
                      <a:pos x="0" y="29"/>
                    </a:cxn>
                  </a:cxnLst>
                  <a:rect l="0" t="0" r="r" b="b"/>
                  <a:pathLst>
                    <a:path w="275" h="29">
                      <a:moveTo>
                        <a:pt x="0" y="29"/>
                      </a:moveTo>
                      <a:lnTo>
                        <a:pt x="33" y="0"/>
                      </a:lnTo>
                      <a:lnTo>
                        <a:pt x="243" y="0"/>
                      </a:lnTo>
                      <a:lnTo>
                        <a:pt x="275" y="29"/>
                      </a:lnTo>
                      <a:lnTo>
                        <a:pt x="0" y="29"/>
                      </a:lnTo>
                      <a:close/>
                    </a:path>
                  </a:pathLst>
                </a:custGeom>
                <a:solidFill>
                  <a:srgbClr val="C9C9B6"/>
                </a:solidFill>
                <a:ln w="9525">
                  <a:noFill/>
                  <a:round/>
                  <a:headEnd/>
                  <a:tailEnd/>
                </a:ln>
              </p:spPr>
              <p:txBody>
                <a:bodyPr/>
                <a:lstStyle/>
                <a:p>
                  <a:endParaRPr lang="zh-CN" altLang="en-US"/>
                </a:p>
              </p:txBody>
            </p:sp>
            <p:sp>
              <p:nvSpPr>
                <p:cNvPr id="275635" name="Rectangle 179"/>
                <p:cNvSpPr>
                  <a:spLocks noChangeArrowheads="1"/>
                </p:cNvSpPr>
                <p:nvPr/>
              </p:nvSpPr>
              <p:spPr bwMode="auto">
                <a:xfrm>
                  <a:off x="999" y="3024"/>
                  <a:ext cx="272" cy="11"/>
                </a:xfrm>
                <a:prstGeom prst="rect">
                  <a:avLst/>
                </a:prstGeom>
                <a:solidFill>
                  <a:srgbClr val="BAB79D"/>
                </a:solidFill>
                <a:ln w="9525">
                  <a:noFill/>
                  <a:miter lim="800000"/>
                  <a:headEnd/>
                  <a:tailEnd/>
                </a:ln>
              </p:spPr>
              <p:txBody>
                <a:bodyPr/>
                <a:lstStyle/>
                <a:p>
                  <a:endParaRPr lang="zh-CN" altLang="en-US"/>
                </a:p>
              </p:txBody>
            </p:sp>
          </p:grpSp>
        </p:grpSp>
      </p:grpSp>
      <p:grpSp>
        <p:nvGrpSpPr>
          <p:cNvPr id="275636" name="Group 180"/>
          <p:cNvGrpSpPr>
            <a:grpSpLocks/>
          </p:cNvGrpSpPr>
          <p:nvPr/>
        </p:nvGrpSpPr>
        <p:grpSpPr bwMode="auto">
          <a:xfrm>
            <a:off x="539750" y="4603750"/>
            <a:ext cx="511175" cy="517525"/>
            <a:chOff x="590" y="3047"/>
            <a:chExt cx="282" cy="265"/>
          </a:xfrm>
        </p:grpSpPr>
        <p:grpSp>
          <p:nvGrpSpPr>
            <p:cNvPr id="275637" name="Group 181"/>
            <p:cNvGrpSpPr>
              <a:grpSpLocks/>
            </p:cNvGrpSpPr>
            <p:nvPr/>
          </p:nvGrpSpPr>
          <p:grpSpPr bwMode="auto">
            <a:xfrm>
              <a:off x="596" y="3051"/>
              <a:ext cx="276" cy="261"/>
              <a:chOff x="596" y="3051"/>
              <a:chExt cx="276" cy="261"/>
            </a:xfrm>
          </p:grpSpPr>
          <p:sp>
            <p:nvSpPr>
              <p:cNvPr id="275638" name="Freeform 182"/>
              <p:cNvSpPr>
                <a:spLocks/>
              </p:cNvSpPr>
              <p:nvPr/>
            </p:nvSpPr>
            <p:spPr bwMode="auto">
              <a:xfrm>
                <a:off x="603" y="3186"/>
                <a:ext cx="260" cy="26"/>
              </a:xfrm>
              <a:custGeom>
                <a:avLst/>
                <a:gdLst/>
                <a:ahLst/>
                <a:cxnLst>
                  <a:cxn ang="0">
                    <a:pos x="0" y="26"/>
                  </a:cxn>
                  <a:cxn ang="0">
                    <a:pos x="31" y="0"/>
                  </a:cxn>
                  <a:cxn ang="0">
                    <a:pos x="230" y="0"/>
                  </a:cxn>
                  <a:cxn ang="0">
                    <a:pos x="260" y="26"/>
                  </a:cxn>
                  <a:cxn ang="0">
                    <a:pos x="0" y="26"/>
                  </a:cxn>
                </a:cxnLst>
                <a:rect l="0" t="0" r="r" b="b"/>
                <a:pathLst>
                  <a:path w="260" h="26">
                    <a:moveTo>
                      <a:pt x="0" y="26"/>
                    </a:moveTo>
                    <a:lnTo>
                      <a:pt x="31" y="0"/>
                    </a:lnTo>
                    <a:lnTo>
                      <a:pt x="230" y="0"/>
                    </a:lnTo>
                    <a:lnTo>
                      <a:pt x="260" y="26"/>
                    </a:lnTo>
                    <a:lnTo>
                      <a:pt x="0" y="26"/>
                    </a:lnTo>
                    <a:close/>
                  </a:path>
                </a:pathLst>
              </a:custGeom>
              <a:solidFill>
                <a:srgbClr val="000000"/>
              </a:solidFill>
              <a:ln w="9525">
                <a:noFill/>
                <a:round/>
                <a:headEnd/>
                <a:tailEnd/>
              </a:ln>
            </p:spPr>
            <p:txBody>
              <a:bodyPr/>
              <a:lstStyle/>
              <a:p>
                <a:endParaRPr lang="zh-CN" altLang="en-US"/>
              </a:p>
            </p:txBody>
          </p:sp>
          <p:sp>
            <p:nvSpPr>
              <p:cNvPr id="275639" name="Freeform 183"/>
              <p:cNvSpPr>
                <a:spLocks/>
              </p:cNvSpPr>
              <p:nvPr/>
            </p:nvSpPr>
            <p:spPr bwMode="auto">
              <a:xfrm>
                <a:off x="603" y="3186"/>
                <a:ext cx="260" cy="26"/>
              </a:xfrm>
              <a:custGeom>
                <a:avLst/>
                <a:gdLst/>
                <a:ahLst/>
                <a:cxnLst>
                  <a:cxn ang="0">
                    <a:pos x="0" y="26"/>
                  </a:cxn>
                  <a:cxn ang="0">
                    <a:pos x="31" y="0"/>
                  </a:cxn>
                  <a:cxn ang="0">
                    <a:pos x="230" y="0"/>
                  </a:cxn>
                  <a:cxn ang="0">
                    <a:pos x="260" y="26"/>
                  </a:cxn>
                  <a:cxn ang="0">
                    <a:pos x="0" y="26"/>
                  </a:cxn>
                </a:cxnLst>
                <a:rect l="0" t="0" r="r" b="b"/>
                <a:pathLst>
                  <a:path w="260" h="26">
                    <a:moveTo>
                      <a:pt x="0" y="26"/>
                    </a:moveTo>
                    <a:lnTo>
                      <a:pt x="31" y="0"/>
                    </a:lnTo>
                    <a:lnTo>
                      <a:pt x="230" y="0"/>
                    </a:lnTo>
                    <a:lnTo>
                      <a:pt x="260" y="26"/>
                    </a:lnTo>
                    <a:lnTo>
                      <a:pt x="0" y="26"/>
                    </a:lnTo>
                    <a:close/>
                  </a:path>
                </a:pathLst>
              </a:custGeom>
              <a:solidFill>
                <a:srgbClr val="000000"/>
              </a:solidFill>
              <a:ln w="9525">
                <a:noFill/>
                <a:round/>
                <a:headEnd/>
                <a:tailEnd/>
              </a:ln>
            </p:spPr>
            <p:txBody>
              <a:bodyPr/>
              <a:lstStyle/>
              <a:p>
                <a:endParaRPr lang="zh-CN" altLang="en-US"/>
              </a:p>
            </p:txBody>
          </p:sp>
          <p:sp>
            <p:nvSpPr>
              <p:cNvPr id="275640" name="Freeform 184"/>
              <p:cNvSpPr>
                <a:spLocks/>
              </p:cNvSpPr>
              <p:nvPr/>
            </p:nvSpPr>
            <p:spPr bwMode="auto">
              <a:xfrm>
                <a:off x="642" y="3051"/>
                <a:ext cx="184" cy="18"/>
              </a:xfrm>
              <a:custGeom>
                <a:avLst/>
                <a:gdLst/>
                <a:ahLst/>
                <a:cxnLst>
                  <a:cxn ang="0">
                    <a:pos x="0" y="18"/>
                  </a:cxn>
                  <a:cxn ang="0">
                    <a:pos x="22" y="0"/>
                  </a:cxn>
                  <a:cxn ang="0">
                    <a:pos x="162" y="0"/>
                  </a:cxn>
                  <a:cxn ang="0">
                    <a:pos x="184" y="18"/>
                  </a:cxn>
                  <a:cxn ang="0">
                    <a:pos x="0" y="18"/>
                  </a:cxn>
                </a:cxnLst>
                <a:rect l="0" t="0" r="r" b="b"/>
                <a:pathLst>
                  <a:path w="184" h="18">
                    <a:moveTo>
                      <a:pt x="0" y="18"/>
                    </a:moveTo>
                    <a:lnTo>
                      <a:pt x="22" y="0"/>
                    </a:lnTo>
                    <a:lnTo>
                      <a:pt x="162" y="0"/>
                    </a:lnTo>
                    <a:lnTo>
                      <a:pt x="184" y="18"/>
                    </a:lnTo>
                    <a:lnTo>
                      <a:pt x="0" y="18"/>
                    </a:lnTo>
                    <a:close/>
                  </a:path>
                </a:pathLst>
              </a:custGeom>
              <a:solidFill>
                <a:srgbClr val="000000"/>
              </a:solidFill>
              <a:ln w="9525">
                <a:noFill/>
                <a:round/>
                <a:headEnd/>
                <a:tailEnd/>
              </a:ln>
            </p:spPr>
            <p:txBody>
              <a:bodyPr/>
              <a:lstStyle/>
              <a:p>
                <a:endParaRPr lang="zh-CN" altLang="en-US"/>
              </a:p>
            </p:txBody>
          </p:sp>
          <p:sp>
            <p:nvSpPr>
              <p:cNvPr id="275641" name="Freeform 185"/>
              <p:cNvSpPr>
                <a:spLocks/>
              </p:cNvSpPr>
              <p:nvPr/>
            </p:nvSpPr>
            <p:spPr bwMode="auto">
              <a:xfrm>
                <a:off x="642" y="3051"/>
                <a:ext cx="184" cy="18"/>
              </a:xfrm>
              <a:custGeom>
                <a:avLst/>
                <a:gdLst/>
                <a:ahLst/>
                <a:cxnLst>
                  <a:cxn ang="0">
                    <a:pos x="0" y="18"/>
                  </a:cxn>
                  <a:cxn ang="0">
                    <a:pos x="22" y="0"/>
                  </a:cxn>
                  <a:cxn ang="0">
                    <a:pos x="162" y="0"/>
                  </a:cxn>
                  <a:cxn ang="0">
                    <a:pos x="184" y="18"/>
                  </a:cxn>
                  <a:cxn ang="0">
                    <a:pos x="0" y="18"/>
                  </a:cxn>
                </a:cxnLst>
                <a:rect l="0" t="0" r="r" b="b"/>
                <a:pathLst>
                  <a:path w="184" h="18">
                    <a:moveTo>
                      <a:pt x="0" y="18"/>
                    </a:moveTo>
                    <a:lnTo>
                      <a:pt x="22" y="0"/>
                    </a:lnTo>
                    <a:lnTo>
                      <a:pt x="162" y="0"/>
                    </a:lnTo>
                    <a:lnTo>
                      <a:pt x="184" y="18"/>
                    </a:lnTo>
                    <a:lnTo>
                      <a:pt x="0" y="18"/>
                    </a:lnTo>
                    <a:close/>
                  </a:path>
                </a:pathLst>
              </a:custGeom>
              <a:solidFill>
                <a:srgbClr val="000000"/>
              </a:solidFill>
              <a:ln w="9525">
                <a:noFill/>
                <a:round/>
                <a:headEnd/>
                <a:tailEnd/>
              </a:ln>
            </p:spPr>
            <p:txBody>
              <a:bodyPr/>
              <a:lstStyle/>
              <a:p>
                <a:endParaRPr lang="zh-CN" altLang="en-US"/>
              </a:p>
            </p:txBody>
          </p:sp>
          <p:sp>
            <p:nvSpPr>
              <p:cNvPr id="275642" name="Rectangle 186"/>
              <p:cNvSpPr>
                <a:spLocks noChangeArrowheads="1"/>
              </p:cNvSpPr>
              <p:nvPr/>
            </p:nvSpPr>
            <p:spPr bwMode="auto">
              <a:xfrm>
                <a:off x="642" y="3069"/>
                <a:ext cx="184" cy="132"/>
              </a:xfrm>
              <a:prstGeom prst="rect">
                <a:avLst/>
              </a:prstGeom>
              <a:solidFill>
                <a:srgbClr val="000000"/>
              </a:solidFill>
              <a:ln w="9525">
                <a:noFill/>
                <a:miter lim="800000"/>
                <a:headEnd/>
                <a:tailEnd/>
              </a:ln>
            </p:spPr>
            <p:txBody>
              <a:bodyPr/>
              <a:lstStyle/>
              <a:p>
                <a:endParaRPr lang="zh-CN" altLang="en-US"/>
              </a:p>
            </p:txBody>
          </p:sp>
          <p:sp>
            <p:nvSpPr>
              <p:cNvPr id="275643" name="Rectangle 187"/>
              <p:cNvSpPr>
                <a:spLocks noChangeArrowheads="1"/>
              </p:cNvSpPr>
              <p:nvPr/>
            </p:nvSpPr>
            <p:spPr bwMode="auto">
              <a:xfrm>
                <a:off x="605" y="3210"/>
                <a:ext cx="258" cy="59"/>
              </a:xfrm>
              <a:prstGeom prst="rect">
                <a:avLst/>
              </a:prstGeom>
              <a:solidFill>
                <a:srgbClr val="000000"/>
              </a:solidFill>
              <a:ln w="9525">
                <a:noFill/>
                <a:miter lim="800000"/>
                <a:headEnd/>
                <a:tailEnd/>
              </a:ln>
            </p:spPr>
            <p:txBody>
              <a:bodyPr/>
              <a:lstStyle/>
              <a:p>
                <a:endParaRPr lang="zh-CN" altLang="en-US"/>
              </a:p>
            </p:txBody>
          </p:sp>
          <p:sp>
            <p:nvSpPr>
              <p:cNvPr id="275644" name="Rectangle 188"/>
              <p:cNvSpPr>
                <a:spLocks noChangeArrowheads="1"/>
              </p:cNvSpPr>
              <p:nvPr/>
            </p:nvSpPr>
            <p:spPr bwMode="auto">
              <a:xfrm>
                <a:off x="659" y="3085"/>
                <a:ext cx="150" cy="101"/>
              </a:xfrm>
              <a:prstGeom prst="rect">
                <a:avLst/>
              </a:prstGeom>
              <a:solidFill>
                <a:srgbClr val="000000"/>
              </a:solidFill>
              <a:ln w="9525">
                <a:noFill/>
                <a:miter lim="800000"/>
                <a:headEnd/>
                <a:tailEnd/>
              </a:ln>
            </p:spPr>
            <p:txBody>
              <a:bodyPr/>
              <a:lstStyle/>
              <a:p>
                <a:endParaRPr lang="zh-CN" altLang="en-US"/>
              </a:p>
            </p:txBody>
          </p:sp>
          <p:sp>
            <p:nvSpPr>
              <p:cNvPr id="275645" name="Line 189"/>
              <p:cNvSpPr>
                <a:spLocks noChangeShapeType="1"/>
              </p:cNvSpPr>
              <p:nvPr/>
            </p:nvSpPr>
            <p:spPr bwMode="auto">
              <a:xfrm flipH="1">
                <a:off x="782" y="3233"/>
                <a:ext cx="61" cy="1"/>
              </a:xfrm>
              <a:prstGeom prst="line">
                <a:avLst/>
              </a:prstGeom>
              <a:noFill/>
              <a:ln w="7938">
                <a:solidFill>
                  <a:srgbClr val="000000"/>
                </a:solidFill>
                <a:round/>
                <a:headEnd/>
                <a:tailEnd/>
              </a:ln>
            </p:spPr>
            <p:txBody>
              <a:bodyPr/>
              <a:lstStyle/>
              <a:p>
                <a:endParaRPr lang="zh-CN" altLang="en-US"/>
              </a:p>
            </p:txBody>
          </p:sp>
          <p:grpSp>
            <p:nvGrpSpPr>
              <p:cNvPr id="275646" name="Group 190"/>
              <p:cNvGrpSpPr>
                <a:grpSpLocks/>
              </p:cNvGrpSpPr>
              <p:nvPr/>
            </p:nvGrpSpPr>
            <p:grpSpPr bwMode="auto">
              <a:xfrm>
                <a:off x="596" y="3274"/>
                <a:ext cx="276" cy="38"/>
                <a:chOff x="596" y="3274"/>
                <a:chExt cx="276" cy="38"/>
              </a:xfrm>
            </p:grpSpPr>
            <p:sp>
              <p:nvSpPr>
                <p:cNvPr id="275647" name="Freeform 191"/>
                <p:cNvSpPr>
                  <a:spLocks/>
                </p:cNvSpPr>
                <p:nvPr/>
              </p:nvSpPr>
              <p:spPr bwMode="auto">
                <a:xfrm>
                  <a:off x="596" y="3274"/>
                  <a:ext cx="276" cy="29"/>
                </a:xfrm>
                <a:custGeom>
                  <a:avLst/>
                  <a:gdLst/>
                  <a:ahLst/>
                  <a:cxnLst>
                    <a:cxn ang="0">
                      <a:pos x="0" y="29"/>
                    </a:cxn>
                    <a:cxn ang="0">
                      <a:pos x="33" y="0"/>
                    </a:cxn>
                    <a:cxn ang="0">
                      <a:pos x="243" y="0"/>
                    </a:cxn>
                    <a:cxn ang="0">
                      <a:pos x="276" y="29"/>
                    </a:cxn>
                    <a:cxn ang="0">
                      <a:pos x="0" y="29"/>
                    </a:cxn>
                  </a:cxnLst>
                  <a:rect l="0" t="0" r="r" b="b"/>
                  <a:pathLst>
                    <a:path w="276" h="29">
                      <a:moveTo>
                        <a:pt x="0" y="29"/>
                      </a:moveTo>
                      <a:lnTo>
                        <a:pt x="33" y="0"/>
                      </a:lnTo>
                      <a:lnTo>
                        <a:pt x="243" y="0"/>
                      </a:lnTo>
                      <a:lnTo>
                        <a:pt x="276" y="29"/>
                      </a:lnTo>
                      <a:lnTo>
                        <a:pt x="0" y="29"/>
                      </a:lnTo>
                      <a:close/>
                    </a:path>
                  </a:pathLst>
                </a:custGeom>
                <a:solidFill>
                  <a:srgbClr val="000000"/>
                </a:solidFill>
                <a:ln w="9525">
                  <a:noFill/>
                  <a:round/>
                  <a:headEnd/>
                  <a:tailEnd/>
                </a:ln>
              </p:spPr>
              <p:txBody>
                <a:bodyPr/>
                <a:lstStyle/>
                <a:p>
                  <a:endParaRPr lang="zh-CN" altLang="en-US"/>
                </a:p>
              </p:txBody>
            </p:sp>
            <p:sp>
              <p:nvSpPr>
                <p:cNvPr id="275648" name="Freeform 192"/>
                <p:cNvSpPr>
                  <a:spLocks/>
                </p:cNvSpPr>
                <p:nvPr/>
              </p:nvSpPr>
              <p:spPr bwMode="auto">
                <a:xfrm>
                  <a:off x="596" y="3274"/>
                  <a:ext cx="276" cy="29"/>
                </a:xfrm>
                <a:custGeom>
                  <a:avLst/>
                  <a:gdLst/>
                  <a:ahLst/>
                  <a:cxnLst>
                    <a:cxn ang="0">
                      <a:pos x="0" y="29"/>
                    </a:cxn>
                    <a:cxn ang="0">
                      <a:pos x="33" y="0"/>
                    </a:cxn>
                    <a:cxn ang="0">
                      <a:pos x="243" y="0"/>
                    </a:cxn>
                    <a:cxn ang="0">
                      <a:pos x="276" y="29"/>
                    </a:cxn>
                    <a:cxn ang="0">
                      <a:pos x="0" y="29"/>
                    </a:cxn>
                  </a:cxnLst>
                  <a:rect l="0" t="0" r="r" b="b"/>
                  <a:pathLst>
                    <a:path w="276" h="29">
                      <a:moveTo>
                        <a:pt x="0" y="29"/>
                      </a:moveTo>
                      <a:lnTo>
                        <a:pt x="33" y="0"/>
                      </a:lnTo>
                      <a:lnTo>
                        <a:pt x="243" y="0"/>
                      </a:lnTo>
                      <a:lnTo>
                        <a:pt x="276" y="29"/>
                      </a:lnTo>
                      <a:lnTo>
                        <a:pt x="0" y="29"/>
                      </a:lnTo>
                      <a:close/>
                    </a:path>
                  </a:pathLst>
                </a:custGeom>
                <a:solidFill>
                  <a:srgbClr val="000000"/>
                </a:solidFill>
                <a:ln w="9525">
                  <a:noFill/>
                  <a:round/>
                  <a:headEnd/>
                  <a:tailEnd/>
                </a:ln>
              </p:spPr>
              <p:txBody>
                <a:bodyPr/>
                <a:lstStyle/>
                <a:p>
                  <a:endParaRPr lang="zh-CN" altLang="en-US"/>
                </a:p>
              </p:txBody>
            </p:sp>
            <p:sp>
              <p:nvSpPr>
                <p:cNvPr id="275649" name="Rectangle 193"/>
                <p:cNvSpPr>
                  <a:spLocks noChangeArrowheads="1"/>
                </p:cNvSpPr>
                <p:nvPr/>
              </p:nvSpPr>
              <p:spPr bwMode="auto">
                <a:xfrm>
                  <a:off x="598" y="3301"/>
                  <a:ext cx="272" cy="11"/>
                </a:xfrm>
                <a:prstGeom prst="rect">
                  <a:avLst/>
                </a:prstGeom>
                <a:solidFill>
                  <a:srgbClr val="000000"/>
                </a:solidFill>
                <a:ln w="9525">
                  <a:noFill/>
                  <a:miter lim="800000"/>
                  <a:headEnd/>
                  <a:tailEnd/>
                </a:ln>
              </p:spPr>
              <p:txBody>
                <a:bodyPr/>
                <a:lstStyle/>
                <a:p>
                  <a:endParaRPr lang="zh-CN" altLang="en-US"/>
                </a:p>
              </p:txBody>
            </p:sp>
          </p:grpSp>
        </p:grpSp>
        <p:grpSp>
          <p:nvGrpSpPr>
            <p:cNvPr id="275650" name="Group 194"/>
            <p:cNvGrpSpPr>
              <a:grpSpLocks/>
            </p:cNvGrpSpPr>
            <p:nvPr/>
          </p:nvGrpSpPr>
          <p:grpSpPr bwMode="auto">
            <a:xfrm>
              <a:off x="590" y="3047"/>
              <a:ext cx="275" cy="260"/>
              <a:chOff x="590" y="3047"/>
              <a:chExt cx="275" cy="260"/>
            </a:xfrm>
          </p:grpSpPr>
          <p:sp>
            <p:nvSpPr>
              <p:cNvPr id="275651" name="Freeform 195"/>
              <p:cNvSpPr>
                <a:spLocks/>
              </p:cNvSpPr>
              <p:nvPr/>
            </p:nvSpPr>
            <p:spPr bwMode="auto">
              <a:xfrm>
                <a:off x="596" y="3182"/>
                <a:ext cx="260" cy="25"/>
              </a:xfrm>
              <a:custGeom>
                <a:avLst/>
                <a:gdLst/>
                <a:ahLst/>
                <a:cxnLst>
                  <a:cxn ang="0">
                    <a:pos x="0" y="25"/>
                  </a:cxn>
                  <a:cxn ang="0">
                    <a:pos x="31" y="0"/>
                  </a:cxn>
                  <a:cxn ang="0">
                    <a:pos x="230" y="0"/>
                  </a:cxn>
                  <a:cxn ang="0">
                    <a:pos x="260" y="25"/>
                  </a:cxn>
                  <a:cxn ang="0">
                    <a:pos x="0" y="25"/>
                  </a:cxn>
                </a:cxnLst>
                <a:rect l="0" t="0" r="r" b="b"/>
                <a:pathLst>
                  <a:path w="260" h="25">
                    <a:moveTo>
                      <a:pt x="0" y="25"/>
                    </a:moveTo>
                    <a:lnTo>
                      <a:pt x="31" y="0"/>
                    </a:lnTo>
                    <a:lnTo>
                      <a:pt x="230" y="0"/>
                    </a:lnTo>
                    <a:lnTo>
                      <a:pt x="260" y="25"/>
                    </a:lnTo>
                    <a:lnTo>
                      <a:pt x="0" y="25"/>
                    </a:lnTo>
                    <a:close/>
                  </a:path>
                </a:pathLst>
              </a:custGeom>
              <a:solidFill>
                <a:srgbClr val="C9C9B6"/>
              </a:solidFill>
              <a:ln w="9525">
                <a:noFill/>
                <a:round/>
                <a:headEnd/>
                <a:tailEnd/>
              </a:ln>
            </p:spPr>
            <p:txBody>
              <a:bodyPr/>
              <a:lstStyle/>
              <a:p>
                <a:endParaRPr lang="zh-CN" altLang="en-US"/>
              </a:p>
            </p:txBody>
          </p:sp>
          <p:sp>
            <p:nvSpPr>
              <p:cNvPr id="275652" name="Freeform 196"/>
              <p:cNvSpPr>
                <a:spLocks/>
              </p:cNvSpPr>
              <p:nvPr/>
            </p:nvSpPr>
            <p:spPr bwMode="auto">
              <a:xfrm>
                <a:off x="596" y="3182"/>
                <a:ext cx="260" cy="25"/>
              </a:xfrm>
              <a:custGeom>
                <a:avLst/>
                <a:gdLst/>
                <a:ahLst/>
                <a:cxnLst>
                  <a:cxn ang="0">
                    <a:pos x="0" y="25"/>
                  </a:cxn>
                  <a:cxn ang="0">
                    <a:pos x="31" y="0"/>
                  </a:cxn>
                  <a:cxn ang="0">
                    <a:pos x="230" y="0"/>
                  </a:cxn>
                  <a:cxn ang="0">
                    <a:pos x="260" y="25"/>
                  </a:cxn>
                  <a:cxn ang="0">
                    <a:pos x="0" y="25"/>
                  </a:cxn>
                </a:cxnLst>
                <a:rect l="0" t="0" r="r" b="b"/>
                <a:pathLst>
                  <a:path w="260" h="25">
                    <a:moveTo>
                      <a:pt x="0" y="25"/>
                    </a:moveTo>
                    <a:lnTo>
                      <a:pt x="31" y="0"/>
                    </a:lnTo>
                    <a:lnTo>
                      <a:pt x="230" y="0"/>
                    </a:lnTo>
                    <a:lnTo>
                      <a:pt x="260" y="25"/>
                    </a:lnTo>
                    <a:lnTo>
                      <a:pt x="0" y="25"/>
                    </a:lnTo>
                    <a:close/>
                  </a:path>
                </a:pathLst>
              </a:custGeom>
              <a:solidFill>
                <a:srgbClr val="C9C9B6"/>
              </a:solidFill>
              <a:ln w="9525">
                <a:noFill/>
                <a:round/>
                <a:headEnd/>
                <a:tailEnd/>
              </a:ln>
            </p:spPr>
            <p:txBody>
              <a:bodyPr/>
              <a:lstStyle/>
              <a:p>
                <a:endParaRPr lang="zh-CN" altLang="en-US"/>
              </a:p>
            </p:txBody>
          </p:sp>
          <p:sp>
            <p:nvSpPr>
              <p:cNvPr id="275653" name="Freeform 197"/>
              <p:cNvSpPr>
                <a:spLocks/>
              </p:cNvSpPr>
              <p:nvPr/>
            </p:nvSpPr>
            <p:spPr bwMode="auto">
              <a:xfrm>
                <a:off x="636" y="3047"/>
                <a:ext cx="183" cy="17"/>
              </a:xfrm>
              <a:custGeom>
                <a:avLst/>
                <a:gdLst/>
                <a:ahLst/>
                <a:cxnLst>
                  <a:cxn ang="0">
                    <a:pos x="0" y="17"/>
                  </a:cxn>
                  <a:cxn ang="0">
                    <a:pos x="22" y="0"/>
                  </a:cxn>
                  <a:cxn ang="0">
                    <a:pos x="161" y="0"/>
                  </a:cxn>
                  <a:cxn ang="0">
                    <a:pos x="183" y="17"/>
                  </a:cxn>
                  <a:cxn ang="0">
                    <a:pos x="0" y="17"/>
                  </a:cxn>
                </a:cxnLst>
                <a:rect l="0" t="0" r="r" b="b"/>
                <a:pathLst>
                  <a:path w="183" h="17">
                    <a:moveTo>
                      <a:pt x="0" y="17"/>
                    </a:moveTo>
                    <a:lnTo>
                      <a:pt x="22" y="0"/>
                    </a:lnTo>
                    <a:lnTo>
                      <a:pt x="161" y="0"/>
                    </a:lnTo>
                    <a:lnTo>
                      <a:pt x="183" y="17"/>
                    </a:lnTo>
                    <a:lnTo>
                      <a:pt x="0" y="17"/>
                    </a:lnTo>
                    <a:close/>
                  </a:path>
                </a:pathLst>
              </a:custGeom>
              <a:solidFill>
                <a:srgbClr val="C9C9B6"/>
              </a:solidFill>
              <a:ln w="9525">
                <a:noFill/>
                <a:round/>
                <a:headEnd/>
                <a:tailEnd/>
              </a:ln>
            </p:spPr>
            <p:txBody>
              <a:bodyPr/>
              <a:lstStyle/>
              <a:p>
                <a:endParaRPr lang="zh-CN" altLang="en-US"/>
              </a:p>
            </p:txBody>
          </p:sp>
          <p:sp>
            <p:nvSpPr>
              <p:cNvPr id="275654" name="Freeform 198"/>
              <p:cNvSpPr>
                <a:spLocks/>
              </p:cNvSpPr>
              <p:nvPr/>
            </p:nvSpPr>
            <p:spPr bwMode="auto">
              <a:xfrm>
                <a:off x="636" y="3047"/>
                <a:ext cx="183" cy="17"/>
              </a:xfrm>
              <a:custGeom>
                <a:avLst/>
                <a:gdLst/>
                <a:ahLst/>
                <a:cxnLst>
                  <a:cxn ang="0">
                    <a:pos x="0" y="17"/>
                  </a:cxn>
                  <a:cxn ang="0">
                    <a:pos x="22" y="0"/>
                  </a:cxn>
                  <a:cxn ang="0">
                    <a:pos x="161" y="0"/>
                  </a:cxn>
                  <a:cxn ang="0">
                    <a:pos x="183" y="17"/>
                  </a:cxn>
                  <a:cxn ang="0">
                    <a:pos x="0" y="17"/>
                  </a:cxn>
                </a:cxnLst>
                <a:rect l="0" t="0" r="r" b="b"/>
                <a:pathLst>
                  <a:path w="183" h="17">
                    <a:moveTo>
                      <a:pt x="0" y="17"/>
                    </a:moveTo>
                    <a:lnTo>
                      <a:pt x="22" y="0"/>
                    </a:lnTo>
                    <a:lnTo>
                      <a:pt x="161" y="0"/>
                    </a:lnTo>
                    <a:lnTo>
                      <a:pt x="183" y="17"/>
                    </a:lnTo>
                    <a:lnTo>
                      <a:pt x="0" y="17"/>
                    </a:lnTo>
                    <a:close/>
                  </a:path>
                </a:pathLst>
              </a:custGeom>
              <a:solidFill>
                <a:srgbClr val="C9C9B6"/>
              </a:solidFill>
              <a:ln w="9525">
                <a:noFill/>
                <a:round/>
                <a:headEnd/>
                <a:tailEnd/>
              </a:ln>
            </p:spPr>
            <p:txBody>
              <a:bodyPr/>
              <a:lstStyle/>
              <a:p>
                <a:endParaRPr lang="zh-CN" altLang="en-US"/>
              </a:p>
            </p:txBody>
          </p:sp>
          <p:sp>
            <p:nvSpPr>
              <p:cNvPr id="275655" name="Rectangle 199"/>
              <p:cNvSpPr>
                <a:spLocks noChangeArrowheads="1"/>
              </p:cNvSpPr>
              <p:nvPr/>
            </p:nvSpPr>
            <p:spPr bwMode="auto">
              <a:xfrm>
                <a:off x="636" y="3064"/>
                <a:ext cx="183" cy="132"/>
              </a:xfrm>
              <a:prstGeom prst="rect">
                <a:avLst/>
              </a:prstGeom>
              <a:solidFill>
                <a:srgbClr val="B7B79D"/>
              </a:solidFill>
              <a:ln w="9525">
                <a:noFill/>
                <a:miter lim="800000"/>
                <a:headEnd/>
                <a:tailEnd/>
              </a:ln>
            </p:spPr>
            <p:txBody>
              <a:bodyPr/>
              <a:lstStyle/>
              <a:p>
                <a:endParaRPr lang="zh-CN" altLang="en-US"/>
              </a:p>
            </p:txBody>
          </p:sp>
          <p:sp>
            <p:nvSpPr>
              <p:cNvPr id="275656" name="Rectangle 200"/>
              <p:cNvSpPr>
                <a:spLocks noChangeArrowheads="1"/>
              </p:cNvSpPr>
              <p:nvPr/>
            </p:nvSpPr>
            <p:spPr bwMode="auto">
              <a:xfrm>
                <a:off x="598" y="3206"/>
                <a:ext cx="258" cy="58"/>
              </a:xfrm>
              <a:prstGeom prst="rect">
                <a:avLst/>
              </a:prstGeom>
              <a:solidFill>
                <a:srgbClr val="B7B79D"/>
              </a:solidFill>
              <a:ln w="9525">
                <a:noFill/>
                <a:miter lim="800000"/>
                <a:headEnd/>
                <a:tailEnd/>
              </a:ln>
            </p:spPr>
            <p:txBody>
              <a:bodyPr/>
              <a:lstStyle/>
              <a:p>
                <a:endParaRPr lang="zh-CN" altLang="en-US"/>
              </a:p>
            </p:txBody>
          </p:sp>
          <p:sp>
            <p:nvSpPr>
              <p:cNvPr id="275657" name="Rectangle 201"/>
              <p:cNvSpPr>
                <a:spLocks noChangeArrowheads="1"/>
              </p:cNvSpPr>
              <p:nvPr/>
            </p:nvSpPr>
            <p:spPr bwMode="auto">
              <a:xfrm>
                <a:off x="653" y="3080"/>
                <a:ext cx="149" cy="102"/>
              </a:xfrm>
              <a:prstGeom prst="rect">
                <a:avLst/>
              </a:prstGeom>
              <a:solidFill>
                <a:srgbClr val="FFFFFF"/>
              </a:solidFill>
              <a:ln w="9525">
                <a:noFill/>
                <a:miter lim="800000"/>
                <a:headEnd/>
                <a:tailEnd/>
              </a:ln>
            </p:spPr>
            <p:txBody>
              <a:bodyPr/>
              <a:lstStyle/>
              <a:p>
                <a:endParaRPr lang="zh-CN" altLang="en-US"/>
              </a:p>
            </p:txBody>
          </p:sp>
          <p:sp>
            <p:nvSpPr>
              <p:cNvPr id="275658" name="Line 202"/>
              <p:cNvSpPr>
                <a:spLocks noChangeShapeType="1"/>
              </p:cNvSpPr>
              <p:nvPr/>
            </p:nvSpPr>
            <p:spPr bwMode="auto">
              <a:xfrm flipH="1">
                <a:off x="775" y="3228"/>
                <a:ext cx="61" cy="1"/>
              </a:xfrm>
              <a:prstGeom prst="line">
                <a:avLst/>
              </a:prstGeom>
              <a:noFill/>
              <a:ln w="7938">
                <a:solidFill>
                  <a:srgbClr val="000000"/>
                </a:solidFill>
                <a:round/>
                <a:headEnd/>
                <a:tailEnd/>
              </a:ln>
            </p:spPr>
            <p:txBody>
              <a:bodyPr/>
              <a:lstStyle/>
              <a:p>
                <a:endParaRPr lang="zh-CN" altLang="en-US"/>
              </a:p>
            </p:txBody>
          </p:sp>
          <p:grpSp>
            <p:nvGrpSpPr>
              <p:cNvPr id="275659" name="Group 203"/>
              <p:cNvGrpSpPr>
                <a:grpSpLocks/>
              </p:cNvGrpSpPr>
              <p:nvPr/>
            </p:nvGrpSpPr>
            <p:grpSpPr bwMode="auto">
              <a:xfrm>
                <a:off x="590" y="3269"/>
                <a:ext cx="275" cy="38"/>
                <a:chOff x="590" y="3269"/>
                <a:chExt cx="275" cy="38"/>
              </a:xfrm>
            </p:grpSpPr>
            <p:sp>
              <p:nvSpPr>
                <p:cNvPr id="275660" name="Freeform 204"/>
                <p:cNvSpPr>
                  <a:spLocks/>
                </p:cNvSpPr>
                <p:nvPr/>
              </p:nvSpPr>
              <p:spPr bwMode="auto">
                <a:xfrm>
                  <a:off x="590" y="3269"/>
                  <a:ext cx="275" cy="29"/>
                </a:xfrm>
                <a:custGeom>
                  <a:avLst/>
                  <a:gdLst/>
                  <a:ahLst/>
                  <a:cxnLst>
                    <a:cxn ang="0">
                      <a:pos x="0" y="29"/>
                    </a:cxn>
                    <a:cxn ang="0">
                      <a:pos x="32" y="0"/>
                    </a:cxn>
                    <a:cxn ang="0">
                      <a:pos x="243" y="0"/>
                    </a:cxn>
                    <a:cxn ang="0">
                      <a:pos x="275" y="29"/>
                    </a:cxn>
                    <a:cxn ang="0">
                      <a:pos x="0" y="29"/>
                    </a:cxn>
                  </a:cxnLst>
                  <a:rect l="0" t="0" r="r" b="b"/>
                  <a:pathLst>
                    <a:path w="275" h="29">
                      <a:moveTo>
                        <a:pt x="0" y="29"/>
                      </a:moveTo>
                      <a:lnTo>
                        <a:pt x="32" y="0"/>
                      </a:lnTo>
                      <a:lnTo>
                        <a:pt x="243" y="0"/>
                      </a:lnTo>
                      <a:lnTo>
                        <a:pt x="275" y="29"/>
                      </a:lnTo>
                      <a:lnTo>
                        <a:pt x="0" y="29"/>
                      </a:lnTo>
                      <a:close/>
                    </a:path>
                  </a:pathLst>
                </a:custGeom>
                <a:solidFill>
                  <a:srgbClr val="C9C9B6"/>
                </a:solidFill>
                <a:ln w="9525">
                  <a:noFill/>
                  <a:round/>
                  <a:headEnd/>
                  <a:tailEnd/>
                </a:ln>
              </p:spPr>
              <p:txBody>
                <a:bodyPr/>
                <a:lstStyle/>
                <a:p>
                  <a:endParaRPr lang="zh-CN" altLang="en-US"/>
                </a:p>
              </p:txBody>
            </p:sp>
            <p:sp>
              <p:nvSpPr>
                <p:cNvPr id="275661" name="Freeform 205"/>
                <p:cNvSpPr>
                  <a:spLocks/>
                </p:cNvSpPr>
                <p:nvPr/>
              </p:nvSpPr>
              <p:spPr bwMode="auto">
                <a:xfrm>
                  <a:off x="590" y="3269"/>
                  <a:ext cx="275" cy="29"/>
                </a:xfrm>
                <a:custGeom>
                  <a:avLst/>
                  <a:gdLst/>
                  <a:ahLst/>
                  <a:cxnLst>
                    <a:cxn ang="0">
                      <a:pos x="0" y="29"/>
                    </a:cxn>
                    <a:cxn ang="0">
                      <a:pos x="32" y="0"/>
                    </a:cxn>
                    <a:cxn ang="0">
                      <a:pos x="243" y="0"/>
                    </a:cxn>
                    <a:cxn ang="0">
                      <a:pos x="275" y="29"/>
                    </a:cxn>
                    <a:cxn ang="0">
                      <a:pos x="0" y="29"/>
                    </a:cxn>
                  </a:cxnLst>
                  <a:rect l="0" t="0" r="r" b="b"/>
                  <a:pathLst>
                    <a:path w="275" h="29">
                      <a:moveTo>
                        <a:pt x="0" y="29"/>
                      </a:moveTo>
                      <a:lnTo>
                        <a:pt x="32" y="0"/>
                      </a:lnTo>
                      <a:lnTo>
                        <a:pt x="243" y="0"/>
                      </a:lnTo>
                      <a:lnTo>
                        <a:pt x="275" y="29"/>
                      </a:lnTo>
                      <a:lnTo>
                        <a:pt x="0" y="29"/>
                      </a:lnTo>
                      <a:close/>
                    </a:path>
                  </a:pathLst>
                </a:custGeom>
                <a:solidFill>
                  <a:srgbClr val="C9C9B6"/>
                </a:solidFill>
                <a:ln w="9525">
                  <a:noFill/>
                  <a:round/>
                  <a:headEnd/>
                  <a:tailEnd/>
                </a:ln>
              </p:spPr>
              <p:txBody>
                <a:bodyPr/>
                <a:lstStyle/>
                <a:p>
                  <a:endParaRPr lang="zh-CN" altLang="en-US"/>
                </a:p>
              </p:txBody>
            </p:sp>
            <p:sp>
              <p:nvSpPr>
                <p:cNvPr id="275662" name="Rectangle 206"/>
                <p:cNvSpPr>
                  <a:spLocks noChangeArrowheads="1"/>
                </p:cNvSpPr>
                <p:nvPr/>
              </p:nvSpPr>
              <p:spPr bwMode="auto">
                <a:xfrm>
                  <a:off x="591" y="3296"/>
                  <a:ext cx="272" cy="11"/>
                </a:xfrm>
                <a:prstGeom prst="rect">
                  <a:avLst/>
                </a:prstGeom>
                <a:solidFill>
                  <a:srgbClr val="BAB79D"/>
                </a:solidFill>
                <a:ln w="9525">
                  <a:noFill/>
                  <a:miter lim="800000"/>
                  <a:headEnd/>
                  <a:tailEnd/>
                </a:ln>
              </p:spPr>
              <p:txBody>
                <a:bodyPr/>
                <a:lstStyle/>
                <a:p>
                  <a:endParaRPr lang="zh-CN" altLang="en-US"/>
                </a:p>
              </p:txBody>
            </p:sp>
          </p:grpSp>
        </p:grpSp>
      </p:grpSp>
      <p:grpSp>
        <p:nvGrpSpPr>
          <p:cNvPr id="275663" name="Group 207"/>
          <p:cNvGrpSpPr>
            <a:grpSpLocks/>
          </p:cNvGrpSpPr>
          <p:nvPr/>
        </p:nvGrpSpPr>
        <p:grpSpPr bwMode="auto">
          <a:xfrm>
            <a:off x="1112838" y="5226050"/>
            <a:ext cx="509587" cy="517525"/>
            <a:chOff x="906" y="3365"/>
            <a:chExt cx="281" cy="265"/>
          </a:xfrm>
        </p:grpSpPr>
        <p:grpSp>
          <p:nvGrpSpPr>
            <p:cNvPr id="275664" name="Group 208"/>
            <p:cNvGrpSpPr>
              <a:grpSpLocks/>
            </p:cNvGrpSpPr>
            <p:nvPr/>
          </p:nvGrpSpPr>
          <p:grpSpPr bwMode="auto">
            <a:xfrm>
              <a:off x="912" y="3369"/>
              <a:ext cx="275" cy="261"/>
              <a:chOff x="912" y="3369"/>
              <a:chExt cx="275" cy="261"/>
            </a:xfrm>
          </p:grpSpPr>
          <p:sp>
            <p:nvSpPr>
              <p:cNvPr id="275665" name="Freeform 209"/>
              <p:cNvSpPr>
                <a:spLocks/>
              </p:cNvSpPr>
              <p:nvPr/>
            </p:nvSpPr>
            <p:spPr bwMode="auto">
              <a:xfrm>
                <a:off x="919" y="3505"/>
                <a:ext cx="260" cy="25"/>
              </a:xfrm>
              <a:custGeom>
                <a:avLst/>
                <a:gdLst/>
                <a:ahLst/>
                <a:cxnLst>
                  <a:cxn ang="0">
                    <a:pos x="0" y="25"/>
                  </a:cxn>
                  <a:cxn ang="0">
                    <a:pos x="31" y="0"/>
                  </a:cxn>
                  <a:cxn ang="0">
                    <a:pos x="229" y="0"/>
                  </a:cxn>
                  <a:cxn ang="0">
                    <a:pos x="260" y="25"/>
                  </a:cxn>
                  <a:cxn ang="0">
                    <a:pos x="0" y="25"/>
                  </a:cxn>
                </a:cxnLst>
                <a:rect l="0" t="0" r="r" b="b"/>
                <a:pathLst>
                  <a:path w="260" h="25">
                    <a:moveTo>
                      <a:pt x="0" y="25"/>
                    </a:moveTo>
                    <a:lnTo>
                      <a:pt x="31" y="0"/>
                    </a:lnTo>
                    <a:lnTo>
                      <a:pt x="229" y="0"/>
                    </a:lnTo>
                    <a:lnTo>
                      <a:pt x="260" y="25"/>
                    </a:lnTo>
                    <a:lnTo>
                      <a:pt x="0" y="25"/>
                    </a:lnTo>
                    <a:close/>
                  </a:path>
                </a:pathLst>
              </a:custGeom>
              <a:solidFill>
                <a:srgbClr val="000000"/>
              </a:solidFill>
              <a:ln w="9525">
                <a:noFill/>
                <a:round/>
                <a:headEnd/>
                <a:tailEnd/>
              </a:ln>
            </p:spPr>
            <p:txBody>
              <a:bodyPr/>
              <a:lstStyle/>
              <a:p>
                <a:endParaRPr lang="zh-CN" altLang="en-US"/>
              </a:p>
            </p:txBody>
          </p:sp>
          <p:sp>
            <p:nvSpPr>
              <p:cNvPr id="275666" name="Freeform 210"/>
              <p:cNvSpPr>
                <a:spLocks/>
              </p:cNvSpPr>
              <p:nvPr/>
            </p:nvSpPr>
            <p:spPr bwMode="auto">
              <a:xfrm>
                <a:off x="919" y="3505"/>
                <a:ext cx="260" cy="25"/>
              </a:xfrm>
              <a:custGeom>
                <a:avLst/>
                <a:gdLst/>
                <a:ahLst/>
                <a:cxnLst>
                  <a:cxn ang="0">
                    <a:pos x="0" y="25"/>
                  </a:cxn>
                  <a:cxn ang="0">
                    <a:pos x="31" y="0"/>
                  </a:cxn>
                  <a:cxn ang="0">
                    <a:pos x="229" y="0"/>
                  </a:cxn>
                  <a:cxn ang="0">
                    <a:pos x="260" y="25"/>
                  </a:cxn>
                  <a:cxn ang="0">
                    <a:pos x="0" y="25"/>
                  </a:cxn>
                </a:cxnLst>
                <a:rect l="0" t="0" r="r" b="b"/>
                <a:pathLst>
                  <a:path w="260" h="25">
                    <a:moveTo>
                      <a:pt x="0" y="25"/>
                    </a:moveTo>
                    <a:lnTo>
                      <a:pt x="31" y="0"/>
                    </a:lnTo>
                    <a:lnTo>
                      <a:pt x="229" y="0"/>
                    </a:lnTo>
                    <a:lnTo>
                      <a:pt x="260" y="25"/>
                    </a:lnTo>
                    <a:lnTo>
                      <a:pt x="0" y="25"/>
                    </a:lnTo>
                    <a:close/>
                  </a:path>
                </a:pathLst>
              </a:custGeom>
              <a:solidFill>
                <a:srgbClr val="000000"/>
              </a:solidFill>
              <a:ln w="9525">
                <a:noFill/>
                <a:round/>
                <a:headEnd/>
                <a:tailEnd/>
              </a:ln>
            </p:spPr>
            <p:txBody>
              <a:bodyPr/>
              <a:lstStyle/>
              <a:p>
                <a:endParaRPr lang="zh-CN" altLang="en-US"/>
              </a:p>
            </p:txBody>
          </p:sp>
          <p:sp>
            <p:nvSpPr>
              <p:cNvPr id="275667" name="Freeform 211"/>
              <p:cNvSpPr>
                <a:spLocks/>
              </p:cNvSpPr>
              <p:nvPr/>
            </p:nvSpPr>
            <p:spPr bwMode="auto">
              <a:xfrm>
                <a:off x="958" y="3369"/>
                <a:ext cx="184" cy="18"/>
              </a:xfrm>
              <a:custGeom>
                <a:avLst/>
                <a:gdLst/>
                <a:ahLst/>
                <a:cxnLst>
                  <a:cxn ang="0">
                    <a:pos x="0" y="18"/>
                  </a:cxn>
                  <a:cxn ang="0">
                    <a:pos x="22" y="0"/>
                  </a:cxn>
                  <a:cxn ang="0">
                    <a:pos x="162" y="0"/>
                  </a:cxn>
                  <a:cxn ang="0">
                    <a:pos x="184" y="18"/>
                  </a:cxn>
                  <a:cxn ang="0">
                    <a:pos x="0" y="18"/>
                  </a:cxn>
                </a:cxnLst>
                <a:rect l="0" t="0" r="r" b="b"/>
                <a:pathLst>
                  <a:path w="184" h="18">
                    <a:moveTo>
                      <a:pt x="0" y="18"/>
                    </a:moveTo>
                    <a:lnTo>
                      <a:pt x="22" y="0"/>
                    </a:lnTo>
                    <a:lnTo>
                      <a:pt x="162" y="0"/>
                    </a:lnTo>
                    <a:lnTo>
                      <a:pt x="184" y="18"/>
                    </a:lnTo>
                    <a:lnTo>
                      <a:pt x="0" y="18"/>
                    </a:lnTo>
                    <a:close/>
                  </a:path>
                </a:pathLst>
              </a:custGeom>
              <a:solidFill>
                <a:srgbClr val="000000"/>
              </a:solidFill>
              <a:ln w="9525">
                <a:noFill/>
                <a:round/>
                <a:headEnd/>
                <a:tailEnd/>
              </a:ln>
            </p:spPr>
            <p:txBody>
              <a:bodyPr/>
              <a:lstStyle/>
              <a:p>
                <a:endParaRPr lang="zh-CN" altLang="en-US"/>
              </a:p>
            </p:txBody>
          </p:sp>
          <p:sp>
            <p:nvSpPr>
              <p:cNvPr id="275668" name="Freeform 212"/>
              <p:cNvSpPr>
                <a:spLocks/>
              </p:cNvSpPr>
              <p:nvPr/>
            </p:nvSpPr>
            <p:spPr bwMode="auto">
              <a:xfrm>
                <a:off x="958" y="3369"/>
                <a:ext cx="184" cy="18"/>
              </a:xfrm>
              <a:custGeom>
                <a:avLst/>
                <a:gdLst/>
                <a:ahLst/>
                <a:cxnLst>
                  <a:cxn ang="0">
                    <a:pos x="0" y="18"/>
                  </a:cxn>
                  <a:cxn ang="0">
                    <a:pos x="22" y="0"/>
                  </a:cxn>
                  <a:cxn ang="0">
                    <a:pos x="162" y="0"/>
                  </a:cxn>
                  <a:cxn ang="0">
                    <a:pos x="184" y="18"/>
                  </a:cxn>
                  <a:cxn ang="0">
                    <a:pos x="0" y="18"/>
                  </a:cxn>
                </a:cxnLst>
                <a:rect l="0" t="0" r="r" b="b"/>
                <a:pathLst>
                  <a:path w="184" h="18">
                    <a:moveTo>
                      <a:pt x="0" y="18"/>
                    </a:moveTo>
                    <a:lnTo>
                      <a:pt x="22" y="0"/>
                    </a:lnTo>
                    <a:lnTo>
                      <a:pt x="162" y="0"/>
                    </a:lnTo>
                    <a:lnTo>
                      <a:pt x="184" y="18"/>
                    </a:lnTo>
                    <a:lnTo>
                      <a:pt x="0" y="18"/>
                    </a:lnTo>
                    <a:close/>
                  </a:path>
                </a:pathLst>
              </a:custGeom>
              <a:solidFill>
                <a:srgbClr val="000000"/>
              </a:solidFill>
              <a:ln w="9525">
                <a:noFill/>
                <a:round/>
                <a:headEnd/>
                <a:tailEnd/>
              </a:ln>
            </p:spPr>
            <p:txBody>
              <a:bodyPr/>
              <a:lstStyle/>
              <a:p>
                <a:endParaRPr lang="zh-CN" altLang="en-US"/>
              </a:p>
            </p:txBody>
          </p:sp>
          <p:sp>
            <p:nvSpPr>
              <p:cNvPr id="275669" name="Rectangle 213"/>
              <p:cNvSpPr>
                <a:spLocks noChangeArrowheads="1"/>
              </p:cNvSpPr>
              <p:nvPr/>
            </p:nvSpPr>
            <p:spPr bwMode="auto">
              <a:xfrm>
                <a:off x="958" y="3387"/>
                <a:ext cx="184" cy="132"/>
              </a:xfrm>
              <a:prstGeom prst="rect">
                <a:avLst/>
              </a:prstGeom>
              <a:solidFill>
                <a:srgbClr val="000000"/>
              </a:solidFill>
              <a:ln w="9525">
                <a:noFill/>
                <a:miter lim="800000"/>
                <a:headEnd/>
                <a:tailEnd/>
              </a:ln>
            </p:spPr>
            <p:txBody>
              <a:bodyPr/>
              <a:lstStyle/>
              <a:p>
                <a:endParaRPr lang="zh-CN" altLang="en-US"/>
              </a:p>
            </p:txBody>
          </p:sp>
          <p:sp>
            <p:nvSpPr>
              <p:cNvPr id="275670" name="Rectangle 214"/>
              <p:cNvSpPr>
                <a:spLocks noChangeArrowheads="1"/>
              </p:cNvSpPr>
              <p:nvPr/>
            </p:nvSpPr>
            <p:spPr bwMode="auto">
              <a:xfrm>
                <a:off x="921" y="3528"/>
                <a:ext cx="258" cy="59"/>
              </a:xfrm>
              <a:prstGeom prst="rect">
                <a:avLst/>
              </a:prstGeom>
              <a:solidFill>
                <a:srgbClr val="000000"/>
              </a:solidFill>
              <a:ln w="9525">
                <a:noFill/>
                <a:miter lim="800000"/>
                <a:headEnd/>
                <a:tailEnd/>
              </a:ln>
            </p:spPr>
            <p:txBody>
              <a:bodyPr/>
              <a:lstStyle/>
              <a:p>
                <a:endParaRPr lang="zh-CN" altLang="en-US"/>
              </a:p>
            </p:txBody>
          </p:sp>
          <p:sp>
            <p:nvSpPr>
              <p:cNvPr id="275671" name="Rectangle 215"/>
              <p:cNvSpPr>
                <a:spLocks noChangeArrowheads="1"/>
              </p:cNvSpPr>
              <p:nvPr/>
            </p:nvSpPr>
            <p:spPr bwMode="auto">
              <a:xfrm>
                <a:off x="975" y="3403"/>
                <a:ext cx="150" cy="102"/>
              </a:xfrm>
              <a:prstGeom prst="rect">
                <a:avLst/>
              </a:prstGeom>
              <a:solidFill>
                <a:srgbClr val="000000"/>
              </a:solidFill>
              <a:ln w="9525">
                <a:noFill/>
                <a:miter lim="800000"/>
                <a:headEnd/>
                <a:tailEnd/>
              </a:ln>
            </p:spPr>
            <p:txBody>
              <a:bodyPr/>
              <a:lstStyle/>
              <a:p>
                <a:endParaRPr lang="zh-CN" altLang="en-US"/>
              </a:p>
            </p:txBody>
          </p:sp>
          <p:sp>
            <p:nvSpPr>
              <p:cNvPr id="275672" name="Line 216"/>
              <p:cNvSpPr>
                <a:spLocks noChangeShapeType="1"/>
              </p:cNvSpPr>
              <p:nvPr/>
            </p:nvSpPr>
            <p:spPr bwMode="auto">
              <a:xfrm flipH="1">
                <a:off x="1097" y="3551"/>
                <a:ext cx="62" cy="1"/>
              </a:xfrm>
              <a:prstGeom prst="line">
                <a:avLst/>
              </a:prstGeom>
              <a:noFill/>
              <a:ln w="7938">
                <a:solidFill>
                  <a:srgbClr val="000000"/>
                </a:solidFill>
                <a:round/>
                <a:headEnd/>
                <a:tailEnd/>
              </a:ln>
            </p:spPr>
            <p:txBody>
              <a:bodyPr/>
              <a:lstStyle/>
              <a:p>
                <a:endParaRPr lang="zh-CN" altLang="en-US"/>
              </a:p>
            </p:txBody>
          </p:sp>
          <p:grpSp>
            <p:nvGrpSpPr>
              <p:cNvPr id="275673" name="Group 217"/>
              <p:cNvGrpSpPr>
                <a:grpSpLocks/>
              </p:cNvGrpSpPr>
              <p:nvPr/>
            </p:nvGrpSpPr>
            <p:grpSpPr bwMode="auto">
              <a:xfrm>
                <a:off x="912" y="3592"/>
                <a:ext cx="275" cy="38"/>
                <a:chOff x="912" y="3592"/>
                <a:chExt cx="275" cy="38"/>
              </a:xfrm>
            </p:grpSpPr>
            <p:sp>
              <p:nvSpPr>
                <p:cNvPr id="275674" name="Freeform 218"/>
                <p:cNvSpPr>
                  <a:spLocks/>
                </p:cNvSpPr>
                <p:nvPr/>
              </p:nvSpPr>
              <p:spPr bwMode="auto">
                <a:xfrm>
                  <a:off x="912" y="3592"/>
                  <a:ext cx="275" cy="29"/>
                </a:xfrm>
                <a:custGeom>
                  <a:avLst/>
                  <a:gdLst/>
                  <a:ahLst/>
                  <a:cxnLst>
                    <a:cxn ang="0">
                      <a:pos x="0" y="29"/>
                    </a:cxn>
                    <a:cxn ang="0">
                      <a:pos x="33" y="0"/>
                    </a:cxn>
                    <a:cxn ang="0">
                      <a:pos x="243" y="0"/>
                    </a:cxn>
                    <a:cxn ang="0">
                      <a:pos x="275" y="29"/>
                    </a:cxn>
                    <a:cxn ang="0">
                      <a:pos x="0" y="29"/>
                    </a:cxn>
                  </a:cxnLst>
                  <a:rect l="0" t="0" r="r" b="b"/>
                  <a:pathLst>
                    <a:path w="275" h="29">
                      <a:moveTo>
                        <a:pt x="0" y="29"/>
                      </a:moveTo>
                      <a:lnTo>
                        <a:pt x="33" y="0"/>
                      </a:lnTo>
                      <a:lnTo>
                        <a:pt x="243" y="0"/>
                      </a:lnTo>
                      <a:lnTo>
                        <a:pt x="275" y="29"/>
                      </a:lnTo>
                      <a:lnTo>
                        <a:pt x="0" y="29"/>
                      </a:lnTo>
                      <a:close/>
                    </a:path>
                  </a:pathLst>
                </a:custGeom>
                <a:solidFill>
                  <a:srgbClr val="000000"/>
                </a:solidFill>
                <a:ln w="9525">
                  <a:noFill/>
                  <a:round/>
                  <a:headEnd/>
                  <a:tailEnd/>
                </a:ln>
              </p:spPr>
              <p:txBody>
                <a:bodyPr/>
                <a:lstStyle/>
                <a:p>
                  <a:endParaRPr lang="zh-CN" altLang="en-US"/>
                </a:p>
              </p:txBody>
            </p:sp>
            <p:sp>
              <p:nvSpPr>
                <p:cNvPr id="275675" name="Freeform 219"/>
                <p:cNvSpPr>
                  <a:spLocks/>
                </p:cNvSpPr>
                <p:nvPr/>
              </p:nvSpPr>
              <p:spPr bwMode="auto">
                <a:xfrm>
                  <a:off x="912" y="3592"/>
                  <a:ext cx="275" cy="29"/>
                </a:xfrm>
                <a:custGeom>
                  <a:avLst/>
                  <a:gdLst/>
                  <a:ahLst/>
                  <a:cxnLst>
                    <a:cxn ang="0">
                      <a:pos x="0" y="29"/>
                    </a:cxn>
                    <a:cxn ang="0">
                      <a:pos x="33" y="0"/>
                    </a:cxn>
                    <a:cxn ang="0">
                      <a:pos x="243" y="0"/>
                    </a:cxn>
                    <a:cxn ang="0">
                      <a:pos x="275" y="29"/>
                    </a:cxn>
                    <a:cxn ang="0">
                      <a:pos x="0" y="29"/>
                    </a:cxn>
                  </a:cxnLst>
                  <a:rect l="0" t="0" r="r" b="b"/>
                  <a:pathLst>
                    <a:path w="275" h="29">
                      <a:moveTo>
                        <a:pt x="0" y="29"/>
                      </a:moveTo>
                      <a:lnTo>
                        <a:pt x="33" y="0"/>
                      </a:lnTo>
                      <a:lnTo>
                        <a:pt x="243" y="0"/>
                      </a:lnTo>
                      <a:lnTo>
                        <a:pt x="275" y="29"/>
                      </a:lnTo>
                      <a:lnTo>
                        <a:pt x="0" y="29"/>
                      </a:lnTo>
                      <a:close/>
                    </a:path>
                  </a:pathLst>
                </a:custGeom>
                <a:solidFill>
                  <a:srgbClr val="000000"/>
                </a:solidFill>
                <a:ln w="9525">
                  <a:noFill/>
                  <a:round/>
                  <a:headEnd/>
                  <a:tailEnd/>
                </a:ln>
              </p:spPr>
              <p:txBody>
                <a:bodyPr/>
                <a:lstStyle/>
                <a:p>
                  <a:endParaRPr lang="zh-CN" altLang="en-US"/>
                </a:p>
              </p:txBody>
            </p:sp>
            <p:sp>
              <p:nvSpPr>
                <p:cNvPr id="275676" name="Rectangle 220"/>
                <p:cNvSpPr>
                  <a:spLocks noChangeArrowheads="1"/>
                </p:cNvSpPr>
                <p:nvPr/>
              </p:nvSpPr>
              <p:spPr bwMode="auto">
                <a:xfrm>
                  <a:off x="914" y="3619"/>
                  <a:ext cx="272" cy="11"/>
                </a:xfrm>
                <a:prstGeom prst="rect">
                  <a:avLst/>
                </a:prstGeom>
                <a:solidFill>
                  <a:srgbClr val="000000"/>
                </a:solidFill>
                <a:ln w="9525">
                  <a:noFill/>
                  <a:miter lim="800000"/>
                  <a:headEnd/>
                  <a:tailEnd/>
                </a:ln>
              </p:spPr>
              <p:txBody>
                <a:bodyPr/>
                <a:lstStyle/>
                <a:p>
                  <a:endParaRPr lang="zh-CN" altLang="en-US"/>
                </a:p>
              </p:txBody>
            </p:sp>
          </p:grpSp>
        </p:grpSp>
        <p:grpSp>
          <p:nvGrpSpPr>
            <p:cNvPr id="275677" name="Group 221"/>
            <p:cNvGrpSpPr>
              <a:grpSpLocks/>
            </p:cNvGrpSpPr>
            <p:nvPr/>
          </p:nvGrpSpPr>
          <p:grpSpPr bwMode="auto">
            <a:xfrm>
              <a:off x="906" y="3365"/>
              <a:ext cx="275" cy="261"/>
              <a:chOff x="906" y="3365"/>
              <a:chExt cx="275" cy="261"/>
            </a:xfrm>
          </p:grpSpPr>
          <p:sp>
            <p:nvSpPr>
              <p:cNvPr id="275678" name="Freeform 222"/>
              <p:cNvSpPr>
                <a:spLocks/>
              </p:cNvSpPr>
              <p:nvPr/>
            </p:nvSpPr>
            <p:spPr bwMode="auto">
              <a:xfrm>
                <a:off x="912" y="3500"/>
                <a:ext cx="260" cy="25"/>
              </a:xfrm>
              <a:custGeom>
                <a:avLst/>
                <a:gdLst/>
                <a:ahLst/>
                <a:cxnLst>
                  <a:cxn ang="0">
                    <a:pos x="0" y="25"/>
                  </a:cxn>
                  <a:cxn ang="0">
                    <a:pos x="31" y="0"/>
                  </a:cxn>
                  <a:cxn ang="0">
                    <a:pos x="230" y="0"/>
                  </a:cxn>
                  <a:cxn ang="0">
                    <a:pos x="260" y="25"/>
                  </a:cxn>
                  <a:cxn ang="0">
                    <a:pos x="0" y="25"/>
                  </a:cxn>
                </a:cxnLst>
                <a:rect l="0" t="0" r="r" b="b"/>
                <a:pathLst>
                  <a:path w="260" h="25">
                    <a:moveTo>
                      <a:pt x="0" y="25"/>
                    </a:moveTo>
                    <a:lnTo>
                      <a:pt x="31" y="0"/>
                    </a:lnTo>
                    <a:lnTo>
                      <a:pt x="230" y="0"/>
                    </a:lnTo>
                    <a:lnTo>
                      <a:pt x="260" y="25"/>
                    </a:lnTo>
                    <a:lnTo>
                      <a:pt x="0" y="25"/>
                    </a:lnTo>
                    <a:close/>
                  </a:path>
                </a:pathLst>
              </a:custGeom>
              <a:solidFill>
                <a:srgbClr val="C9C9B6"/>
              </a:solidFill>
              <a:ln w="9525">
                <a:noFill/>
                <a:round/>
                <a:headEnd/>
                <a:tailEnd/>
              </a:ln>
            </p:spPr>
            <p:txBody>
              <a:bodyPr/>
              <a:lstStyle/>
              <a:p>
                <a:endParaRPr lang="zh-CN" altLang="en-US"/>
              </a:p>
            </p:txBody>
          </p:sp>
          <p:sp>
            <p:nvSpPr>
              <p:cNvPr id="275679" name="Freeform 223"/>
              <p:cNvSpPr>
                <a:spLocks/>
              </p:cNvSpPr>
              <p:nvPr/>
            </p:nvSpPr>
            <p:spPr bwMode="auto">
              <a:xfrm>
                <a:off x="912" y="3500"/>
                <a:ext cx="260" cy="25"/>
              </a:xfrm>
              <a:custGeom>
                <a:avLst/>
                <a:gdLst/>
                <a:ahLst/>
                <a:cxnLst>
                  <a:cxn ang="0">
                    <a:pos x="0" y="25"/>
                  </a:cxn>
                  <a:cxn ang="0">
                    <a:pos x="31" y="0"/>
                  </a:cxn>
                  <a:cxn ang="0">
                    <a:pos x="230" y="0"/>
                  </a:cxn>
                  <a:cxn ang="0">
                    <a:pos x="260" y="25"/>
                  </a:cxn>
                  <a:cxn ang="0">
                    <a:pos x="0" y="25"/>
                  </a:cxn>
                </a:cxnLst>
                <a:rect l="0" t="0" r="r" b="b"/>
                <a:pathLst>
                  <a:path w="260" h="25">
                    <a:moveTo>
                      <a:pt x="0" y="25"/>
                    </a:moveTo>
                    <a:lnTo>
                      <a:pt x="31" y="0"/>
                    </a:lnTo>
                    <a:lnTo>
                      <a:pt x="230" y="0"/>
                    </a:lnTo>
                    <a:lnTo>
                      <a:pt x="260" y="25"/>
                    </a:lnTo>
                    <a:lnTo>
                      <a:pt x="0" y="25"/>
                    </a:lnTo>
                    <a:close/>
                  </a:path>
                </a:pathLst>
              </a:custGeom>
              <a:solidFill>
                <a:srgbClr val="C9C9B6"/>
              </a:solidFill>
              <a:ln w="9525">
                <a:noFill/>
                <a:round/>
                <a:headEnd/>
                <a:tailEnd/>
              </a:ln>
            </p:spPr>
            <p:txBody>
              <a:bodyPr/>
              <a:lstStyle/>
              <a:p>
                <a:endParaRPr lang="zh-CN" altLang="en-US"/>
              </a:p>
            </p:txBody>
          </p:sp>
          <p:sp>
            <p:nvSpPr>
              <p:cNvPr id="275680" name="Freeform 224"/>
              <p:cNvSpPr>
                <a:spLocks/>
              </p:cNvSpPr>
              <p:nvPr/>
            </p:nvSpPr>
            <p:spPr bwMode="auto">
              <a:xfrm>
                <a:off x="951" y="3365"/>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275681" name="Freeform 225"/>
              <p:cNvSpPr>
                <a:spLocks/>
              </p:cNvSpPr>
              <p:nvPr/>
            </p:nvSpPr>
            <p:spPr bwMode="auto">
              <a:xfrm>
                <a:off x="951" y="3365"/>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275682" name="Rectangle 226"/>
              <p:cNvSpPr>
                <a:spLocks noChangeArrowheads="1"/>
              </p:cNvSpPr>
              <p:nvPr/>
            </p:nvSpPr>
            <p:spPr bwMode="auto">
              <a:xfrm>
                <a:off x="951" y="3382"/>
                <a:ext cx="184" cy="132"/>
              </a:xfrm>
              <a:prstGeom prst="rect">
                <a:avLst/>
              </a:prstGeom>
              <a:solidFill>
                <a:srgbClr val="B7B79D"/>
              </a:solidFill>
              <a:ln w="9525">
                <a:noFill/>
                <a:miter lim="800000"/>
                <a:headEnd/>
                <a:tailEnd/>
              </a:ln>
            </p:spPr>
            <p:txBody>
              <a:bodyPr/>
              <a:lstStyle/>
              <a:p>
                <a:endParaRPr lang="zh-CN" altLang="en-US"/>
              </a:p>
            </p:txBody>
          </p:sp>
          <p:sp>
            <p:nvSpPr>
              <p:cNvPr id="275683" name="Rectangle 227"/>
              <p:cNvSpPr>
                <a:spLocks noChangeArrowheads="1"/>
              </p:cNvSpPr>
              <p:nvPr/>
            </p:nvSpPr>
            <p:spPr bwMode="auto">
              <a:xfrm>
                <a:off x="914" y="3524"/>
                <a:ext cx="258" cy="59"/>
              </a:xfrm>
              <a:prstGeom prst="rect">
                <a:avLst/>
              </a:prstGeom>
              <a:solidFill>
                <a:srgbClr val="B7B79D"/>
              </a:solidFill>
              <a:ln w="9525">
                <a:noFill/>
                <a:miter lim="800000"/>
                <a:headEnd/>
                <a:tailEnd/>
              </a:ln>
            </p:spPr>
            <p:txBody>
              <a:bodyPr/>
              <a:lstStyle/>
              <a:p>
                <a:endParaRPr lang="zh-CN" altLang="en-US"/>
              </a:p>
            </p:txBody>
          </p:sp>
          <p:sp>
            <p:nvSpPr>
              <p:cNvPr id="275684" name="Rectangle 228"/>
              <p:cNvSpPr>
                <a:spLocks noChangeArrowheads="1"/>
              </p:cNvSpPr>
              <p:nvPr/>
            </p:nvSpPr>
            <p:spPr bwMode="auto">
              <a:xfrm>
                <a:off x="968" y="3398"/>
                <a:ext cx="150" cy="102"/>
              </a:xfrm>
              <a:prstGeom prst="rect">
                <a:avLst/>
              </a:prstGeom>
              <a:solidFill>
                <a:srgbClr val="FFFFFF"/>
              </a:solidFill>
              <a:ln w="9525">
                <a:noFill/>
                <a:miter lim="800000"/>
                <a:headEnd/>
                <a:tailEnd/>
              </a:ln>
            </p:spPr>
            <p:txBody>
              <a:bodyPr/>
              <a:lstStyle/>
              <a:p>
                <a:endParaRPr lang="zh-CN" altLang="en-US"/>
              </a:p>
            </p:txBody>
          </p:sp>
          <p:sp>
            <p:nvSpPr>
              <p:cNvPr id="275685" name="Line 229"/>
              <p:cNvSpPr>
                <a:spLocks noChangeShapeType="1"/>
              </p:cNvSpPr>
              <p:nvPr/>
            </p:nvSpPr>
            <p:spPr bwMode="auto">
              <a:xfrm flipH="1">
                <a:off x="1091" y="3546"/>
                <a:ext cx="61" cy="1"/>
              </a:xfrm>
              <a:prstGeom prst="line">
                <a:avLst/>
              </a:prstGeom>
              <a:noFill/>
              <a:ln w="7938">
                <a:solidFill>
                  <a:srgbClr val="000000"/>
                </a:solidFill>
                <a:round/>
                <a:headEnd/>
                <a:tailEnd/>
              </a:ln>
            </p:spPr>
            <p:txBody>
              <a:bodyPr/>
              <a:lstStyle/>
              <a:p>
                <a:endParaRPr lang="zh-CN" altLang="en-US"/>
              </a:p>
            </p:txBody>
          </p:sp>
          <p:grpSp>
            <p:nvGrpSpPr>
              <p:cNvPr id="275686" name="Group 230"/>
              <p:cNvGrpSpPr>
                <a:grpSpLocks/>
              </p:cNvGrpSpPr>
              <p:nvPr/>
            </p:nvGrpSpPr>
            <p:grpSpPr bwMode="auto">
              <a:xfrm>
                <a:off x="906" y="3587"/>
                <a:ext cx="275" cy="39"/>
                <a:chOff x="906" y="3587"/>
                <a:chExt cx="275" cy="39"/>
              </a:xfrm>
            </p:grpSpPr>
            <p:sp>
              <p:nvSpPr>
                <p:cNvPr id="275687" name="Freeform 231"/>
                <p:cNvSpPr>
                  <a:spLocks/>
                </p:cNvSpPr>
                <p:nvPr/>
              </p:nvSpPr>
              <p:spPr bwMode="auto">
                <a:xfrm>
                  <a:off x="906" y="3587"/>
                  <a:ext cx="275" cy="29"/>
                </a:xfrm>
                <a:custGeom>
                  <a:avLst/>
                  <a:gdLst/>
                  <a:ahLst/>
                  <a:cxnLst>
                    <a:cxn ang="0">
                      <a:pos x="0" y="29"/>
                    </a:cxn>
                    <a:cxn ang="0">
                      <a:pos x="32" y="0"/>
                    </a:cxn>
                    <a:cxn ang="0">
                      <a:pos x="242" y="0"/>
                    </a:cxn>
                    <a:cxn ang="0">
                      <a:pos x="275" y="29"/>
                    </a:cxn>
                    <a:cxn ang="0">
                      <a:pos x="0" y="29"/>
                    </a:cxn>
                  </a:cxnLst>
                  <a:rect l="0" t="0" r="r" b="b"/>
                  <a:pathLst>
                    <a:path w="275" h="29">
                      <a:moveTo>
                        <a:pt x="0" y="29"/>
                      </a:moveTo>
                      <a:lnTo>
                        <a:pt x="32" y="0"/>
                      </a:lnTo>
                      <a:lnTo>
                        <a:pt x="242" y="0"/>
                      </a:lnTo>
                      <a:lnTo>
                        <a:pt x="275" y="29"/>
                      </a:lnTo>
                      <a:lnTo>
                        <a:pt x="0" y="29"/>
                      </a:lnTo>
                      <a:close/>
                    </a:path>
                  </a:pathLst>
                </a:custGeom>
                <a:solidFill>
                  <a:srgbClr val="C9C9B6"/>
                </a:solidFill>
                <a:ln w="9525">
                  <a:noFill/>
                  <a:round/>
                  <a:headEnd/>
                  <a:tailEnd/>
                </a:ln>
              </p:spPr>
              <p:txBody>
                <a:bodyPr/>
                <a:lstStyle/>
                <a:p>
                  <a:endParaRPr lang="zh-CN" altLang="en-US"/>
                </a:p>
              </p:txBody>
            </p:sp>
            <p:sp>
              <p:nvSpPr>
                <p:cNvPr id="275688" name="Freeform 232"/>
                <p:cNvSpPr>
                  <a:spLocks/>
                </p:cNvSpPr>
                <p:nvPr/>
              </p:nvSpPr>
              <p:spPr bwMode="auto">
                <a:xfrm>
                  <a:off x="906" y="3587"/>
                  <a:ext cx="275" cy="29"/>
                </a:xfrm>
                <a:custGeom>
                  <a:avLst/>
                  <a:gdLst/>
                  <a:ahLst/>
                  <a:cxnLst>
                    <a:cxn ang="0">
                      <a:pos x="0" y="29"/>
                    </a:cxn>
                    <a:cxn ang="0">
                      <a:pos x="32" y="0"/>
                    </a:cxn>
                    <a:cxn ang="0">
                      <a:pos x="242" y="0"/>
                    </a:cxn>
                    <a:cxn ang="0">
                      <a:pos x="275" y="29"/>
                    </a:cxn>
                    <a:cxn ang="0">
                      <a:pos x="0" y="29"/>
                    </a:cxn>
                  </a:cxnLst>
                  <a:rect l="0" t="0" r="r" b="b"/>
                  <a:pathLst>
                    <a:path w="275" h="29">
                      <a:moveTo>
                        <a:pt x="0" y="29"/>
                      </a:moveTo>
                      <a:lnTo>
                        <a:pt x="32" y="0"/>
                      </a:lnTo>
                      <a:lnTo>
                        <a:pt x="242" y="0"/>
                      </a:lnTo>
                      <a:lnTo>
                        <a:pt x="275" y="29"/>
                      </a:lnTo>
                      <a:lnTo>
                        <a:pt x="0" y="29"/>
                      </a:lnTo>
                      <a:close/>
                    </a:path>
                  </a:pathLst>
                </a:custGeom>
                <a:solidFill>
                  <a:srgbClr val="C9C9B6"/>
                </a:solidFill>
                <a:ln w="9525">
                  <a:noFill/>
                  <a:round/>
                  <a:headEnd/>
                  <a:tailEnd/>
                </a:ln>
              </p:spPr>
              <p:txBody>
                <a:bodyPr/>
                <a:lstStyle/>
                <a:p>
                  <a:endParaRPr lang="zh-CN" altLang="en-US"/>
                </a:p>
              </p:txBody>
            </p:sp>
            <p:sp>
              <p:nvSpPr>
                <p:cNvPr id="275689" name="Rectangle 233"/>
                <p:cNvSpPr>
                  <a:spLocks noChangeArrowheads="1"/>
                </p:cNvSpPr>
                <p:nvPr/>
              </p:nvSpPr>
              <p:spPr bwMode="auto">
                <a:xfrm>
                  <a:off x="907" y="3614"/>
                  <a:ext cx="272" cy="12"/>
                </a:xfrm>
                <a:prstGeom prst="rect">
                  <a:avLst/>
                </a:prstGeom>
                <a:solidFill>
                  <a:srgbClr val="BAB79D"/>
                </a:solidFill>
                <a:ln w="9525">
                  <a:noFill/>
                  <a:miter lim="800000"/>
                  <a:headEnd/>
                  <a:tailEnd/>
                </a:ln>
              </p:spPr>
              <p:txBody>
                <a:bodyPr/>
                <a:lstStyle/>
                <a:p>
                  <a:endParaRPr lang="zh-CN" altLang="en-US"/>
                </a:p>
              </p:txBody>
            </p:sp>
          </p:grpSp>
        </p:grpSp>
      </p:grpSp>
      <p:grpSp>
        <p:nvGrpSpPr>
          <p:cNvPr id="275690" name="Group 234"/>
          <p:cNvGrpSpPr>
            <a:grpSpLocks/>
          </p:cNvGrpSpPr>
          <p:nvPr/>
        </p:nvGrpSpPr>
        <p:grpSpPr bwMode="auto">
          <a:xfrm>
            <a:off x="2603500" y="5346700"/>
            <a:ext cx="444500" cy="839788"/>
            <a:chOff x="1660" y="3427"/>
            <a:chExt cx="217" cy="339"/>
          </a:xfrm>
        </p:grpSpPr>
        <p:grpSp>
          <p:nvGrpSpPr>
            <p:cNvPr id="275691" name="Group 235"/>
            <p:cNvGrpSpPr>
              <a:grpSpLocks/>
            </p:cNvGrpSpPr>
            <p:nvPr/>
          </p:nvGrpSpPr>
          <p:grpSpPr bwMode="auto">
            <a:xfrm>
              <a:off x="1665" y="3433"/>
              <a:ext cx="212" cy="333"/>
              <a:chOff x="1665" y="3433"/>
              <a:chExt cx="212" cy="333"/>
            </a:xfrm>
          </p:grpSpPr>
          <p:sp>
            <p:nvSpPr>
              <p:cNvPr id="275692" name="Freeform 236"/>
              <p:cNvSpPr>
                <a:spLocks/>
              </p:cNvSpPr>
              <p:nvPr/>
            </p:nvSpPr>
            <p:spPr bwMode="auto">
              <a:xfrm>
                <a:off x="1731" y="3433"/>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75693" name="Freeform 237"/>
              <p:cNvSpPr>
                <a:spLocks/>
              </p:cNvSpPr>
              <p:nvPr/>
            </p:nvSpPr>
            <p:spPr bwMode="auto">
              <a:xfrm>
                <a:off x="1731" y="3433"/>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000000"/>
              </a:solidFill>
              <a:ln w="9525">
                <a:noFill/>
                <a:round/>
                <a:headEnd/>
                <a:tailEnd/>
              </a:ln>
            </p:spPr>
            <p:txBody>
              <a:bodyPr/>
              <a:lstStyle/>
              <a:p>
                <a:endParaRPr lang="zh-CN" altLang="en-US"/>
              </a:p>
            </p:txBody>
          </p:sp>
          <p:sp>
            <p:nvSpPr>
              <p:cNvPr id="275694" name="Freeform 238"/>
              <p:cNvSpPr>
                <a:spLocks/>
              </p:cNvSpPr>
              <p:nvPr/>
            </p:nvSpPr>
            <p:spPr bwMode="auto">
              <a:xfrm>
                <a:off x="1665" y="3433"/>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75695" name="Freeform 239"/>
              <p:cNvSpPr>
                <a:spLocks/>
              </p:cNvSpPr>
              <p:nvPr/>
            </p:nvSpPr>
            <p:spPr bwMode="auto">
              <a:xfrm>
                <a:off x="1665" y="3433"/>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75696" name="Rectangle 240"/>
              <p:cNvSpPr>
                <a:spLocks noChangeArrowheads="1"/>
              </p:cNvSpPr>
              <p:nvPr/>
            </p:nvSpPr>
            <p:spPr bwMode="auto">
              <a:xfrm>
                <a:off x="1665" y="3496"/>
                <a:ext cx="116" cy="270"/>
              </a:xfrm>
              <a:prstGeom prst="rect">
                <a:avLst/>
              </a:prstGeom>
              <a:solidFill>
                <a:srgbClr val="000000"/>
              </a:solidFill>
              <a:ln w="9525">
                <a:noFill/>
                <a:miter lim="800000"/>
                <a:headEnd/>
                <a:tailEnd/>
              </a:ln>
            </p:spPr>
            <p:txBody>
              <a:bodyPr/>
              <a:lstStyle/>
              <a:p>
                <a:endParaRPr lang="zh-CN" altLang="en-US"/>
              </a:p>
            </p:txBody>
          </p:sp>
          <p:sp>
            <p:nvSpPr>
              <p:cNvPr id="275697" name="Rectangle 241"/>
              <p:cNvSpPr>
                <a:spLocks noChangeArrowheads="1"/>
              </p:cNvSpPr>
              <p:nvPr/>
            </p:nvSpPr>
            <p:spPr bwMode="auto">
              <a:xfrm>
                <a:off x="1671" y="3509"/>
                <a:ext cx="65" cy="43"/>
              </a:xfrm>
              <a:prstGeom prst="rect">
                <a:avLst/>
              </a:prstGeom>
              <a:solidFill>
                <a:srgbClr val="000000"/>
              </a:solidFill>
              <a:ln w="9525">
                <a:noFill/>
                <a:miter lim="800000"/>
                <a:headEnd/>
                <a:tailEnd/>
              </a:ln>
            </p:spPr>
            <p:txBody>
              <a:bodyPr/>
              <a:lstStyle/>
              <a:p>
                <a:endParaRPr lang="zh-CN" altLang="en-US"/>
              </a:p>
            </p:txBody>
          </p:sp>
          <p:sp>
            <p:nvSpPr>
              <p:cNvPr id="275698" name="Line 242"/>
              <p:cNvSpPr>
                <a:spLocks noChangeShapeType="1"/>
              </p:cNvSpPr>
              <p:nvPr/>
            </p:nvSpPr>
            <p:spPr bwMode="auto">
              <a:xfrm>
                <a:off x="1676" y="3534"/>
                <a:ext cx="50" cy="1"/>
              </a:xfrm>
              <a:prstGeom prst="line">
                <a:avLst/>
              </a:prstGeom>
              <a:noFill/>
              <a:ln w="15875">
                <a:solidFill>
                  <a:srgbClr val="000000"/>
                </a:solidFill>
                <a:round/>
                <a:headEnd/>
                <a:tailEnd/>
              </a:ln>
            </p:spPr>
            <p:txBody>
              <a:bodyPr/>
              <a:lstStyle/>
              <a:p>
                <a:endParaRPr lang="zh-CN" altLang="en-US"/>
              </a:p>
            </p:txBody>
          </p:sp>
          <p:sp>
            <p:nvSpPr>
              <p:cNvPr id="275699" name="Line 243"/>
              <p:cNvSpPr>
                <a:spLocks noChangeShapeType="1"/>
              </p:cNvSpPr>
              <p:nvPr/>
            </p:nvSpPr>
            <p:spPr bwMode="auto">
              <a:xfrm flipH="1">
                <a:off x="1665" y="3709"/>
                <a:ext cx="116" cy="1"/>
              </a:xfrm>
              <a:prstGeom prst="line">
                <a:avLst/>
              </a:prstGeom>
              <a:noFill/>
              <a:ln w="15875">
                <a:solidFill>
                  <a:srgbClr val="000000"/>
                </a:solidFill>
                <a:round/>
                <a:headEnd/>
                <a:tailEnd/>
              </a:ln>
            </p:spPr>
            <p:txBody>
              <a:bodyPr/>
              <a:lstStyle/>
              <a:p>
                <a:endParaRPr lang="zh-CN" altLang="en-US"/>
              </a:p>
            </p:txBody>
          </p:sp>
          <p:sp>
            <p:nvSpPr>
              <p:cNvPr id="275700" name="Line 244"/>
              <p:cNvSpPr>
                <a:spLocks noChangeShapeType="1"/>
              </p:cNvSpPr>
              <p:nvPr/>
            </p:nvSpPr>
            <p:spPr bwMode="auto">
              <a:xfrm flipH="1">
                <a:off x="1665" y="3596"/>
                <a:ext cx="116" cy="1"/>
              </a:xfrm>
              <a:prstGeom prst="line">
                <a:avLst/>
              </a:prstGeom>
              <a:noFill/>
              <a:ln w="15875">
                <a:solidFill>
                  <a:srgbClr val="000000"/>
                </a:solidFill>
                <a:round/>
                <a:headEnd/>
                <a:tailEnd/>
              </a:ln>
            </p:spPr>
            <p:txBody>
              <a:bodyPr/>
              <a:lstStyle/>
              <a:p>
                <a:endParaRPr lang="zh-CN" altLang="en-US"/>
              </a:p>
            </p:txBody>
          </p:sp>
        </p:grpSp>
        <p:grpSp>
          <p:nvGrpSpPr>
            <p:cNvPr id="275701" name="Group 245"/>
            <p:cNvGrpSpPr>
              <a:grpSpLocks/>
            </p:cNvGrpSpPr>
            <p:nvPr/>
          </p:nvGrpSpPr>
          <p:grpSpPr bwMode="auto">
            <a:xfrm>
              <a:off x="1660" y="3427"/>
              <a:ext cx="212" cy="333"/>
              <a:chOff x="1660" y="3427"/>
              <a:chExt cx="212" cy="333"/>
            </a:xfrm>
          </p:grpSpPr>
          <p:sp>
            <p:nvSpPr>
              <p:cNvPr id="275702" name="Freeform 246"/>
              <p:cNvSpPr>
                <a:spLocks/>
              </p:cNvSpPr>
              <p:nvPr/>
            </p:nvSpPr>
            <p:spPr bwMode="auto">
              <a:xfrm>
                <a:off x="1726" y="3427"/>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A5A585"/>
              </a:solidFill>
              <a:ln w="9525">
                <a:noFill/>
                <a:round/>
                <a:headEnd/>
                <a:tailEnd/>
              </a:ln>
            </p:spPr>
            <p:txBody>
              <a:bodyPr/>
              <a:lstStyle/>
              <a:p>
                <a:endParaRPr lang="zh-CN" altLang="en-US"/>
              </a:p>
            </p:txBody>
          </p:sp>
          <p:sp>
            <p:nvSpPr>
              <p:cNvPr id="275703" name="Freeform 247"/>
              <p:cNvSpPr>
                <a:spLocks/>
              </p:cNvSpPr>
              <p:nvPr/>
            </p:nvSpPr>
            <p:spPr bwMode="auto">
              <a:xfrm>
                <a:off x="1726" y="3427"/>
                <a:ext cx="146" cy="333"/>
              </a:xfrm>
              <a:custGeom>
                <a:avLst/>
                <a:gdLst/>
                <a:ahLst/>
                <a:cxnLst>
                  <a:cxn ang="0">
                    <a:pos x="50" y="333"/>
                  </a:cxn>
                  <a:cxn ang="0">
                    <a:pos x="0" y="50"/>
                  </a:cxn>
                  <a:cxn ang="0">
                    <a:pos x="146" y="0"/>
                  </a:cxn>
                  <a:cxn ang="0">
                    <a:pos x="146" y="270"/>
                  </a:cxn>
                  <a:cxn ang="0">
                    <a:pos x="50" y="333"/>
                  </a:cxn>
                </a:cxnLst>
                <a:rect l="0" t="0" r="r" b="b"/>
                <a:pathLst>
                  <a:path w="146" h="333">
                    <a:moveTo>
                      <a:pt x="50" y="333"/>
                    </a:moveTo>
                    <a:lnTo>
                      <a:pt x="0" y="50"/>
                    </a:lnTo>
                    <a:lnTo>
                      <a:pt x="146" y="0"/>
                    </a:lnTo>
                    <a:lnTo>
                      <a:pt x="146" y="270"/>
                    </a:lnTo>
                    <a:lnTo>
                      <a:pt x="50" y="333"/>
                    </a:lnTo>
                    <a:close/>
                  </a:path>
                </a:pathLst>
              </a:custGeom>
              <a:solidFill>
                <a:srgbClr val="A5A585"/>
              </a:solidFill>
              <a:ln w="9525">
                <a:noFill/>
                <a:round/>
                <a:headEnd/>
                <a:tailEnd/>
              </a:ln>
            </p:spPr>
            <p:txBody>
              <a:bodyPr/>
              <a:lstStyle/>
              <a:p>
                <a:endParaRPr lang="zh-CN" altLang="en-US"/>
              </a:p>
            </p:txBody>
          </p:sp>
          <p:sp>
            <p:nvSpPr>
              <p:cNvPr id="275704" name="Freeform 248"/>
              <p:cNvSpPr>
                <a:spLocks/>
              </p:cNvSpPr>
              <p:nvPr/>
            </p:nvSpPr>
            <p:spPr bwMode="auto">
              <a:xfrm>
                <a:off x="1660" y="3427"/>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C9C9B6"/>
              </a:solidFill>
              <a:ln w="9525">
                <a:noFill/>
                <a:round/>
                <a:headEnd/>
                <a:tailEnd/>
              </a:ln>
            </p:spPr>
            <p:txBody>
              <a:bodyPr/>
              <a:lstStyle/>
              <a:p>
                <a:endParaRPr lang="zh-CN" altLang="en-US"/>
              </a:p>
            </p:txBody>
          </p:sp>
          <p:sp>
            <p:nvSpPr>
              <p:cNvPr id="275705" name="Freeform 249"/>
              <p:cNvSpPr>
                <a:spLocks/>
              </p:cNvSpPr>
              <p:nvPr/>
            </p:nvSpPr>
            <p:spPr bwMode="auto">
              <a:xfrm>
                <a:off x="1660" y="3427"/>
                <a:ext cx="212" cy="63"/>
              </a:xfrm>
              <a:custGeom>
                <a:avLst/>
                <a:gdLst/>
                <a:ahLst/>
                <a:cxnLst>
                  <a:cxn ang="0">
                    <a:pos x="0" y="63"/>
                  </a:cxn>
                  <a:cxn ang="0">
                    <a:pos x="91" y="0"/>
                  </a:cxn>
                  <a:cxn ang="0">
                    <a:pos x="212" y="0"/>
                  </a:cxn>
                  <a:cxn ang="0">
                    <a:pos x="116" y="63"/>
                  </a:cxn>
                  <a:cxn ang="0">
                    <a:pos x="0" y="63"/>
                  </a:cxn>
                </a:cxnLst>
                <a:rect l="0" t="0" r="r" b="b"/>
                <a:pathLst>
                  <a:path w="212" h="63">
                    <a:moveTo>
                      <a:pt x="0" y="63"/>
                    </a:moveTo>
                    <a:lnTo>
                      <a:pt x="91" y="0"/>
                    </a:lnTo>
                    <a:lnTo>
                      <a:pt x="212" y="0"/>
                    </a:lnTo>
                    <a:lnTo>
                      <a:pt x="116" y="63"/>
                    </a:lnTo>
                    <a:lnTo>
                      <a:pt x="0" y="63"/>
                    </a:lnTo>
                    <a:close/>
                  </a:path>
                </a:pathLst>
              </a:custGeom>
              <a:solidFill>
                <a:srgbClr val="C9C9B6"/>
              </a:solidFill>
              <a:ln w="9525">
                <a:noFill/>
                <a:round/>
                <a:headEnd/>
                <a:tailEnd/>
              </a:ln>
            </p:spPr>
            <p:txBody>
              <a:bodyPr/>
              <a:lstStyle/>
              <a:p>
                <a:endParaRPr lang="zh-CN" altLang="en-US"/>
              </a:p>
            </p:txBody>
          </p:sp>
          <p:sp>
            <p:nvSpPr>
              <p:cNvPr id="275706" name="Rectangle 250"/>
              <p:cNvSpPr>
                <a:spLocks noChangeArrowheads="1"/>
              </p:cNvSpPr>
              <p:nvPr/>
            </p:nvSpPr>
            <p:spPr bwMode="auto">
              <a:xfrm>
                <a:off x="1660" y="3490"/>
                <a:ext cx="116" cy="270"/>
              </a:xfrm>
              <a:prstGeom prst="rect">
                <a:avLst/>
              </a:prstGeom>
              <a:solidFill>
                <a:srgbClr val="B7B79D"/>
              </a:solidFill>
              <a:ln w="9525">
                <a:noFill/>
                <a:miter lim="800000"/>
                <a:headEnd/>
                <a:tailEnd/>
              </a:ln>
            </p:spPr>
            <p:txBody>
              <a:bodyPr/>
              <a:lstStyle/>
              <a:p>
                <a:endParaRPr lang="zh-CN" altLang="en-US"/>
              </a:p>
            </p:txBody>
          </p:sp>
          <p:sp>
            <p:nvSpPr>
              <p:cNvPr id="275707" name="Rectangle 251"/>
              <p:cNvSpPr>
                <a:spLocks noChangeArrowheads="1"/>
              </p:cNvSpPr>
              <p:nvPr/>
            </p:nvSpPr>
            <p:spPr bwMode="auto">
              <a:xfrm>
                <a:off x="1665" y="3502"/>
                <a:ext cx="66" cy="44"/>
              </a:xfrm>
              <a:prstGeom prst="rect">
                <a:avLst/>
              </a:prstGeom>
              <a:solidFill>
                <a:srgbClr val="7A7A5A"/>
              </a:solidFill>
              <a:ln w="9525">
                <a:noFill/>
                <a:miter lim="800000"/>
                <a:headEnd/>
                <a:tailEnd/>
              </a:ln>
            </p:spPr>
            <p:txBody>
              <a:bodyPr/>
              <a:lstStyle/>
              <a:p>
                <a:endParaRPr lang="zh-CN" altLang="en-US"/>
              </a:p>
            </p:txBody>
          </p:sp>
          <p:sp>
            <p:nvSpPr>
              <p:cNvPr id="275708" name="Line 252"/>
              <p:cNvSpPr>
                <a:spLocks noChangeShapeType="1"/>
              </p:cNvSpPr>
              <p:nvPr/>
            </p:nvSpPr>
            <p:spPr bwMode="auto">
              <a:xfrm>
                <a:off x="1676" y="3521"/>
                <a:ext cx="40" cy="1"/>
              </a:xfrm>
              <a:prstGeom prst="line">
                <a:avLst/>
              </a:prstGeom>
              <a:noFill/>
              <a:ln w="7938">
                <a:solidFill>
                  <a:srgbClr val="313124"/>
                </a:solidFill>
                <a:round/>
                <a:headEnd/>
                <a:tailEnd/>
              </a:ln>
            </p:spPr>
            <p:txBody>
              <a:bodyPr/>
              <a:lstStyle/>
              <a:p>
                <a:endParaRPr lang="zh-CN" altLang="en-US"/>
              </a:p>
            </p:txBody>
          </p:sp>
          <p:sp>
            <p:nvSpPr>
              <p:cNvPr id="275709" name="Line 253"/>
              <p:cNvSpPr>
                <a:spLocks noChangeShapeType="1"/>
              </p:cNvSpPr>
              <p:nvPr/>
            </p:nvSpPr>
            <p:spPr bwMode="auto">
              <a:xfrm flipH="1">
                <a:off x="1665" y="3703"/>
                <a:ext cx="106" cy="1"/>
              </a:xfrm>
              <a:prstGeom prst="line">
                <a:avLst/>
              </a:prstGeom>
              <a:noFill/>
              <a:ln w="7938">
                <a:solidFill>
                  <a:srgbClr val="313124"/>
                </a:solidFill>
                <a:round/>
                <a:headEnd/>
                <a:tailEnd/>
              </a:ln>
            </p:spPr>
            <p:txBody>
              <a:bodyPr/>
              <a:lstStyle/>
              <a:p>
                <a:endParaRPr lang="zh-CN" altLang="en-US"/>
              </a:p>
            </p:txBody>
          </p:sp>
          <p:sp>
            <p:nvSpPr>
              <p:cNvPr id="275710" name="Line 254"/>
              <p:cNvSpPr>
                <a:spLocks noChangeShapeType="1"/>
              </p:cNvSpPr>
              <p:nvPr/>
            </p:nvSpPr>
            <p:spPr bwMode="auto">
              <a:xfrm flipH="1">
                <a:off x="1665" y="3590"/>
                <a:ext cx="106" cy="1"/>
              </a:xfrm>
              <a:prstGeom prst="line">
                <a:avLst/>
              </a:prstGeom>
              <a:noFill/>
              <a:ln w="7938">
                <a:solidFill>
                  <a:srgbClr val="313124"/>
                </a:solidFill>
                <a:round/>
                <a:headEnd/>
                <a:tailEnd/>
              </a:ln>
            </p:spPr>
            <p:txBody>
              <a:bodyPr/>
              <a:lstStyle/>
              <a:p>
                <a:endParaRPr lang="zh-CN" altLang="en-US"/>
              </a:p>
            </p:txBody>
          </p:sp>
        </p:grpSp>
      </p:grpSp>
      <p:sp>
        <p:nvSpPr>
          <p:cNvPr id="275711" name="Rectangle 255"/>
          <p:cNvSpPr>
            <a:spLocks noChangeArrowheads="1"/>
          </p:cNvSpPr>
          <p:nvPr/>
        </p:nvSpPr>
        <p:spPr bwMode="auto">
          <a:xfrm>
            <a:off x="2370138" y="3798888"/>
            <a:ext cx="857250" cy="619125"/>
          </a:xfrm>
          <a:prstGeom prst="rect">
            <a:avLst/>
          </a:prstGeom>
          <a:noFill/>
          <a:ln w="9525">
            <a:noFill/>
            <a:miter lim="800000"/>
            <a:headEnd/>
            <a:tailEnd/>
          </a:ln>
        </p:spPr>
        <p:txBody>
          <a:bodyPr/>
          <a:lstStyle/>
          <a:p>
            <a:endParaRPr lang="zh-CN" altLang="en-US"/>
          </a:p>
        </p:txBody>
      </p:sp>
      <p:sp>
        <p:nvSpPr>
          <p:cNvPr id="275712" name="Rectangle 256"/>
          <p:cNvSpPr>
            <a:spLocks noChangeArrowheads="1"/>
          </p:cNvSpPr>
          <p:nvPr/>
        </p:nvSpPr>
        <p:spPr bwMode="auto">
          <a:xfrm>
            <a:off x="2470150" y="3938588"/>
            <a:ext cx="762000" cy="304800"/>
          </a:xfrm>
          <a:prstGeom prst="rect">
            <a:avLst/>
          </a:prstGeom>
          <a:noFill/>
          <a:ln w="9525">
            <a:noFill/>
            <a:miter lim="800000"/>
            <a:headEnd/>
            <a:tailEnd/>
          </a:ln>
        </p:spPr>
        <p:txBody>
          <a:bodyPr wrap="none" lIns="0" tIns="0" rIns="0" bIns="0">
            <a:spAutoFit/>
          </a:bodyPr>
          <a:lstStyle/>
          <a:p>
            <a:r>
              <a:rPr kumimoji="1" lang="zh-CN" altLang="en-US" sz="2000">
                <a:solidFill>
                  <a:srgbClr val="333399"/>
                </a:solidFill>
                <a:latin typeface="Arial" charset="0"/>
                <a:ea typeface="黑体" pitchFamily="2" charset="-122"/>
              </a:rPr>
              <a:t>校园网</a:t>
            </a:r>
          </a:p>
        </p:txBody>
      </p:sp>
      <p:sp>
        <p:nvSpPr>
          <p:cNvPr id="275713" name="Rectangle 257"/>
          <p:cNvSpPr>
            <a:spLocks noChangeArrowheads="1"/>
          </p:cNvSpPr>
          <p:nvPr/>
        </p:nvSpPr>
        <p:spPr bwMode="auto">
          <a:xfrm>
            <a:off x="3192463" y="5832475"/>
            <a:ext cx="1074737" cy="620713"/>
          </a:xfrm>
          <a:prstGeom prst="rect">
            <a:avLst/>
          </a:prstGeom>
          <a:noFill/>
          <a:ln w="9525">
            <a:noFill/>
            <a:miter lim="800000"/>
            <a:headEnd/>
            <a:tailEnd/>
          </a:ln>
        </p:spPr>
        <p:txBody>
          <a:bodyPr/>
          <a:lstStyle/>
          <a:p>
            <a:endParaRPr lang="zh-CN" altLang="en-US"/>
          </a:p>
        </p:txBody>
      </p:sp>
      <p:sp>
        <p:nvSpPr>
          <p:cNvPr id="275714" name="Rectangle 258"/>
          <p:cNvSpPr>
            <a:spLocks noChangeArrowheads="1"/>
          </p:cNvSpPr>
          <p:nvPr/>
        </p:nvSpPr>
        <p:spPr bwMode="auto">
          <a:xfrm>
            <a:off x="3527425" y="5949950"/>
            <a:ext cx="2032000" cy="609600"/>
          </a:xfrm>
          <a:prstGeom prst="rect">
            <a:avLst/>
          </a:prstGeom>
          <a:noFill/>
          <a:ln w="9525">
            <a:noFill/>
            <a:miter lim="800000"/>
            <a:headEnd/>
            <a:tailEnd/>
          </a:ln>
        </p:spPr>
        <p:txBody>
          <a:bodyPr wrap="none" lIns="0" tIns="0" rIns="0" bIns="0">
            <a:spAutoFit/>
          </a:bodyPr>
          <a:lstStyle/>
          <a:p>
            <a:pPr algn="ctr"/>
            <a:r>
              <a:rPr kumimoji="1" lang="zh-CN" altLang="en-US" sz="2000">
                <a:solidFill>
                  <a:srgbClr val="333399"/>
                </a:solidFill>
                <a:latin typeface="Arial" charset="0"/>
                <a:ea typeface="黑体" pitchFamily="2" charset="-122"/>
              </a:rPr>
              <a:t>校园网的高速缓存</a:t>
            </a:r>
          </a:p>
          <a:p>
            <a:pPr algn="ctr"/>
            <a:r>
              <a:rPr kumimoji="1" lang="zh-CN" altLang="en-US" sz="2000">
                <a:solidFill>
                  <a:srgbClr val="333399"/>
                </a:solidFill>
                <a:latin typeface="Arial" charset="0"/>
                <a:ea typeface="黑体" pitchFamily="2" charset="-122"/>
              </a:rPr>
              <a:t>（代理服务器）</a:t>
            </a:r>
          </a:p>
        </p:txBody>
      </p:sp>
      <p:grpSp>
        <p:nvGrpSpPr>
          <p:cNvPr id="275715" name="Group 259"/>
          <p:cNvGrpSpPr>
            <a:grpSpLocks/>
          </p:cNvGrpSpPr>
          <p:nvPr/>
        </p:nvGrpSpPr>
        <p:grpSpPr bwMode="auto">
          <a:xfrm>
            <a:off x="8070850" y="3213100"/>
            <a:ext cx="392113" cy="661988"/>
            <a:chOff x="4305" y="2335"/>
            <a:chExt cx="216" cy="339"/>
          </a:xfrm>
        </p:grpSpPr>
        <p:grpSp>
          <p:nvGrpSpPr>
            <p:cNvPr id="275716" name="Group 260"/>
            <p:cNvGrpSpPr>
              <a:grpSpLocks/>
            </p:cNvGrpSpPr>
            <p:nvPr/>
          </p:nvGrpSpPr>
          <p:grpSpPr bwMode="auto">
            <a:xfrm>
              <a:off x="4310" y="2341"/>
              <a:ext cx="211" cy="333"/>
              <a:chOff x="4310" y="2341"/>
              <a:chExt cx="211" cy="333"/>
            </a:xfrm>
          </p:grpSpPr>
          <p:sp>
            <p:nvSpPr>
              <p:cNvPr id="275717" name="Freeform 261"/>
              <p:cNvSpPr>
                <a:spLocks/>
              </p:cNvSpPr>
              <p:nvPr/>
            </p:nvSpPr>
            <p:spPr bwMode="auto">
              <a:xfrm>
                <a:off x="4375" y="2341"/>
                <a:ext cx="146" cy="333"/>
              </a:xfrm>
              <a:custGeom>
                <a:avLst/>
                <a:gdLst/>
                <a:ahLst/>
                <a:cxnLst>
                  <a:cxn ang="0">
                    <a:pos x="51" y="333"/>
                  </a:cxn>
                  <a:cxn ang="0">
                    <a:pos x="0" y="50"/>
                  </a:cxn>
                  <a:cxn ang="0">
                    <a:pos x="146" y="0"/>
                  </a:cxn>
                  <a:cxn ang="0">
                    <a:pos x="146" y="270"/>
                  </a:cxn>
                  <a:cxn ang="0">
                    <a:pos x="51" y="333"/>
                  </a:cxn>
                </a:cxnLst>
                <a:rect l="0" t="0" r="r" b="b"/>
                <a:pathLst>
                  <a:path w="146" h="333">
                    <a:moveTo>
                      <a:pt x="51" y="333"/>
                    </a:moveTo>
                    <a:lnTo>
                      <a:pt x="0" y="50"/>
                    </a:lnTo>
                    <a:lnTo>
                      <a:pt x="146" y="0"/>
                    </a:lnTo>
                    <a:lnTo>
                      <a:pt x="146" y="270"/>
                    </a:lnTo>
                    <a:lnTo>
                      <a:pt x="51" y="333"/>
                    </a:lnTo>
                    <a:close/>
                  </a:path>
                </a:pathLst>
              </a:custGeom>
              <a:solidFill>
                <a:srgbClr val="000000"/>
              </a:solidFill>
              <a:ln w="9525">
                <a:noFill/>
                <a:round/>
                <a:headEnd/>
                <a:tailEnd/>
              </a:ln>
            </p:spPr>
            <p:txBody>
              <a:bodyPr/>
              <a:lstStyle/>
              <a:p>
                <a:endParaRPr lang="zh-CN" altLang="en-US"/>
              </a:p>
            </p:txBody>
          </p:sp>
          <p:sp>
            <p:nvSpPr>
              <p:cNvPr id="275718" name="Freeform 262"/>
              <p:cNvSpPr>
                <a:spLocks/>
              </p:cNvSpPr>
              <p:nvPr/>
            </p:nvSpPr>
            <p:spPr bwMode="auto">
              <a:xfrm>
                <a:off x="4375" y="2341"/>
                <a:ext cx="146" cy="333"/>
              </a:xfrm>
              <a:custGeom>
                <a:avLst/>
                <a:gdLst/>
                <a:ahLst/>
                <a:cxnLst>
                  <a:cxn ang="0">
                    <a:pos x="51" y="333"/>
                  </a:cxn>
                  <a:cxn ang="0">
                    <a:pos x="0" y="50"/>
                  </a:cxn>
                  <a:cxn ang="0">
                    <a:pos x="146" y="0"/>
                  </a:cxn>
                  <a:cxn ang="0">
                    <a:pos x="146" y="270"/>
                  </a:cxn>
                  <a:cxn ang="0">
                    <a:pos x="51" y="333"/>
                  </a:cxn>
                </a:cxnLst>
                <a:rect l="0" t="0" r="r" b="b"/>
                <a:pathLst>
                  <a:path w="146" h="333">
                    <a:moveTo>
                      <a:pt x="51" y="333"/>
                    </a:moveTo>
                    <a:lnTo>
                      <a:pt x="0" y="50"/>
                    </a:lnTo>
                    <a:lnTo>
                      <a:pt x="146" y="0"/>
                    </a:lnTo>
                    <a:lnTo>
                      <a:pt x="146" y="270"/>
                    </a:lnTo>
                    <a:lnTo>
                      <a:pt x="51" y="333"/>
                    </a:lnTo>
                    <a:close/>
                  </a:path>
                </a:pathLst>
              </a:custGeom>
              <a:solidFill>
                <a:srgbClr val="000000"/>
              </a:solidFill>
              <a:ln w="9525">
                <a:noFill/>
                <a:round/>
                <a:headEnd/>
                <a:tailEnd/>
              </a:ln>
            </p:spPr>
            <p:txBody>
              <a:bodyPr/>
              <a:lstStyle/>
              <a:p>
                <a:endParaRPr lang="zh-CN" altLang="en-US"/>
              </a:p>
            </p:txBody>
          </p:sp>
          <p:sp>
            <p:nvSpPr>
              <p:cNvPr id="275719" name="Freeform 263"/>
              <p:cNvSpPr>
                <a:spLocks/>
              </p:cNvSpPr>
              <p:nvPr/>
            </p:nvSpPr>
            <p:spPr bwMode="auto">
              <a:xfrm>
                <a:off x="4310" y="2341"/>
                <a:ext cx="211" cy="63"/>
              </a:xfrm>
              <a:custGeom>
                <a:avLst/>
                <a:gdLst/>
                <a:ahLst/>
                <a:cxnLst>
                  <a:cxn ang="0">
                    <a:pos x="0" y="63"/>
                  </a:cxn>
                  <a:cxn ang="0">
                    <a:pos x="91" y="0"/>
                  </a:cxn>
                  <a:cxn ang="0">
                    <a:pos x="211" y="0"/>
                  </a:cxn>
                  <a:cxn ang="0">
                    <a:pos x="116" y="63"/>
                  </a:cxn>
                  <a:cxn ang="0">
                    <a:pos x="0" y="63"/>
                  </a:cxn>
                </a:cxnLst>
                <a:rect l="0" t="0" r="r" b="b"/>
                <a:pathLst>
                  <a:path w="211" h="63">
                    <a:moveTo>
                      <a:pt x="0" y="63"/>
                    </a:moveTo>
                    <a:lnTo>
                      <a:pt x="91" y="0"/>
                    </a:lnTo>
                    <a:lnTo>
                      <a:pt x="211"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75720" name="Freeform 264"/>
              <p:cNvSpPr>
                <a:spLocks/>
              </p:cNvSpPr>
              <p:nvPr/>
            </p:nvSpPr>
            <p:spPr bwMode="auto">
              <a:xfrm>
                <a:off x="4310" y="2341"/>
                <a:ext cx="211" cy="63"/>
              </a:xfrm>
              <a:custGeom>
                <a:avLst/>
                <a:gdLst/>
                <a:ahLst/>
                <a:cxnLst>
                  <a:cxn ang="0">
                    <a:pos x="0" y="63"/>
                  </a:cxn>
                  <a:cxn ang="0">
                    <a:pos x="91" y="0"/>
                  </a:cxn>
                  <a:cxn ang="0">
                    <a:pos x="211" y="0"/>
                  </a:cxn>
                  <a:cxn ang="0">
                    <a:pos x="116" y="63"/>
                  </a:cxn>
                  <a:cxn ang="0">
                    <a:pos x="0" y="63"/>
                  </a:cxn>
                </a:cxnLst>
                <a:rect l="0" t="0" r="r" b="b"/>
                <a:pathLst>
                  <a:path w="211" h="63">
                    <a:moveTo>
                      <a:pt x="0" y="63"/>
                    </a:moveTo>
                    <a:lnTo>
                      <a:pt x="91" y="0"/>
                    </a:lnTo>
                    <a:lnTo>
                      <a:pt x="211" y="0"/>
                    </a:lnTo>
                    <a:lnTo>
                      <a:pt x="116" y="63"/>
                    </a:lnTo>
                    <a:lnTo>
                      <a:pt x="0" y="63"/>
                    </a:lnTo>
                    <a:close/>
                  </a:path>
                </a:pathLst>
              </a:custGeom>
              <a:solidFill>
                <a:srgbClr val="000000"/>
              </a:solidFill>
              <a:ln w="9525">
                <a:noFill/>
                <a:round/>
                <a:headEnd/>
                <a:tailEnd/>
              </a:ln>
            </p:spPr>
            <p:txBody>
              <a:bodyPr/>
              <a:lstStyle/>
              <a:p>
                <a:endParaRPr lang="zh-CN" altLang="en-US"/>
              </a:p>
            </p:txBody>
          </p:sp>
          <p:sp>
            <p:nvSpPr>
              <p:cNvPr id="275721" name="Rectangle 265"/>
              <p:cNvSpPr>
                <a:spLocks noChangeArrowheads="1"/>
              </p:cNvSpPr>
              <p:nvPr/>
            </p:nvSpPr>
            <p:spPr bwMode="auto">
              <a:xfrm>
                <a:off x="4310" y="2404"/>
                <a:ext cx="116" cy="270"/>
              </a:xfrm>
              <a:prstGeom prst="rect">
                <a:avLst/>
              </a:prstGeom>
              <a:solidFill>
                <a:srgbClr val="000000"/>
              </a:solidFill>
              <a:ln w="9525">
                <a:noFill/>
                <a:miter lim="800000"/>
                <a:headEnd/>
                <a:tailEnd/>
              </a:ln>
            </p:spPr>
            <p:txBody>
              <a:bodyPr/>
              <a:lstStyle/>
              <a:p>
                <a:endParaRPr lang="zh-CN" altLang="en-US"/>
              </a:p>
            </p:txBody>
          </p:sp>
          <p:sp>
            <p:nvSpPr>
              <p:cNvPr id="275722" name="Rectangle 266"/>
              <p:cNvSpPr>
                <a:spLocks noChangeArrowheads="1"/>
              </p:cNvSpPr>
              <p:nvPr/>
            </p:nvSpPr>
            <p:spPr bwMode="auto">
              <a:xfrm>
                <a:off x="4315" y="2416"/>
                <a:ext cx="65" cy="44"/>
              </a:xfrm>
              <a:prstGeom prst="rect">
                <a:avLst/>
              </a:prstGeom>
              <a:solidFill>
                <a:srgbClr val="000000"/>
              </a:solidFill>
              <a:ln w="9525">
                <a:noFill/>
                <a:miter lim="800000"/>
                <a:headEnd/>
                <a:tailEnd/>
              </a:ln>
            </p:spPr>
            <p:txBody>
              <a:bodyPr/>
              <a:lstStyle/>
              <a:p>
                <a:endParaRPr lang="zh-CN" altLang="en-US"/>
              </a:p>
            </p:txBody>
          </p:sp>
          <p:sp>
            <p:nvSpPr>
              <p:cNvPr id="275723" name="Line 267"/>
              <p:cNvSpPr>
                <a:spLocks noChangeShapeType="1"/>
              </p:cNvSpPr>
              <p:nvPr/>
            </p:nvSpPr>
            <p:spPr bwMode="auto">
              <a:xfrm>
                <a:off x="4320" y="2441"/>
                <a:ext cx="50" cy="1"/>
              </a:xfrm>
              <a:prstGeom prst="line">
                <a:avLst/>
              </a:prstGeom>
              <a:noFill/>
              <a:ln w="15875">
                <a:solidFill>
                  <a:srgbClr val="000000"/>
                </a:solidFill>
                <a:round/>
                <a:headEnd/>
                <a:tailEnd/>
              </a:ln>
            </p:spPr>
            <p:txBody>
              <a:bodyPr/>
              <a:lstStyle/>
              <a:p>
                <a:endParaRPr lang="zh-CN" altLang="en-US"/>
              </a:p>
            </p:txBody>
          </p:sp>
          <p:sp>
            <p:nvSpPr>
              <p:cNvPr id="275724" name="Line 268"/>
              <p:cNvSpPr>
                <a:spLocks noChangeShapeType="1"/>
              </p:cNvSpPr>
              <p:nvPr/>
            </p:nvSpPr>
            <p:spPr bwMode="auto">
              <a:xfrm flipH="1">
                <a:off x="4310" y="2617"/>
                <a:ext cx="116" cy="1"/>
              </a:xfrm>
              <a:prstGeom prst="line">
                <a:avLst/>
              </a:prstGeom>
              <a:noFill/>
              <a:ln w="15875">
                <a:solidFill>
                  <a:srgbClr val="000000"/>
                </a:solidFill>
                <a:round/>
                <a:headEnd/>
                <a:tailEnd/>
              </a:ln>
            </p:spPr>
            <p:txBody>
              <a:bodyPr/>
              <a:lstStyle/>
              <a:p>
                <a:endParaRPr lang="zh-CN" altLang="en-US"/>
              </a:p>
            </p:txBody>
          </p:sp>
          <p:sp>
            <p:nvSpPr>
              <p:cNvPr id="275725" name="Line 269"/>
              <p:cNvSpPr>
                <a:spLocks noChangeShapeType="1"/>
              </p:cNvSpPr>
              <p:nvPr/>
            </p:nvSpPr>
            <p:spPr bwMode="auto">
              <a:xfrm flipH="1">
                <a:off x="4310" y="2504"/>
                <a:ext cx="116" cy="1"/>
              </a:xfrm>
              <a:prstGeom prst="line">
                <a:avLst/>
              </a:prstGeom>
              <a:noFill/>
              <a:ln w="15875">
                <a:solidFill>
                  <a:srgbClr val="000000"/>
                </a:solidFill>
                <a:round/>
                <a:headEnd/>
                <a:tailEnd/>
              </a:ln>
            </p:spPr>
            <p:txBody>
              <a:bodyPr/>
              <a:lstStyle/>
              <a:p>
                <a:endParaRPr lang="zh-CN" altLang="en-US"/>
              </a:p>
            </p:txBody>
          </p:sp>
        </p:grpSp>
        <p:grpSp>
          <p:nvGrpSpPr>
            <p:cNvPr id="275726" name="Group 270"/>
            <p:cNvGrpSpPr>
              <a:grpSpLocks/>
            </p:cNvGrpSpPr>
            <p:nvPr/>
          </p:nvGrpSpPr>
          <p:grpSpPr bwMode="auto">
            <a:xfrm>
              <a:off x="4305" y="2335"/>
              <a:ext cx="211" cy="332"/>
              <a:chOff x="4305" y="2335"/>
              <a:chExt cx="211" cy="332"/>
            </a:xfrm>
          </p:grpSpPr>
          <p:sp>
            <p:nvSpPr>
              <p:cNvPr id="275727" name="Freeform 271"/>
              <p:cNvSpPr>
                <a:spLocks/>
              </p:cNvSpPr>
              <p:nvPr/>
            </p:nvSpPr>
            <p:spPr bwMode="auto">
              <a:xfrm>
                <a:off x="4370" y="2335"/>
                <a:ext cx="146" cy="332"/>
              </a:xfrm>
              <a:custGeom>
                <a:avLst/>
                <a:gdLst/>
                <a:ahLst/>
                <a:cxnLst>
                  <a:cxn ang="0">
                    <a:pos x="51" y="332"/>
                  </a:cxn>
                  <a:cxn ang="0">
                    <a:pos x="0" y="50"/>
                  </a:cxn>
                  <a:cxn ang="0">
                    <a:pos x="146" y="0"/>
                  </a:cxn>
                  <a:cxn ang="0">
                    <a:pos x="146" y="270"/>
                  </a:cxn>
                  <a:cxn ang="0">
                    <a:pos x="51" y="332"/>
                  </a:cxn>
                </a:cxnLst>
                <a:rect l="0" t="0" r="r" b="b"/>
                <a:pathLst>
                  <a:path w="146" h="332">
                    <a:moveTo>
                      <a:pt x="51" y="332"/>
                    </a:moveTo>
                    <a:lnTo>
                      <a:pt x="0" y="50"/>
                    </a:lnTo>
                    <a:lnTo>
                      <a:pt x="146" y="0"/>
                    </a:lnTo>
                    <a:lnTo>
                      <a:pt x="146" y="270"/>
                    </a:lnTo>
                    <a:lnTo>
                      <a:pt x="51" y="332"/>
                    </a:lnTo>
                    <a:close/>
                  </a:path>
                </a:pathLst>
              </a:custGeom>
              <a:solidFill>
                <a:srgbClr val="A5A585"/>
              </a:solidFill>
              <a:ln w="9525">
                <a:noFill/>
                <a:round/>
                <a:headEnd/>
                <a:tailEnd/>
              </a:ln>
            </p:spPr>
            <p:txBody>
              <a:bodyPr/>
              <a:lstStyle/>
              <a:p>
                <a:endParaRPr lang="zh-CN" altLang="en-US"/>
              </a:p>
            </p:txBody>
          </p:sp>
          <p:sp>
            <p:nvSpPr>
              <p:cNvPr id="275728" name="Freeform 272"/>
              <p:cNvSpPr>
                <a:spLocks/>
              </p:cNvSpPr>
              <p:nvPr/>
            </p:nvSpPr>
            <p:spPr bwMode="auto">
              <a:xfrm>
                <a:off x="4370" y="2335"/>
                <a:ext cx="146" cy="332"/>
              </a:xfrm>
              <a:custGeom>
                <a:avLst/>
                <a:gdLst/>
                <a:ahLst/>
                <a:cxnLst>
                  <a:cxn ang="0">
                    <a:pos x="51" y="332"/>
                  </a:cxn>
                  <a:cxn ang="0">
                    <a:pos x="0" y="50"/>
                  </a:cxn>
                  <a:cxn ang="0">
                    <a:pos x="146" y="0"/>
                  </a:cxn>
                  <a:cxn ang="0">
                    <a:pos x="146" y="270"/>
                  </a:cxn>
                  <a:cxn ang="0">
                    <a:pos x="51" y="332"/>
                  </a:cxn>
                </a:cxnLst>
                <a:rect l="0" t="0" r="r" b="b"/>
                <a:pathLst>
                  <a:path w="146" h="332">
                    <a:moveTo>
                      <a:pt x="51" y="332"/>
                    </a:moveTo>
                    <a:lnTo>
                      <a:pt x="0" y="50"/>
                    </a:lnTo>
                    <a:lnTo>
                      <a:pt x="146" y="0"/>
                    </a:lnTo>
                    <a:lnTo>
                      <a:pt x="146" y="270"/>
                    </a:lnTo>
                    <a:lnTo>
                      <a:pt x="51" y="332"/>
                    </a:lnTo>
                    <a:close/>
                  </a:path>
                </a:pathLst>
              </a:custGeom>
              <a:solidFill>
                <a:srgbClr val="A5A585"/>
              </a:solidFill>
              <a:ln w="9525">
                <a:noFill/>
                <a:round/>
                <a:headEnd/>
                <a:tailEnd/>
              </a:ln>
            </p:spPr>
            <p:txBody>
              <a:bodyPr/>
              <a:lstStyle/>
              <a:p>
                <a:endParaRPr lang="zh-CN" altLang="en-US"/>
              </a:p>
            </p:txBody>
          </p:sp>
          <p:sp>
            <p:nvSpPr>
              <p:cNvPr id="275729" name="Freeform 273"/>
              <p:cNvSpPr>
                <a:spLocks/>
              </p:cNvSpPr>
              <p:nvPr/>
            </p:nvSpPr>
            <p:spPr bwMode="auto">
              <a:xfrm>
                <a:off x="4305" y="2335"/>
                <a:ext cx="211" cy="63"/>
              </a:xfrm>
              <a:custGeom>
                <a:avLst/>
                <a:gdLst/>
                <a:ahLst/>
                <a:cxnLst>
                  <a:cxn ang="0">
                    <a:pos x="0" y="63"/>
                  </a:cxn>
                  <a:cxn ang="0">
                    <a:pos x="91" y="0"/>
                  </a:cxn>
                  <a:cxn ang="0">
                    <a:pos x="211" y="0"/>
                  </a:cxn>
                  <a:cxn ang="0">
                    <a:pos x="116" y="63"/>
                  </a:cxn>
                  <a:cxn ang="0">
                    <a:pos x="0" y="63"/>
                  </a:cxn>
                </a:cxnLst>
                <a:rect l="0" t="0" r="r" b="b"/>
                <a:pathLst>
                  <a:path w="211" h="63">
                    <a:moveTo>
                      <a:pt x="0" y="63"/>
                    </a:moveTo>
                    <a:lnTo>
                      <a:pt x="91" y="0"/>
                    </a:lnTo>
                    <a:lnTo>
                      <a:pt x="211" y="0"/>
                    </a:lnTo>
                    <a:lnTo>
                      <a:pt x="116" y="63"/>
                    </a:lnTo>
                    <a:lnTo>
                      <a:pt x="0" y="63"/>
                    </a:lnTo>
                    <a:close/>
                  </a:path>
                </a:pathLst>
              </a:custGeom>
              <a:solidFill>
                <a:srgbClr val="C9C9B6"/>
              </a:solidFill>
              <a:ln w="9525">
                <a:noFill/>
                <a:round/>
                <a:headEnd/>
                <a:tailEnd/>
              </a:ln>
            </p:spPr>
            <p:txBody>
              <a:bodyPr/>
              <a:lstStyle/>
              <a:p>
                <a:endParaRPr lang="zh-CN" altLang="en-US"/>
              </a:p>
            </p:txBody>
          </p:sp>
          <p:sp>
            <p:nvSpPr>
              <p:cNvPr id="275730" name="Freeform 274"/>
              <p:cNvSpPr>
                <a:spLocks/>
              </p:cNvSpPr>
              <p:nvPr/>
            </p:nvSpPr>
            <p:spPr bwMode="auto">
              <a:xfrm>
                <a:off x="4305" y="2335"/>
                <a:ext cx="211" cy="63"/>
              </a:xfrm>
              <a:custGeom>
                <a:avLst/>
                <a:gdLst/>
                <a:ahLst/>
                <a:cxnLst>
                  <a:cxn ang="0">
                    <a:pos x="0" y="63"/>
                  </a:cxn>
                  <a:cxn ang="0">
                    <a:pos x="91" y="0"/>
                  </a:cxn>
                  <a:cxn ang="0">
                    <a:pos x="211" y="0"/>
                  </a:cxn>
                  <a:cxn ang="0">
                    <a:pos x="116" y="63"/>
                  </a:cxn>
                  <a:cxn ang="0">
                    <a:pos x="0" y="63"/>
                  </a:cxn>
                </a:cxnLst>
                <a:rect l="0" t="0" r="r" b="b"/>
                <a:pathLst>
                  <a:path w="211" h="63">
                    <a:moveTo>
                      <a:pt x="0" y="63"/>
                    </a:moveTo>
                    <a:lnTo>
                      <a:pt x="91" y="0"/>
                    </a:lnTo>
                    <a:lnTo>
                      <a:pt x="211" y="0"/>
                    </a:lnTo>
                    <a:lnTo>
                      <a:pt x="116" y="63"/>
                    </a:lnTo>
                    <a:lnTo>
                      <a:pt x="0" y="63"/>
                    </a:lnTo>
                    <a:close/>
                  </a:path>
                </a:pathLst>
              </a:custGeom>
              <a:solidFill>
                <a:srgbClr val="C9C9B6"/>
              </a:solidFill>
              <a:ln w="9525">
                <a:noFill/>
                <a:round/>
                <a:headEnd/>
                <a:tailEnd/>
              </a:ln>
            </p:spPr>
            <p:txBody>
              <a:bodyPr/>
              <a:lstStyle/>
              <a:p>
                <a:endParaRPr lang="zh-CN" altLang="en-US"/>
              </a:p>
            </p:txBody>
          </p:sp>
          <p:sp>
            <p:nvSpPr>
              <p:cNvPr id="275731" name="Rectangle 275"/>
              <p:cNvSpPr>
                <a:spLocks noChangeArrowheads="1"/>
              </p:cNvSpPr>
              <p:nvPr/>
            </p:nvSpPr>
            <p:spPr bwMode="auto">
              <a:xfrm>
                <a:off x="4305" y="2398"/>
                <a:ext cx="116" cy="269"/>
              </a:xfrm>
              <a:prstGeom prst="rect">
                <a:avLst/>
              </a:prstGeom>
              <a:solidFill>
                <a:srgbClr val="B7B79D"/>
              </a:solidFill>
              <a:ln w="9525">
                <a:noFill/>
                <a:miter lim="800000"/>
                <a:headEnd/>
                <a:tailEnd/>
              </a:ln>
            </p:spPr>
            <p:txBody>
              <a:bodyPr/>
              <a:lstStyle/>
              <a:p>
                <a:endParaRPr lang="zh-CN" altLang="en-US"/>
              </a:p>
            </p:txBody>
          </p:sp>
          <p:sp>
            <p:nvSpPr>
              <p:cNvPr id="275732" name="Rectangle 276"/>
              <p:cNvSpPr>
                <a:spLocks noChangeArrowheads="1"/>
              </p:cNvSpPr>
              <p:nvPr/>
            </p:nvSpPr>
            <p:spPr bwMode="auto">
              <a:xfrm>
                <a:off x="4310" y="2410"/>
                <a:ext cx="65" cy="44"/>
              </a:xfrm>
              <a:prstGeom prst="rect">
                <a:avLst/>
              </a:prstGeom>
              <a:solidFill>
                <a:srgbClr val="7A7A5A"/>
              </a:solidFill>
              <a:ln w="9525">
                <a:noFill/>
                <a:miter lim="800000"/>
                <a:headEnd/>
                <a:tailEnd/>
              </a:ln>
            </p:spPr>
            <p:txBody>
              <a:bodyPr/>
              <a:lstStyle/>
              <a:p>
                <a:endParaRPr lang="zh-CN" altLang="en-US"/>
              </a:p>
            </p:txBody>
          </p:sp>
          <p:sp>
            <p:nvSpPr>
              <p:cNvPr id="275733" name="Line 277"/>
              <p:cNvSpPr>
                <a:spLocks noChangeShapeType="1"/>
              </p:cNvSpPr>
              <p:nvPr/>
            </p:nvSpPr>
            <p:spPr bwMode="auto">
              <a:xfrm>
                <a:off x="4320" y="2429"/>
                <a:ext cx="40" cy="1"/>
              </a:xfrm>
              <a:prstGeom prst="line">
                <a:avLst/>
              </a:prstGeom>
              <a:noFill/>
              <a:ln w="7938">
                <a:solidFill>
                  <a:srgbClr val="313124"/>
                </a:solidFill>
                <a:round/>
                <a:headEnd/>
                <a:tailEnd/>
              </a:ln>
            </p:spPr>
            <p:txBody>
              <a:bodyPr/>
              <a:lstStyle/>
              <a:p>
                <a:endParaRPr lang="zh-CN" altLang="en-US"/>
              </a:p>
            </p:txBody>
          </p:sp>
          <p:sp>
            <p:nvSpPr>
              <p:cNvPr id="275734" name="Line 278"/>
              <p:cNvSpPr>
                <a:spLocks noChangeShapeType="1"/>
              </p:cNvSpPr>
              <p:nvPr/>
            </p:nvSpPr>
            <p:spPr bwMode="auto">
              <a:xfrm flipH="1">
                <a:off x="4310" y="2611"/>
                <a:ext cx="106" cy="1"/>
              </a:xfrm>
              <a:prstGeom prst="line">
                <a:avLst/>
              </a:prstGeom>
              <a:noFill/>
              <a:ln w="7938">
                <a:solidFill>
                  <a:srgbClr val="313124"/>
                </a:solidFill>
                <a:round/>
                <a:headEnd/>
                <a:tailEnd/>
              </a:ln>
            </p:spPr>
            <p:txBody>
              <a:bodyPr/>
              <a:lstStyle/>
              <a:p>
                <a:endParaRPr lang="zh-CN" altLang="en-US"/>
              </a:p>
            </p:txBody>
          </p:sp>
          <p:sp>
            <p:nvSpPr>
              <p:cNvPr id="275735" name="Line 279"/>
              <p:cNvSpPr>
                <a:spLocks noChangeShapeType="1"/>
              </p:cNvSpPr>
              <p:nvPr/>
            </p:nvSpPr>
            <p:spPr bwMode="auto">
              <a:xfrm flipH="1">
                <a:off x="4310" y="2498"/>
                <a:ext cx="106" cy="1"/>
              </a:xfrm>
              <a:prstGeom prst="line">
                <a:avLst/>
              </a:prstGeom>
              <a:noFill/>
              <a:ln w="7938">
                <a:solidFill>
                  <a:srgbClr val="313124"/>
                </a:solidFill>
                <a:round/>
                <a:headEnd/>
                <a:tailEnd/>
              </a:ln>
            </p:spPr>
            <p:txBody>
              <a:bodyPr/>
              <a:lstStyle/>
              <a:p>
                <a:endParaRPr lang="zh-CN" altLang="en-US"/>
              </a:p>
            </p:txBody>
          </p:sp>
        </p:grpSp>
      </p:grpSp>
      <p:sp>
        <p:nvSpPr>
          <p:cNvPr id="275736" name="Rectangle 280"/>
          <p:cNvSpPr>
            <a:spLocks noChangeArrowheads="1"/>
          </p:cNvSpPr>
          <p:nvPr/>
        </p:nvSpPr>
        <p:spPr bwMode="auto">
          <a:xfrm>
            <a:off x="6781800" y="3373438"/>
            <a:ext cx="1268413" cy="304800"/>
          </a:xfrm>
          <a:prstGeom prst="rect">
            <a:avLst/>
          </a:prstGeom>
          <a:noFill/>
          <a:ln w="9525">
            <a:noFill/>
            <a:miter lim="800000"/>
            <a:headEnd/>
            <a:tailEnd/>
          </a:ln>
        </p:spPr>
        <p:txBody>
          <a:bodyPr wrap="none" lIns="0" tIns="0" rIns="0" bIns="0">
            <a:spAutoFit/>
          </a:bodyPr>
          <a:lstStyle/>
          <a:p>
            <a:r>
              <a:rPr kumimoji="1" lang="zh-CN" altLang="en-US" sz="2000">
                <a:solidFill>
                  <a:srgbClr val="333399"/>
                </a:solidFill>
                <a:latin typeface="Arial" charset="0"/>
                <a:ea typeface="黑体" pitchFamily="2" charset="-122"/>
              </a:rPr>
              <a:t>源点服务器</a:t>
            </a:r>
          </a:p>
        </p:txBody>
      </p:sp>
      <p:sp>
        <p:nvSpPr>
          <p:cNvPr id="275737" name="Rectangle 281"/>
          <p:cNvSpPr>
            <a:spLocks noChangeArrowheads="1"/>
          </p:cNvSpPr>
          <p:nvPr/>
        </p:nvSpPr>
        <p:spPr bwMode="auto">
          <a:xfrm>
            <a:off x="4178300" y="4381500"/>
            <a:ext cx="817563" cy="390525"/>
          </a:xfrm>
          <a:prstGeom prst="rect">
            <a:avLst/>
          </a:prstGeom>
          <a:noFill/>
          <a:ln w="9525">
            <a:noFill/>
            <a:miter lim="800000"/>
            <a:headEnd/>
            <a:tailEnd/>
          </a:ln>
        </p:spPr>
        <p:txBody>
          <a:bodyPr/>
          <a:lstStyle/>
          <a:p>
            <a:endParaRPr lang="zh-CN" altLang="en-US"/>
          </a:p>
        </p:txBody>
      </p:sp>
      <p:sp>
        <p:nvSpPr>
          <p:cNvPr id="275738" name="Rectangle 282"/>
          <p:cNvSpPr>
            <a:spLocks noChangeArrowheads="1"/>
          </p:cNvSpPr>
          <p:nvPr/>
        </p:nvSpPr>
        <p:spPr bwMode="auto">
          <a:xfrm>
            <a:off x="4643438" y="4448175"/>
            <a:ext cx="762000" cy="304800"/>
          </a:xfrm>
          <a:prstGeom prst="rect">
            <a:avLst/>
          </a:prstGeom>
          <a:noFill/>
          <a:ln w="9525">
            <a:noFill/>
            <a:miter lim="800000"/>
            <a:headEnd/>
            <a:tailEnd/>
          </a:ln>
        </p:spPr>
        <p:txBody>
          <a:bodyPr wrap="none" lIns="0" tIns="0" rIns="0" bIns="0">
            <a:spAutoFit/>
          </a:bodyPr>
          <a:lstStyle/>
          <a:p>
            <a:r>
              <a:rPr kumimoji="1" lang="en-US" altLang="zh-CN" sz="2000">
                <a:solidFill>
                  <a:srgbClr val="333399"/>
                </a:solidFill>
                <a:latin typeface="Arial" charset="0"/>
                <a:ea typeface="黑体" pitchFamily="2" charset="-122"/>
              </a:rPr>
              <a:t>2 Mb/s</a:t>
            </a:r>
          </a:p>
        </p:txBody>
      </p:sp>
      <p:grpSp>
        <p:nvGrpSpPr>
          <p:cNvPr id="275739" name="Group 283"/>
          <p:cNvGrpSpPr>
            <a:grpSpLocks/>
          </p:cNvGrpSpPr>
          <p:nvPr/>
        </p:nvGrpSpPr>
        <p:grpSpPr bwMode="auto">
          <a:xfrm>
            <a:off x="2863850" y="5832475"/>
            <a:ext cx="522288" cy="260350"/>
            <a:chOff x="1872" y="3676"/>
            <a:chExt cx="227" cy="136"/>
          </a:xfrm>
        </p:grpSpPr>
        <p:sp>
          <p:nvSpPr>
            <p:cNvPr id="275740" name="Line 284"/>
            <p:cNvSpPr>
              <a:spLocks noChangeShapeType="1"/>
            </p:cNvSpPr>
            <p:nvPr/>
          </p:nvSpPr>
          <p:spPr bwMode="auto">
            <a:xfrm>
              <a:off x="1919" y="3702"/>
              <a:ext cx="180" cy="110"/>
            </a:xfrm>
            <a:prstGeom prst="line">
              <a:avLst/>
            </a:prstGeom>
            <a:noFill/>
            <a:ln w="28575">
              <a:solidFill>
                <a:srgbClr val="333399"/>
              </a:solidFill>
              <a:round/>
              <a:headEnd/>
              <a:tailEnd/>
            </a:ln>
          </p:spPr>
          <p:txBody>
            <a:bodyPr/>
            <a:lstStyle/>
            <a:p>
              <a:endParaRPr lang="zh-CN" altLang="en-US"/>
            </a:p>
          </p:txBody>
        </p:sp>
        <p:sp>
          <p:nvSpPr>
            <p:cNvPr id="275741" name="Freeform 285"/>
            <p:cNvSpPr>
              <a:spLocks/>
            </p:cNvSpPr>
            <p:nvPr/>
          </p:nvSpPr>
          <p:spPr bwMode="auto">
            <a:xfrm>
              <a:off x="1872" y="3676"/>
              <a:ext cx="62" cy="47"/>
            </a:xfrm>
            <a:custGeom>
              <a:avLst/>
              <a:gdLst/>
              <a:ahLst/>
              <a:cxnLst>
                <a:cxn ang="0">
                  <a:pos x="62" y="15"/>
                </a:cxn>
                <a:cxn ang="0">
                  <a:pos x="0" y="0"/>
                </a:cxn>
                <a:cxn ang="0">
                  <a:pos x="42" y="47"/>
                </a:cxn>
                <a:cxn ang="0">
                  <a:pos x="62" y="15"/>
                </a:cxn>
              </a:cxnLst>
              <a:rect l="0" t="0" r="r" b="b"/>
              <a:pathLst>
                <a:path w="62" h="47">
                  <a:moveTo>
                    <a:pt x="62" y="15"/>
                  </a:moveTo>
                  <a:lnTo>
                    <a:pt x="0" y="0"/>
                  </a:lnTo>
                  <a:lnTo>
                    <a:pt x="42" y="47"/>
                  </a:lnTo>
                  <a:lnTo>
                    <a:pt x="62" y="15"/>
                  </a:lnTo>
                  <a:close/>
                </a:path>
              </a:pathLst>
            </a:custGeom>
            <a:solidFill>
              <a:srgbClr val="000000"/>
            </a:solidFill>
            <a:ln w="28575" cmpd="sng">
              <a:solidFill>
                <a:srgbClr val="333399"/>
              </a:solidFill>
              <a:round/>
              <a:headEnd/>
              <a:tailEnd/>
            </a:ln>
          </p:spPr>
          <p:txBody>
            <a:bodyPr/>
            <a:lstStyle/>
            <a:p>
              <a:endParaRPr lang="zh-CN" altLang="en-US"/>
            </a:p>
          </p:txBody>
        </p:sp>
      </p:grpSp>
      <p:grpSp>
        <p:nvGrpSpPr>
          <p:cNvPr id="275742" name="Group 286"/>
          <p:cNvGrpSpPr>
            <a:grpSpLocks/>
          </p:cNvGrpSpPr>
          <p:nvPr/>
        </p:nvGrpSpPr>
        <p:grpSpPr bwMode="auto">
          <a:xfrm>
            <a:off x="6070600" y="4576763"/>
            <a:ext cx="560388" cy="374650"/>
            <a:chOff x="3202" y="3033"/>
            <a:chExt cx="309" cy="192"/>
          </a:xfrm>
        </p:grpSpPr>
        <p:sp>
          <p:nvSpPr>
            <p:cNvPr id="275743" name="Oval 287"/>
            <p:cNvSpPr>
              <a:spLocks noChangeArrowheads="1"/>
            </p:cNvSpPr>
            <p:nvPr/>
          </p:nvSpPr>
          <p:spPr bwMode="auto">
            <a:xfrm>
              <a:off x="3203" y="3113"/>
              <a:ext cx="308" cy="112"/>
            </a:xfrm>
            <a:prstGeom prst="ellipse">
              <a:avLst/>
            </a:prstGeom>
            <a:solidFill>
              <a:srgbClr val="0078AA"/>
            </a:solidFill>
            <a:ln w="3175">
              <a:solidFill>
                <a:srgbClr val="AAE6FF"/>
              </a:solidFill>
              <a:round/>
              <a:headEnd/>
              <a:tailEnd/>
            </a:ln>
          </p:spPr>
          <p:txBody>
            <a:bodyPr/>
            <a:lstStyle/>
            <a:p>
              <a:endParaRPr lang="zh-CN" altLang="en-US"/>
            </a:p>
          </p:txBody>
        </p:sp>
        <p:sp>
          <p:nvSpPr>
            <p:cNvPr id="275744" name="Rectangle 288"/>
            <p:cNvSpPr>
              <a:spLocks noChangeArrowheads="1"/>
            </p:cNvSpPr>
            <p:nvPr/>
          </p:nvSpPr>
          <p:spPr bwMode="auto">
            <a:xfrm>
              <a:off x="3202" y="3090"/>
              <a:ext cx="308" cy="80"/>
            </a:xfrm>
            <a:prstGeom prst="rect">
              <a:avLst/>
            </a:prstGeom>
            <a:solidFill>
              <a:srgbClr val="0078AA"/>
            </a:solidFill>
            <a:ln w="9525">
              <a:noFill/>
              <a:miter lim="800000"/>
              <a:headEnd/>
              <a:tailEnd/>
            </a:ln>
          </p:spPr>
          <p:txBody>
            <a:bodyPr/>
            <a:lstStyle/>
            <a:p>
              <a:endParaRPr lang="zh-CN" altLang="en-US"/>
            </a:p>
          </p:txBody>
        </p:sp>
        <p:sp>
          <p:nvSpPr>
            <p:cNvPr id="275745" name="Rectangle 289"/>
            <p:cNvSpPr>
              <a:spLocks noChangeArrowheads="1"/>
            </p:cNvSpPr>
            <p:nvPr/>
          </p:nvSpPr>
          <p:spPr bwMode="auto">
            <a:xfrm>
              <a:off x="3202" y="3090"/>
              <a:ext cx="308" cy="80"/>
            </a:xfrm>
            <a:prstGeom prst="rect">
              <a:avLst/>
            </a:prstGeom>
            <a:solidFill>
              <a:srgbClr val="0078AA"/>
            </a:solidFill>
            <a:ln w="9525">
              <a:noFill/>
              <a:miter lim="800000"/>
              <a:headEnd/>
              <a:tailEnd/>
            </a:ln>
          </p:spPr>
          <p:txBody>
            <a:bodyPr/>
            <a:lstStyle/>
            <a:p>
              <a:endParaRPr lang="zh-CN" altLang="en-US"/>
            </a:p>
          </p:txBody>
        </p:sp>
        <p:sp>
          <p:nvSpPr>
            <p:cNvPr id="275746" name="Oval 290"/>
            <p:cNvSpPr>
              <a:spLocks noChangeArrowheads="1"/>
            </p:cNvSpPr>
            <p:nvPr/>
          </p:nvSpPr>
          <p:spPr bwMode="auto">
            <a:xfrm>
              <a:off x="3203" y="3033"/>
              <a:ext cx="308" cy="112"/>
            </a:xfrm>
            <a:prstGeom prst="ellipse">
              <a:avLst/>
            </a:prstGeom>
            <a:solidFill>
              <a:srgbClr val="00B4FF"/>
            </a:solidFill>
            <a:ln w="3175">
              <a:solidFill>
                <a:srgbClr val="AAE6FF"/>
              </a:solidFill>
              <a:round/>
              <a:headEnd/>
              <a:tailEnd/>
            </a:ln>
          </p:spPr>
          <p:txBody>
            <a:bodyPr/>
            <a:lstStyle/>
            <a:p>
              <a:endParaRPr lang="zh-CN" altLang="en-US"/>
            </a:p>
          </p:txBody>
        </p:sp>
        <p:grpSp>
          <p:nvGrpSpPr>
            <p:cNvPr id="275747" name="Group 291"/>
            <p:cNvGrpSpPr>
              <a:grpSpLocks/>
            </p:cNvGrpSpPr>
            <p:nvPr/>
          </p:nvGrpSpPr>
          <p:grpSpPr bwMode="auto">
            <a:xfrm>
              <a:off x="3249" y="3046"/>
              <a:ext cx="214" cy="86"/>
              <a:chOff x="3249" y="3046"/>
              <a:chExt cx="214" cy="86"/>
            </a:xfrm>
          </p:grpSpPr>
          <p:grpSp>
            <p:nvGrpSpPr>
              <p:cNvPr id="275748" name="Group 292"/>
              <p:cNvGrpSpPr>
                <a:grpSpLocks/>
              </p:cNvGrpSpPr>
              <p:nvPr/>
            </p:nvGrpSpPr>
            <p:grpSpPr bwMode="auto">
              <a:xfrm>
                <a:off x="3249" y="3046"/>
                <a:ext cx="212" cy="84"/>
                <a:chOff x="3249" y="3046"/>
                <a:chExt cx="212" cy="84"/>
              </a:xfrm>
            </p:grpSpPr>
            <p:sp>
              <p:nvSpPr>
                <p:cNvPr id="275749" name="Freeform 293"/>
                <p:cNvSpPr>
                  <a:spLocks/>
                </p:cNvSpPr>
                <p:nvPr/>
              </p:nvSpPr>
              <p:spPr bwMode="auto">
                <a:xfrm>
                  <a:off x="3360" y="3048"/>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round/>
                  <a:headEnd/>
                  <a:tailEnd/>
                </a:ln>
              </p:spPr>
              <p:txBody>
                <a:bodyPr/>
                <a:lstStyle/>
                <a:p>
                  <a:endParaRPr lang="zh-CN" altLang="en-US"/>
                </a:p>
              </p:txBody>
            </p:sp>
            <p:sp>
              <p:nvSpPr>
                <p:cNvPr id="275750" name="Freeform 294"/>
                <p:cNvSpPr>
                  <a:spLocks/>
                </p:cNvSpPr>
                <p:nvPr/>
              </p:nvSpPr>
              <p:spPr bwMode="auto">
                <a:xfrm>
                  <a:off x="3360" y="3048"/>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round/>
                  <a:headEnd/>
                  <a:tailEnd/>
                </a:ln>
              </p:spPr>
              <p:txBody>
                <a:bodyPr/>
                <a:lstStyle/>
                <a:p>
                  <a:endParaRPr lang="zh-CN" altLang="en-US"/>
                </a:p>
              </p:txBody>
            </p:sp>
            <p:sp>
              <p:nvSpPr>
                <p:cNvPr id="275751" name="Freeform 295"/>
                <p:cNvSpPr>
                  <a:spLocks/>
                </p:cNvSpPr>
                <p:nvPr/>
              </p:nvSpPr>
              <p:spPr bwMode="auto">
                <a:xfrm>
                  <a:off x="3249" y="3090"/>
                  <a:ext cx="102" cy="38"/>
                </a:xfrm>
                <a:custGeom>
                  <a:avLst/>
                  <a:gdLst/>
                  <a:ahLst/>
                  <a:cxnLst>
                    <a:cxn ang="0">
                      <a:pos x="102" y="8"/>
                    </a:cxn>
                    <a:cxn ang="0">
                      <a:pos x="79" y="0"/>
                    </a:cxn>
                    <a:cxn ang="0">
                      <a:pos x="26" y="24"/>
                    </a:cxn>
                    <a:cxn ang="0">
                      <a:pos x="0" y="16"/>
                    </a:cxn>
                    <a:cxn ang="0">
                      <a:pos x="13" y="38"/>
                    </a:cxn>
                    <a:cxn ang="0">
                      <a:pos x="79" y="38"/>
                    </a:cxn>
                    <a:cxn ang="0">
                      <a:pos x="51" y="30"/>
                    </a:cxn>
                    <a:cxn ang="0">
                      <a:pos x="102" y="8"/>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round/>
                  <a:headEnd/>
                  <a:tailEnd/>
                </a:ln>
              </p:spPr>
              <p:txBody>
                <a:bodyPr/>
                <a:lstStyle/>
                <a:p>
                  <a:endParaRPr lang="zh-CN" altLang="en-US"/>
                </a:p>
              </p:txBody>
            </p:sp>
            <p:sp>
              <p:nvSpPr>
                <p:cNvPr id="275752" name="Freeform 296"/>
                <p:cNvSpPr>
                  <a:spLocks/>
                </p:cNvSpPr>
                <p:nvPr/>
              </p:nvSpPr>
              <p:spPr bwMode="auto">
                <a:xfrm>
                  <a:off x="3249" y="3090"/>
                  <a:ext cx="102" cy="38"/>
                </a:xfrm>
                <a:custGeom>
                  <a:avLst/>
                  <a:gdLst/>
                  <a:ahLst/>
                  <a:cxnLst>
                    <a:cxn ang="0">
                      <a:pos x="102" y="8"/>
                    </a:cxn>
                    <a:cxn ang="0">
                      <a:pos x="79" y="0"/>
                    </a:cxn>
                    <a:cxn ang="0">
                      <a:pos x="26" y="24"/>
                    </a:cxn>
                    <a:cxn ang="0">
                      <a:pos x="0" y="16"/>
                    </a:cxn>
                    <a:cxn ang="0">
                      <a:pos x="13" y="38"/>
                    </a:cxn>
                    <a:cxn ang="0">
                      <a:pos x="79" y="38"/>
                    </a:cxn>
                    <a:cxn ang="0">
                      <a:pos x="51" y="30"/>
                    </a:cxn>
                    <a:cxn ang="0">
                      <a:pos x="102" y="8"/>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round/>
                  <a:headEnd/>
                  <a:tailEnd/>
                </a:ln>
              </p:spPr>
              <p:txBody>
                <a:bodyPr/>
                <a:lstStyle/>
                <a:p>
                  <a:endParaRPr lang="zh-CN" altLang="en-US"/>
                </a:p>
              </p:txBody>
            </p:sp>
            <p:sp>
              <p:nvSpPr>
                <p:cNvPr id="275753" name="Freeform 297"/>
                <p:cNvSpPr>
                  <a:spLocks/>
                </p:cNvSpPr>
                <p:nvPr/>
              </p:nvSpPr>
              <p:spPr bwMode="auto">
                <a:xfrm>
                  <a:off x="3255" y="3046"/>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round/>
                  <a:headEnd/>
                  <a:tailEnd/>
                </a:ln>
              </p:spPr>
              <p:txBody>
                <a:bodyPr/>
                <a:lstStyle/>
                <a:p>
                  <a:endParaRPr lang="zh-CN" altLang="en-US"/>
                </a:p>
              </p:txBody>
            </p:sp>
            <p:sp>
              <p:nvSpPr>
                <p:cNvPr id="275754" name="Freeform 298"/>
                <p:cNvSpPr>
                  <a:spLocks/>
                </p:cNvSpPr>
                <p:nvPr/>
              </p:nvSpPr>
              <p:spPr bwMode="auto">
                <a:xfrm>
                  <a:off x="3255" y="3046"/>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round/>
                  <a:headEnd/>
                  <a:tailEnd/>
                </a:ln>
              </p:spPr>
              <p:txBody>
                <a:bodyPr/>
                <a:lstStyle/>
                <a:p>
                  <a:endParaRPr lang="zh-CN" altLang="en-US"/>
                </a:p>
              </p:txBody>
            </p:sp>
            <p:sp>
              <p:nvSpPr>
                <p:cNvPr id="275755" name="Freeform 299"/>
                <p:cNvSpPr>
                  <a:spLocks/>
                </p:cNvSpPr>
                <p:nvPr/>
              </p:nvSpPr>
              <p:spPr bwMode="auto">
                <a:xfrm>
                  <a:off x="3356" y="3094"/>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round/>
                  <a:headEnd/>
                  <a:tailEnd/>
                </a:ln>
              </p:spPr>
              <p:txBody>
                <a:bodyPr/>
                <a:lstStyle/>
                <a:p>
                  <a:endParaRPr lang="zh-CN" altLang="en-US"/>
                </a:p>
              </p:txBody>
            </p:sp>
            <p:sp>
              <p:nvSpPr>
                <p:cNvPr id="275756" name="Freeform 300"/>
                <p:cNvSpPr>
                  <a:spLocks/>
                </p:cNvSpPr>
                <p:nvPr/>
              </p:nvSpPr>
              <p:spPr bwMode="auto">
                <a:xfrm>
                  <a:off x="3356" y="3094"/>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round/>
                  <a:headEnd/>
                  <a:tailEnd/>
                </a:ln>
              </p:spPr>
              <p:txBody>
                <a:bodyPr/>
                <a:lstStyle/>
                <a:p>
                  <a:endParaRPr lang="zh-CN" altLang="en-US"/>
                </a:p>
              </p:txBody>
            </p:sp>
          </p:grpSp>
          <p:grpSp>
            <p:nvGrpSpPr>
              <p:cNvPr id="275757" name="Group 301"/>
              <p:cNvGrpSpPr>
                <a:grpSpLocks/>
              </p:cNvGrpSpPr>
              <p:nvPr/>
            </p:nvGrpSpPr>
            <p:grpSpPr bwMode="auto">
              <a:xfrm>
                <a:off x="3251" y="3048"/>
                <a:ext cx="212" cy="84"/>
                <a:chOff x="3251" y="3048"/>
                <a:chExt cx="212" cy="84"/>
              </a:xfrm>
            </p:grpSpPr>
            <p:sp>
              <p:nvSpPr>
                <p:cNvPr id="275758" name="Freeform 302"/>
                <p:cNvSpPr>
                  <a:spLocks/>
                </p:cNvSpPr>
                <p:nvPr/>
              </p:nvSpPr>
              <p:spPr bwMode="auto">
                <a:xfrm>
                  <a:off x="3362" y="3050"/>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round/>
                  <a:headEnd/>
                  <a:tailEnd/>
                </a:ln>
              </p:spPr>
              <p:txBody>
                <a:bodyPr/>
                <a:lstStyle/>
                <a:p>
                  <a:endParaRPr lang="zh-CN" altLang="en-US"/>
                </a:p>
              </p:txBody>
            </p:sp>
            <p:sp>
              <p:nvSpPr>
                <p:cNvPr id="275759" name="Freeform 303"/>
                <p:cNvSpPr>
                  <a:spLocks/>
                </p:cNvSpPr>
                <p:nvPr/>
              </p:nvSpPr>
              <p:spPr bwMode="auto">
                <a:xfrm>
                  <a:off x="3362" y="3050"/>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round/>
                  <a:headEnd/>
                  <a:tailEnd/>
                </a:ln>
              </p:spPr>
              <p:txBody>
                <a:bodyPr/>
                <a:lstStyle/>
                <a:p>
                  <a:endParaRPr lang="zh-CN" altLang="en-US"/>
                </a:p>
              </p:txBody>
            </p:sp>
            <p:sp>
              <p:nvSpPr>
                <p:cNvPr id="275760" name="Freeform 304"/>
                <p:cNvSpPr>
                  <a:spLocks/>
                </p:cNvSpPr>
                <p:nvPr/>
              </p:nvSpPr>
              <p:spPr bwMode="auto">
                <a:xfrm>
                  <a:off x="3251" y="3092"/>
                  <a:ext cx="101" cy="38"/>
                </a:xfrm>
                <a:custGeom>
                  <a:avLst/>
                  <a:gdLst/>
                  <a:ahLst/>
                  <a:cxnLst>
                    <a:cxn ang="0">
                      <a:pos x="101" y="8"/>
                    </a:cxn>
                    <a:cxn ang="0">
                      <a:pos x="79" y="0"/>
                    </a:cxn>
                    <a:cxn ang="0">
                      <a:pos x="26" y="24"/>
                    </a:cxn>
                    <a:cxn ang="0">
                      <a:pos x="0" y="16"/>
                    </a:cxn>
                    <a:cxn ang="0">
                      <a:pos x="13" y="38"/>
                    </a:cxn>
                    <a:cxn ang="0">
                      <a:pos x="79" y="38"/>
                    </a:cxn>
                    <a:cxn ang="0">
                      <a:pos x="51" y="30"/>
                    </a:cxn>
                    <a:cxn ang="0">
                      <a:pos x="101" y="8"/>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round/>
                  <a:headEnd/>
                  <a:tailEnd/>
                </a:ln>
              </p:spPr>
              <p:txBody>
                <a:bodyPr/>
                <a:lstStyle/>
                <a:p>
                  <a:endParaRPr lang="zh-CN" altLang="en-US"/>
                </a:p>
              </p:txBody>
            </p:sp>
            <p:sp>
              <p:nvSpPr>
                <p:cNvPr id="275761" name="Freeform 305"/>
                <p:cNvSpPr>
                  <a:spLocks/>
                </p:cNvSpPr>
                <p:nvPr/>
              </p:nvSpPr>
              <p:spPr bwMode="auto">
                <a:xfrm>
                  <a:off x="3251" y="3092"/>
                  <a:ext cx="101" cy="38"/>
                </a:xfrm>
                <a:custGeom>
                  <a:avLst/>
                  <a:gdLst/>
                  <a:ahLst/>
                  <a:cxnLst>
                    <a:cxn ang="0">
                      <a:pos x="101" y="8"/>
                    </a:cxn>
                    <a:cxn ang="0">
                      <a:pos x="79" y="0"/>
                    </a:cxn>
                    <a:cxn ang="0">
                      <a:pos x="26" y="24"/>
                    </a:cxn>
                    <a:cxn ang="0">
                      <a:pos x="0" y="16"/>
                    </a:cxn>
                    <a:cxn ang="0">
                      <a:pos x="13" y="38"/>
                    </a:cxn>
                    <a:cxn ang="0">
                      <a:pos x="79" y="38"/>
                    </a:cxn>
                    <a:cxn ang="0">
                      <a:pos x="51" y="30"/>
                    </a:cxn>
                    <a:cxn ang="0">
                      <a:pos x="101" y="8"/>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round/>
                  <a:headEnd/>
                  <a:tailEnd/>
                </a:ln>
              </p:spPr>
              <p:txBody>
                <a:bodyPr/>
                <a:lstStyle/>
                <a:p>
                  <a:endParaRPr lang="zh-CN" altLang="en-US"/>
                </a:p>
              </p:txBody>
            </p:sp>
            <p:sp>
              <p:nvSpPr>
                <p:cNvPr id="275762" name="Freeform 306"/>
                <p:cNvSpPr>
                  <a:spLocks/>
                </p:cNvSpPr>
                <p:nvPr/>
              </p:nvSpPr>
              <p:spPr bwMode="auto">
                <a:xfrm>
                  <a:off x="3257" y="3048"/>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round/>
                  <a:headEnd/>
                  <a:tailEnd/>
                </a:ln>
              </p:spPr>
              <p:txBody>
                <a:bodyPr/>
                <a:lstStyle/>
                <a:p>
                  <a:endParaRPr lang="zh-CN" altLang="en-US"/>
                </a:p>
              </p:txBody>
            </p:sp>
            <p:sp>
              <p:nvSpPr>
                <p:cNvPr id="275763" name="Freeform 307"/>
                <p:cNvSpPr>
                  <a:spLocks/>
                </p:cNvSpPr>
                <p:nvPr/>
              </p:nvSpPr>
              <p:spPr bwMode="auto">
                <a:xfrm>
                  <a:off x="3257" y="3048"/>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round/>
                  <a:headEnd/>
                  <a:tailEnd/>
                </a:ln>
              </p:spPr>
              <p:txBody>
                <a:bodyPr/>
                <a:lstStyle/>
                <a:p>
                  <a:endParaRPr lang="zh-CN" altLang="en-US"/>
                </a:p>
              </p:txBody>
            </p:sp>
            <p:sp>
              <p:nvSpPr>
                <p:cNvPr id="275764" name="Freeform 308"/>
                <p:cNvSpPr>
                  <a:spLocks/>
                </p:cNvSpPr>
                <p:nvPr/>
              </p:nvSpPr>
              <p:spPr bwMode="auto">
                <a:xfrm>
                  <a:off x="3358" y="3096"/>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round/>
                  <a:headEnd/>
                  <a:tailEnd/>
                </a:ln>
              </p:spPr>
              <p:txBody>
                <a:bodyPr/>
                <a:lstStyle/>
                <a:p>
                  <a:endParaRPr lang="zh-CN" altLang="en-US"/>
                </a:p>
              </p:txBody>
            </p:sp>
            <p:sp>
              <p:nvSpPr>
                <p:cNvPr id="275765" name="Freeform 309"/>
                <p:cNvSpPr>
                  <a:spLocks/>
                </p:cNvSpPr>
                <p:nvPr/>
              </p:nvSpPr>
              <p:spPr bwMode="auto">
                <a:xfrm>
                  <a:off x="3358" y="3096"/>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round/>
                  <a:headEnd/>
                  <a:tailEnd/>
                </a:ln>
              </p:spPr>
              <p:txBody>
                <a:bodyPr/>
                <a:lstStyle/>
                <a:p>
                  <a:endParaRPr lang="zh-CN" altLang="en-US"/>
                </a:p>
              </p:txBody>
            </p:sp>
          </p:grpSp>
        </p:grpSp>
        <p:sp>
          <p:nvSpPr>
            <p:cNvPr id="275766" name="Line 310"/>
            <p:cNvSpPr>
              <a:spLocks noChangeShapeType="1"/>
            </p:cNvSpPr>
            <p:nvPr/>
          </p:nvSpPr>
          <p:spPr bwMode="auto">
            <a:xfrm>
              <a:off x="3202" y="3088"/>
              <a:ext cx="1" cy="80"/>
            </a:xfrm>
            <a:prstGeom prst="line">
              <a:avLst/>
            </a:prstGeom>
            <a:noFill/>
            <a:ln w="3175">
              <a:solidFill>
                <a:srgbClr val="AAE6FF"/>
              </a:solidFill>
              <a:round/>
              <a:headEnd/>
              <a:tailEnd/>
            </a:ln>
          </p:spPr>
          <p:txBody>
            <a:bodyPr/>
            <a:lstStyle/>
            <a:p>
              <a:endParaRPr lang="zh-CN" altLang="en-US"/>
            </a:p>
          </p:txBody>
        </p:sp>
        <p:sp>
          <p:nvSpPr>
            <p:cNvPr id="275767" name="Line 311"/>
            <p:cNvSpPr>
              <a:spLocks noChangeShapeType="1"/>
            </p:cNvSpPr>
            <p:nvPr/>
          </p:nvSpPr>
          <p:spPr bwMode="auto">
            <a:xfrm>
              <a:off x="3510" y="3088"/>
              <a:ext cx="1" cy="80"/>
            </a:xfrm>
            <a:prstGeom prst="line">
              <a:avLst/>
            </a:prstGeom>
            <a:noFill/>
            <a:ln w="3175">
              <a:solidFill>
                <a:srgbClr val="AAE6FF"/>
              </a:solidFill>
              <a:round/>
              <a:headEnd/>
              <a:tailEnd/>
            </a:ln>
          </p:spPr>
          <p:txBody>
            <a:bodyPr/>
            <a:lstStyle/>
            <a:p>
              <a:endParaRPr lang="zh-CN" altLang="en-US"/>
            </a:p>
          </p:txBody>
        </p:sp>
      </p:grpSp>
      <p:sp>
        <p:nvSpPr>
          <p:cNvPr id="275768" name="Rectangle 312"/>
          <p:cNvSpPr>
            <a:spLocks noChangeArrowheads="1"/>
          </p:cNvSpPr>
          <p:nvPr/>
        </p:nvSpPr>
        <p:spPr bwMode="auto">
          <a:xfrm>
            <a:off x="6642100" y="4152900"/>
            <a:ext cx="855663" cy="390525"/>
          </a:xfrm>
          <a:prstGeom prst="rect">
            <a:avLst/>
          </a:prstGeom>
          <a:noFill/>
          <a:ln w="9525">
            <a:noFill/>
            <a:miter lim="800000"/>
            <a:headEnd/>
            <a:tailEnd/>
          </a:ln>
        </p:spPr>
        <p:txBody>
          <a:bodyPr/>
          <a:lstStyle/>
          <a:p>
            <a:endParaRPr lang="zh-CN" altLang="en-US"/>
          </a:p>
        </p:txBody>
      </p:sp>
      <p:sp>
        <p:nvSpPr>
          <p:cNvPr id="275769" name="Rectangle 313"/>
          <p:cNvSpPr>
            <a:spLocks noChangeArrowheads="1"/>
          </p:cNvSpPr>
          <p:nvPr/>
        </p:nvSpPr>
        <p:spPr bwMode="auto">
          <a:xfrm>
            <a:off x="6978650" y="4637088"/>
            <a:ext cx="762000" cy="304800"/>
          </a:xfrm>
          <a:prstGeom prst="rect">
            <a:avLst/>
          </a:prstGeom>
          <a:noFill/>
          <a:ln w="9525">
            <a:noFill/>
            <a:miter lim="800000"/>
            <a:headEnd/>
            <a:tailEnd/>
          </a:ln>
        </p:spPr>
        <p:txBody>
          <a:bodyPr wrap="none" lIns="0" tIns="0" rIns="0" bIns="0">
            <a:spAutoFit/>
          </a:bodyPr>
          <a:lstStyle/>
          <a:p>
            <a:r>
              <a:rPr kumimoji="1" lang="zh-CN" altLang="en-US" sz="2000">
                <a:solidFill>
                  <a:srgbClr val="333399"/>
                </a:solidFill>
                <a:latin typeface="Arial" charset="0"/>
                <a:ea typeface="黑体" pitchFamily="2" charset="-122"/>
              </a:rPr>
              <a:t>因特网</a:t>
            </a:r>
          </a:p>
        </p:txBody>
      </p:sp>
      <p:sp>
        <p:nvSpPr>
          <p:cNvPr id="275770" name="Rectangle 314"/>
          <p:cNvSpPr>
            <a:spLocks noChangeArrowheads="1"/>
          </p:cNvSpPr>
          <p:nvPr/>
        </p:nvSpPr>
        <p:spPr bwMode="auto">
          <a:xfrm>
            <a:off x="3686175" y="4240213"/>
            <a:ext cx="384175" cy="366712"/>
          </a:xfrm>
          <a:prstGeom prst="rect">
            <a:avLst/>
          </a:prstGeom>
          <a:noFill/>
          <a:ln w="9525">
            <a:noFill/>
            <a:miter lim="800000"/>
            <a:headEnd/>
            <a:tailEnd/>
          </a:ln>
        </p:spPr>
        <p:txBody>
          <a:bodyPr/>
          <a:lstStyle/>
          <a:p>
            <a:endParaRPr lang="zh-CN" altLang="en-US"/>
          </a:p>
        </p:txBody>
      </p:sp>
      <p:sp>
        <p:nvSpPr>
          <p:cNvPr id="275771" name="Rectangle 315"/>
          <p:cNvSpPr>
            <a:spLocks noChangeArrowheads="1"/>
          </p:cNvSpPr>
          <p:nvPr/>
        </p:nvSpPr>
        <p:spPr bwMode="auto">
          <a:xfrm>
            <a:off x="2863850" y="4948238"/>
            <a:ext cx="417513" cy="365125"/>
          </a:xfrm>
          <a:prstGeom prst="rect">
            <a:avLst/>
          </a:prstGeom>
          <a:noFill/>
          <a:ln w="9525">
            <a:noFill/>
            <a:miter lim="800000"/>
            <a:headEnd/>
            <a:tailEnd/>
          </a:ln>
        </p:spPr>
        <p:txBody>
          <a:bodyPr/>
          <a:lstStyle/>
          <a:p>
            <a:endParaRPr lang="zh-CN" altLang="en-US"/>
          </a:p>
        </p:txBody>
      </p:sp>
      <p:sp>
        <p:nvSpPr>
          <p:cNvPr id="275772" name="Rectangle 316"/>
          <p:cNvSpPr>
            <a:spLocks noChangeArrowheads="1"/>
          </p:cNvSpPr>
          <p:nvPr/>
        </p:nvSpPr>
        <p:spPr bwMode="auto">
          <a:xfrm>
            <a:off x="1708150" y="4594225"/>
            <a:ext cx="419100" cy="365125"/>
          </a:xfrm>
          <a:prstGeom prst="rect">
            <a:avLst/>
          </a:prstGeom>
          <a:noFill/>
          <a:ln w="9525">
            <a:noFill/>
            <a:miter lim="800000"/>
            <a:headEnd/>
            <a:tailEnd/>
          </a:ln>
        </p:spPr>
        <p:txBody>
          <a:bodyPr/>
          <a:lstStyle/>
          <a:p>
            <a:endParaRPr lang="zh-CN" altLang="en-US"/>
          </a:p>
        </p:txBody>
      </p:sp>
      <p:sp>
        <p:nvSpPr>
          <p:cNvPr id="275773" name="Rectangle 317"/>
          <p:cNvSpPr>
            <a:spLocks noChangeArrowheads="1"/>
          </p:cNvSpPr>
          <p:nvPr/>
        </p:nvSpPr>
        <p:spPr bwMode="auto">
          <a:xfrm>
            <a:off x="427038" y="4254500"/>
            <a:ext cx="762000" cy="304800"/>
          </a:xfrm>
          <a:prstGeom prst="rect">
            <a:avLst/>
          </a:prstGeom>
          <a:noFill/>
          <a:ln w="9525">
            <a:noFill/>
            <a:miter lim="800000"/>
            <a:headEnd/>
            <a:tailEnd/>
          </a:ln>
        </p:spPr>
        <p:txBody>
          <a:bodyPr wrap="none" lIns="0" tIns="0" rIns="0" bIns="0">
            <a:spAutoFit/>
          </a:bodyPr>
          <a:lstStyle/>
          <a:p>
            <a:r>
              <a:rPr kumimoji="1" lang="zh-CN" altLang="en-US" sz="2000">
                <a:solidFill>
                  <a:srgbClr val="333399"/>
                </a:solidFill>
                <a:latin typeface="Arial" charset="0"/>
                <a:ea typeface="黑体" pitchFamily="2" charset="-122"/>
              </a:rPr>
              <a:t>浏览器</a:t>
            </a:r>
          </a:p>
        </p:txBody>
      </p:sp>
      <p:sp>
        <p:nvSpPr>
          <p:cNvPr id="275774" name="Rectangle 318"/>
          <p:cNvSpPr>
            <a:spLocks noChangeArrowheads="1"/>
          </p:cNvSpPr>
          <p:nvPr/>
        </p:nvSpPr>
        <p:spPr bwMode="auto">
          <a:xfrm>
            <a:off x="3732213" y="4268788"/>
            <a:ext cx="276225" cy="304800"/>
          </a:xfrm>
          <a:prstGeom prst="rect">
            <a:avLst/>
          </a:prstGeom>
          <a:noFill/>
          <a:ln w="9525">
            <a:noFill/>
            <a:miter lim="800000"/>
            <a:headEnd/>
            <a:tailEnd/>
          </a:ln>
        </p:spPr>
        <p:txBody>
          <a:bodyPr wrap="none" lIns="0" tIns="0" rIns="0" bIns="0">
            <a:spAutoFit/>
          </a:bodyPr>
          <a:lstStyle/>
          <a:p>
            <a:r>
              <a:rPr kumimoji="1" lang="en-US" altLang="zh-CN" sz="2000">
                <a:solidFill>
                  <a:srgbClr val="333399"/>
                </a:solidFill>
                <a:latin typeface="Arial" charset="0"/>
                <a:ea typeface="黑体" pitchFamily="2" charset="-122"/>
              </a:rPr>
              <a:t>R</a:t>
            </a:r>
            <a:r>
              <a:rPr kumimoji="1" lang="en-US" altLang="zh-CN" sz="2000" baseline="-25000">
                <a:solidFill>
                  <a:srgbClr val="333399"/>
                </a:solidFill>
                <a:latin typeface="Arial" charset="0"/>
                <a:ea typeface="黑体" pitchFamily="2" charset="-122"/>
              </a:rPr>
              <a:t>1</a:t>
            </a:r>
          </a:p>
        </p:txBody>
      </p:sp>
      <p:sp>
        <p:nvSpPr>
          <p:cNvPr id="275775" name="Rectangle 319"/>
          <p:cNvSpPr>
            <a:spLocks noChangeArrowheads="1"/>
          </p:cNvSpPr>
          <p:nvPr/>
        </p:nvSpPr>
        <p:spPr bwMode="auto">
          <a:xfrm>
            <a:off x="5895975" y="4294188"/>
            <a:ext cx="276225" cy="304800"/>
          </a:xfrm>
          <a:prstGeom prst="rect">
            <a:avLst/>
          </a:prstGeom>
          <a:noFill/>
          <a:ln w="9525">
            <a:noFill/>
            <a:miter lim="800000"/>
            <a:headEnd/>
            <a:tailEnd/>
          </a:ln>
        </p:spPr>
        <p:txBody>
          <a:bodyPr wrap="none" lIns="0" tIns="0" rIns="0" bIns="0">
            <a:spAutoFit/>
          </a:bodyPr>
          <a:lstStyle/>
          <a:p>
            <a:r>
              <a:rPr kumimoji="1" lang="en-US" altLang="zh-CN" sz="2000">
                <a:solidFill>
                  <a:srgbClr val="333399"/>
                </a:solidFill>
                <a:latin typeface="Arial" charset="0"/>
                <a:ea typeface="黑体" pitchFamily="2" charset="-122"/>
              </a:rPr>
              <a:t>R</a:t>
            </a:r>
            <a:r>
              <a:rPr kumimoji="1" lang="en-US" altLang="zh-CN" sz="2000" baseline="-25000">
                <a:solidFill>
                  <a:srgbClr val="333399"/>
                </a:solidFill>
                <a:latin typeface="Arial" charset="0"/>
                <a:ea typeface="黑体" pitchFamily="2" charset="-122"/>
              </a:rPr>
              <a:t>2</a:t>
            </a:r>
          </a:p>
        </p:txBody>
      </p:sp>
      <p:sp>
        <p:nvSpPr>
          <p:cNvPr id="275776" name="Freeform 320"/>
          <p:cNvSpPr>
            <a:spLocks/>
          </p:cNvSpPr>
          <p:nvPr/>
        </p:nvSpPr>
        <p:spPr bwMode="auto">
          <a:xfrm>
            <a:off x="1695450" y="4557713"/>
            <a:ext cx="914400" cy="1023937"/>
          </a:xfrm>
          <a:custGeom>
            <a:avLst/>
            <a:gdLst/>
            <a:ahLst/>
            <a:cxnLst>
              <a:cxn ang="0">
                <a:pos x="0" y="0"/>
              </a:cxn>
              <a:cxn ang="0">
                <a:pos x="504" y="524"/>
              </a:cxn>
            </a:cxnLst>
            <a:rect l="0" t="0" r="r" b="b"/>
            <a:pathLst>
              <a:path w="504" h="524">
                <a:moveTo>
                  <a:pt x="0" y="0"/>
                </a:moveTo>
                <a:cubicBezTo>
                  <a:pt x="84" y="87"/>
                  <a:pt x="399" y="415"/>
                  <a:pt x="504" y="524"/>
                </a:cubicBezTo>
              </a:path>
            </a:pathLst>
          </a:custGeom>
          <a:noFill/>
          <a:ln w="38100" cmpd="sng">
            <a:solidFill>
              <a:schemeClr val="hlink"/>
            </a:solidFill>
            <a:round/>
            <a:headEnd type="triangle" w="med" len="med"/>
            <a:tailEnd type="none" w="med" len="lg"/>
          </a:ln>
          <a:effectLst/>
        </p:spPr>
        <p:txBody>
          <a:bodyPr/>
          <a:lstStyle/>
          <a:p>
            <a:endParaRPr lang="zh-CN" altLang="en-US"/>
          </a:p>
        </p:txBody>
      </p:sp>
      <p:sp>
        <p:nvSpPr>
          <p:cNvPr id="275777" name="Freeform 321"/>
          <p:cNvSpPr>
            <a:spLocks/>
          </p:cNvSpPr>
          <p:nvPr/>
        </p:nvSpPr>
        <p:spPr bwMode="auto">
          <a:xfrm>
            <a:off x="990600" y="4913313"/>
            <a:ext cx="1663700" cy="871537"/>
          </a:xfrm>
          <a:custGeom>
            <a:avLst/>
            <a:gdLst/>
            <a:ahLst/>
            <a:cxnLst>
              <a:cxn ang="0">
                <a:pos x="0" y="0"/>
              </a:cxn>
              <a:cxn ang="0">
                <a:pos x="917" y="446"/>
              </a:cxn>
            </a:cxnLst>
            <a:rect l="0" t="0" r="r" b="b"/>
            <a:pathLst>
              <a:path w="917" h="446">
                <a:moveTo>
                  <a:pt x="0" y="0"/>
                </a:moveTo>
                <a:cubicBezTo>
                  <a:pt x="153" y="74"/>
                  <a:pt x="726" y="353"/>
                  <a:pt x="917" y="446"/>
                </a:cubicBezTo>
              </a:path>
            </a:pathLst>
          </a:custGeom>
          <a:noFill/>
          <a:ln w="38100" cmpd="sng">
            <a:solidFill>
              <a:schemeClr val="hlink"/>
            </a:solidFill>
            <a:round/>
            <a:headEnd type="triangle" w="med" len="med"/>
            <a:tailEnd type="none" w="med" len="lg"/>
          </a:ln>
          <a:effectLst/>
        </p:spPr>
        <p:txBody>
          <a:bodyPr/>
          <a:lstStyle/>
          <a:p>
            <a:endParaRPr lang="zh-CN" altLang="en-US"/>
          </a:p>
        </p:txBody>
      </p:sp>
      <p:sp>
        <p:nvSpPr>
          <p:cNvPr id="275778" name="Freeform 322"/>
          <p:cNvSpPr>
            <a:spLocks/>
          </p:cNvSpPr>
          <p:nvPr/>
        </p:nvSpPr>
        <p:spPr bwMode="auto">
          <a:xfrm>
            <a:off x="1554163" y="5565775"/>
            <a:ext cx="1066800" cy="366713"/>
          </a:xfrm>
          <a:custGeom>
            <a:avLst/>
            <a:gdLst/>
            <a:ahLst/>
            <a:cxnLst>
              <a:cxn ang="0">
                <a:pos x="0" y="0"/>
              </a:cxn>
              <a:cxn ang="0">
                <a:pos x="588" y="188"/>
              </a:cxn>
            </a:cxnLst>
            <a:rect l="0" t="0" r="r" b="b"/>
            <a:pathLst>
              <a:path w="588" h="188">
                <a:moveTo>
                  <a:pt x="0" y="0"/>
                </a:moveTo>
                <a:cubicBezTo>
                  <a:pt x="98" y="31"/>
                  <a:pt x="466" y="149"/>
                  <a:pt x="588" y="188"/>
                </a:cubicBezTo>
              </a:path>
            </a:pathLst>
          </a:custGeom>
          <a:noFill/>
          <a:ln w="38100" cmpd="sng">
            <a:solidFill>
              <a:schemeClr val="hlink"/>
            </a:solidFill>
            <a:round/>
            <a:headEnd type="triangle" w="med" len="med"/>
            <a:tailEnd type="none" w="med" len="lg"/>
          </a:ln>
          <a:effectLst/>
        </p:spPr>
        <p:txBody>
          <a:bodyPr/>
          <a:lstStyle/>
          <a:p>
            <a:endParaRPr lang="zh-CN" altLang="en-US"/>
          </a:p>
        </p:txBody>
      </p:sp>
      <p:sp>
        <p:nvSpPr>
          <p:cNvPr id="275779" name="Freeform 323"/>
          <p:cNvSpPr>
            <a:spLocks/>
          </p:cNvSpPr>
          <p:nvPr/>
        </p:nvSpPr>
        <p:spPr bwMode="auto">
          <a:xfrm>
            <a:off x="1565275" y="3671888"/>
            <a:ext cx="1125538" cy="1776412"/>
          </a:xfrm>
          <a:custGeom>
            <a:avLst/>
            <a:gdLst/>
            <a:ahLst/>
            <a:cxnLst>
              <a:cxn ang="0">
                <a:pos x="0" y="0"/>
              </a:cxn>
              <a:cxn ang="0">
                <a:pos x="620" y="909"/>
              </a:cxn>
            </a:cxnLst>
            <a:rect l="0" t="0" r="r" b="b"/>
            <a:pathLst>
              <a:path w="620" h="909">
                <a:moveTo>
                  <a:pt x="0" y="0"/>
                </a:moveTo>
                <a:cubicBezTo>
                  <a:pt x="103" y="151"/>
                  <a:pt x="491" y="720"/>
                  <a:pt x="620" y="909"/>
                </a:cubicBezTo>
              </a:path>
            </a:pathLst>
          </a:custGeom>
          <a:noFill/>
          <a:ln w="38100" cmpd="sng">
            <a:solidFill>
              <a:schemeClr val="hlink"/>
            </a:solidFill>
            <a:round/>
            <a:headEnd type="triangle" w="med" len="med"/>
            <a:tailEnd type="none" w="med" len="lg"/>
          </a:ln>
          <a:effectLst/>
        </p:spPr>
        <p:txBody>
          <a:bodyPr/>
          <a:lstStyle/>
          <a:p>
            <a:endParaRPr lang="zh-CN" altLang="en-US"/>
          </a:p>
        </p:txBody>
      </p:sp>
      <p:sp>
        <p:nvSpPr>
          <p:cNvPr id="275780" name="Text Box 324"/>
          <p:cNvSpPr txBox="1">
            <a:spLocks noChangeArrowheads="1"/>
          </p:cNvSpPr>
          <p:nvPr/>
        </p:nvSpPr>
        <p:spPr bwMode="auto">
          <a:xfrm>
            <a:off x="952500" y="1341438"/>
            <a:ext cx="8228013" cy="1800225"/>
          </a:xfrm>
          <a:prstGeom prst="rect">
            <a:avLst/>
          </a:prstGeom>
          <a:noFill/>
          <a:ln w="9525">
            <a:noFill/>
            <a:miter lim="800000"/>
            <a:headEnd/>
            <a:tailEnd/>
          </a:ln>
          <a:effectLst/>
        </p:spPr>
        <p:txBody>
          <a:bodyPr>
            <a:spAutoFit/>
          </a:bodyPr>
          <a:lstStyle/>
          <a:p>
            <a:r>
              <a:rPr lang="en-US" altLang="zh-CN" sz="2800">
                <a:solidFill>
                  <a:srgbClr val="333399"/>
                </a:solidFill>
                <a:latin typeface="Arial" charset="0"/>
                <a:ea typeface="黑体" pitchFamily="2" charset="-122"/>
              </a:rPr>
              <a:t>(5) </a:t>
            </a:r>
            <a:r>
              <a:rPr lang="zh-CN" altLang="en-US" sz="2800">
                <a:solidFill>
                  <a:srgbClr val="333399"/>
                </a:solidFill>
                <a:latin typeface="Arial" charset="0"/>
                <a:ea typeface="黑体" pitchFamily="2" charset="-122"/>
              </a:rPr>
              <a:t>高速缓存收到此对象后，先复制在其本地存储器中（为今后使用），然后再将该对象放在 </a:t>
            </a:r>
            <a:r>
              <a:rPr lang="en-US" altLang="zh-CN" sz="2800">
                <a:solidFill>
                  <a:srgbClr val="333399"/>
                </a:solidFill>
                <a:latin typeface="Arial" charset="0"/>
                <a:ea typeface="黑体" pitchFamily="2" charset="-122"/>
              </a:rPr>
              <a:t>HTTP </a:t>
            </a:r>
            <a:r>
              <a:rPr lang="zh-CN" altLang="en-US" sz="2800">
                <a:solidFill>
                  <a:srgbClr val="333399"/>
                </a:solidFill>
                <a:latin typeface="Arial" charset="0"/>
                <a:ea typeface="黑体" pitchFamily="2" charset="-122"/>
              </a:rPr>
              <a:t>响应报文中，通过已建立的 </a:t>
            </a:r>
            <a:r>
              <a:rPr lang="en-US" altLang="zh-CN" sz="2800">
                <a:solidFill>
                  <a:srgbClr val="333399"/>
                </a:solidFill>
                <a:latin typeface="Arial" charset="0"/>
                <a:ea typeface="黑体" pitchFamily="2" charset="-122"/>
              </a:rPr>
              <a:t>TCP </a:t>
            </a:r>
            <a:r>
              <a:rPr lang="zh-CN" altLang="en-US" sz="2800">
                <a:solidFill>
                  <a:srgbClr val="333399"/>
                </a:solidFill>
                <a:latin typeface="Arial" charset="0"/>
                <a:ea typeface="黑体" pitchFamily="2" charset="-122"/>
              </a:rPr>
              <a:t>连接，返回给请求该对象的浏览器。</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5779"/>
                                        </p:tgtEl>
                                        <p:attrNameLst>
                                          <p:attrName>style.visibility</p:attrName>
                                        </p:attrNameLst>
                                      </p:cBhvr>
                                      <p:to>
                                        <p:strVal val="visible"/>
                                      </p:to>
                                    </p:set>
                                    <p:animEffect transition="in" filter="wipe(down)">
                                      <p:cBhvr>
                                        <p:cTn id="7" dur="500"/>
                                        <p:tgtEl>
                                          <p:spTgt spid="275779"/>
                                        </p:tgtEl>
                                      </p:cBhvr>
                                    </p:animEffect>
                                  </p:childTnLst>
                                </p:cTn>
                              </p:par>
                            </p:childTnLst>
                          </p:cTn>
                        </p:par>
                        <p:par>
                          <p:cTn id="8" fill="hold">
                            <p:stCondLst>
                              <p:cond delay="500"/>
                            </p:stCondLst>
                            <p:childTnLst>
                              <p:par>
                                <p:cTn id="9" presetID="22" presetClass="entr" presetSubtype="4" fill="hold" grpId="0" nodeType="afterEffect">
                                  <p:stCondLst>
                                    <p:cond delay="500"/>
                                  </p:stCondLst>
                                  <p:childTnLst>
                                    <p:set>
                                      <p:cBhvr>
                                        <p:cTn id="10" dur="1" fill="hold">
                                          <p:stCondLst>
                                            <p:cond delay="0"/>
                                          </p:stCondLst>
                                        </p:cTn>
                                        <p:tgtEl>
                                          <p:spTgt spid="275776"/>
                                        </p:tgtEl>
                                        <p:attrNameLst>
                                          <p:attrName>style.visibility</p:attrName>
                                        </p:attrNameLst>
                                      </p:cBhvr>
                                      <p:to>
                                        <p:strVal val="visible"/>
                                      </p:to>
                                    </p:set>
                                    <p:animEffect transition="in" filter="wipe(down)">
                                      <p:cBhvr>
                                        <p:cTn id="11" dur="500"/>
                                        <p:tgtEl>
                                          <p:spTgt spid="275776"/>
                                        </p:tgtEl>
                                      </p:cBhvr>
                                    </p:animEffect>
                                  </p:childTnLst>
                                </p:cTn>
                              </p:par>
                            </p:childTnLst>
                          </p:cTn>
                        </p:par>
                        <p:par>
                          <p:cTn id="12" fill="hold">
                            <p:stCondLst>
                              <p:cond delay="1500"/>
                            </p:stCondLst>
                            <p:childTnLst>
                              <p:par>
                                <p:cTn id="13" presetID="22" presetClass="entr" presetSubtype="2" fill="hold" grpId="0" nodeType="afterEffect">
                                  <p:stCondLst>
                                    <p:cond delay="500"/>
                                  </p:stCondLst>
                                  <p:childTnLst>
                                    <p:set>
                                      <p:cBhvr>
                                        <p:cTn id="14" dur="1" fill="hold">
                                          <p:stCondLst>
                                            <p:cond delay="0"/>
                                          </p:stCondLst>
                                        </p:cTn>
                                        <p:tgtEl>
                                          <p:spTgt spid="275777"/>
                                        </p:tgtEl>
                                        <p:attrNameLst>
                                          <p:attrName>style.visibility</p:attrName>
                                        </p:attrNameLst>
                                      </p:cBhvr>
                                      <p:to>
                                        <p:strVal val="visible"/>
                                      </p:to>
                                    </p:set>
                                    <p:animEffect transition="in" filter="wipe(right)">
                                      <p:cBhvr>
                                        <p:cTn id="15" dur="500"/>
                                        <p:tgtEl>
                                          <p:spTgt spid="275777"/>
                                        </p:tgtEl>
                                      </p:cBhvr>
                                    </p:animEffect>
                                  </p:childTnLst>
                                </p:cTn>
                              </p:par>
                            </p:childTnLst>
                          </p:cTn>
                        </p:par>
                        <p:par>
                          <p:cTn id="16" fill="hold">
                            <p:stCondLst>
                              <p:cond delay="2500"/>
                            </p:stCondLst>
                            <p:childTnLst>
                              <p:par>
                                <p:cTn id="17" presetID="22" presetClass="entr" presetSubtype="2" fill="hold" grpId="0" nodeType="afterEffect">
                                  <p:stCondLst>
                                    <p:cond delay="500"/>
                                  </p:stCondLst>
                                  <p:childTnLst>
                                    <p:set>
                                      <p:cBhvr>
                                        <p:cTn id="18" dur="1" fill="hold">
                                          <p:stCondLst>
                                            <p:cond delay="0"/>
                                          </p:stCondLst>
                                        </p:cTn>
                                        <p:tgtEl>
                                          <p:spTgt spid="275778"/>
                                        </p:tgtEl>
                                        <p:attrNameLst>
                                          <p:attrName>style.visibility</p:attrName>
                                        </p:attrNameLst>
                                      </p:cBhvr>
                                      <p:to>
                                        <p:strVal val="visible"/>
                                      </p:to>
                                    </p:set>
                                    <p:animEffect transition="in" filter="wipe(right)">
                                      <p:cBhvr>
                                        <p:cTn id="19" dur="500"/>
                                        <p:tgtEl>
                                          <p:spTgt spid="275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776" grpId="0" animBg="1"/>
      <p:bldP spid="275777" grpId="0" animBg="1"/>
      <p:bldP spid="275778" grpId="0" animBg="1"/>
      <p:bldP spid="27577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Grp="1" noChangeArrowheads="1"/>
          </p:cNvSpPr>
          <p:nvPr>
            <p:ph idx="1"/>
          </p:nvPr>
        </p:nvSpPr>
        <p:spPr>
          <a:xfrm>
            <a:off x="1042988" y="2051050"/>
            <a:ext cx="7772400" cy="4114800"/>
          </a:xfrm>
        </p:spPr>
        <p:txBody>
          <a:bodyPr/>
          <a:lstStyle/>
          <a:p>
            <a:pPr>
              <a:lnSpc>
                <a:spcPct val="90000"/>
              </a:lnSpc>
            </a:pPr>
            <a:r>
              <a:rPr lang="en-US" altLang="zh-CN" sz="2800"/>
              <a:t>1xx </a:t>
            </a:r>
            <a:r>
              <a:rPr lang="zh-CN" altLang="en-US" sz="2800"/>
              <a:t>表示通知信息的，如请求收到了或正在进行处理。</a:t>
            </a:r>
          </a:p>
          <a:p>
            <a:pPr>
              <a:lnSpc>
                <a:spcPct val="90000"/>
              </a:lnSpc>
            </a:pPr>
            <a:r>
              <a:rPr lang="en-US" altLang="zh-CN" sz="2800"/>
              <a:t>2xx </a:t>
            </a:r>
            <a:r>
              <a:rPr lang="zh-CN" altLang="en-US" sz="2800"/>
              <a:t>表示成功，如接受或知道了。</a:t>
            </a:r>
          </a:p>
          <a:p>
            <a:pPr>
              <a:lnSpc>
                <a:spcPct val="90000"/>
              </a:lnSpc>
            </a:pPr>
            <a:r>
              <a:rPr lang="en-US" altLang="zh-CN" sz="2800"/>
              <a:t>3xx </a:t>
            </a:r>
            <a:r>
              <a:rPr lang="zh-CN" altLang="en-US" sz="2800"/>
              <a:t>表示重定向，表示要完成请求还必须采取进一步的行动。</a:t>
            </a:r>
          </a:p>
          <a:p>
            <a:pPr>
              <a:lnSpc>
                <a:spcPct val="90000"/>
              </a:lnSpc>
            </a:pPr>
            <a:r>
              <a:rPr lang="en-US" altLang="zh-CN" sz="2800"/>
              <a:t>4xx </a:t>
            </a:r>
            <a:r>
              <a:rPr lang="zh-CN" altLang="en-US" sz="2800"/>
              <a:t>表示客户的差错，如请求中有错误的语法或不能完成。</a:t>
            </a:r>
          </a:p>
          <a:p>
            <a:pPr>
              <a:lnSpc>
                <a:spcPct val="90000"/>
              </a:lnSpc>
            </a:pPr>
            <a:r>
              <a:rPr lang="en-US" altLang="zh-CN" sz="2800"/>
              <a:t>5xx </a:t>
            </a:r>
            <a:r>
              <a:rPr lang="zh-CN" altLang="en-US" sz="2800"/>
              <a:t>表示服务器的差错，如服务器失效无法完成请求。</a:t>
            </a:r>
          </a:p>
        </p:txBody>
      </p:sp>
      <p:sp>
        <p:nvSpPr>
          <p:cNvPr id="280578" name="Rectangle 2"/>
          <p:cNvSpPr>
            <a:spLocks noGrp="1" noChangeArrowheads="1"/>
          </p:cNvSpPr>
          <p:nvPr>
            <p:ph type="title"/>
          </p:nvPr>
        </p:nvSpPr>
        <p:spPr>
          <a:xfrm>
            <a:off x="755650" y="788988"/>
            <a:ext cx="7793038" cy="839787"/>
          </a:xfrm>
        </p:spPr>
        <p:txBody>
          <a:bodyPr/>
          <a:lstStyle/>
          <a:p>
            <a:pPr algn="ctr"/>
            <a:r>
              <a:rPr lang="zh-CN" altLang="en-US" sz="4000"/>
              <a:t>状态码都是三位数字 </a:t>
            </a:r>
          </a:p>
        </p:txBody>
      </p:sp>
    </p:spTree>
  </p:cSld>
  <p:clrMapOvr>
    <a:masterClrMapping/>
  </p:clrMapOvr>
  <p:transition spd="slow">
    <p:pull dir="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ltLang="zh-CN" sz="4200" dirty="0" smtClean="0"/>
              <a:t>Web</a:t>
            </a:r>
            <a:r>
              <a:rPr lang="zh-CN" altLang="en-US" sz="4200" dirty="0"/>
              <a:t>服务器的配置与应用</a:t>
            </a:r>
          </a:p>
        </p:txBody>
      </p:sp>
      <p:sp>
        <p:nvSpPr>
          <p:cNvPr id="149507" name="Rectangle 3"/>
          <p:cNvSpPr>
            <a:spLocks noGrp="1" noChangeArrowheads="1"/>
          </p:cNvSpPr>
          <p:nvPr>
            <p:ph type="body" idx="1"/>
          </p:nvPr>
        </p:nvSpPr>
        <p:spPr>
          <a:xfrm>
            <a:off x="3922713" y="2931712"/>
            <a:ext cx="4572000" cy="3211932"/>
          </a:xfrm>
        </p:spPr>
        <p:txBody>
          <a:bodyPr>
            <a:normAutofit/>
          </a:bodyPr>
          <a:lstStyle/>
          <a:p>
            <a:pPr>
              <a:buFont typeface="Arial" pitchFamily="34" charset="0"/>
              <a:buChar char="•"/>
            </a:pPr>
            <a:r>
              <a:rPr lang="en-US" altLang="zh-CN" dirty="0" smtClean="0"/>
              <a:t>Web</a:t>
            </a:r>
            <a:r>
              <a:rPr lang="zh-CN" altLang="en-US" dirty="0"/>
              <a:t>服务基本概念</a:t>
            </a:r>
          </a:p>
          <a:p>
            <a:pPr>
              <a:buFont typeface="Arial" pitchFamily="34" charset="0"/>
              <a:buChar char="•"/>
            </a:pPr>
            <a:r>
              <a:rPr lang="en-US" altLang="zh-CN" dirty="0" smtClean="0">
                <a:solidFill>
                  <a:schemeClr val="folHlink"/>
                </a:solidFill>
              </a:rPr>
              <a:t>Apache</a:t>
            </a:r>
            <a:r>
              <a:rPr lang="zh-CN" altLang="en-US" dirty="0">
                <a:solidFill>
                  <a:schemeClr val="folHlink"/>
                </a:solidFill>
              </a:rPr>
              <a:t>服务器</a:t>
            </a:r>
          </a:p>
          <a:p>
            <a:pPr>
              <a:buFont typeface="Arial" pitchFamily="34" charset="0"/>
              <a:buChar char="•"/>
            </a:pPr>
            <a:r>
              <a:rPr lang="en-US" altLang="zh-CN" dirty="0" smtClean="0"/>
              <a:t>Apache</a:t>
            </a:r>
            <a:r>
              <a:rPr lang="zh-CN" altLang="en-US" dirty="0"/>
              <a:t>图形配置工具</a:t>
            </a:r>
          </a:p>
          <a:p>
            <a:pPr>
              <a:buFont typeface="Arial" pitchFamily="34" charset="0"/>
              <a:buChar char="•"/>
            </a:pPr>
            <a:r>
              <a:rPr lang="en-US" altLang="zh-CN" dirty="0" smtClean="0"/>
              <a:t>Apache</a:t>
            </a:r>
            <a:r>
              <a:rPr lang="zh-CN" altLang="en-US" dirty="0"/>
              <a:t>的配置文件</a:t>
            </a:r>
          </a:p>
          <a:p>
            <a:pPr>
              <a:buFont typeface="Wingdings" pitchFamily="2" charset="2"/>
              <a:buNone/>
            </a:pPr>
            <a:endParaRPr lang="en-US" altLang="zh-CN" dirty="0"/>
          </a:p>
        </p:txBody>
      </p:sp>
    </p:spTree>
  </p:cSld>
  <p:clrMapOvr>
    <a:masterClrMapping/>
  </p:clrMapOvr>
  <p:transition spd="slow">
    <p:pull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7" name="Rectangle 3"/>
          <p:cNvSpPr>
            <a:spLocks noGrp="1" noChangeArrowheads="1"/>
          </p:cNvSpPr>
          <p:nvPr>
            <p:ph idx="1"/>
          </p:nvPr>
        </p:nvSpPr>
        <p:spPr>
          <a:xfrm>
            <a:off x="1042988" y="1906588"/>
            <a:ext cx="7772400" cy="4475162"/>
          </a:xfrm>
        </p:spPr>
        <p:txBody>
          <a:bodyPr/>
          <a:lstStyle/>
          <a:p>
            <a:pPr algn="just"/>
            <a:r>
              <a:rPr lang="zh-CN" altLang="en-US" sz="2800">
                <a:solidFill>
                  <a:schemeClr val="hlink"/>
                </a:solidFill>
              </a:rPr>
              <a:t>万维网</a:t>
            </a:r>
            <a:r>
              <a:rPr lang="zh-CN" altLang="en-US" sz="2800"/>
              <a:t> </a:t>
            </a:r>
            <a:r>
              <a:rPr lang="en-US" altLang="zh-CN" sz="2800"/>
              <a:t>WWW (World Wide Web)</a:t>
            </a:r>
            <a:r>
              <a:rPr lang="zh-CN" altLang="en-US" sz="2800"/>
              <a:t>并非某种特殊的计算机网络。</a:t>
            </a:r>
          </a:p>
          <a:p>
            <a:pPr algn="just"/>
            <a:r>
              <a:rPr lang="zh-CN" altLang="en-US" sz="2800"/>
              <a:t>万维网是一个大规模的、联机式的信息储藏所。</a:t>
            </a:r>
          </a:p>
          <a:p>
            <a:pPr algn="just"/>
            <a:r>
              <a:rPr lang="zh-CN" altLang="en-US" sz="2800"/>
              <a:t>万维网用链接的方法能非常方便地从因特网上的一个站点访问另一个站点，从而主动地按需获取丰富的信息。</a:t>
            </a:r>
          </a:p>
          <a:p>
            <a:pPr algn="just"/>
            <a:r>
              <a:rPr lang="zh-CN" altLang="en-US" sz="2800"/>
              <a:t>这种访问方式称为</a:t>
            </a:r>
            <a:r>
              <a:rPr lang="zh-CN" altLang="en-US" sz="2800">
                <a:latin typeface="Arial"/>
              </a:rPr>
              <a:t>“</a:t>
            </a:r>
            <a:r>
              <a:rPr lang="zh-CN" altLang="en-US" sz="2800">
                <a:solidFill>
                  <a:schemeClr val="hlink"/>
                </a:solidFill>
              </a:rPr>
              <a:t>链接</a:t>
            </a:r>
            <a:r>
              <a:rPr lang="zh-CN" altLang="en-US" sz="2800">
                <a:latin typeface="Arial"/>
              </a:rPr>
              <a:t>”</a:t>
            </a:r>
            <a:r>
              <a:rPr lang="zh-CN" altLang="en-US" sz="2800"/>
              <a:t>。</a:t>
            </a:r>
          </a:p>
        </p:txBody>
      </p:sp>
      <p:sp>
        <p:nvSpPr>
          <p:cNvPr id="277506" name="Rectangle 2"/>
          <p:cNvSpPr>
            <a:spLocks noGrp="1" noChangeArrowheads="1"/>
          </p:cNvSpPr>
          <p:nvPr>
            <p:ph type="title"/>
          </p:nvPr>
        </p:nvSpPr>
        <p:spPr>
          <a:xfrm>
            <a:off x="1150938" y="214313"/>
            <a:ext cx="6445250" cy="1462087"/>
          </a:xfrm>
        </p:spPr>
        <p:txBody>
          <a:bodyPr/>
          <a:lstStyle/>
          <a:p>
            <a:pPr algn="ctr"/>
            <a:r>
              <a:rPr lang="en-US" altLang="zh-CN" sz="4800"/>
              <a:t>Web</a:t>
            </a:r>
            <a:r>
              <a:rPr lang="zh-CN" altLang="en-US" sz="4800"/>
              <a:t>服务基本概念</a:t>
            </a:r>
            <a:endParaRPr lang="zh-CN" altLang="en-US"/>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7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7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7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idx="1"/>
          </p:nvPr>
        </p:nvSpPr>
        <p:spPr/>
        <p:txBody>
          <a:bodyPr/>
          <a:lstStyle/>
          <a:p>
            <a:r>
              <a:rPr lang="en-US" altLang="zh-CN"/>
              <a:t>Apache</a:t>
            </a:r>
            <a:r>
              <a:rPr lang="zh-CN" altLang="en-US"/>
              <a:t>是一款提供</a:t>
            </a:r>
            <a:r>
              <a:rPr lang="en-US" altLang="zh-CN"/>
              <a:t>Web</a:t>
            </a:r>
            <a:r>
              <a:rPr lang="zh-CN" altLang="en-US"/>
              <a:t>服务的软件 </a:t>
            </a:r>
          </a:p>
          <a:p>
            <a:r>
              <a:rPr lang="en-US" altLang="zh-CN"/>
              <a:t>1995</a:t>
            </a:r>
            <a:r>
              <a:rPr lang="zh-CN" altLang="en-US"/>
              <a:t>年</a:t>
            </a:r>
            <a:r>
              <a:rPr lang="en-US" altLang="zh-CN"/>
              <a:t>NCSA,1999</a:t>
            </a:r>
            <a:r>
              <a:rPr lang="zh-CN" altLang="en-US"/>
              <a:t>年</a:t>
            </a:r>
            <a:r>
              <a:rPr lang="en-US" altLang="zh-CN"/>
              <a:t>Apache Group</a:t>
            </a:r>
          </a:p>
          <a:p>
            <a:r>
              <a:rPr lang="zh-CN" altLang="en-US"/>
              <a:t>纪念美洲印第安人的</a:t>
            </a:r>
            <a:r>
              <a:rPr lang="en-US" altLang="zh-CN"/>
              <a:t>apache</a:t>
            </a:r>
            <a:r>
              <a:rPr lang="zh-CN" altLang="en-US"/>
              <a:t>族 </a:t>
            </a:r>
          </a:p>
          <a:p>
            <a:r>
              <a:rPr lang="en-US" altLang="zh-CN"/>
              <a:t>a patchy web server (</a:t>
            </a:r>
            <a:r>
              <a:rPr lang="zh-CN" altLang="en-US" sz="2800"/>
              <a:t>读音双关语</a:t>
            </a:r>
            <a:r>
              <a:rPr lang="en-US" altLang="zh-CN"/>
              <a:t>) </a:t>
            </a:r>
          </a:p>
          <a:p>
            <a:r>
              <a:rPr lang="en-US" altLang="zh-CN"/>
              <a:t>HTTPd</a:t>
            </a:r>
            <a:r>
              <a:rPr lang="zh-CN" altLang="en-US"/>
              <a:t>精灵程序提供</a:t>
            </a:r>
            <a:r>
              <a:rPr lang="en-US" altLang="zh-CN"/>
              <a:t>Web</a:t>
            </a:r>
            <a:r>
              <a:rPr lang="zh-CN" altLang="en-US"/>
              <a:t>服务</a:t>
            </a:r>
          </a:p>
          <a:p>
            <a:r>
              <a:rPr lang="en-US" altLang="zh-CN"/>
              <a:t>Apache Project</a:t>
            </a:r>
            <a:r>
              <a:rPr lang="zh-CN" altLang="en-US"/>
              <a:t>包含更多内容</a:t>
            </a:r>
          </a:p>
          <a:p>
            <a:r>
              <a:rPr lang="zh-CN" altLang="en-US"/>
              <a:t>采用灵活的模块结构</a:t>
            </a:r>
          </a:p>
        </p:txBody>
      </p:sp>
      <p:sp>
        <p:nvSpPr>
          <p:cNvPr id="157698" name="Rectangle 2"/>
          <p:cNvSpPr>
            <a:spLocks noGrp="1" noChangeArrowheads="1"/>
          </p:cNvSpPr>
          <p:nvPr>
            <p:ph type="title"/>
          </p:nvPr>
        </p:nvSpPr>
        <p:spPr/>
        <p:txBody>
          <a:bodyPr/>
          <a:lstStyle/>
          <a:p>
            <a:r>
              <a:rPr lang="en-US" altLang="en-US" dirty="0" err="1" smtClean="0"/>
              <a:t>Apache</a:t>
            </a:r>
            <a:r>
              <a:rPr lang="en-US" altLang="en-US" dirty="0" err="1"/>
              <a:t>服务器</a:t>
            </a:r>
            <a:endParaRPr lang="zh-CN" altLang="en-US" dirty="0"/>
          </a:p>
        </p:txBody>
      </p:sp>
    </p:spTree>
  </p:cSld>
  <p:clrMapOvr>
    <a:masterClrMapping/>
  </p:clrMapOvr>
  <p:transition spd="slow">
    <p:pull dir="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3"/>
          <p:cNvSpPr>
            <a:spLocks noGrp="1" noChangeArrowheads="1"/>
          </p:cNvSpPr>
          <p:nvPr>
            <p:ph idx="1"/>
          </p:nvPr>
        </p:nvSpPr>
        <p:spPr/>
        <p:txBody>
          <a:bodyPr/>
          <a:lstStyle/>
          <a:p>
            <a:r>
              <a:rPr lang="en-US" altLang="zh-CN" sz="2800"/>
              <a:t>Apache</a:t>
            </a:r>
            <a:r>
              <a:rPr lang="zh-CN" altLang="en-US" sz="2800"/>
              <a:t>项目包含许多软件开发子项目</a:t>
            </a:r>
          </a:p>
          <a:p>
            <a:r>
              <a:rPr lang="en-US" altLang="zh-CN" sz="2800"/>
              <a:t>HTTP Server</a:t>
            </a:r>
            <a:r>
              <a:rPr lang="zh-CN" altLang="en-US" sz="2800"/>
              <a:t>是其中之一</a:t>
            </a:r>
          </a:p>
        </p:txBody>
      </p:sp>
      <p:sp>
        <p:nvSpPr>
          <p:cNvPr id="160770" name="Rectangle 2"/>
          <p:cNvSpPr>
            <a:spLocks noGrp="1" noChangeArrowheads="1"/>
          </p:cNvSpPr>
          <p:nvPr>
            <p:ph type="title"/>
          </p:nvPr>
        </p:nvSpPr>
        <p:spPr/>
        <p:txBody>
          <a:bodyPr/>
          <a:lstStyle/>
          <a:p>
            <a:r>
              <a:rPr lang="en-US" altLang="zh-CN"/>
              <a:t>Apache</a:t>
            </a:r>
            <a:r>
              <a:rPr lang="zh-CN" altLang="en-US"/>
              <a:t>项目与</a:t>
            </a:r>
            <a:r>
              <a:rPr lang="en-US" altLang="zh-CN"/>
              <a:t>HTTPd</a:t>
            </a:r>
          </a:p>
        </p:txBody>
      </p:sp>
      <p:pic>
        <p:nvPicPr>
          <p:cNvPr id="160773" name="Picture 5" descr="apache"/>
          <p:cNvPicPr>
            <a:picLocks noChangeAspect="1" noChangeArrowheads="1"/>
          </p:cNvPicPr>
          <p:nvPr/>
        </p:nvPicPr>
        <p:blipFill>
          <a:blip r:embed="rId2"/>
          <a:srcRect/>
          <a:stretch>
            <a:fillRect/>
          </a:stretch>
        </p:blipFill>
        <p:spPr bwMode="auto">
          <a:xfrm>
            <a:off x="4427538" y="3073400"/>
            <a:ext cx="4270375" cy="3522663"/>
          </a:xfrm>
          <a:prstGeom prst="rect">
            <a:avLst/>
          </a:prstGeom>
          <a:noFill/>
        </p:spPr>
      </p:pic>
      <p:sp>
        <p:nvSpPr>
          <p:cNvPr id="160775" name="Rectangle 7"/>
          <p:cNvSpPr>
            <a:spLocks noChangeArrowheads="1"/>
          </p:cNvSpPr>
          <p:nvPr/>
        </p:nvSpPr>
        <p:spPr bwMode="auto">
          <a:xfrm>
            <a:off x="7134225" y="5122863"/>
            <a:ext cx="504825" cy="1368425"/>
          </a:xfrm>
          <a:prstGeom prst="rect">
            <a:avLst/>
          </a:prstGeom>
          <a:noFill/>
          <a:ln w="28575">
            <a:solidFill>
              <a:srgbClr val="000080"/>
            </a:solidFill>
            <a:miter lim="800000"/>
            <a:headEnd/>
            <a:tailEnd/>
          </a:ln>
          <a:effectLst/>
        </p:spPr>
        <p:txBody>
          <a:bodyPr wrap="none" anchor="ctr"/>
          <a:lstStyle/>
          <a:p>
            <a:endParaRPr lang="zh-CN" altLang="en-US"/>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1000"/>
                                  </p:stCondLst>
                                  <p:childTnLst>
                                    <p:set>
                                      <p:cBhvr>
                                        <p:cTn id="6" dur="1" fill="hold">
                                          <p:stCondLst>
                                            <p:cond delay="0"/>
                                          </p:stCondLst>
                                        </p:cTn>
                                        <p:tgtEl>
                                          <p:spTgt spid="160775"/>
                                        </p:tgtEl>
                                        <p:attrNameLst>
                                          <p:attrName>style.visibility</p:attrName>
                                        </p:attrNameLst>
                                      </p:cBhvr>
                                      <p:to>
                                        <p:strVal val="visible"/>
                                      </p:to>
                                    </p:set>
                                    <p:animEffect transition="in" filter="wipe(up)">
                                      <p:cBhvr>
                                        <p:cTn id="7" dur="500"/>
                                        <p:tgtEl>
                                          <p:spTgt spid="160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3"/>
          <p:cNvSpPr>
            <a:spLocks noGrp="1" noChangeArrowheads="1"/>
          </p:cNvSpPr>
          <p:nvPr>
            <p:ph idx="1"/>
          </p:nvPr>
        </p:nvSpPr>
        <p:spPr>
          <a:xfrm>
            <a:off x="684213" y="2060575"/>
            <a:ext cx="8270875" cy="4464050"/>
          </a:xfrm>
        </p:spPr>
        <p:txBody>
          <a:bodyPr/>
          <a:lstStyle/>
          <a:p>
            <a:pPr>
              <a:lnSpc>
                <a:spcPct val="90000"/>
              </a:lnSpc>
            </a:pPr>
            <a:r>
              <a:rPr lang="zh-CN" altLang="en-US"/>
              <a:t>采用选择性访问控制和强制性访问控制的安全策略</a:t>
            </a:r>
          </a:p>
          <a:p>
            <a:pPr lvl="1">
              <a:lnSpc>
                <a:spcPct val="90000"/>
              </a:lnSpc>
            </a:pPr>
            <a:r>
              <a:rPr lang="en-US" altLang="zh-CN"/>
              <a:t>DAC</a:t>
            </a:r>
            <a:r>
              <a:rPr lang="en-US" altLang="zh-CN">
                <a:latin typeface="Arial"/>
              </a:rPr>
              <a:t>—</a:t>
            </a:r>
            <a:r>
              <a:rPr lang="zh-CN" altLang="en-US"/>
              <a:t>选择性访问控制，基于用户名</a:t>
            </a:r>
            <a:r>
              <a:rPr lang="en-US" altLang="zh-CN"/>
              <a:t>/</a:t>
            </a:r>
            <a:r>
              <a:rPr lang="zh-CN" altLang="en-US"/>
              <a:t>口令，属于传统常规访问控制方式，发出连接请求的客户需要提交用户名和口令，</a:t>
            </a:r>
            <a:r>
              <a:rPr lang="en-US" altLang="zh-CN"/>
              <a:t>Apache</a:t>
            </a:r>
            <a:r>
              <a:rPr lang="zh-CN" altLang="en-US"/>
              <a:t>验证后决定是否授予访问许可。</a:t>
            </a:r>
          </a:p>
          <a:p>
            <a:pPr lvl="1">
              <a:lnSpc>
                <a:spcPct val="90000"/>
              </a:lnSpc>
            </a:pPr>
            <a:r>
              <a:rPr lang="en-US" altLang="zh-CN"/>
              <a:t>MAC</a:t>
            </a:r>
            <a:r>
              <a:rPr lang="en-US" altLang="zh-CN">
                <a:latin typeface="Arial"/>
              </a:rPr>
              <a:t>—</a:t>
            </a:r>
            <a:r>
              <a:rPr lang="zh-CN" altLang="en-US"/>
              <a:t>强制性访问控制，客户</a:t>
            </a:r>
            <a:r>
              <a:rPr lang="en-US" altLang="zh-CN"/>
              <a:t>IP/</a:t>
            </a:r>
            <a:r>
              <a:rPr lang="zh-CN" altLang="en-US"/>
              <a:t>域名。是依据发出连接请求的客户的</a:t>
            </a:r>
            <a:r>
              <a:rPr lang="en-US" altLang="zh-CN"/>
              <a:t>IP</a:t>
            </a:r>
            <a:r>
              <a:rPr lang="zh-CN" altLang="en-US"/>
              <a:t>地址或所在的域名进行界定访问许可。若客户不再访问许可范围内，则拒绝客户的任何请求。</a:t>
            </a:r>
          </a:p>
        </p:txBody>
      </p:sp>
      <p:sp>
        <p:nvSpPr>
          <p:cNvPr id="161794" name="Rectangle 2"/>
          <p:cNvSpPr>
            <a:spLocks noGrp="1" noChangeArrowheads="1"/>
          </p:cNvSpPr>
          <p:nvPr>
            <p:ph type="title"/>
          </p:nvPr>
        </p:nvSpPr>
        <p:spPr/>
        <p:txBody>
          <a:bodyPr/>
          <a:lstStyle/>
          <a:p>
            <a:r>
              <a:rPr lang="en-US" altLang="en-US" sz="4000"/>
              <a:t>Apache服务器</a:t>
            </a:r>
            <a:r>
              <a:rPr lang="zh-CN" altLang="en-US" sz="4000"/>
              <a:t>的安全性</a:t>
            </a:r>
            <a:r>
              <a:rPr lang="en-US" altLang="zh-CN" sz="4000"/>
              <a:t>(1)</a:t>
            </a:r>
          </a:p>
        </p:txBody>
      </p:sp>
    </p:spTree>
  </p:cSld>
  <p:clrMapOvr>
    <a:masterClrMapping/>
  </p:clrMapOvr>
  <p:transition spd="slow">
    <p:pull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3"/>
          <p:cNvSpPr>
            <a:spLocks noGrp="1" noChangeArrowheads="1"/>
          </p:cNvSpPr>
          <p:nvPr>
            <p:ph idx="1"/>
          </p:nvPr>
        </p:nvSpPr>
        <p:spPr>
          <a:xfrm>
            <a:off x="611188" y="2017713"/>
            <a:ext cx="8343900" cy="4148137"/>
          </a:xfrm>
        </p:spPr>
        <p:txBody>
          <a:bodyPr/>
          <a:lstStyle/>
          <a:p>
            <a:r>
              <a:rPr lang="en-US" altLang="zh-CN"/>
              <a:t>Apache</a:t>
            </a:r>
            <a:r>
              <a:rPr lang="zh-CN" altLang="en-US"/>
              <a:t>的安全模块</a:t>
            </a:r>
          </a:p>
          <a:p>
            <a:pPr lvl="1"/>
            <a:r>
              <a:rPr lang="en-US" altLang="zh-CN"/>
              <a:t>mod_access</a:t>
            </a:r>
            <a:r>
              <a:rPr lang="zh-CN" altLang="en-US"/>
              <a:t>模块：根据访问者的</a:t>
            </a:r>
            <a:r>
              <a:rPr lang="en-US" altLang="zh-CN"/>
              <a:t>IP</a:t>
            </a:r>
            <a:r>
              <a:rPr lang="zh-CN" altLang="en-US"/>
              <a:t>地址、域名或主机名等控制对</a:t>
            </a:r>
            <a:r>
              <a:rPr lang="en-US" altLang="zh-CN"/>
              <a:t>Apache</a:t>
            </a:r>
            <a:r>
              <a:rPr lang="zh-CN" altLang="en-US"/>
              <a:t>服务器的访问。是基于主机的访问控制。</a:t>
            </a:r>
          </a:p>
          <a:p>
            <a:pPr lvl="1"/>
            <a:r>
              <a:rPr lang="en-US" altLang="zh-CN"/>
              <a:t>mod_auth</a:t>
            </a:r>
            <a:r>
              <a:rPr lang="zh-CN" altLang="en-US"/>
              <a:t>模块 ：用于用户和组的认证授权。用户的用户名和口令存于纯文本文件中，因此其安全性还要依赖操作系统的安全性访问控制。</a:t>
            </a:r>
          </a:p>
          <a:p>
            <a:pPr lvl="1"/>
            <a:endParaRPr lang="en-US" altLang="zh-CN"/>
          </a:p>
        </p:txBody>
      </p:sp>
      <p:sp>
        <p:nvSpPr>
          <p:cNvPr id="162818" name="Rectangle 2"/>
          <p:cNvSpPr>
            <a:spLocks noGrp="1" noChangeArrowheads="1"/>
          </p:cNvSpPr>
          <p:nvPr>
            <p:ph type="title"/>
          </p:nvPr>
        </p:nvSpPr>
        <p:spPr/>
        <p:txBody>
          <a:bodyPr/>
          <a:lstStyle/>
          <a:p>
            <a:r>
              <a:rPr lang="en-US" altLang="en-US" sz="4000"/>
              <a:t>Apache服务器</a:t>
            </a:r>
            <a:r>
              <a:rPr lang="zh-CN" altLang="en-US" sz="4000"/>
              <a:t>的安全性</a:t>
            </a:r>
            <a:r>
              <a:rPr lang="en-US" altLang="zh-CN" sz="4000"/>
              <a:t>(2)</a:t>
            </a:r>
          </a:p>
        </p:txBody>
      </p:sp>
    </p:spTree>
  </p:cSld>
  <p:clrMapOvr>
    <a:masterClrMapping/>
  </p:clrMapOvr>
  <p:transition spd="slow">
    <p:pull dir="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5" name="Rectangle 3"/>
          <p:cNvSpPr>
            <a:spLocks noGrp="1" noChangeArrowheads="1"/>
          </p:cNvSpPr>
          <p:nvPr>
            <p:ph idx="1"/>
          </p:nvPr>
        </p:nvSpPr>
        <p:spPr>
          <a:xfrm>
            <a:off x="1182688" y="2017713"/>
            <a:ext cx="7772400" cy="4506912"/>
          </a:xfrm>
        </p:spPr>
        <p:txBody>
          <a:bodyPr/>
          <a:lstStyle/>
          <a:p>
            <a:pPr>
              <a:lnSpc>
                <a:spcPct val="90000"/>
              </a:lnSpc>
            </a:pPr>
            <a:r>
              <a:rPr lang="en-US" altLang="zh-CN" sz="2800"/>
              <a:t>Apache</a:t>
            </a:r>
            <a:r>
              <a:rPr lang="zh-CN" altLang="en-US" sz="2800"/>
              <a:t>的安全模块</a:t>
            </a:r>
          </a:p>
          <a:p>
            <a:pPr lvl="1">
              <a:lnSpc>
                <a:spcPct val="90000"/>
              </a:lnSpc>
            </a:pPr>
            <a:r>
              <a:rPr lang="en-US" altLang="zh-CN" sz="2400"/>
              <a:t>mod_auth_digest</a:t>
            </a:r>
            <a:r>
              <a:rPr lang="zh-CN" altLang="en-US" sz="2400"/>
              <a:t>模块：采用</a:t>
            </a:r>
            <a:r>
              <a:rPr lang="en-US" altLang="zh-CN" sz="2400"/>
              <a:t>MD5</a:t>
            </a:r>
            <a:r>
              <a:rPr lang="zh-CN" altLang="en-US" sz="2400"/>
              <a:t>数字签名的方式来进行用户的认证，不过需要客户端的相应的支持，即浏览器等客户端软件需要具有相应的支持</a:t>
            </a:r>
            <a:r>
              <a:rPr lang="en-US" altLang="zh-CN" sz="2400"/>
              <a:t>MD5</a:t>
            </a:r>
            <a:r>
              <a:rPr lang="zh-CN" altLang="en-US" sz="2400"/>
              <a:t>数字签名的功能。</a:t>
            </a:r>
          </a:p>
          <a:p>
            <a:pPr lvl="1">
              <a:lnSpc>
                <a:spcPct val="90000"/>
              </a:lnSpc>
            </a:pPr>
            <a:r>
              <a:rPr lang="en-US" altLang="zh-CN" sz="2400"/>
              <a:t>mod_auth_anon</a:t>
            </a:r>
            <a:r>
              <a:rPr lang="zh-CN" altLang="en-US" sz="2400"/>
              <a:t>模块：与</a:t>
            </a:r>
            <a:r>
              <a:rPr lang="en-US" altLang="zh-CN" sz="2400"/>
              <a:t>mod_auth</a:t>
            </a:r>
            <a:r>
              <a:rPr lang="zh-CN" altLang="en-US" sz="2400"/>
              <a:t>模块功能类似，当允许匿名</a:t>
            </a:r>
            <a:r>
              <a:rPr lang="en-US" altLang="zh-CN" sz="2400"/>
              <a:t>(anonymous)</a:t>
            </a:r>
            <a:r>
              <a:rPr lang="zh-CN" altLang="en-US" sz="2400"/>
              <a:t>用户登录，以用户输入的</a:t>
            </a:r>
            <a:r>
              <a:rPr lang="en-US" altLang="zh-CN" sz="2400"/>
              <a:t>E-mail</a:t>
            </a:r>
            <a:r>
              <a:rPr lang="zh-CN" altLang="en-US" sz="2400"/>
              <a:t>地址作为用户口令。</a:t>
            </a:r>
          </a:p>
          <a:p>
            <a:pPr lvl="1">
              <a:lnSpc>
                <a:spcPct val="90000"/>
              </a:lnSpc>
            </a:pPr>
            <a:r>
              <a:rPr lang="en-US" altLang="zh-CN" sz="2400"/>
              <a:t>SSL</a:t>
            </a:r>
            <a:r>
              <a:rPr lang="en-US" altLang="zh-CN" sz="2000"/>
              <a:t>(</a:t>
            </a:r>
            <a:r>
              <a:rPr lang="en-US" altLang="zh-CN" sz="2000" u="sng">
                <a:solidFill>
                  <a:schemeClr val="hlink"/>
                </a:solidFill>
              </a:rPr>
              <a:t>S</a:t>
            </a:r>
            <a:r>
              <a:rPr lang="en-US" altLang="zh-CN" sz="2000"/>
              <a:t>ecure </a:t>
            </a:r>
            <a:r>
              <a:rPr lang="en-US" altLang="zh-CN" sz="2000" u="sng">
                <a:solidFill>
                  <a:schemeClr val="hlink"/>
                </a:solidFill>
              </a:rPr>
              <a:t>S</a:t>
            </a:r>
            <a:r>
              <a:rPr lang="en-US" altLang="zh-CN" sz="2000"/>
              <a:t>ocket </a:t>
            </a:r>
            <a:r>
              <a:rPr lang="en-US" altLang="zh-CN" sz="2000" u="sng">
                <a:solidFill>
                  <a:schemeClr val="hlink"/>
                </a:solidFill>
              </a:rPr>
              <a:t>L</a:t>
            </a:r>
            <a:r>
              <a:rPr lang="en-US" altLang="zh-CN" sz="2000"/>
              <a:t>ayer)</a:t>
            </a:r>
            <a:r>
              <a:rPr lang="zh-CN" altLang="en-US" sz="2400"/>
              <a:t>支持模块：安全套接层协议，提供网络上的安全交易等涉及秘密数据的保护服务。它相当于一个外部模块，通过第三方程序的结合提供安全的网上交易支持。</a:t>
            </a:r>
          </a:p>
        </p:txBody>
      </p:sp>
      <p:sp>
        <p:nvSpPr>
          <p:cNvPr id="279554" name="Rectangle 2"/>
          <p:cNvSpPr>
            <a:spLocks noGrp="1" noChangeArrowheads="1"/>
          </p:cNvSpPr>
          <p:nvPr>
            <p:ph type="title"/>
          </p:nvPr>
        </p:nvSpPr>
        <p:spPr/>
        <p:txBody>
          <a:bodyPr/>
          <a:lstStyle/>
          <a:p>
            <a:r>
              <a:rPr lang="en-US" altLang="en-US"/>
              <a:t>Apache服务器</a:t>
            </a:r>
            <a:r>
              <a:rPr lang="zh-CN" altLang="en-US"/>
              <a:t>的安全性</a:t>
            </a:r>
            <a:r>
              <a:rPr lang="en-US" altLang="zh-CN"/>
              <a:t>(2)</a:t>
            </a:r>
          </a:p>
        </p:txBody>
      </p:sp>
    </p:spTree>
  </p:cSld>
  <p:clrMapOvr>
    <a:masterClrMapping/>
  </p:clrMapOvr>
  <p:transition spd="slow">
    <p:pull dir="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3"/>
          <p:cNvSpPr>
            <a:spLocks noGrp="1" noChangeArrowheads="1"/>
          </p:cNvSpPr>
          <p:nvPr>
            <p:ph idx="1"/>
          </p:nvPr>
        </p:nvSpPr>
        <p:spPr/>
        <p:txBody>
          <a:bodyPr/>
          <a:lstStyle/>
          <a:p>
            <a:r>
              <a:rPr lang="zh-CN" altLang="en-US"/>
              <a:t>检查系统中是否安装了</a:t>
            </a:r>
            <a:r>
              <a:rPr lang="en-US" altLang="zh-CN"/>
              <a:t>Apache</a:t>
            </a:r>
            <a:r>
              <a:rPr lang="zh-CN" altLang="en-US"/>
              <a:t>服务器</a:t>
            </a:r>
          </a:p>
          <a:p>
            <a:pPr lvl="1"/>
            <a:r>
              <a:rPr lang="en-US" altLang="zh-CN"/>
              <a:t>rpm -qa | grep httpd </a:t>
            </a:r>
          </a:p>
          <a:p>
            <a:pPr lvl="1"/>
            <a:endParaRPr lang="en-US" altLang="zh-CN"/>
          </a:p>
        </p:txBody>
      </p:sp>
      <p:sp>
        <p:nvSpPr>
          <p:cNvPr id="163842" name="Rectangle 2"/>
          <p:cNvSpPr>
            <a:spLocks noGrp="1" noChangeArrowheads="1"/>
          </p:cNvSpPr>
          <p:nvPr>
            <p:ph type="title"/>
          </p:nvPr>
        </p:nvSpPr>
        <p:spPr/>
        <p:txBody>
          <a:bodyPr/>
          <a:lstStyle/>
          <a:p>
            <a:r>
              <a:rPr lang="zh-CN" altLang="en-US"/>
              <a:t>检查</a:t>
            </a:r>
            <a:r>
              <a:rPr lang="en-US" altLang="en-US"/>
              <a:t>Apache服务器</a:t>
            </a:r>
            <a:r>
              <a:rPr lang="en-US" altLang="zh-CN"/>
              <a:t>(1)</a:t>
            </a:r>
          </a:p>
        </p:txBody>
      </p:sp>
      <p:pic>
        <p:nvPicPr>
          <p:cNvPr id="163844" name="Picture 4" descr="apache02"/>
          <p:cNvPicPr>
            <a:picLocks noChangeAspect="1" noChangeArrowheads="1"/>
          </p:cNvPicPr>
          <p:nvPr/>
        </p:nvPicPr>
        <p:blipFill>
          <a:blip r:embed="rId2"/>
          <a:srcRect r="34282"/>
          <a:stretch>
            <a:fillRect/>
          </a:stretch>
        </p:blipFill>
        <p:spPr bwMode="auto">
          <a:xfrm>
            <a:off x="900113" y="3467100"/>
            <a:ext cx="7559675" cy="2625725"/>
          </a:xfrm>
          <a:prstGeom prst="rect">
            <a:avLst/>
          </a:prstGeom>
          <a:noFill/>
          <a:ln w="9525">
            <a:solidFill>
              <a:schemeClr val="tx1"/>
            </a:solidFill>
            <a:miter lim="800000"/>
            <a:headEnd/>
            <a:tailEnd/>
          </a:ln>
        </p:spPr>
      </p:pic>
    </p:spTree>
  </p:cSld>
  <p:clrMapOvr>
    <a:masterClrMapping/>
  </p:clrMapOvr>
  <p:transition spd="slow">
    <p:pull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3"/>
          <p:cNvSpPr>
            <a:spLocks noGrp="1" noChangeArrowheads="1"/>
          </p:cNvSpPr>
          <p:nvPr>
            <p:ph idx="1"/>
          </p:nvPr>
        </p:nvSpPr>
        <p:spPr/>
        <p:txBody>
          <a:bodyPr/>
          <a:lstStyle/>
          <a:p>
            <a:r>
              <a:rPr lang="zh-CN" altLang="en-US"/>
              <a:t>检查是否启动了</a:t>
            </a:r>
            <a:r>
              <a:rPr lang="en-US" altLang="zh-CN"/>
              <a:t>Apache</a:t>
            </a:r>
            <a:r>
              <a:rPr lang="zh-CN" altLang="en-US"/>
              <a:t>服务器</a:t>
            </a:r>
          </a:p>
          <a:p>
            <a:pPr lvl="1"/>
            <a:r>
              <a:rPr lang="fr-FR" altLang="zh-CN"/>
              <a:t>ps aux | grep httpd </a:t>
            </a:r>
            <a:endParaRPr lang="en-US" altLang="zh-CN"/>
          </a:p>
          <a:p>
            <a:pPr lvl="1"/>
            <a:endParaRPr lang="en-US" altLang="zh-CN"/>
          </a:p>
        </p:txBody>
      </p:sp>
      <p:sp>
        <p:nvSpPr>
          <p:cNvPr id="164866" name="Rectangle 2"/>
          <p:cNvSpPr>
            <a:spLocks noGrp="1" noChangeArrowheads="1"/>
          </p:cNvSpPr>
          <p:nvPr>
            <p:ph type="title"/>
          </p:nvPr>
        </p:nvSpPr>
        <p:spPr/>
        <p:txBody>
          <a:bodyPr/>
          <a:lstStyle/>
          <a:p>
            <a:r>
              <a:rPr lang="zh-CN" altLang="en-US"/>
              <a:t>检查</a:t>
            </a:r>
            <a:r>
              <a:rPr lang="en-US" altLang="en-US"/>
              <a:t>Apache服务器</a:t>
            </a:r>
            <a:r>
              <a:rPr lang="en-US" altLang="zh-CN"/>
              <a:t>(2)</a:t>
            </a:r>
          </a:p>
        </p:txBody>
      </p:sp>
      <p:pic>
        <p:nvPicPr>
          <p:cNvPr id="164869" name="Picture 5" descr="apache03"/>
          <p:cNvPicPr>
            <a:picLocks noChangeAspect="1" noChangeArrowheads="1"/>
          </p:cNvPicPr>
          <p:nvPr/>
        </p:nvPicPr>
        <p:blipFill>
          <a:blip r:embed="rId2"/>
          <a:srcRect/>
          <a:stretch>
            <a:fillRect/>
          </a:stretch>
        </p:blipFill>
        <p:spPr bwMode="auto">
          <a:xfrm>
            <a:off x="969963" y="3295650"/>
            <a:ext cx="7705725" cy="2870200"/>
          </a:xfrm>
          <a:prstGeom prst="rect">
            <a:avLst/>
          </a:prstGeom>
          <a:noFill/>
          <a:ln w="9525">
            <a:solidFill>
              <a:schemeClr val="tx1"/>
            </a:solidFill>
            <a:miter lim="800000"/>
            <a:headEnd/>
            <a:tailEnd/>
          </a:ln>
        </p:spPr>
      </p:pic>
    </p:spTree>
  </p:cSld>
  <p:clrMapOvr>
    <a:masterClrMapping/>
  </p:clrMapOvr>
  <p:transition spd="slow">
    <p:pull dir="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Rectangle 3"/>
          <p:cNvSpPr>
            <a:spLocks noGrp="1" noChangeArrowheads="1"/>
          </p:cNvSpPr>
          <p:nvPr>
            <p:ph idx="1"/>
          </p:nvPr>
        </p:nvSpPr>
        <p:spPr/>
        <p:txBody>
          <a:bodyPr/>
          <a:lstStyle/>
          <a:p>
            <a:r>
              <a:rPr lang="zh-CN" altLang="en-US"/>
              <a:t>访问测试页面 </a:t>
            </a:r>
            <a:r>
              <a:rPr lang="en-US" altLang="zh-CN"/>
              <a:t>http://localhost</a:t>
            </a:r>
            <a:r>
              <a:rPr lang="fr-FR" altLang="zh-CN"/>
              <a:t> </a:t>
            </a:r>
            <a:endParaRPr lang="en-US" altLang="zh-CN"/>
          </a:p>
          <a:p>
            <a:pPr lvl="1"/>
            <a:endParaRPr lang="en-US" altLang="zh-CN"/>
          </a:p>
        </p:txBody>
      </p:sp>
      <p:sp>
        <p:nvSpPr>
          <p:cNvPr id="165890" name="Rectangle 2"/>
          <p:cNvSpPr>
            <a:spLocks noGrp="1" noChangeArrowheads="1"/>
          </p:cNvSpPr>
          <p:nvPr>
            <p:ph type="title"/>
          </p:nvPr>
        </p:nvSpPr>
        <p:spPr/>
        <p:txBody>
          <a:bodyPr/>
          <a:lstStyle/>
          <a:p>
            <a:r>
              <a:rPr lang="zh-CN" altLang="en-US"/>
              <a:t>检查</a:t>
            </a:r>
            <a:r>
              <a:rPr lang="en-US" altLang="en-US"/>
              <a:t>Apache服务器</a:t>
            </a:r>
            <a:r>
              <a:rPr lang="en-US" altLang="zh-CN"/>
              <a:t>(3)</a:t>
            </a:r>
          </a:p>
        </p:txBody>
      </p:sp>
      <p:pic>
        <p:nvPicPr>
          <p:cNvPr id="165893" name="Picture 5" descr="apache01"/>
          <p:cNvPicPr>
            <a:picLocks noChangeAspect="1" noChangeArrowheads="1"/>
          </p:cNvPicPr>
          <p:nvPr/>
        </p:nvPicPr>
        <p:blipFill>
          <a:blip r:embed="rId2"/>
          <a:srcRect/>
          <a:stretch>
            <a:fillRect/>
          </a:stretch>
        </p:blipFill>
        <p:spPr bwMode="auto">
          <a:xfrm>
            <a:off x="1789113" y="2603500"/>
            <a:ext cx="5667375" cy="4010025"/>
          </a:xfrm>
          <a:prstGeom prst="rect">
            <a:avLst/>
          </a:prstGeom>
          <a:noFill/>
          <a:ln w="9525">
            <a:noFill/>
            <a:miter lim="800000"/>
            <a:headEnd/>
            <a:tailEnd/>
          </a:ln>
        </p:spPr>
      </p:pic>
    </p:spTree>
  </p:cSld>
  <p:clrMapOvr>
    <a:masterClrMapping/>
  </p:clrMapOvr>
  <p:transition spd="slow">
    <p:pull dir="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3"/>
          <p:cNvSpPr>
            <a:spLocks noGrp="1" noChangeArrowheads="1"/>
          </p:cNvSpPr>
          <p:nvPr>
            <p:ph idx="1"/>
          </p:nvPr>
        </p:nvSpPr>
        <p:spPr>
          <a:xfrm>
            <a:off x="1182688" y="2017713"/>
            <a:ext cx="7772400" cy="4579937"/>
          </a:xfrm>
        </p:spPr>
        <p:txBody>
          <a:bodyPr/>
          <a:lstStyle/>
          <a:p>
            <a:pPr>
              <a:lnSpc>
                <a:spcPct val="90000"/>
              </a:lnSpc>
            </a:pPr>
            <a:r>
              <a:rPr lang="zh-CN" altLang="en-US"/>
              <a:t>预备工作 </a:t>
            </a:r>
          </a:p>
          <a:p>
            <a:pPr>
              <a:lnSpc>
                <a:spcPct val="90000"/>
              </a:lnSpc>
            </a:pPr>
            <a:r>
              <a:rPr lang="zh-CN" altLang="en-US"/>
              <a:t>下载源码包  </a:t>
            </a:r>
            <a:r>
              <a:rPr lang="zh-CN" altLang="zh-CN" sz="2800"/>
              <a:t>httpd-2.2.6.tar.gz </a:t>
            </a:r>
            <a:endParaRPr lang="en-US" altLang="zh-CN" sz="2800"/>
          </a:p>
          <a:p>
            <a:pPr>
              <a:lnSpc>
                <a:spcPct val="90000"/>
              </a:lnSpc>
            </a:pPr>
            <a:r>
              <a:rPr lang="zh-CN"/>
              <a:t>解开软件源码包 </a:t>
            </a:r>
          </a:p>
          <a:p>
            <a:pPr>
              <a:lnSpc>
                <a:spcPct val="90000"/>
              </a:lnSpc>
            </a:pPr>
            <a:r>
              <a:rPr lang="zh-CN" altLang="fr-FR"/>
              <a:t>配置源树  </a:t>
            </a:r>
            <a:r>
              <a:rPr lang="fr-FR" altLang="zh-CN" sz="2800"/>
              <a:t>./configure</a:t>
            </a:r>
            <a:r>
              <a:rPr lang="zh-CN" altLang="fr-FR" sz="2800"/>
              <a:t>命令</a:t>
            </a:r>
            <a:r>
              <a:rPr lang="zh-CN" altLang="fr-FR"/>
              <a:t> </a:t>
            </a:r>
          </a:p>
          <a:p>
            <a:pPr>
              <a:lnSpc>
                <a:spcPct val="90000"/>
              </a:lnSpc>
            </a:pPr>
            <a:r>
              <a:rPr lang="zh-CN"/>
              <a:t>生成   </a:t>
            </a:r>
            <a:r>
              <a:rPr lang="zh-CN" altLang="zh-CN" sz="2800"/>
              <a:t>make</a:t>
            </a:r>
          </a:p>
          <a:p>
            <a:pPr>
              <a:lnSpc>
                <a:spcPct val="90000"/>
              </a:lnSpc>
            </a:pPr>
            <a:r>
              <a:rPr lang="zh-CN"/>
              <a:t>安装   </a:t>
            </a:r>
            <a:r>
              <a:rPr lang="zh-CN" altLang="zh-CN" sz="2800"/>
              <a:t>make install</a:t>
            </a:r>
            <a:r>
              <a:rPr lang="zh-CN" altLang="zh-CN"/>
              <a:t> </a:t>
            </a:r>
          </a:p>
          <a:p>
            <a:pPr>
              <a:lnSpc>
                <a:spcPct val="90000"/>
              </a:lnSpc>
            </a:pPr>
            <a:r>
              <a:rPr lang="zh-CN"/>
              <a:t>修改配置文件   </a:t>
            </a:r>
            <a:r>
              <a:rPr lang="zh-CN" altLang="zh-CN" sz="2800"/>
              <a:t>httpd.conf</a:t>
            </a:r>
          </a:p>
          <a:p>
            <a:pPr>
              <a:lnSpc>
                <a:spcPct val="90000"/>
              </a:lnSpc>
            </a:pPr>
            <a:r>
              <a:rPr lang="zh-CN" altLang="en-US" sz="2800"/>
              <a:t>运行测试  </a:t>
            </a:r>
            <a:r>
              <a:rPr lang="pt-BR" altLang="zh-CN" sz="2800"/>
              <a:t>apachectl  -k  start</a:t>
            </a:r>
            <a:r>
              <a:rPr lang="pt-BR" altLang="zh-CN"/>
              <a:t> </a:t>
            </a:r>
            <a:endParaRPr lang="en-US" altLang="zh-CN"/>
          </a:p>
        </p:txBody>
      </p:sp>
      <p:sp>
        <p:nvSpPr>
          <p:cNvPr id="166914" name="Rectangle 2"/>
          <p:cNvSpPr>
            <a:spLocks noGrp="1" noChangeArrowheads="1"/>
          </p:cNvSpPr>
          <p:nvPr>
            <p:ph type="title"/>
          </p:nvPr>
        </p:nvSpPr>
        <p:spPr/>
        <p:txBody>
          <a:bodyPr/>
          <a:lstStyle/>
          <a:p>
            <a:r>
              <a:rPr lang="zh-CN" altLang="en-US"/>
              <a:t>安装</a:t>
            </a:r>
            <a:r>
              <a:rPr lang="en-US" altLang="en-US"/>
              <a:t>Apache服务器</a:t>
            </a:r>
            <a:endParaRPr lang="zh-CN" altLang="en-US"/>
          </a:p>
        </p:txBody>
      </p:sp>
    </p:spTree>
  </p:cSld>
  <p:clrMapOvr>
    <a:masterClrMapping/>
  </p:clrMapOvr>
  <p:transition spd="slow">
    <p:pull dir="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3"/>
          <p:cNvSpPr>
            <a:spLocks noGrp="1" noChangeArrowheads="1"/>
          </p:cNvSpPr>
          <p:nvPr>
            <p:ph idx="1"/>
          </p:nvPr>
        </p:nvSpPr>
        <p:spPr>
          <a:xfrm>
            <a:off x="1182688" y="2017713"/>
            <a:ext cx="7772400" cy="4291012"/>
          </a:xfrm>
        </p:spPr>
        <p:txBody>
          <a:bodyPr/>
          <a:lstStyle/>
          <a:p>
            <a:r>
              <a:rPr lang="zh-CN"/>
              <a:t>新版本程序的发布声明</a:t>
            </a:r>
          </a:p>
          <a:p>
            <a:r>
              <a:rPr lang="zh-CN"/>
              <a:t>主版本升级   </a:t>
            </a:r>
            <a:r>
              <a:rPr lang="zh-CN" altLang="zh-CN"/>
              <a:t>2.0</a:t>
            </a:r>
            <a:r>
              <a:rPr lang="zh-CN" altLang="zh-CN">
                <a:sym typeface="Wingdings" pitchFamily="2" charset="2"/>
              </a:rPr>
              <a:t>2.2</a:t>
            </a:r>
            <a:endParaRPr lang="zh-CN" altLang="zh-CN"/>
          </a:p>
          <a:p>
            <a:r>
              <a:rPr lang="zh-CN"/>
              <a:t>小版本升级   </a:t>
            </a:r>
            <a:r>
              <a:rPr lang="zh-CN" altLang="zh-CN"/>
              <a:t>2.2.55</a:t>
            </a:r>
            <a:r>
              <a:rPr lang="zh-CN" altLang="zh-CN">
                <a:sym typeface="Wingdings" pitchFamily="2" charset="2"/>
              </a:rPr>
              <a:t>2.2.57</a:t>
            </a:r>
            <a:endParaRPr lang="en-US" altLang="zh-CN"/>
          </a:p>
        </p:txBody>
      </p:sp>
      <p:sp>
        <p:nvSpPr>
          <p:cNvPr id="167938" name="Rectangle 2"/>
          <p:cNvSpPr>
            <a:spLocks noGrp="1" noChangeArrowheads="1"/>
          </p:cNvSpPr>
          <p:nvPr>
            <p:ph type="title"/>
          </p:nvPr>
        </p:nvSpPr>
        <p:spPr/>
        <p:txBody>
          <a:bodyPr/>
          <a:lstStyle/>
          <a:p>
            <a:r>
              <a:rPr lang="en-US" altLang="en-US"/>
              <a:t>Apache</a:t>
            </a:r>
            <a:r>
              <a:rPr lang="zh-CN" altLang="en-US"/>
              <a:t>的版本与升级</a:t>
            </a:r>
          </a:p>
        </p:txBody>
      </p:sp>
    </p:spTree>
  </p:cSld>
  <p:clrMapOvr>
    <a:masterClrMapping/>
  </p:clrMapOvr>
  <p:transition spd="slow">
    <p:pull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pPr algn="ctr"/>
            <a:r>
              <a:rPr lang="zh-CN" altLang="en-US"/>
              <a:t>万维网提供分布式服务 </a:t>
            </a:r>
          </a:p>
        </p:txBody>
      </p:sp>
      <p:sp>
        <p:nvSpPr>
          <p:cNvPr id="218115" name="Text Box 3"/>
          <p:cNvSpPr txBox="1">
            <a:spLocks noChangeArrowheads="1"/>
          </p:cNvSpPr>
          <p:nvPr/>
        </p:nvSpPr>
        <p:spPr bwMode="auto">
          <a:xfrm>
            <a:off x="2662238" y="3897313"/>
            <a:ext cx="1125537" cy="1708150"/>
          </a:xfrm>
          <a:prstGeom prst="rect">
            <a:avLst/>
          </a:prstGeom>
          <a:noFill/>
          <a:ln w="9525">
            <a:noFill/>
            <a:miter lim="800000"/>
            <a:headEnd/>
            <a:tailEnd/>
          </a:ln>
          <a:effectLst/>
        </p:spPr>
        <p:txBody>
          <a:bodyPr wrap="none">
            <a:spAutoFit/>
          </a:bodyPr>
          <a:lstStyle/>
          <a:p>
            <a:r>
              <a:rPr kumimoji="1" lang="en-US" altLang="zh-CN" sz="10600">
                <a:solidFill>
                  <a:srgbClr val="333399"/>
                </a:solidFill>
                <a:latin typeface="Arial" charset="0"/>
                <a:ea typeface="黑体" pitchFamily="2" charset="-122"/>
                <a:sym typeface="Wingdings" pitchFamily="2" charset="2"/>
              </a:rPr>
              <a:t></a:t>
            </a:r>
            <a:endParaRPr kumimoji="1" lang="en-US" altLang="zh-CN" sz="10600">
              <a:solidFill>
                <a:srgbClr val="333399"/>
              </a:solidFill>
              <a:latin typeface="Arial" charset="0"/>
              <a:ea typeface="黑体" pitchFamily="2" charset="-122"/>
            </a:endParaRPr>
          </a:p>
        </p:txBody>
      </p:sp>
      <p:sp>
        <p:nvSpPr>
          <p:cNvPr id="218116" name="Text Box 4"/>
          <p:cNvSpPr txBox="1">
            <a:spLocks noChangeArrowheads="1"/>
          </p:cNvSpPr>
          <p:nvPr/>
        </p:nvSpPr>
        <p:spPr bwMode="auto">
          <a:xfrm>
            <a:off x="708025" y="1870075"/>
            <a:ext cx="1036638" cy="1554163"/>
          </a:xfrm>
          <a:prstGeom prst="rect">
            <a:avLst/>
          </a:prstGeom>
          <a:noFill/>
          <a:ln w="9525">
            <a:noFill/>
            <a:miter lim="800000"/>
            <a:headEnd/>
            <a:tailEnd/>
          </a:ln>
          <a:effectLst/>
        </p:spPr>
        <p:txBody>
          <a:bodyPr wrap="none">
            <a:spAutoFit/>
          </a:bodyPr>
          <a:lstStyle/>
          <a:p>
            <a:r>
              <a:rPr kumimoji="1" lang="en-US" altLang="zh-CN" sz="9600">
                <a:solidFill>
                  <a:srgbClr val="333399"/>
                </a:solidFill>
                <a:latin typeface="Arial" charset="0"/>
                <a:ea typeface="黑体" pitchFamily="2" charset="-122"/>
                <a:sym typeface="Wingdings" pitchFamily="2" charset="2"/>
              </a:rPr>
              <a:t></a:t>
            </a:r>
            <a:endParaRPr kumimoji="1" lang="en-US" altLang="zh-CN" sz="9600">
              <a:solidFill>
                <a:srgbClr val="333399"/>
              </a:solidFill>
              <a:latin typeface="Arial" charset="0"/>
              <a:ea typeface="黑体" pitchFamily="2" charset="-122"/>
            </a:endParaRPr>
          </a:p>
        </p:txBody>
      </p:sp>
      <p:sp>
        <p:nvSpPr>
          <p:cNvPr id="218117" name="Text Box 5"/>
          <p:cNvSpPr txBox="1">
            <a:spLocks noChangeArrowheads="1"/>
          </p:cNvSpPr>
          <p:nvPr/>
        </p:nvSpPr>
        <p:spPr bwMode="auto">
          <a:xfrm>
            <a:off x="3919538" y="1751013"/>
            <a:ext cx="1125537" cy="1708150"/>
          </a:xfrm>
          <a:prstGeom prst="rect">
            <a:avLst/>
          </a:prstGeom>
          <a:noFill/>
          <a:ln w="9525">
            <a:noFill/>
            <a:miter lim="800000"/>
            <a:headEnd/>
            <a:tailEnd/>
          </a:ln>
          <a:effectLst/>
        </p:spPr>
        <p:txBody>
          <a:bodyPr wrap="none">
            <a:spAutoFit/>
          </a:bodyPr>
          <a:lstStyle/>
          <a:p>
            <a:r>
              <a:rPr kumimoji="1" lang="en-US" altLang="zh-CN" sz="10600">
                <a:solidFill>
                  <a:srgbClr val="333399"/>
                </a:solidFill>
                <a:latin typeface="Arial" charset="0"/>
                <a:ea typeface="黑体" pitchFamily="2" charset="-122"/>
                <a:sym typeface="Wingdings" pitchFamily="2" charset="2"/>
              </a:rPr>
              <a:t></a:t>
            </a:r>
            <a:endParaRPr kumimoji="1" lang="en-US" altLang="zh-CN" sz="10600">
              <a:solidFill>
                <a:srgbClr val="333399"/>
              </a:solidFill>
              <a:latin typeface="Arial" charset="0"/>
              <a:ea typeface="黑体" pitchFamily="2" charset="-122"/>
            </a:endParaRPr>
          </a:p>
        </p:txBody>
      </p:sp>
      <p:sp>
        <p:nvSpPr>
          <p:cNvPr id="218118" name="Text Box 6"/>
          <p:cNvSpPr txBox="1">
            <a:spLocks noChangeArrowheads="1"/>
          </p:cNvSpPr>
          <p:nvPr/>
        </p:nvSpPr>
        <p:spPr bwMode="auto">
          <a:xfrm>
            <a:off x="5734050" y="3824288"/>
            <a:ext cx="1125538" cy="1708150"/>
          </a:xfrm>
          <a:prstGeom prst="rect">
            <a:avLst/>
          </a:prstGeom>
          <a:noFill/>
          <a:ln w="9525">
            <a:noFill/>
            <a:miter lim="800000"/>
            <a:headEnd/>
            <a:tailEnd/>
          </a:ln>
          <a:effectLst/>
        </p:spPr>
        <p:txBody>
          <a:bodyPr wrap="none">
            <a:spAutoFit/>
          </a:bodyPr>
          <a:lstStyle/>
          <a:p>
            <a:r>
              <a:rPr kumimoji="1" lang="en-US" altLang="zh-CN" sz="10600">
                <a:solidFill>
                  <a:srgbClr val="333399"/>
                </a:solidFill>
                <a:latin typeface="Arial" charset="0"/>
                <a:ea typeface="黑体" pitchFamily="2" charset="-122"/>
                <a:sym typeface="Wingdings" pitchFamily="2" charset="2"/>
              </a:rPr>
              <a:t></a:t>
            </a:r>
            <a:endParaRPr kumimoji="1" lang="en-US" altLang="zh-CN" sz="10600">
              <a:solidFill>
                <a:srgbClr val="333399"/>
              </a:solidFill>
              <a:latin typeface="Arial" charset="0"/>
              <a:ea typeface="黑体" pitchFamily="2" charset="-122"/>
            </a:endParaRPr>
          </a:p>
        </p:txBody>
      </p:sp>
      <p:sp>
        <p:nvSpPr>
          <p:cNvPr id="218119" name="Text Box 7"/>
          <p:cNvSpPr txBox="1">
            <a:spLocks noChangeArrowheads="1"/>
          </p:cNvSpPr>
          <p:nvPr/>
        </p:nvSpPr>
        <p:spPr bwMode="auto">
          <a:xfrm>
            <a:off x="7361238" y="1912938"/>
            <a:ext cx="1036637" cy="1555750"/>
          </a:xfrm>
          <a:prstGeom prst="rect">
            <a:avLst/>
          </a:prstGeom>
          <a:noFill/>
          <a:ln w="9525">
            <a:noFill/>
            <a:miter lim="800000"/>
            <a:headEnd/>
            <a:tailEnd/>
          </a:ln>
          <a:effectLst/>
        </p:spPr>
        <p:txBody>
          <a:bodyPr wrap="none">
            <a:spAutoFit/>
          </a:bodyPr>
          <a:lstStyle/>
          <a:p>
            <a:r>
              <a:rPr kumimoji="1" lang="en-US" altLang="zh-CN" sz="9600">
                <a:solidFill>
                  <a:srgbClr val="333399"/>
                </a:solidFill>
                <a:latin typeface="Arial" charset="0"/>
                <a:ea typeface="黑体" pitchFamily="2" charset="-122"/>
                <a:sym typeface="Wingdings" pitchFamily="2" charset="2"/>
              </a:rPr>
              <a:t></a:t>
            </a:r>
            <a:endParaRPr kumimoji="1" lang="en-US" altLang="zh-CN" sz="9600">
              <a:solidFill>
                <a:srgbClr val="333399"/>
              </a:solidFill>
              <a:latin typeface="Arial" charset="0"/>
              <a:ea typeface="黑体" pitchFamily="2" charset="-122"/>
            </a:endParaRPr>
          </a:p>
        </p:txBody>
      </p:sp>
      <p:pic>
        <p:nvPicPr>
          <p:cNvPr id="218120" name="Picture 8"/>
          <p:cNvPicPr>
            <a:picLocks noChangeArrowheads="1"/>
          </p:cNvPicPr>
          <p:nvPr/>
        </p:nvPicPr>
        <p:blipFill>
          <a:blip r:embed="rId3"/>
          <a:srcRect/>
          <a:stretch>
            <a:fillRect/>
          </a:stretch>
        </p:blipFill>
        <p:spPr bwMode="auto">
          <a:xfrm>
            <a:off x="928688" y="3146425"/>
            <a:ext cx="657225" cy="623888"/>
          </a:xfrm>
          <a:prstGeom prst="rect">
            <a:avLst/>
          </a:prstGeom>
          <a:noFill/>
          <a:ln w="9525">
            <a:noFill/>
            <a:miter lim="800000"/>
            <a:headEnd/>
            <a:tailEnd/>
          </a:ln>
          <a:effectLst/>
        </p:spPr>
      </p:pic>
      <p:sp>
        <p:nvSpPr>
          <p:cNvPr id="218121" name="Text Box 9"/>
          <p:cNvSpPr txBox="1">
            <a:spLocks noChangeArrowheads="1"/>
          </p:cNvSpPr>
          <p:nvPr/>
        </p:nvSpPr>
        <p:spPr bwMode="auto">
          <a:xfrm>
            <a:off x="817563" y="3705225"/>
            <a:ext cx="946150" cy="701675"/>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Arial" charset="0"/>
                <a:ea typeface="黑体" pitchFamily="2" charset="-122"/>
              </a:rPr>
              <a:t>万维网</a:t>
            </a:r>
          </a:p>
          <a:p>
            <a:r>
              <a:rPr kumimoji="1" lang="zh-CN" altLang="en-US" sz="2000">
                <a:solidFill>
                  <a:srgbClr val="333399"/>
                </a:solidFill>
                <a:latin typeface="Arial" charset="0"/>
                <a:ea typeface="黑体" pitchFamily="2" charset="-122"/>
              </a:rPr>
              <a:t>站点 </a:t>
            </a:r>
            <a:r>
              <a:rPr kumimoji="1" lang="en-US" altLang="zh-CN" sz="2000">
                <a:solidFill>
                  <a:srgbClr val="333399"/>
                </a:solidFill>
                <a:latin typeface="Arial" charset="0"/>
                <a:ea typeface="黑体" pitchFamily="2" charset="-122"/>
              </a:rPr>
              <a:t>A</a:t>
            </a:r>
          </a:p>
        </p:txBody>
      </p:sp>
      <p:pic>
        <p:nvPicPr>
          <p:cNvPr id="218122" name="Picture 10"/>
          <p:cNvPicPr>
            <a:picLocks noChangeArrowheads="1"/>
          </p:cNvPicPr>
          <p:nvPr/>
        </p:nvPicPr>
        <p:blipFill>
          <a:blip r:embed="rId3"/>
          <a:srcRect/>
          <a:stretch>
            <a:fillRect/>
          </a:stretch>
        </p:blipFill>
        <p:spPr bwMode="auto">
          <a:xfrm>
            <a:off x="4121150" y="3159125"/>
            <a:ext cx="658813" cy="623888"/>
          </a:xfrm>
          <a:prstGeom prst="rect">
            <a:avLst/>
          </a:prstGeom>
          <a:noFill/>
          <a:ln w="9525">
            <a:noFill/>
            <a:miter lim="800000"/>
            <a:headEnd/>
            <a:tailEnd/>
          </a:ln>
          <a:effectLst/>
        </p:spPr>
      </p:pic>
      <p:pic>
        <p:nvPicPr>
          <p:cNvPr id="218123" name="Picture 11"/>
          <p:cNvPicPr>
            <a:picLocks noChangeArrowheads="1"/>
          </p:cNvPicPr>
          <p:nvPr/>
        </p:nvPicPr>
        <p:blipFill>
          <a:blip r:embed="rId3"/>
          <a:srcRect/>
          <a:stretch>
            <a:fillRect/>
          </a:stretch>
        </p:blipFill>
        <p:spPr bwMode="auto">
          <a:xfrm>
            <a:off x="7529513" y="3146425"/>
            <a:ext cx="658812" cy="623888"/>
          </a:xfrm>
          <a:prstGeom prst="rect">
            <a:avLst/>
          </a:prstGeom>
          <a:noFill/>
          <a:ln w="9525">
            <a:noFill/>
            <a:miter lim="800000"/>
            <a:headEnd/>
            <a:tailEnd/>
          </a:ln>
          <a:effectLst/>
        </p:spPr>
      </p:pic>
      <p:pic>
        <p:nvPicPr>
          <p:cNvPr id="218124" name="Picture 12"/>
          <p:cNvPicPr>
            <a:picLocks noChangeArrowheads="1"/>
          </p:cNvPicPr>
          <p:nvPr/>
        </p:nvPicPr>
        <p:blipFill>
          <a:blip r:embed="rId3"/>
          <a:srcRect/>
          <a:stretch>
            <a:fillRect/>
          </a:stretch>
        </p:blipFill>
        <p:spPr bwMode="auto">
          <a:xfrm>
            <a:off x="5959475" y="5202238"/>
            <a:ext cx="657225" cy="623887"/>
          </a:xfrm>
          <a:prstGeom prst="rect">
            <a:avLst/>
          </a:prstGeom>
          <a:noFill/>
          <a:ln w="9525">
            <a:noFill/>
            <a:miter lim="800000"/>
            <a:headEnd/>
            <a:tailEnd/>
          </a:ln>
          <a:effectLst/>
        </p:spPr>
      </p:pic>
      <p:pic>
        <p:nvPicPr>
          <p:cNvPr id="218125" name="Picture 13"/>
          <p:cNvPicPr>
            <a:picLocks noChangeArrowheads="1"/>
          </p:cNvPicPr>
          <p:nvPr/>
        </p:nvPicPr>
        <p:blipFill>
          <a:blip r:embed="rId3"/>
          <a:srcRect/>
          <a:stretch>
            <a:fillRect/>
          </a:stretch>
        </p:blipFill>
        <p:spPr bwMode="auto">
          <a:xfrm>
            <a:off x="2908300" y="5202238"/>
            <a:ext cx="658813" cy="623887"/>
          </a:xfrm>
          <a:prstGeom prst="rect">
            <a:avLst/>
          </a:prstGeom>
          <a:noFill/>
          <a:ln w="9525">
            <a:noFill/>
            <a:miter lim="800000"/>
            <a:headEnd/>
            <a:tailEnd/>
          </a:ln>
          <a:effectLst/>
        </p:spPr>
      </p:pic>
      <p:sp>
        <p:nvSpPr>
          <p:cNvPr id="218126" name="Text Box 14"/>
          <p:cNvSpPr txBox="1">
            <a:spLocks noChangeArrowheads="1"/>
          </p:cNvSpPr>
          <p:nvPr/>
        </p:nvSpPr>
        <p:spPr bwMode="auto">
          <a:xfrm>
            <a:off x="7370763" y="3735388"/>
            <a:ext cx="946150" cy="701675"/>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Arial" charset="0"/>
                <a:ea typeface="黑体" pitchFamily="2" charset="-122"/>
              </a:rPr>
              <a:t>万维网</a:t>
            </a:r>
          </a:p>
          <a:p>
            <a:r>
              <a:rPr kumimoji="1" lang="zh-CN" altLang="en-US" sz="2000">
                <a:solidFill>
                  <a:srgbClr val="333399"/>
                </a:solidFill>
                <a:latin typeface="Arial" charset="0"/>
                <a:ea typeface="黑体" pitchFamily="2" charset="-122"/>
              </a:rPr>
              <a:t>站点 </a:t>
            </a:r>
            <a:r>
              <a:rPr kumimoji="1" lang="en-US" altLang="zh-CN" sz="2000">
                <a:solidFill>
                  <a:srgbClr val="333399"/>
                </a:solidFill>
                <a:latin typeface="Arial" charset="0"/>
                <a:ea typeface="黑体" pitchFamily="2" charset="-122"/>
              </a:rPr>
              <a:t>C</a:t>
            </a:r>
          </a:p>
        </p:txBody>
      </p:sp>
      <p:sp>
        <p:nvSpPr>
          <p:cNvPr id="218127" name="Text Box 15"/>
          <p:cNvSpPr txBox="1">
            <a:spLocks noChangeArrowheads="1"/>
          </p:cNvSpPr>
          <p:nvPr/>
        </p:nvSpPr>
        <p:spPr bwMode="auto">
          <a:xfrm>
            <a:off x="5435600" y="5803900"/>
            <a:ext cx="1693863" cy="398463"/>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Arial" charset="0"/>
                <a:ea typeface="黑体" pitchFamily="2" charset="-122"/>
              </a:rPr>
              <a:t>万维网站点 </a:t>
            </a:r>
            <a:r>
              <a:rPr kumimoji="1" lang="en-US" altLang="zh-CN" sz="2000">
                <a:solidFill>
                  <a:srgbClr val="333399"/>
                </a:solidFill>
                <a:latin typeface="Arial" charset="0"/>
                <a:ea typeface="黑体" pitchFamily="2" charset="-122"/>
              </a:rPr>
              <a:t>E</a:t>
            </a:r>
          </a:p>
        </p:txBody>
      </p:sp>
      <p:sp>
        <p:nvSpPr>
          <p:cNvPr id="218128" name="Text Box 16"/>
          <p:cNvSpPr txBox="1">
            <a:spLocks noChangeArrowheads="1"/>
          </p:cNvSpPr>
          <p:nvPr/>
        </p:nvSpPr>
        <p:spPr bwMode="auto">
          <a:xfrm>
            <a:off x="2411413" y="5807075"/>
            <a:ext cx="1708150" cy="395288"/>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Arial" charset="0"/>
                <a:ea typeface="黑体" pitchFamily="2" charset="-122"/>
              </a:rPr>
              <a:t>万维网站点 </a:t>
            </a:r>
            <a:r>
              <a:rPr kumimoji="1" lang="en-US" altLang="zh-CN" sz="2000">
                <a:solidFill>
                  <a:srgbClr val="333399"/>
                </a:solidFill>
                <a:latin typeface="Arial" charset="0"/>
                <a:ea typeface="黑体" pitchFamily="2" charset="-122"/>
              </a:rPr>
              <a:t>D</a:t>
            </a:r>
          </a:p>
        </p:txBody>
      </p:sp>
      <p:sp>
        <p:nvSpPr>
          <p:cNvPr id="218129" name="Text Box 17"/>
          <p:cNvSpPr txBox="1">
            <a:spLocks noChangeArrowheads="1"/>
          </p:cNvSpPr>
          <p:nvPr/>
        </p:nvSpPr>
        <p:spPr bwMode="auto">
          <a:xfrm>
            <a:off x="3635375" y="3752850"/>
            <a:ext cx="1693863" cy="396875"/>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Arial" charset="0"/>
                <a:ea typeface="黑体" pitchFamily="2" charset="-122"/>
              </a:rPr>
              <a:t>万维网站点 </a:t>
            </a:r>
            <a:r>
              <a:rPr kumimoji="1" lang="en-US" altLang="zh-CN" sz="2000">
                <a:solidFill>
                  <a:srgbClr val="333399"/>
                </a:solidFill>
                <a:latin typeface="Arial" charset="0"/>
                <a:ea typeface="黑体" pitchFamily="2" charset="-122"/>
              </a:rPr>
              <a:t>B</a:t>
            </a:r>
          </a:p>
        </p:txBody>
      </p:sp>
      <p:grpSp>
        <p:nvGrpSpPr>
          <p:cNvPr id="218130" name="Group 18"/>
          <p:cNvGrpSpPr>
            <a:grpSpLocks/>
          </p:cNvGrpSpPr>
          <p:nvPr/>
        </p:nvGrpSpPr>
        <p:grpSpPr bwMode="auto">
          <a:xfrm>
            <a:off x="1322388" y="2170113"/>
            <a:ext cx="3021012" cy="579437"/>
            <a:chOff x="833" y="1367"/>
            <a:chExt cx="1903" cy="365"/>
          </a:xfrm>
        </p:grpSpPr>
        <p:sp>
          <p:nvSpPr>
            <p:cNvPr id="218131" name="Line 19"/>
            <p:cNvSpPr>
              <a:spLocks noChangeShapeType="1"/>
            </p:cNvSpPr>
            <p:nvPr/>
          </p:nvSpPr>
          <p:spPr bwMode="auto">
            <a:xfrm flipV="1">
              <a:off x="833" y="1564"/>
              <a:ext cx="1903" cy="168"/>
            </a:xfrm>
            <a:prstGeom prst="line">
              <a:avLst/>
            </a:prstGeom>
            <a:noFill/>
            <a:ln w="76200">
              <a:solidFill>
                <a:schemeClr val="hlink"/>
              </a:solidFill>
              <a:prstDash val="sysDot"/>
              <a:round/>
              <a:headEnd/>
              <a:tailEnd type="triangle" w="sm" len="med"/>
            </a:ln>
            <a:effectLst/>
          </p:spPr>
          <p:txBody>
            <a:bodyPr/>
            <a:lstStyle/>
            <a:p>
              <a:endParaRPr lang="zh-CN" altLang="en-US"/>
            </a:p>
          </p:txBody>
        </p:sp>
        <p:sp>
          <p:nvSpPr>
            <p:cNvPr id="218132" name="Text Box 20"/>
            <p:cNvSpPr txBox="1">
              <a:spLocks noChangeArrowheads="1"/>
            </p:cNvSpPr>
            <p:nvPr/>
          </p:nvSpPr>
          <p:spPr bwMode="auto">
            <a:xfrm rot="-222578">
              <a:off x="1499" y="1367"/>
              <a:ext cx="596" cy="249"/>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Arial" charset="0"/>
                  <a:ea typeface="黑体" pitchFamily="2" charset="-122"/>
                </a:rPr>
                <a:t>链接到</a:t>
              </a:r>
            </a:p>
          </p:txBody>
        </p:sp>
      </p:grpSp>
      <p:grpSp>
        <p:nvGrpSpPr>
          <p:cNvPr id="218133" name="Group 21"/>
          <p:cNvGrpSpPr>
            <a:grpSpLocks/>
          </p:cNvGrpSpPr>
          <p:nvPr/>
        </p:nvGrpSpPr>
        <p:grpSpPr bwMode="auto">
          <a:xfrm>
            <a:off x="3136900" y="2778125"/>
            <a:ext cx="1089025" cy="1858963"/>
            <a:chOff x="1976" y="1750"/>
            <a:chExt cx="686" cy="1171"/>
          </a:xfrm>
        </p:grpSpPr>
        <p:sp>
          <p:nvSpPr>
            <p:cNvPr id="218134" name="Line 22"/>
            <p:cNvSpPr>
              <a:spLocks noChangeShapeType="1"/>
            </p:cNvSpPr>
            <p:nvPr/>
          </p:nvSpPr>
          <p:spPr bwMode="auto">
            <a:xfrm flipH="1">
              <a:off x="1976" y="1778"/>
              <a:ext cx="686" cy="1143"/>
            </a:xfrm>
            <a:prstGeom prst="line">
              <a:avLst/>
            </a:prstGeom>
            <a:noFill/>
            <a:ln w="76200">
              <a:solidFill>
                <a:schemeClr val="hlink"/>
              </a:solidFill>
              <a:prstDash val="sysDot"/>
              <a:round/>
              <a:headEnd/>
              <a:tailEnd type="triangle" w="med" len="lg"/>
            </a:ln>
            <a:effectLst/>
          </p:spPr>
          <p:txBody>
            <a:bodyPr/>
            <a:lstStyle/>
            <a:p>
              <a:endParaRPr lang="zh-CN" altLang="en-US"/>
            </a:p>
          </p:txBody>
        </p:sp>
        <p:sp>
          <p:nvSpPr>
            <p:cNvPr id="218135" name="Text Box 23"/>
            <p:cNvSpPr txBox="1">
              <a:spLocks noChangeArrowheads="1"/>
            </p:cNvSpPr>
            <p:nvPr/>
          </p:nvSpPr>
          <p:spPr bwMode="auto">
            <a:xfrm rot="-3456035">
              <a:off x="2027" y="1923"/>
              <a:ext cx="596" cy="250"/>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Arial" charset="0"/>
                  <a:ea typeface="黑体" pitchFamily="2" charset="-122"/>
                </a:rPr>
                <a:t>链接到</a:t>
              </a:r>
            </a:p>
          </p:txBody>
        </p:sp>
      </p:grpSp>
      <p:grpSp>
        <p:nvGrpSpPr>
          <p:cNvPr id="218136" name="Group 24"/>
          <p:cNvGrpSpPr>
            <a:grpSpLocks/>
          </p:cNvGrpSpPr>
          <p:nvPr/>
        </p:nvGrpSpPr>
        <p:grpSpPr bwMode="auto">
          <a:xfrm>
            <a:off x="1377950" y="2994025"/>
            <a:ext cx="4816475" cy="2035175"/>
            <a:chOff x="868" y="1886"/>
            <a:chExt cx="3034" cy="1282"/>
          </a:xfrm>
        </p:grpSpPr>
        <p:sp>
          <p:nvSpPr>
            <p:cNvPr id="218137" name="Line 25"/>
            <p:cNvSpPr>
              <a:spLocks noChangeShapeType="1"/>
            </p:cNvSpPr>
            <p:nvPr/>
          </p:nvSpPr>
          <p:spPr bwMode="auto">
            <a:xfrm>
              <a:off x="868" y="1886"/>
              <a:ext cx="3034" cy="1282"/>
            </a:xfrm>
            <a:prstGeom prst="line">
              <a:avLst/>
            </a:prstGeom>
            <a:noFill/>
            <a:ln w="76200">
              <a:solidFill>
                <a:schemeClr val="hlink"/>
              </a:solidFill>
              <a:prstDash val="sysDot"/>
              <a:round/>
              <a:headEnd/>
              <a:tailEnd type="triangle" w="med" len="lg"/>
            </a:ln>
            <a:effectLst/>
          </p:spPr>
          <p:txBody>
            <a:bodyPr/>
            <a:lstStyle/>
            <a:p>
              <a:endParaRPr lang="zh-CN" altLang="en-US"/>
            </a:p>
          </p:txBody>
        </p:sp>
        <p:sp>
          <p:nvSpPr>
            <p:cNvPr id="218138" name="Text Box 26"/>
            <p:cNvSpPr txBox="1">
              <a:spLocks noChangeArrowheads="1"/>
            </p:cNvSpPr>
            <p:nvPr/>
          </p:nvSpPr>
          <p:spPr bwMode="auto">
            <a:xfrm rot="1357240">
              <a:off x="1458" y="1973"/>
              <a:ext cx="596" cy="250"/>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Arial" charset="0"/>
                  <a:ea typeface="黑体" pitchFamily="2" charset="-122"/>
                </a:rPr>
                <a:t>链接到</a:t>
              </a:r>
            </a:p>
          </p:txBody>
        </p:sp>
      </p:grpSp>
      <p:grpSp>
        <p:nvGrpSpPr>
          <p:cNvPr id="218139" name="Group 27"/>
          <p:cNvGrpSpPr>
            <a:grpSpLocks/>
          </p:cNvGrpSpPr>
          <p:nvPr/>
        </p:nvGrpSpPr>
        <p:grpSpPr bwMode="auto">
          <a:xfrm>
            <a:off x="3389313" y="2994025"/>
            <a:ext cx="4354512" cy="2074863"/>
            <a:chOff x="2135" y="1886"/>
            <a:chExt cx="2743" cy="1307"/>
          </a:xfrm>
        </p:grpSpPr>
        <p:sp>
          <p:nvSpPr>
            <p:cNvPr id="218140" name="Line 28"/>
            <p:cNvSpPr>
              <a:spLocks noChangeShapeType="1"/>
            </p:cNvSpPr>
            <p:nvPr/>
          </p:nvSpPr>
          <p:spPr bwMode="auto">
            <a:xfrm flipV="1">
              <a:off x="2135" y="1886"/>
              <a:ext cx="2743" cy="1307"/>
            </a:xfrm>
            <a:prstGeom prst="line">
              <a:avLst/>
            </a:prstGeom>
            <a:noFill/>
            <a:ln w="76200">
              <a:solidFill>
                <a:schemeClr val="hlink"/>
              </a:solidFill>
              <a:prstDash val="sysDot"/>
              <a:round/>
              <a:headEnd/>
              <a:tailEnd type="triangle" w="med" len="lg"/>
            </a:ln>
            <a:effectLst/>
          </p:spPr>
          <p:txBody>
            <a:bodyPr/>
            <a:lstStyle/>
            <a:p>
              <a:endParaRPr lang="zh-CN" altLang="en-US"/>
            </a:p>
          </p:txBody>
        </p:sp>
        <p:sp>
          <p:nvSpPr>
            <p:cNvPr id="218141" name="Text Box 29"/>
            <p:cNvSpPr txBox="1">
              <a:spLocks noChangeArrowheads="1"/>
            </p:cNvSpPr>
            <p:nvPr/>
          </p:nvSpPr>
          <p:spPr bwMode="auto">
            <a:xfrm rot="-1481172">
              <a:off x="3703" y="2009"/>
              <a:ext cx="596" cy="251"/>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Arial" charset="0"/>
                  <a:ea typeface="黑体" pitchFamily="2" charset="-122"/>
                </a:rPr>
                <a:t>链接到</a:t>
              </a:r>
            </a:p>
          </p:txBody>
        </p:sp>
      </p:grpSp>
      <p:grpSp>
        <p:nvGrpSpPr>
          <p:cNvPr id="218142" name="Group 30"/>
          <p:cNvGrpSpPr>
            <a:grpSpLocks/>
          </p:cNvGrpSpPr>
          <p:nvPr/>
        </p:nvGrpSpPr>
        <p:grpSpPr bwMode="auto">
          <a:xfrm>
            <a:off x="1127125" y="3081338"/>
            <a:ext cx="1927225" cy="1814512"/>
            <a:chOff x="710" y="1941"/>
            <a:chExt cx="1214" cy="1143"/>
          </a:xfrm>
        </p:grpSpPr>
        <p:sp>
          <p:nvSpPr>
            <p:cNvPr id="218143" name="Line 31"/>
            <p:cNvSpPr>
              <a:spLocks noChangeShapeType="1"/>
            </p:cNvSpPr>
            <p:nvPr/>
          </p:nvSpPr>
          <p:spPr bwMode="auto">
            <a:xfrm flipH="1" flipV="1">
              <a:off x="710" y="1941"/>
              <a:ext cx="1214" cy="1143"/>
            </a:xfrm>
            <a:prstGeom prst="line">
              <a:avLst/>
            </a:prstGeom>
            <a:noFill/>
            <a:ln w="76200">
              <a:solidFill>
                <a:schemeClr val="hlink"/>
              </a:solidFill>
              <a:prstDash val="sysDot"/>
              <a:round/>
              <a:headEnd/>
              <a:tailEnd type="triangle" w="med" len="lg"/>
            </a:ln>
            <a:effectLst/>
          </p:spPr>
          <p:txBody>
            <a:bodyPr/>
            <a:lstStyle/>
            <a:p>
              <a:endParaRPr lang="zh-CN" altLang="en-US"/>
            </a:p>
          </p:txBody>
        </p:sp>
        <p:sp>
          <p:nvSpPr>
            <p:cNvPr id="218144" name="Text Box 32"/>
            <p:cNvSpPr txBox="1">
              <a:spLocks noChangeArrowheads="1"/>
            </p:cNvSpPr>
            <p:nvPr/>
          </p:nvSpPr>
          <p:spPr bwMode="auto">
            <a:xfrm rot="2570439">
              <a:off x="1201" y="2357"/>
              <a:ext cx="597" cy="249"/>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Arial" charset="0"/>
                  <a:ea typeface="黑体" pitchFamily="2" charset="-122"/>
                </a:rPr>
                <a:t>链接到</a:t>
              </a:r>
            </a:p>
          </p:txBody>
        </p:sp>
      </p:grpSp>
      <p:grpSp>
        <p:nvGrpSpPr>
          <p:cNvPr id="218145" name="Group 33"/>
          <p:cNvGrpSpPr>
            <a:grpSpLocks/>
          </p:cNvGrpSpPr>
          <p:nvPr/>
        </p:nvGrpSpPr>
        <p:grpSpPr bwMode="auto">
          <a:xfrm>
            <a:off x="4560888" y="3081338"/>
            <a:ext cx="1508125" cy="1555750"/>
            <a:chOff x="2873" y="1941"/>
            <a:chExt cx="950" cy="980"/>
          </a:xfrm>
        </p:grpSpPr>
        <p:sp>
          <p:nvSpPr>
            <p:cNvPr id="218146" name="Line 34"/>
            <p:cNvSpPr>
              <a:spLocks noChangeShapeType="1"/>
            </p:cNvSpPr>
            <p:nvPr/>
          </p:nvSpPr>
          <p:spPr bwMode="auto">
            <a:xfrm>
              <a:off x="2873" y="1941"/>
              <a:ext cx="950" cy="980"/>
            </a:xfrm>
            <a:prstGeom prst="line">
              <a:avLst/>
            </a:prstGeom>
            <a:noFill/>
            <a:ln w="76200">
              <a:solidFill>
                <a:schemeClr val="hlink"/>
              </a:solidFill>
              <a:prstDash val="sysDot"/>
              <a:round/>
              <a:headEnd/>
              <a:tailEnd type="triangle" w="med" len="lg"/>
            </a:ln>
            <a:effectLst/>
          </p:spPr>
          <p:txBody>
            <a:bodyPr/>
            <a:lstStyle/>
            <a:p>
              <a:endParaRPr lang="zh-CN" altLang="en-US"/>
            </a:p>
          </p:txBody>
        </p:sp>
        <p:sp>
          <p:nvSpPr>
            <p:cNvPr id="218147" name="Text Box 35"/>
            <p:cNvSpPr txBox="1">
              <a:spLocks noChangeArrowheads="1"/>
            </p:cNvSpPr>
            <p:nvPr/>
          </p:nvSpPr>
          <p:spPr bwMode="auto">
            <a:xfrm rot="2686426">
              <a:off x="3088" y="2113"/>
              <a:ext cx="596" cy="250"/>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Arial" charset="0"/>
                  <a:ea typeface="黑体" pitchFamily="2" charset="-122"/>
                </a:rPr>
                <a:t>链接到</a:t>
              </a:r>
            </a:p>
          </p:txBody>
        </p:sp>
      </p:grpSp>
      <p:grpSp>
        <p:nvGrpSpPr>
          <p:cNvPr id="218148" name="Group 36"/>
          <p:cNvGrpSpPr>
            <a:grpSpLocks/>
          </p:cNvGrpSpPr>
          <p:nvPr/>
        </p:nvGrpSpPr>
        <p:grpSpPr bwMode="auto">
          <a:xfrm>
            <a:off x="4083050" y="2409825"/>
            <a:ext cx="501650" cy="519113"/>
            <a:chOff x="806" y="3124"/>
            <a:chExt cx="286" cy="287"/>
          </a:xfrm>
        </p:grpSpPr>
        <p:sp>
          <p:nvSpPr>
            <p:cNvPr id="218149" name="Oval 37"/>
            <p:cNvSpPr>
              <a:spLocks noChangeArrowheads="1"/>
            </p:cNvSpPr>
            <p:nvPr/>
          </p:nvSpPr>
          <p:spPr bwMode="auto">
            <a:xfrm>
              <a:off x="864" y="3248"/>
              <a:ext cx="112" cy="120"/>
            </a:xfrm>
            <a:prstGeom prst="ellipse">
              <a:avLst/>
            </a:prstGeom>
            <a:solidFill>
              <a:schemeClr val="bg1"/>
            </a:solidFill>
            <a:ln w="9525">
              <a:noFill/>
              <a:round/>
              <a:headEnd/>
              <a:tailEnd/>
            </a:ln>
            <a:effectLst/>
          </p:spPr>
          <p:txBody>
            <a:bodyPr wrap="none" anchor="ctr"/>
            <a:lstStyle/>
            <a:p>
              <a:endParaRPr lang="zh-CN" altLang="en-US"/>
            </a:p>
          </p:txBody>
        </p:sp>
        <p:sp>
          <p:nvSpPr>
            <p:cNvPr id="218150" name="Text Box 38"/>
            <p:cNvSpPr txBox="1">
              <a:spLocks noChangeArrowheads="1"/>
            </p:cNvSpPr>
            <p:nvPr/>
          </p:nvSpPr>
          <p:spPr bwMode="auto">
            <a:xfrm>
              <a:off x="806" y="3124"/>
              <a:ext cx="286" cy="287"/>
            </a:xfrm>
            <a:prstGeom prst="rect">
              <a:avLst/>
            </a:prstGeom>
            <a:noFill/>
            <a:ln w="9525">
              <a:noFill/>
              <a:miter lim="800000"/>
              <a:headEnd/>
              <a:tailEnd/>
            </a:ln>
            <a:effectLst/>
          </p:spPr>
          <p:txBody>
            <a:bodyPr wrap="none">
              <a:spAutoFit/>
            </a:bodyPr>
            <a:lstStyle/>
            <a:p>
              <a:r>
                <a:rPr kumimoji="1" lang="en-US" altLang="zh-CN" sz="2800">
                  <a:solidFill>
                    <a:srgbClr val="333399"/>
                  </a:solidFill>
                  <a:latin typeface="Arial" charset="0"/>
                  <a:ea typeface="黑体" pitchFamily="2" charset="-122"/>
                  <a:sym typeface="Wingdings" pitchFamily="2" charset="2"/>
                </a:rPr>
                <a:t></a:t>
              </a:r>
            </a:p>
          </p:txBody>
        </p:sp>
      </p:grpSp>
      <p:grpSp>
        <p:nvGrpSpPr>
          <p:cNvPr id="218151" name="Group 39"/>
          <p:cNvGrpSpPr>
            <a:grpSpLocks/>
          </p:cNvGrpSpPr>
          <p:nvPr/>
        </p:nvGrpSpPr>
        <p:grpSpPr bwMode="auto">
          <a:xfrm>
            <a:off x="3122613" y="4800600"/>
            <a:ext cx="500062" cy="519113"/>
            <a:chOff x="805" y="3123"/>
            <a:chExt cx="287" cy="287"/>
          </a:xfrm>
        </p:grpSpPr>
        <p:sp>
          <p:nvSpPr>
            <p:cNvPr id="218152" name="Oval 40"/>
            <p:cNvSpPr>
              <a:spLocks noChangeArrowheads="1"/>
            </p:cNvSpPr>
            <p:nvPr/>
          </p:nvSpPr>
          <p:spPr bwMode="auto">
            <a:xfrm>
              <a:off x="864" y="3248"/>
              <a:ext cx="112" cy="120"/>
            </a:xfrm>
            <a:prstGeom prst="ellipse">
              <a:avLst/>
            </a:prstGeom>
            <a:solidFill>
              <a:schemeClr val="bg1"/>
            </a:solidFill>
            <a:ln w="9525">
              <a:noFill/>
              <a:round/>
              <a:headEnd/>
              <a:tailEnd/>
            </a:ln>
            <a:effectLst/>
          </p:spPr>
          <p:txBody>
            <a:bodyPr wrap="none" anchor="ctr"/>
            <a:lstStyle/>
            <a:p>
              <a:endParaRPr lang="zh-CN" altLang="en-US"/>
            </a:p>
          </p:txBody>
        </p:sp>
        <p:sp>
          <p:nvSpPr>
            <p:cNvPr id="218153" name="Text Box 41"/>
            <p:cNvSpPr txBox="1">
              <a:spLocks noChangeArrowheads="1"/>
            </p:cNvSpPr>
            <p:nvPr/>
          </p:nvSpPr>
          <p:spPr bwMode="auto">
            <a:xfrm>
              <a:off x="805" y="3123"/>
              <a:ext cx="287" cy="287"/>
            </a:xfrm>
            <a:prstGeom prst="rect">
              <a:avLst/>
            </a:prstGeom>
            <a:noFill/>
            <a:ln w="9525">
              <a:noFill/>
              <a:miter lim="800000"/>
              <a:headEnd/>
              <a:tailEnd/>
            </a:ln>
            <a:effectLst/>
          </p:spPr>
          <p:txBody>
            <a:bodyPr wrap="none">
              <a:spAutoFit/>
            </a:bodyPr>
            <a:lstStyle/>
            <a:p>
              <a:r>
                <a:rPr kumimoji="1" lang="en-US" altLang="zh-CN" sz="2800">
                  <a:solidFill>
                    <a:srgbClr val="333399"/>
                  </a:solidFill>
                  <a:latin typeface="Arial" charset="0"/>
                  <a:ea typeface="黑体" pitchFamily="2" charset="-122"/>
                  <a:sym typeface="Wingdings" pitchFamily="2" charset="2"/>
                </a:rPr>
                <a:t></a:t>
              </a:r>
            </a:p>
          </p:txBody>
        </p:sp>
      </p:grpSp>
      <p:grpSp>
        <p:nvGrpSpPr>
          <p:cNvPr id="218154" name="Group 42"/>
          <p:cNvGrpSpPr>
            <a:grpSpLocks/>
          </p:cNvGrpSpPr>
          <p:nvPr/>
        </p:nvGrpSpPr>
        <p:grpSpPr bwMode="auto">
          <a:xfrm>
            <a:off x="1085850" y="2425700"/>
            <a:ext cx="500063" cy="519113"/>
            <a:chOff x="806" y="3124"/>
            <a:chExt cx="287" cy="287"/>
          </a:xfrm>
        </p:grpSpPr>
        <p:sp>
          <p:nvSpPr>
            <p:cNvPr id="218155" name="Oval 43"/>
            <p:cNvSpPr>
              <a:spLocks noChangeArrowheads="1"/>
            </p:cNvSpPr>
            <p:nvPr/>
          </p:nvSpPr>
          <p:spPr bwMode="auto">
            <a:xfrm>
              <a:off x="864" y="3248"/>
              <a:ext cx="112" cy="120"/>
            </a:xfrm>
            <a:prstGeom prst="ellipse">
              <a:avLst/>
            </a:prstGeom>
            <a:solidFill>
              <a:schemeClr val="bg1"/>
            </a:solidFill>
            <a:ln w="9525">
              <a:noFill/>
              <a:round/>
              <a:headEnd/>
              <a:tailEnd/>
            </a:ln>
            <a:effectLst/>
          </p:spPr>
          <p:txBody>
            <a:bodyPr wrap="none" anchor="ctr"/>
            <a:lstStyle/>
            <a:p>
              <a:endParaRPr lang="zh-CN" altLang="en-US"/>
            </a:p>
          </p:txBody>
        </p:sp>
        <p:sp>
          <p:nvSpPr>
            <p:cNvPr id="218156" name="Text Box 44"/>
            <p:cNvSpPr txBox="1">
              <a:spLocks noChangeArrowheads="1"/>
            </p:cNvSpPr>
            <p:nvPr/>
          </p:nvSpPr>
          <p:spPr bwMode="auto">
            <a:xfrm>
              <a:off x="806" y="3124"/>
              <a:ext cx="287" cy="287"/>
            </a:xfrm>
            <a:prstGeom prst="rect">
              <a:avLst/>
            </a:prstGeom>
            <a:noFill/>
            <a:ln w="9525">
              <a:noFill/>
              <a:miter lim="800000"/>
              <a:headEnd/>
              <a:tailEnd/>
            </a:ln>
            <a:effectLst/>
          </p:spPr>
          <p:txBody>
            <a:bodyPr wrap="none">
              <a:spAutoFit/>
            </a:bodyPr>
            <a:lstStyle/>
            <a:p>
              <a:r>
                <a:rPr kumimoji="1" lang="en-US" altLang="zh-CN" sz="2800">
                  <a:solidFill>
                    <a:srgbClr val="333399"/>
                  </a:solidFill>
                  <a:latin typeface="Arial" charset="0"/>
                  <a:ea typeface="黑体" pitchFamily="2" charset="-122"/>
                  <a:sym typeface="Wingdings" pitchFamily="2" charset="2"/>
                </a:rPr>
                <a:t></a:t>
              </a:r>
            </a:p>
          </p:txBody>
        </p:sp>
      </p:grpSp>
      <p:grpSp>
        <p:nvGrpSpPr>
          <p:cNvPr id="218157" name="Group 45"/>
          <p:cNvGrpSpPr>
            <a:grpSpLocks/>
          </p:cNvGrpSpPr>
          <p:nvPr/>
        </p:nvGrpSpPr>
        <p:grpSpPr bwMode="auto">
          <a:xfrm>
            <a:off x="1127125" y="2671763"/>
            <a:ext cx="501650" cy="519112"/>
            <a:chOff x="806" y="3124"/>
            <a:chExt cx="286" cy="288"/>
          </a:xfrm>
        </p:grpSpPr>
        <p:sp>
          <p:nvSpPr>
            <p:cNvPr id="218158" name="Oval 46"/>
            <p:cNvSpPr>
              <a:spLocks noChangeArrowheads="1"/>
            </p:cNvSpPr>
            <p:nvPr/>
          </p:nvSpPr>
          <p:spPr bwMode="auto">
            <a:xfrm>
              <a:off x="864" y="3248"/>
              <a:ext cx="112" cy="120"/>
            </a:xfrm>
            <a:prstGeom prst="ellipse">
              <a:avLst/>
            </a:prstGeom>
            <a:solidFill>
              <a:schemeClr val="bg1"/>
            </a:solidFill>
            <a:ln w="9525">
              <a:noFill/>
              <a:round/>
              <a:headEnd/>
              <a:tailEnd/>
            </a:ln>
            <a:effectLst/>
          </p:spPr>
          <p:txBody>
            <a:bodyPr wrap="none" anchor="ctr"/>
            <a:lstStyle/>
            <a:p>
              <a:endParaRPr lang="zh-CN" altLang="en-US"/>
            </a:p>
          </p:txBody>
        </p:sp>
        <p:sp>
          <p:nvSpPr>
            <p:cNvPr id="218159" name="Text Box 47"/>
            <p:cNvSpPr txBox="1">
              <a:spLocks noChangeArrowheads="1"/>
            </p:cNvSpPr>
            <p:nvPr/>
          </p:nvSpPr>
          <p:spPr bwMode="auto">
            <a:xfrm>
              <a:off x="806" y="3124"/>
              <a:ext cx="286" cy="288"/>
            </a:xfrm>
            <a:prstGeom prst="rect">
              <a:avLst/>
            </a:prstGeom>
            <a:noFill/>
            <a:ln w="9525">
              <a:noFill/>
              <a:miter lim="800000"/>
              <a:headEnd/>
              <a:tailEnd/>
            </a:ln>
            <a:effectLst/>
          </p:spPr>
          <p:txBody>
            <a:bodyPr wrap="none">
              <a:spAutoFit/>
            </a:bodyPr>
            <a:lstStyle/>
            <a:p>
              <a:r>
                <a:rPr kumimoji="1" lang="en-US" altLang="zh-CN" sz="2800">
                  <a:solidFill>
                    <a:srgbClr val="333399"/>
                  </a:solidFill>
                  <a:latin typeface="Arial" charset="0"/>
                  <a:ea typeface="黑体" pitchFamily="2" charset="-122"/>
                  <a:sym typeface="Wingdings" pitchFamily="2" charset="2"/>
                </a:rPr>
                <a:t></a:t>
              </a:r>
            </a:p>
          </p:txBody>
        </p:sp>
      </p:grpSp>
      <p:grpSp>
        <p:nvGrpSpPr>
          <p:cNvPr id="218160" name="Group 48"/>
          <p:cNvGrpSpPr>
            <a:grpSpLocks/>
          </p:cNvGrpSpPr>
          <p:nvPr/>
        </p:nvGrpSpPr>
        <p:grpSpPr bwMode="auto">
          <a:xfrm>
            <a:off x="4267200" y="2671763"/>
            <a:ext cx="500063" cy="519112"/>
            <a:chOff x="805" y="3124"/>
            <a:chExt cx="287" cy="288"/>
          </a:xfrm>
        </p:grpSpPr>
        <p:sp>
          <p:nvSpPr>
            <p:cNvPr id="218161" name="Oval 49"/>
            <p:cNvSpPr>
              <a:spLocks noChangeArrowheads="1"/>
            </p:cNvSpPr>
            <p:nvPr/>
          </p:nvSpPr>
          <p:spPr bwMode="auto">
            <a:xfrm>
              <a:off x="864" y="3248"/>
              <a:ext cx="112" cy="120"/>
            </a:xfrm>
            <a:prstGeom prst="ellipse">
              <a:avLst/>
            </a:prstGeom>
            <a:solidFill>
              <a:schemeClr val="bg1"/>
            </a:solidFill>
            <a:ln w="9525">
              <a:noFill/>
              <a:round/>
              <a:headEnd/>
              <a:tailEnd/>
            </a:ln>
            <a:effectLst/>
          </p:spPr>
          <p:txBody>
            <a:bodyPr wrap="none" anchor="ctr"/>
            <a:lstStyle/>
            <a:p>
              <a:endParaRPr lang="zh-CN" altLang="en-US"/>
            </a:p>
          </p:txBody>
        </p:sp>
        <p:sp>
          <p:nvSpPr>
            <p:cNvPr id="218162" name="Text Box 50"/>
            <p:cNvSpPr txBox="1">
              <a:spLocks noChangeArrowheads="1"/>
            </p:cNvSpPr>
            <p:nvPr/>
          </p:nvSpPr>
          <p:spPr bwMode="auto">
            <a:xfrm>
              <a:off x="805" y="3124"/>
              <a:ext cx="287" cy="288"/>
            </a:xfrm>
            <a:prstGeom prst="rect">
              <a:avLst/>
            </a:prstGeom>
            <a:noFill/>
            <a:ln w="9525">
              <a:noFill/>
              <a:miter lim="800000"/>
              <a:headEnd/>
              <a:tailEnd/>
            </a:ln>
            <a:effectLst/>
          </p:spPr>
          <p:txBody>
            <a:bodyPr wrap="none">
              <a:spAutoFit/>
            </a:bodyPr>
            <a:lstStyle/>
            <a:p>
              <a:r>
                <a:rPr kumimoji="1" lang="en-US" altLang="zh-CN" sz="2800">
                  <a:solidFill>
                    <a:srgbClr val="333399"/>
                  </a:solidFill>
                  <a:latin typeface="Arial" charset="0"/>
                  <a:ea typeface="黑体" pitchFamily="2" charset="-122"/>
                  <a:sym typeface="Wingdings" pitchFamily="2" charset="2"/>
                </a:rPr>
                <a:t></a:t>
              </a:r>
            </a:p>
          </p:txBody>
        </p:sp>
      </p:grpSp>
      <p:grpSp>
        <p:nvGrpSpPr>
          <p:cNvPr id="218163" name="Group 51"/>
          <p:cNvGrpSpPr>
            <a:grpSpLocks/>
          </p:cNvGrpSpPr>
          <p:nvPr/>
        </p:nvGrpSpPr>
        <p:grpSpPr bwMode="auto">
          <a:xfrm>
            <a:off x="2900363" y="4629150"/>
            <a:ext cx="501650" cy="519113"/>
            <a:chOff x="806" y="3124"/>
            <a:chExt cx="286" cy="287"/>
          </a:xfrm>
        </p:grpSpPr>
        <p:sp>
          <p:nvSpPr>
            <p:cNvPr id="218164" name="Oval 52"/>
            <p:cNvSpPr>
              <a:spLocks noChangeArrowheads="1"/>
            </p:cNvSpPr>
            <p:nvPr/>
          </p:nvSpPr>
          <p:spPr bwMode="auto">
            <a:xfrm>
              <a:off x="864" y="3248"/>
              <a:ext cx="112" cy="120"/>
            </a:xfrm>
            <a:prstGeom prst="ellipse">
              <a:avLst/>
            </a:prstGeom>
            <a:solidFill>
              <a:schemeClr val="bg1"/>
            </a:solidFill>
            <a:ln w="9525">
              <a:noFill/>
              <a:round/>
              <a:headEnd/>
              <a:tailEnd/>
            </a:ln>
            <a:effectLst/>
          </p:spPr>
          <p:txBody>
            <a:bodyPr wrap="none" anchor="ctr"/>
            <a:lstStyle/>
            <a:p>
              <a:endParaRPr lang="zh-CN" altLang="en-US"/>
            </a:p>
          </p:txBody>
        </p:sp>
        <p:sp>
          <p:nvSpPr>
            <p:cNvPr id="218165" name="Text Box 53"/>
            <p:cNvSpPr txBox="1">
              <a:spLocks noChangeArrowheads="1"/>
            </p:cNvSpPr>
            <p:nvPr/>
          </p:nvSpPr>
          <p:spPr bwMode="auto">
            <a:xfrm>
              <a:off x="806" y="3124"/>
              <a:ext cx="286" cy="287"/>
            </a:xfrm>
            <a:prstGeom prst="rect">
              <a:avLst/>
            </a:prstGeom>
            <a:noFill/>
            <a:ln w="9525">
              <a:noFill/>
              <a:miter lim="800000"/>
              <a:headEnd/>
              <a:tailEnd/>
            </a:ln>
            <a:effectLst/>
          </p:spPr>
          <p:txBody>
            <a:bodyPr wrap="none">
              <a:spAutoFit/>
            </a:bodyPr>
            <a:lstStyle/>
            <a:p>
              <a:r>
                <a:rPr kumimoji="1" lang="en-US" altLang="zh-CN" sz="2800">
                  <a:solidFill>
                    <a:srgbClr val="333399"/>
                  </a:solidFill>
                  <a:latin typeface="Arial" charset="0"/>
                  <a:ea typeface="黑体" pitchFamily="2" charset="-122"/>
                  <a:sym typeface="Wingdings" pitchFamily="2" charset="2"/>
                </a:rPr>
                <a:t></a:t>
              </a:r>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218130"/>
                                        </p:tgtEl>
                                        <p:attrNameLst>
                                          <p:attrName>style.visibility</p:attrName>
                                        </p:attrNameLst>
                                      </p:cBhvr>
                                      <p:to>
                                        <p:strVal val="visible"/>
                                      </p:to>
                                    </p:set>
                                    <p:animEffect transition="in" filter="wipe(left)">
                                      <p:cBhvr>
                                        <p:cTn id="7" dur="1000"/>
                                        <p:tgtEl>
                                          <p:spTgt spid="218130"/>
                                        </p:tgtEl>
                                      </p:cBhvr>
                                    </p:animEffect>
                                  </p:childTnLst>
                                </p:cTn>
                              </p:par>
                            </p:childTnLst>
                          </p:cTn>
                        </p:par>
                        <p:par>
                          <p:cTn id="8" fill="hold">
                            <p:stCondLst>
                              <p:cond delay="1500"/>
                            </p:stCondLst>
                            <p:childTnLst>
                              <p:par>
                                <p:cTn id="9" presetID="22" presetClass="entr" presetSubtype="8" fill="hold" nodeType="afterEffect">
                                  <p:stCondLst>
                                    <p:cond delay="500"/>
                                  </p:stCondLst>
                                  <p:childTnLst>
                                    <p:set>
                                      <p:cBhvr>
                                        <p:cTn id="10" dur="1" fill="hold">
                                          <p:stCondLst>
                                            <p:cond delay="0"/>
                                          </p:stCondLst>
                                        </p:cTn>
                                        <p:tgtEl>
                                          <p:spTgt spid="218136"/>
                                        </p:tgtEl>
                                        <p:attrNameLst>
                                          <p:attrName>style.visibility</p:attrName>
                                        </p:attrNameLst>
                                      </p:cBhvr>
                                      <p:to>
                                        <p:strVal val="visible"/>
                                      </p:to>
                                    </p:set>
                                    <p:animEffect transition="in" filter="wipe(left)">
                                      <p:cBhvr>
                                        <p:cTn id="11" dur="1000"/>
                                        <p:tgtEl>
                                          <p:spTgt spid="218136"/>
                                        </p:tgtEl>
                                      </p:cBhvr>
                                    </p:animEffect>
                                  </p:childTnLst>
                                </p:cTn>
                              </p:par>
                            </p:childTnLst>
                          </p:cTn>
                        </p:par>
                        <p:par>
                          <p:cTn id="12" fill="hold">
                            <p:stCondLst>
                              <p:cond delay="3000"/>
                            </p:stCondLst>
                            <p:childTnLst>
                              <p:par>
                                <p:cTn id="13" presetID="22" presetClass="entr" presetSubtype="1" fill="hold" nodeType="afterEffect">
                                  <p:stCondLst>
                                    <p:cond delay="500"/>
                                  </p:stCondLst>
                                  <p:childTnLst>
                                    <p:set>
                                      <p:cBhvr>
                                        <p:cTn id="14" dur="1" fill="hold">
                                          <p:stCondLst>
                                            <p:cond delay="0"/>
                                          </p:stCondLst>
                                        </p:cTn>
                                        <p:tgtEl>
                                          <p:spTgt spid="218133"/>
                                        </p:tgtEl>
                                        <p:attrNameLst>
                                          <p:attrName>style.visibility</p:attrName>
                                        </p:attrNameLst>
                                      </p:cBhvr>
                                      <p:to>
                                        <p:strVal val="visible"/>
                                      </p:to>
                                    </p:set>
                                    <p:animEffect transition="in" filter="wipe(up)">
                                      <p:cBhvr>
                                        <p:cTn id="15" dur="1000"/>
                                        <p:tgtEl>
                                          <p:spTgt spid="218133"/>
                                        </p:tgtEl>
                                      </p:cBhvr>
                                    </p:animEffect>
                                  </p:childTnLst>
                                </p:cTn>
                              </p:par>
                            </p:childTnLst>
                          </p:cTn>
                        </p:par>
                        <p:par>
                          <p:cTn id="16" fill="hold">
                            <p:stCondLst>
                              <p:cond delay="4500"/>
                            </p:stCondLst>
                            <p:childTnLst>
                              <p:par>
                                <p:cTn id="17" presetID="22" presetClass="entr" presetSubtype="1" fill="hold" nodeType="afterEffect">
                                  <p:stCondLst>
                                    <p:cond delay="500"/>
                                  </p:stCondLst>
                                  <p:childTnLst>
                                    <p:set>
                                      <p:cBhvr>
                                        <p:cTn id="18" dur="1" fill="hold">
                                          <p:stCondLst>
                                            <p:cond delay="0"/>
                                          </p:stCondLst>
                                        </p:cTn>
                                        <p:tgtEl>
                                          <p:spTgt spid="218145"/>
                                        </p:tgtEl>
                                        <p:attrNameLst>
                                          <p:attrName>style.visibility</p:attrName>
                                        </p:attrNameLst>
                                      </p:cBhvr>
                                      <p:to>
                                        <p:strVal val="visible"/>
                                      </p:to>
                                    </p:set>
                                    <p:animEffect transition="in" filter="wipe(up)">
                                      <p:cBhvr>
                                        <p:cTn id="19" dur="1000"/>
                                        <p:tgtEl>
                                          <p:spTgt spid="218145"/>
                                        </p:tgtEl>
                                      </p:cBhvr>
                                    </p:animEffect>
                                  </p:childTnLst>
                                </p:cTn>
                              </p:par>
                            </p:childTnLst>
                          </p:cTn>
                        </p:par>
                        <p:par>
                          <p:cTn id="20" fill="hold">
                            <p:stCondLst>
                              <p:cond delay="6000"/>
                            </p:stCondLst>
                            <p:childTnLst>
                              <p:par>
                                <p:cTn id="21" presetID="22" presetClass="entr" presetSubtype="4" fill="hold" nodeType="afterEffect">
                                  <p:stCondLst>
                                    <p:cond delay="500"/>
                                  </p:stCondLst>
                                  <p:childTnLst>
                                    <p:set>
                                      <p:cBhvr>
                                        <p:cTn id="22" dur="1" fill="hold">
                                          <p:stCondLst>
                                            <p:cond delay="0"/>
                                          </p:stCondLst>
                                        </p:cTn>
                                        <p:tgtEl>
                                          <p:spTgt spid="218142"/>
                                        </p:tgtEl>
                                        <p:attrNameLst>
                                          <p:attrName>style.visibility</p:attrName>
                                        </p:attrNameLst>
                                      </p:cBhvr>
                                      <p:to>
                                        <p:strVal val="visible"/>
                                      </p:to>
                                    </p:set>
                                    <p:animEffect transition="in" filter="wipe(down)">
                                      <p:cBhvr>
                                        <p:cTn id="23" dur="1000"/>
                                        <p:tgtEl>
                                          <p:spTgt spid="218142"/>
                                        </p:tgtEl>
                                      </p:cBhvr>
                                    </p:animEffect>
                                  </p:childTnLst>
                                </p:cTn>
                              </p:par>
                            </p:childTnLst>
                          </p:cTn>
                        </p:par>
                        <p:par>
                          <p:cTn id="24" fill="hold">
                            <p:stCondLst>
                              <p:cond delay="7500"/>
                            </p:stCondLst>
                            <p:childTnLst>
                              <p:par>
                                <p:cTn id="25" presetID="22" presetClass="entr" presetSubtype="8" fill="hold" nodeType="afterEffect">
                                  <p:stCondLst>
                                    <p:cond delay="500"/>
                                  </p:stCondLst>
                                  <p:childTnLst>
                                    <p:set>
                                      <p:cBhvr>
                                        <p:cTn id="26" dur="1" fill="hold">
                                          <p:stCondLst>
                                            <p:cond delay="0"/>
                                          </p:stCondLst>
                                        </p:cTn>
                                        <p:tgtEl>
                                          <p:spTgt spid="218139"/>
                                        </p:tgtEl>
                                        <p:attrNameLst>
                                          <p:attrName>style.visibility</p:attrName>
                                        </p:attrNameLst>
                                      </p:cBhvr>
                                      <p:to>
                                        <p:strVal val="visible"/>
                                      </p:to>
                                    </p:set>
                                    <p:animEffect transition="in" filter="wipe(left)">
                                      <p:cBhvr>
                                        <p:cTn id="27" dur="1000"/>
                                        <p:tgtEl>
                                          <p:spTgt spid="218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p:cNvSpPr>
            <a:spLocks noGrp="1" noChangeArrowheads="1"/>
          </p:cNvSpPr>
          <p:nvPr>
            <p:ph idx="1"/>
          </p:nvPr>
        </p:nvSpPr>
        <p:spPr/>
        <p:txBody>
          <a:bodyPr/>
          <a:lstStyle/>
          <a:p>
            <a:pPr>
              <a:buFont typeface="Wingdings" pitchFamily="2" charset="2"/>
              <a:buNone/>
            </a:pPr>
            <a:r>
              <a:rPr lang="en-US" altLang="zh-CN"/>
              <a:t>5.1 Web</a:t>
            </a:r>
            <a:r>
              <a:rPr lang="zh-CN" altLang="en-US"/>
              <a:t>服务基本概念</a:t>
            </a:r>
          </a:p>
          <a:p>
            <a:pPr>
              <a:buFont typeface="Wingdings" pitchFamily="2" charset="2"/>
              <a:buNone/>
            </a:pPr>
            <a:r>
              <a:rPr lang="en-US" altLang="zh-CN"/>
              <a:t>5.2 Apache</a:t>
            </a:r>
            <a:r>
              <a:rPr lang="zh-CN" altLang="en-US"/>
              <a:t>服务器</a:t>
            </a:r>
          </a:p>
          <a:p>
            <a:pPr>
              <a:buFont typeface="Wingdings" pitchFamily="2" charset="2"/>
              <a:buNone/>
            </a:pPr>
            <a:r>
              <a:rPr lang="en-US" altLang="zh-CN">
                <a:solidFill>
                  <a:schemeClr val="folHlink"/>
                </a:solidFill>
              </a:rPr>
              <a:t>5.3 Apache</a:t>
            </a:r>
            <a:r>
              <a:rPr lang="zh-CN" altLang="en-US">
                <a:solidFill>
                  <a:schemeClr val="folHlink"/>
                </a:solidFill>
              </a:rPr>
              <a:t>图形配置工具</a:t>
            </a:r>
          </a:p>
          <a:p>
            <a:pPr>
              <a:buFont typeface="Wingdings" pitchFamily="2" charset="2"/>
              <a:buNone/>
            </a:pPr>
            <a:r>
              <a:rPr lang="en-US" altLang="zh-CN"/>
              <a:t>5.4 Apache</a:t>
            </a:r>
            <a:r>
              <a:rPr lang="zh-CN" altLang="en-US"/>
              <a:t>的配置文件</a:t>
            </a:r>
          </a:p>
          <a:p>
            <a:pPr>
              <a:buFont typeface="Wingdings" pitchFamily="2" charset="2"/>
              <a:buNone/>
            </a:pPr>
            <a:endParaRPr lang="en-US" altLang="zh-CN"/>
          </a:p>
        </p:txBody>
      </p:sp>
      <p:sp>
        <p:nvSpPr>
          <p:cNvPr id="151554" name="Rectangle 2"/>
          <p:cNvSpPr>
            <a:spLocks noGrp="1" noChangeArrowheads="1"/>
          </p:cNvSpPr>
          <p:nvPr>
            <p:ph type="title"/>
          </p:nvPr>
        </p:nvSpPr>
        <p:spPr/>
        <p:txBody>
          <a:bodyPr/>
          <a:lstStyle/>
          <a:p>
            <a:r>
              <a:rPr lang="zh-CN" altLang="en-US" sz="4200"/>
              <a:t>第</a:t>
            </a:r>
            <a:r>
              <a:rPr lang="en-US" altLang="zh-CN" sz="4200"/>
              <a:t>5</a:t>
            </a:r>
            <a:r>
              <a:rPr lang="zh-CN" altLang="en-US" sz="4200"/>
              <a:t>章 </a:t>
            </a:r>
            <a:r>
              <a:rPr lang="en-US" altLang="zh-CN" sz="4200"/>
              <a:t>Web</a:t>
            </a:r>
            <a:r>
              <a:rPr lang="zh-CN" altLang="en-US" sz="4200"/>
              <a:t>服务器的配置与应用</a:t>
            </a:r>
          </a:p>
        </p:txBody>
      </p:sp>
    </p:spTree>
  </p:cSld>
  <p:clrMapOvr>
    <a:masterClrMapping/>
  </p:clrMapOvr>
  <p:transition spd="slow">
    <p:pull dir="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ltLang="zh-CN" sz="4200" dirty="0" smtClean="0"/>
              <a:t>Web</a:t>
            </a:r>
            <a:r>
              <a:rPr lang="zh-CN" altLang="en-US" sz="4200" dirty="0"/>
              <a:t>服务器的配置与应用</a:t>
            </a:r>
          </a:p>
        </p:txBody>
      </p:sp>
      <p:sp>
        <p:nvSpPr>
          <p:cNvPr id="149507" name="Rectangle 3"/>
          <p:cNvSpPr>
            <a:spLocks noGrp="1" noChangeArrowheads="1"/>
          </p:cNvSpPr>
          <p:nvPr>
            <p:ph type="body" idx="1"/>
          </p:nvPr>
        </p:nvSpPr>
        <p:spPr>
          <a:xfrm>
            <a:off x="3922713" y="2931712"/>
            <a:ext cx="4572000" cy="3211932"/>
          </a:xfrm>
        </p:spPr>
        <p:txBody>
          <a:bodyPr>
            <a:normAutofit/>
          </a:bodyPr>
          <a:lstStyle/>
          <a:p>
            <a:pPr>
              <a:buFont typeface="Arial" pitchFamily="34" charset="0"/>
              <a:buChar char="•"/>
            </a:pPr>
            <a:r>
              <a:rPr lang="en-US" altLang="zh-CN" dirty="0" smtClean="0"/>
              <a:t>Web</a:t>
            </a:r>
            <a:r>
              <a:rPr lang="zh-CN" altLang="en-US" dirty="0"/>
              <a:t>服务基本概念</a:t>
            </a:r>
          </a:p>
          <a:p>
            <a:pPr>
              <a:buFont typeface="Arial" pitchFamily="34" charset="0"/>
              <a:buChar char="•"/>
            </a:pPr>
            <a:r>
              <a:rPr lang="en-US" altLang="zh-CN" dirty="0" smtClean="0"/>
              <a:t>Apache</a:t>
            </a:r>
            <a:r>
              <a:rPr lang="zh-CN" altLang="en-US" dirty="0"/>
              <a:t>服务器</a:t>
            </a:r>
          </a:p>
          <a:p>
            <a:pPr>
              <a:buFont typeface="Arial" pitchFamily="34" charset="0"/>
              <a:buChar char="•"/>
            </a:pPr>
            <a:r>
              <a:rPr lang="en-US" altLang="zh-CN" dirty="0" smtClean="0">
                <a:solidFill>
                  <a:schemeClr val="folHlink"/>
                </a:solidFill>
              </a:rPr>
              <a:t>Apache</a:t>
            </a:r>
            <a:r>
              <a:rPr lang="zh-CN" altLang="en-US" dirty="0" smtClean="0">
                <a:solidFill>
                  <a:schemeClr val="folHlink"/>
                </a:solidFill>
              </a:rPr>
              <a:t>图形配置工具</a:t>
            </a:r>
          </a:p>
          <a:p>
            <a:pPr>
              <a:buFont typeface="Arial" pitchFamily="34" charset="0"/>
              <a:buChar char="•"/>
            </a:pPr>
            <a:r>
              <a:rPr lang="en-US" altLang="zh-CN" dirty="0" smtClean="0"/>
              <a:t>Apache</a:t>
            </a:r>
            <a:r>
              <a:rPr lang="zh-CN" altLang="en-US" dirty="0"/>
              <a:t>的配置文件</a:t>
            </a:r>
          </a:p>
          <a:p>
            <a:pPr>
              <a:buFont typeface="Wingdings" pitchFamily="2" charset="2"/>
              <a:buNone/>
            </a:pPr>
            <a:endParaRPr lang="en-US" altLang="zh-CN" dirty="0"/>
          </a:p>
        </p:txBody>
      </p:sp>
    </p:spTree>
  </p:cSld>
  <p:clrMapOvr>
    <a:masterClrMapping/>
  </p:clrMapOvr>
  <p:transition spd="slow">
    <p:pull dir="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3"/>
          <p:cNvSpPr>
            <a:spLocks noGrp="1" noChangeArrowheads="1"/>
          </p:cNvSpPr>
          <p:nvPr>
            <p:ph idx="1"/>
          </p:nvPr>
        </p:nvSpPr>
        <p:spPr/>
        <p:txBody>
          <a:bodyPr/>
          <a:lstStyle/>
          <a:p>
            <a:pPr>
              <a:lnSpc>
                <a:spcPct val="90000"/>
              </a:lnSpc>
            </a:pPr>
            <a:r>
              <a:rPr lang="zh-CN"/>
              <a:t>完成</a:t>
            </a:r>
            <a:r>
              <a:rPr lang="zh-CN" altLang="zh-CN"/>
              <a:t>Apache</a:t>
            </a:r>
            <a:r>
              <a:rPr lang="zh-CN"/>
              <a:t>简单的配置</a:t>
            </a:r>
          </a:p>
          <a:p>
            <a:pPr>
              <a:lnSpc>
                <a:spcPct val="90000"/>
              </a:lnSpc>
            </a:pPr>
            <a:r>
              <a:rPr lang="zh-CN">
                <a:latin typeface="Arial"/>
              </a:rPr>
              <a:t>“</a:t>
            </a:r>
            <a:r>
              <a:rPr lang="zh-CN"/>
              <a:t>系统</a:t>
            </a:r>
            <a:r>
              <a:rPr lang="zh-CN">
                <a:latin typeface="Arial"/>
              </a:rPr>
              <a:t>”</a:t>
            </a:r>
            <a:r>
              <a:rPr lang="zh-CN" altLang="zh-CN"/>
              <a:t>|</a:t>
            </a:r>
            <a:r>
              <a:rPr lang="zh-CN" altLang="zh-CN">
                <a:latin typeface="Arial"/>
              </a:rPr>
              <a:t>“</a:t>
            </a:r>
            <a:r>
              <a:rPr lang="zh-CN"/>
              <a:t>管理</a:t>
            </a:r>
            <a:r>
              <a:rPr lang="zh-CN">
                <a:latin typeface="Arial"/>
              </a:rPr>
              <a:t>”</a:t>
            </a:r>
            <a:r>
              <a:rPr lang="zh-CN" altLang="zh-CN"/>
              <a:t>|</a:t>
            </a:r>
            <a:r>
              <a:rPr lang="zh-CN" altLang="zh-CN">
                <a:latin typeface="Arial"/>
              </a:rPr>
              <a:t>“</a:t>
            </a:r>
            <a:r>
              <a:rPr lang="zh-CN"/>
              <a:t>服务器设置</a:t>
            </a:r>
            <a:r>
              <a:rPr lang="zh-CN">
                <a:latin typeface="Arial"/>
              </a:rPr>
              <a:t>”</a:t>
            </a:r>
            <a:r>
              <a:rPr lang="zh-CN" altLang="zh-CN"/>
              <a:t>|</a:t>
            </a:r>
            <a:r>
              <a:rPr lang="zh-CN" altLang="zh-CN">
                <a:latin typeface="Arial"/>
              </a:rPr>
              <a:t>“</a:t>
            </a:r>
            <a:r>
              <a:rPr lang="zh-CN" altLang="zh-CN"/>
              <a:t>HTTP</a:t>
            </a:r>
            <a:r>
              <a:rPr lang="zh-CN" altLang="zh-CN">
                <a:latin typeface="Arial"/>
              </a:rPr>
              <a:t>”</a:t>
            </a:r>
            <a:r>
              <a:rPr lang="zh-CN"/>
              <a:t>启动图形配置管理工具</a:t>
            </a:r>
          </a:p>
          <a:p>
            <a:pPr>
              <a:lnSpc>
                <a:spcPct val="90000"/>
              </a:lnSpc>
            </a:pPr>
            <a:r>
              <a:rPr lang="zh-CN" altLang="zh-CN"/>
              <a:t>HTTP</a:t>
            </a:r>
            <a:r>
              <a:rPr lang="zh-CN"/>
              <a:t>服务器图形配置工具包括：</a:t>
            </a:r>
          </a:p>
          <a:p>
            <a:pPr lvl="1">
              <a:lnSpc>
                <a:spcPct val="90000"/>
              </a:lnSpc>
            </a:pPr>
            <a:r>
              <a:rPr lang="zh-CN"/>
              <a:t>主（</a:t>
            </a:r>
            <a:r>
              <a:rPr lang="zh-CN" altLang="zh-CN"/>
              <a:t>Main</a:t>
            </a:r>
            <a:r>
              <a:rPr lang="zh-CN"/>
              <a:t>）</a:t>
            </a:r>
          </a:p>
          <a:p>
            <a:pPr lvl="1">
              <a:lnSpc>
                <a:spcPct val="90000"/>
              </a:lnSpc>
            </a:pPr>
            <a:r>
              <a:rPr lang="zh-CN"/>
              <a:t>虚拟主机（</a:t>
            </a:r>
            <a:r>
              <a:rPr lang="zh-CN" altLang="zh-CN"/>
              <a:t>Virtual Hosts</a:t>
            </a:r>
            <a:r>
              <a:rPr lang="zh-CN"/>
              <a:t>）</a:t>
            </a:r>
          </a:p>
          <a:p>
            <a:pPr lvl="1">
              <a:lnSpc>
                <a:spcPct val="90000"/>
              </a:lnSpc>
            </a:pPr>
            <a:r>
              <a:rPr lang="zh-CN"/>
              <a:t>服务器（</a:t>
            </a:r>
            <a:r>
              <a:rPr lang="zh-CN" altLang="zh-CN"/>
              <a:t>Server</a:t>
            </a:r>
            <a:r>
              <a:rPr lang="zh-CN"/>
              <a:t>）</a:t>
            </a:r>
          </a:p>
          <a:p>
            <a:pPr lvl="1">
              <a:lnSpc>
                <a:spcPct val="90000"/>
              </a:lnSpc>
            </a:pPr>
            <a:r>
              <a:rPr lang="zh-CN"/>
              <a:t>调整性能（</a:t>
            </a:r>
            <a:r>
              <a:rPr lang="zh-CN" altLang="zh-CN"/>
              <a:t>Performance Tuning</a:t>
            </a:r>
            <a:r>
              <a:rPr lang="zh-CN"/>
              <a:t>）</a:t>
            </a:r>
            <a:endParaRPr lang="zh-CN" altLang="en-US"/>
          </a:p>
        </p:txBody>
      </p:sp>
      <p:sp>
        <p:nvSpPr>
          <p:cNvPr id="152578" name="Rectangle 2"/>
          <p:cNvSpPr>
            <a:spLocks noGrp="1" noChangeArrowheads="1"/>
          </p:cNvSpPr>
          <p:nvPr>
            <p:ph type="title"/>
          </p:nvPr>
        </p:nvSpPr>
        <p:spPr/>
        <p:txBody>
          <a:bodyPr/>
          <a:lstStyle/>
          <a:p>
            <a:r>
              <a:rPr lang="en-US" altLang="en-US"/>
              <a:t>5.3 Apache图形配置工具</a:t>
            </a:r>
            <a:endParaRPr lang="zh-CN" altLang="en-US"/>
          </a:p>
        </p:txBody>
      </p:sp>
    </p:spTree>
  </p:cSld>
  <p:clrMapOvr>
    <a:masterClrMapping/>
  </p:clrMapOvr>
  <p:transition spd="slow">
    <p:pull dir="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Rectangle 3"/>
          <p:cNvSpPr>
            <a:spLocks noGrp="1" noChangeArrowheads="1"/>
          </p:cNvSpPr>
          <p:nvPr>
            <p:ph idx="1"/>
          </p:nvPr>
        </p:nvSpPr>
        <p:spPr/>
        <p:txBody>
          <a:bodyPr/>
          <a:lstStyle/>
          <a:p>
            <a:r>
              <a:rPr lang="zh-CN" sz="2800"/>
              <a:t>服务器名</a:t>
            </a:r>
            <a:r>
              <a:rPr lang="zh-CN" altLang="zh-CN" sz="2000"/>
              <a:t>(Server Name)</a:t>
            </a:r>
          </a:p>
          <a:p>
            <a:r>
              <a:rPr lang="zh-CN" sz="2800"/>
              <a:t>网主电子邮件地址</a:t>
            </a:r>
            <a:r>
              <a:rPr lang="zh-CN" altLang="zh-CN" sz="2000"/>
              <a:t>(Webmaster email address)</a:t>
            </a:r>
          </a:p>
          <a:p>
            <a:r>
              <a:rPr lang="zh-CN" sz="2800"/>
              <a:t>访问端口</a:t>
            </a:r>
            <a:r>
              <a:rPr lang="zh-CN" altLang="zh-CN" sz="2000"/>
              <a:t>(port)</a:t>
            </a:r>
          </a:p>
          <a:p>
            <a:endParaRPr lang="en-US" altLang="zh-CN"/>
          </a:p>
        </p:txBody>
      </p:sp>
      <p:sp>
        <p:nvSpPr>
          <p:cNvPr id="169986" name="Rectangle 2"/>
          <p:cNvSpPr>
            <a:spLocks noGrp="1" noChangeArrowheads="1"/>
          </p:cNvSpPr>
          <p:nvPr>
            <p:ph type="title"/>
          </p:nvPr>
        </p:nvSpPr>
        <p:spPr/>
        <p:txBody>
          <a:bodyPr/>
          <a:lstStyle/>
          <a:p>
            <a:r>
              <a:rPr lang="zh-CN"/>
              <a:t>服务器基本配置 </a:t>
            </a:r>
            <a:endParaRPr lang="zh-CN" altLang="en-US"/>
          </a:p>
        </p:txBody>
      </p:sp>
      <p:pic>
        <p:nvPicPr>
          <p:cNvPr id="169988" name="Picture 4" descr="http02"/>
          <p:cNvPicPr>
            <a:picLocks noChangeAspect="1" noChangeArrowheads="1"/>
          </p:cNvPicPr>
          <p:nvPr/>
        </p:nvPicPr>
        <p:blipFill>
          <a:blip r:embed="rId2"/>
          <a:srcRect/>
          <a:stretch>
            <a:fillRect/>
          </a:stretch>
        </p:blipFill>
        <p:spPr bwMode="auto">
          <a:xfrm>
            <a:off x="1331913" y="4005263"/>
            <a:ext cx="3024187" cy="1965325"/>
          </a:xfrm>
          <a:prstGeom prst="rect">
            <a:avLst/>
          </a:prstGeom>
          <a:noFill/>
          <a:ln w="9525">
            <a:noFill/>
            <a:miter lim="800000"/>
            <a:headEnd/>
            <a:tailEnd/>
          </a:ln>
        </p:spPr>
      </p:pic>
      <p:pic>
        <p:nvPicPr>
          <p:cNvPr id="169989" name="Picture 5" descr="http01"/>
          <p:cNvPicPr>
            <a:picLocks noChangeAspect="1" noChangeArrowheads="1"/>
          </p:cNvPicPr>
          <p:nvPr/>
        </p:nvPicPr>
        <p:blipFill>
          <a:blip r:embed="rId3"/>
          <a:srcRect/>
          <a:stretch>
            <a:fillRect/>
          </a:stretch>
        </p:blipFill>
        <p:spPr bwMode="auto">
          <a:xfrm>
            <a:off x="4714875" y="3141663"/>
            <a:ext cx="3529013" cy="3440112"/>
          </a:xfrm>
          <a:prstGeom prst="rect">
            <a:avLst/>
          </a:prstGeom>
          <a:noFill/>
          <a:ln w="9525">
            <a:solidFill>
              <a:schemeClr val="tx1"/>
            </a:solidFill>
            <a:miter lim="800000"/>
            <a:headEnd/>
            <a:tailEnd/>
          </a:ln>
        </p:spPr>
      </p:pic>
    </p:spTree>
  </p:cSld>
  <p:clrMapOvr>
    <a:masterClrMapping/>
  </p:clrMapOvr>
  <p:transition spd="slow">
    <p:pull dir="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7" name="Rectangle 3"/>
          <p:cNvSpPr>
            <a:spLocks noGrp="1" noChangeArrowheads="1"/>
          </p:cNvSpPr>
          <p:nvPr>
            <p:ph idx="1"/>
          </p:nvPr>
        </p:nvSpPr>
        <p:spPr/>
        <p:txBody>
          <a:bodyPr/>
          <a:lstStyle/>
          <a:p>
            <a:r>
              <a:rPr lang="zh-CN" sz="2800"/>
              <a:t>服务器名</a:t>
            </a:r>
            <a:r>
              <a:rPr lang="zh-CN" altLang="zh-CN" sz="2000"/>
              <a:t>(Server Name)</a:t>
            </a:r>
          </a:p>
          <a:p>
            <a:r>
              <a:rPr lang="zh-CN" sz="2800"/>
              <a:t>网主电子邮件地址</a:t>
            </a:r>
            <a:r>
              <a:rPr lang="zh-CN" altLang="zh-CN" sz="2000"/>
              <a:t>(Webmaster email address)</a:t>
            </a:r>
          </a:p>
          <a:p>
            <a:r>
              <a:rPr lang="zh-CN" sz="2800"/>
              <a:t>访问端口</a:t>
            </a:r>
            <a:r>
              <a:rPr lang="zh-CN" altLang="zh-CN" sz="2000"/>
              <a:t>(port)</a:t>
            </a:r>
          </a:p>
          <a:p>
            <a:endParaRPr lang="en-US" altLang="zh-CN"/>
          </a:p>
        </p:txBody>
      </p:sp>
      <p:sp>
        <p:nvSpPr>
          <p:cNvPr id="282626" name="Rectangle 2"/>
          <p:cNvSpPr>
            <a:spLocks noGrp="1" noChangeArrowheads="1"/>
          </p:cNvSpPr>
          <p:nvPr>
            <p:ph type="title"/>
          </p:nvPr>
        </p:nvSpPr>
        <p:spPr/>
        <p:txBody>
          <a:bodyPr/>
          <a:lstStyle/>
          <a:p>
            <a:r>
              <a:rPr lang="zh-CN"/>
              <a:t>服务器基本配置 </a:t>
            </a:r>
            <a:endParaRPr lang="zh-CN" altLang="en-US"/>
          </a:p>
        </p:txBody>
      </p:sp>
      <p:pic>
        <p:nvPicPr>
          <p:cNvPr id="282628" name="Picture 4" descr="http02"/>
          <p:cNvPicPr>
            <a:picLocks noChangeAspect="1" noChangeArrowheads="1"/>
          </p:cNvPicPr>
          <p:nvPr/>
        </p:nvPicPr>
        <p:blipFill>
          <a:blip r:embed="rId2"/>
          <a:srcRect/>
          <a:stretch>
            <a:fillRect/>
          </a:stretch>
        </p:blipFill>
        <p:spPr bwMode="auto">
          <a:xfrm>
            <a:off x="1331913" y="4005263"/>
            <a:ext cx="3024187" cy="1965325"/>
          </a:xfrm>
          <a:prstGeom prst="rect">
            <a:avLst/>
          </a:prstGeom>
          <a:noFill/>
          <a:ln w="9525">
            <a:noFill/>
            <a:miter lim="800000"/>
            <a:headEnd/>
            <a:tailEnd/>
          </a:ln>
        </p:spPr>
      </p:pic>
      <p:pic>
        <p:nvPicPr>
          <p:cNvPr id="282629" name="Picture 5" descr="http01"/>
          <p:cNvPicPr>
            <a:picLocks noChangeAspect="1" noChangeArrowheads="1"/>
          </p:cNvPicPr>
          <p:nvPr/>
        </p:nvPicPr>
        <p:blipFill>
          <a:blip r:embed="rId3"/>
          <a:srcRect/>
          <a:stretch>
            <a:fillRect/>
          </a:stretch>
        </p:blipFill>
        <p:spPr bwMode="auto">
          <a:xfrm>
            <a:off x="4714875" y="3141663"/>
            <a:ext cx="3529013" cy="3440112"/>
          </a:xfrm>
          <a:prstGeom prst="rect">
            <a:avLst/>
          </a:prstGeom>
          <a:noFill/>
          <a:ln w="9525">
            <a:solidFill>
              <a:schemeClr val="tx1"/>
            </a:solidFill>
            <a:miter lim="800000"/>
            <a:headEnd/>
            <a:tailEnd/>
          </a:ln>
        </p:spPr>
      </p:pic>
      <p:sp>
        <p:nvSpPr>
          <p:cNvPr id="282630" name="AutoShape 6"/>
          <p:cNvSpPr>
            <a:spLocks noChangeArrowheads="1"/>
          </p:cNvSpPr>
          <p:nvPr/>
        </p:nvSpPr>
        <p:spPr bwMode="auto">
          <a:xfrm>
            <a:off x="395288" y="0"/>
            <a:ext cx="8748712" cy="1944688"/>
          </a:xfrm>
          <a:prstGeom prst="wedgeRectCallout">
            <a:avLst>
              <a:gd name="adj1" fmla="val 11532"/>
              <a:gd name="adj2" fmla="val 156366"/>
            </a:avLst>
          </a:prstGeom>
          <a:solidFill>
            <a:schemeClr val="bg1"/>
          </a:solidFill>
          <a:ln w="28575">
            <a:solidFill>
              <a:schemeClr val="hlink"/>
            </a:solidFill>
            <a:miter lim="800000"/>
            <a:headEnd/>
            <a:tailEnd/>
          </a:ln>
          <a:effectLst/>
        </p:spPr>
        <p:txBody>
          <a:bodyPr/>
          <a:lstStyle/>
          <a:p>
            <a:r>
              <a:rPr lang="zh-CN" altLang="en-US" sz="2400"/>
              <a:t>服务器名是一个完全符合域名命名规则的名字，应与主配置文件</a:t>
            </a:r>
            <a:r>
              <a:rPr lang="en-US" altLang="zh-CN" sz="2400"/>
              <a:t>/etc/httpd.conf</a:t>
            </a:r>
            <a:r>
              <a:rPr lang="zh-CN" altLang="en-US" sz="2400"/>
              <a:t>中的</a:t>
            </a:r>
            <a:r>
              <a:rPr lang="en-US" altLang="zh-CN" sz="2400"/>
              <a:t>ServerName</a:t>
            </a:r>
            <a:r>
              <a:rPr lang="zh-CN" altLang="en-US" sz="2400"/>
              <a:t>指令对应。是</a:t>
            </a:r>
            <a:r>
              <a:rPr lang="en-US" altLang="zh-CN" sz="2400"/>
              <a:t>Web</a:t>
            </a:r>
            <a:r>
              <a:rPr lang="zh-CN" altLang="en-US" sz="2400"/>
              <a:t>服务器的主机名，用户创建重定向</a:t>
            </a:r>
            <a:r>
              <a:rPr lang="en-US" altLang="zh-CN" sz="2400"/>
              <a:t>url</a:t>
            </a:r>
            <a:r>
              <a:rPr lang="zh-CN" altLang="en-US" sz="2400"/>
              <a:t>地址，若不指定服务器名，则</a:t>
            </a:r>
            <a:r>
              <a:rPr lang="en-US" altLang="zh-CN" sz="2400"/>
              <a:t>Web</a:t>
            </a:r>
            <a:r>
              <a:rPr lang="zh-CN" altLang="en-US" sz="2400"/>
              <a:t>服务器使用从系统获得的</a:t>
            </a:r>
            <a:r>
              <a:rPr lang="en-US" altLang="zh-CN" sz="2400"/>
              <a:t>IP</a:t>
            </a:r>
            <a:r>
              <a:rPr lang="zh-CN" altLang="en-US" sz="2400"/>
              <a:t>地址表示</a:t>
            </a:r>
            <a:r>
              <a:rPr lang="en-US" altLang="zh-CN" sz="2400"/>
              <a:t>Web</a:t>
            </a:r>
            <a:r>
              <a:rPr lang="zh-CN" altLang="en-US" sz="2400"/>
              <a:t>服务器。该名字不一定必须是服务器计算机的</a:t>
            </a:r>
            <a:r>
              <a:rPr lang="en-US" altLang="zh-CN" sz="2400"/>
              <a:t>IP</a:t>
            </a:r>
            <a:r>
              <a:rPr lang="zh-CN" altLang="en-US" sz="2400"/>
              <a:t>地址所对应的域名。</a:t>
            </a:r>
          </a:p>
        </p:txBody>
      </p:sp>
      <p:sp>
        <p:nvSpPr>
          <p:cNvPr id="282631" name="Line 7"/>
          <p:cNvSpPr>
            <a:spLocks noChangeShapeType="1"/>
          </p:cNvSpPr>
          <p:nvPr/>
        </p:nvSpPr>
        <p:spPr bwMode="auto">
          <a:xfrm>
            <a:off x="5003800" y="4149725"/>
            <a:ext cx="2951163" cy="0"/>
          </a:xfrm>
          <a:prstGeom prst="line">
            <a:avLst/>
          </a:prstGeom>
          <a:noFill/>
          <a:ln w="38100">
            <a:solidFill>
              <a:schemeClr val="hlink"/>
            </a:solidFill>
            <a:round/>
            <a:headEnd/>
            <a:tailEnd/>
          </a:ln>
          <a:effectLst/>
        </p:spPr>
        <p:txBody>
          <a:bodyPr/>
          <a:lstStyle/>
          <a:p>
            <a:endParaRPr lang="zh-CN" altLang="en-US"/>
          </a:p>
        </p:txBody>
      </p:sp>
    </p:spTree>
  </p:cSld>
  <p:clrMapOvr>
    <a:masterClrMapping/>
  </p:clrMapOvr>
  <p:transition spd="slow">
    <p:pull dir="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ChangeArrowheads="1"/>
          </p:cNvSpPr>
          <p:nvPr>
            <p:ph idx="1"/>
          </p:nvPr>
        </p:nvSpPr>
        <p:spPr/>
        <p:txBody>
          <a:bodyPr/>
          <a:lstStyle/>
          <a:p>
            <a:r>
              <a:rPr lang="zh-CN" sz="2800"/>
              <a:t>服务器名</a:t>
            </a:r>
            <a:r>
              <a:rPr lang="zh-CN" altLang="zh-CN" sz="2000"/>
              <a:t>(Server Name)</a:t>
            </a:r>
          </a:p>
          <a:p>
            <a:r>
              <a:rPr lang="zh-CN" sz="2800"/>
              <a:t>管理员电子邮件地址</a:t>
            </a:r>
            <a:r>
              <a:rPr lang="zh-CN" altLang="zh-CN" sz="2000"/>
              <a:t>(Webmaster email address)</a:t>
            </a:r>
          </a:p>
          <a:p>
            <a:r>
              <a:rPr lang="zh-CN" sz="2800"/>
              <a:t>访问端口</a:t>
            </a:r>
            <a:r>
              <a:rPr lang="zh-CN" altLang="zh-CN" sz="2000"/>
              <a:t>(port)</a:t>
            </a:r>
          </a:p>
          <a:p>
            <a:endParaRPr lang="en-US" altLang="zh-CN"/>
          </a:p>
        </p:txBody>
      </p:sp>
      <p:sp>
        <p:nvSpPr>
          <p:cNvPr id="283650" name="Rectangle 2"/>
          <p:cNvSpPr>
            <a:spLocks noGrp="1" noChangeArrowheads="1"/>
          </p:cNvSpPr>
          <p:nvPr>
            <p:ph type="title"/>
          </p:nvPr>
        </p:nvSpPr>
        <p:spPr/>
        <p:txBody>
          <a:bodyPr/>
          <a:lstStyle/>
          <a:p>
            <a:r>
              <a:rPr lang="zh-CN"/>
              <a:t>服务器基本配置 </a:t>
            </a:r>
            <a:endParaRPr lang="zh-CN" altLang="en-US"/>
          </a:p>
        </p:txBody>
      </p:sp>
      <p:pic>
        <p:nvPicPr>
          <p:cNvPr id="283652" name="Picture 4" descr="http02"/>
          <p:cNvPicPr>
            <a:picLocks noChangeAspect="1" noChangeArrowheads="1"/>
          </p:cNvPicPr>
          <p:nvPr/>
        </p:nvPicPr>
        <p:blipFill>
          <a:blip r:embed="rId2"/>
          <a:srcRect/>
          <a:stretch>
            <a:fillRect/>
          </a:stretch>
        </p:blipFill>
        <p:spPr bwMode="auto">
          <a:xfrm>
            <a:off x="1331913" y="4005263"/>
            <a:ext cx="3024187" cy="1965325"/>
          </a:xfrm>
          <a:prstGeom prst="rect">
            <a:avLst/>
          </a:prstGeom>
          <a:noFill/>
          <a:ln w="9525">
            <a:noFill/>
            <a:miter lim="800000"/>
            <a:headEnd/>
            <a:tailEnd/>
          </a:ln>
        </p:spPr>
      </p:pic>
      <p:pic>
        <p:nvPicPr>
          <p:cNvPr id="283653" name="Picture 5" descr="http01"/>
          <p:cNvPicPr>
            <a:picLocks noChangeAspect="1" noChangeArrowheads="1"/>
          </p:cNvPicPr>
          <p:nvPr/>
        </p:nvPicPr>
        <p:blipFill>
          <a:blip r:embed="rId3"/>
          <a:srcRect/>
          <a:stretch>
            <a:fillRect/>
          </a:stretch>
        </p:blipFill>
        <p:spPr bwMode="auto">
          <a:xfrm>
            <a:off x="4714875" y="3141663"/>
            <a:ext cx="3529013" cy="3440112"/>
          </a:xfrm>
          <a:prstGeom prst="rect">
            <a:avLst/>
          </a:prstGeom>
          <a:noFill/>
          <a:ln w="9525">
            <a:solidFill>
              <a:schemeClr val="tx1"/>
            </a:solidFill>
            <a:miter lim="800000"/>
            <a:headEnd/>
            <a:tailEnd/>
          </a:ln>
        </p:spPr>
      </p:pic>
      <p:sp>
        <p:nvSpPr>
          <p:cNvPr id="283654" name="AutoShape 6"/>
          <p:cNvSpPr>
            <a:spLocks noChangeArrowheads="1"/>
          </p:cNvSpPr>
          <p:nvPr/>
        </p:nvSpPr>
        <p:spPr bwMode="auto">
          <a:xfrm>
            <a:off x="395288" y="333375"/>
            <a:ext cx="8748712" cy="1655763"/>
          </a:xfrm>
          <a:prstGeom prst="wedgeRectCallout">
            <a:avLst>
              <a:gd name="adj1" fmla="val 15069"/>
              <a:gd name="adj2" fmla="val 189597"/>
            </a:avLst>
          </a:prstGeom>
          <a:solidFill>
            <a:schemeClr val="bg1"/>
          </a:solidFill>
          <a:ln w="28575">
            <a:solidFill>
              <a:schemeClr val="hlink"/>
            </a:solidFill>
            <a:miter lim="800000"/>
            <a:headEnd/>
            <a:tailEnd/>
          </a:ln>
          <a:effectLst/>
        </p:spPr>
        <p:txBody>
          <a:bodyPr/>
          <a:lstStyle/>
          <a:p>
            <a:r>
              <a:rPr lang="zh-CN" sz="2400"/>
              <a:t>管理员电子邮件地址选项对应于</a:t>
            </a:r>
            <a:r>
              <a:rPr lang="zh-CN" altLang="zh-CN" sz="2400"/>
              <a:t>httpd.conf</a:t>
            </a:r>
            <a:r>
              <a:rPr lang="zh-CN" sz="2400"/>
              <a:t>配置文件中的</a:t>
            </a:r>
            <a:r>
              <a:rPr lang="zh-CN" altLang="zh-CN" sz="2400"/>
              <a:t>ServerAdmin</a:t>
            </a:r>
            <a:r>
              <a:rPr lang="zh-CN" sz="2400"/>
              <a:t>指令。如果在服务器的出错页面上包含了改</a:t>
            </a:r>
            <a:r>
              <a:rPr lang="zh-CN" altLang="zh-CN" sz="2400"/>
              <a:t>Email</a:t>
            </a:r>
            <a:r>
              <a:rPr lang="zh-CN" sz="2400"/>
              <a:t>地址作为联系用电子邮件，则发现错误的用户可以向</a:t>
            </a:r>
            <a:r>
              <a:rPr lang="zh-CN" altLang="zh-CN" sz="2400"/>
              <a:t>Web</a:t>
            </a:r>
            <a:r>
              <a:rPr lang="zh-CN" sz="2400"/>
              <a:t>服务器的管理员发送电子邮件报告问题。默认地址为：</a:t>
            </a:r>
            <a:r>
              <a:rPr lang="zh-CN" altLang="zh-CN" sz="2400"/>
              <a:t>root@localhost</a:t>
            </a:r>
            <a:r>
              <a:rPr lang="zh-CN" sz="2400"/>
              <a:t>。</a:t>
            </a:r>
            <a:endParaRPr lang="zh-CN" altLang="en-US" sz="2400"/>
          </a:p>
        </p:txBody>
      </p:sp>
      <p:sp>
        <p:nvSpPr>
          <p:cNvPr id="283655" name="Line 7"/>
          <p:cNvSpPr>
            <a:spLocks noChangeShapeType="1"/>
          </p:cNvSpPr>
          <p:nvPr/>
        </p:nvSpPr>
        <p:spPr bwMode="auto">
          <a:xfrm>
            <a:off x="5003800" y="4437063"/>
            <a:ext cx="2951163" cy="0"/>
          </a:xfrm>
          <a:prstGeom prst="line">
            <a:avLst/>
          </a:prstGeom>
          <a:noFill/>
          <a:ln w="38100">
            <a:solidFill>
              <a:schemeClr val="hlink"/>
            </a:solidFill>
            <a:round/>
            <a:headEnd/>
            <a:tailEnd/>
          </a:ln>
          <a:effectLst/>
        </p:spPr>
        <p:txBody>
          <a:bodyPr/>
          <a:lstStyle/>
          <a:p>
            <a:endParaRPr lang="zh-CN" altLang="en-US"/>
          </a:p>
        </p:txBody>
      </p:sp>
    </p:spTree>
  </p:cSld>
  <p:clrMapOvr>
    <a:masterClrMapping/>
  </p:clrMapOvr>
  <p:transition spd="slow">
    <p:pull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5" name="Rectangle 3"/>
          <p:cNvSpPr>
            <a:spLocks noGrp="1" noChangeArrowheads="1"/>
          </p:cNvSpPr>
          <p:nvPr>
            <p:ph idx="1"/>
          </p:nvPr>
        </p:nvSpPr>
        <p:spPr/>
        <p:txBody>
          <a:bodyPr/>
          <a:lstStyle/>
          <a:p>
            <a:r>
              <a:rPr lang="zh-CN" sz="2800"/>
              <a:t>服务器名</a:t>
            </a:r>
            <a:r>
              <a:rPr lang="zh-CN" altLang="zh-CN" sz="2000"/>
              <a:t>(Server Name)</a:t>
            </a:r>
          </a:p>
          <a:p>
            <a:r>
              <a:rPr lang="zh-CN" sz="2800"/>
              <a:t>管理员电子邮件地址</a:t>
            </a:r>
            <a:r>
              <a:rPr lang="zh-CN" altLang="zh-CN" sz="2000"/>
              <a:t>(Webmaster email address)</a:t>
            </a:r>
          </a:p>
          <a:p>
            <a:r>
              <a:rPr lang="zh-CN" sz="2800"/>
              <a:t>访问端口</a:t>
            </a:r>
            <a:r>
              <a:rPr lang="zh-CN" altLang="zh-CN" sz="2000"/>
              <a:t>(port)</a:t>
            </a:r>
          </a:p>
          <a:p>
            <a:endParaRPr lang="en-US" altLang="zh-CN"/>
          </a:p>
        </p:txBody>
      </p:sp>
      <p:sp>
        <p:nvSpPr>
          <p:cNvPr id="284674" name="Rectangle 2"/>
          <p:cNvSpPr>
            <a:spLocks noGrp="1" noChangeArrowheads="1"/>
          </p:cNvSpPr>
          <p:nvPr>
            <p:ph type="title"/>
          </p:nvPr>
        </p:nvSpPr>
        <p:spPr/>
        <p:txBody>
          <a:bodyPr/>
          <a:lstStyle/>
          <a:p>
            <a:r>
              <a:rPr lang="zh-CN"/>
              <a:t>服务器基本配置 </a:t>
            </a:r>
            <a:endParaRPr lang="zh-CN" altLang="en-US"/>
          </a:p>
        </p:txBody>
      </p:sp>
      <p:pic>
        <p:nvPicPr>
          <p:cNvPr id="284676" name="Picture 4" descr="http02"/>
          <p:cNvPicPr>
            <a:picLocks noChangeAspect="1" noChangeArrowheads="1"/>
          </p:cNvPicPr>
          <p:nvPr/>
        </p:nvPicPr>
        <p:blipFill>
          <a:blip r:embed="rId2"/>
          <a:srcRect/>
          <a:stretch>
            <a:fillRect/>
          </a:stretch>
        </p:blipFill>
        <p:spPr bwMode="auto">
          <a:xfrm>
            <a:off x="1331913" y="4005263"/>
            <a:ext cx="3024187" cy="1965325"/>
          </a:xfrm>
          <a:prstGeom prst="rect">
            <a:avLst/>
          </a:prstGeom>
          <a:noFill/>
          <a:ln w="9525">
            <a:noFill/>
            <a:miter lim="800000"/>
            <a:headEnd/>
            <a:tailEnd/>
          </a:ln>
        </p:spPr>
      </p:pic>
      <p:pic>
        <p:nvPicPr>
          <p:cNvPr id="284677" name="Picture 5" descr="http01"/>
          <p:cNvPicPr>
            <a:picLocks noChangeAspect="1" noChangeArrowheads="1"/>
          </p:cNvPicPr>
          <p:nvPr/>
        </p:nvPicPr>
        <p:blipFill>
          <a:blip r:embed="rId3"/>
          <a:srcRect/>
          <a:stretch>
            <a:fillRect/>
          </a:stretch>
        </p:blipFill>
        <p:spPr bwMode="auto">
          <a:xfrm>
            <a:off x="4714875" y="3141663"/>
            <a:ext cx="3529013" cy="3440112"/>
          </a:xfrm>
          <a:prstGeom prst="rect">
            <a:avLst/>
          </a:prstGeom>
          <a:noFill/>
          <a:ln w="9525">
            <a:solidFill>
              <a:schemeClr val="tx1"/>
            </a:solidFill>
            <a:miter lim="800000"/>
            <a:headEnd/>
            <a:tailEnd/>
          </a:ln>
        </p:spPr>
      </p:pic>
      <p:sp>
        <p:nvSpPr>
          <p:cNvPr id="284678" name="AutoShape 6"/>
          <p:cNvSpPr>
            <a:spLocks noChangeArrowheads="1"/>
          </p:cNvSpPr>
          <p:nvPr/>
        </p:nvSpPr>
        <p:spPr bwMode="auto">
          <a:xfrm>
            <a:off x="395288" y="1052513"/>
            <a:ext cx="8748712" cy="936625"/>
          </a:xfrm>
          <a:prstGeom prst="wedgeRectCallout">
            <a:avLst>
              <a:gd name="adj1" fmla="val -33940"/>
              <a:gd name="adj2" fmla="val 173389"/>
            </a:avLst>
          </a:prstGeom>
          <a:solidFill>
            <a:schemeClr val="bg1"/>
          </a:solidFill>
          <a:ln w="28575">
            <a:solidFill>
              <a:schemeClr val="hlink"/>
            </a:solidFill>
            <a:miter lim="800000"/>
            <a:headEnd/>
            <a:tailEnd/>
          </a:ln>
          <a:effectLst/>
        </p:spPr>
        <p:txBody>
          <a:bodyPr/>
          <a:lstStyle/>
          <a:p>
            <a:r>
              <a:rPr lang="zh-CN" sz="2400"/>
              <a:t>访问端口定义服务器接受访问请求的端口。该选项对应配置文件</a:t>
            </a:r>
            <a:r>
              <a:rPr lang="zh-CN" altLang="zh-CN" sz="2400"/>
              <a:t>httpd.conf</a:t>
            </a:r>
            <a:r>
              <a:rPr lang="zh-CN" sz="2400"/>
              <a:t>中的</a:t>
            </a:r>
            <a:r>
              <a:rPr lang="zh-CN" altLang="zh-CN" sz="2400"/>
              <a:t>Listen</a:t>
            </a:r>
            <a:r>
              <a:rPr lang="zh-CN" sz="2400"/>
              <a:t>指令。默认端口是</a:t>
            </a:r>
            <a:r>
              <a:rPr lang="zh-CN" altLang="zh-CN" sz="2400"/>
              <a:t>80</a:t>
            </a:r>
            <a:r>
              <a:rPr lang="zh-CN" sz="2400"/>
              <a:t>端口。</a:t>
            </a:r>
            <a:endParaRPr lang="zh-CN" altLang="en-US" sz="2400"/>
          </a:p>
        </p:txBody>
      </p:sp>
      <p:sp>
        <p:nvSpPr>
          <p:cNvPr id="284679" name="Line 7"/>
          <p:cNvSpPr>
            <a:spLocks noChangeShapeType="1"/>
          </p:cNvSpPr>
          <p:nvPr/>
        </p:nvSpPr>
        <p:spPr bwMode="auto">
          <a:xfrm>
            <a:off x="1187450" y="3573463"/>
            <a:ext cx="2951163" cy="0"/>
          </a:xfrm>
          <a:prstGeom prst="line">
            <a:avLst/>
          </a:prstGeom>
          <a:noFill/>
          <a:ln w="38100">
            <a:solidFill>
              <a:schemeClr val="hlink"/>
            </a:solidFill>
            <a:round/>
            <a:headEnd/>
            <a:tailEnd/>
          </a:ln>
          <a:effectLst/>
        </p:spPr>
        <p:txBody>
          <a:bodyPr/>
          <a:lstStyle/>
          <a:p>
            <a:endParaRPr lang="zh-CN" altLang="en-US"/>
          </a:p>
        </p:txBody>
      </p:sp>
    </p:spTree>
  </p:cSld>
  <p:clrMapOvr>
    <a:masterClrMapping/>
  </p:clrMapOvr>
  <p:transition spd="slow">
    <p:pull dir="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3"/>
          <p:cNvSpPr>
            <a:spLocks noGrp="1" noChangeArrowheads="1"/>
          </p:cNvSpPr>
          <p:nvPr>
            <p:ph idx="1"/>
          </p:nvPr>
        </p:nvSpPr>
        <p:spPr/>
        <p:txBody>
          <a:bodyPr/>
          <a:lstStyle/>
          <a:p>
            <a:endParaRPr lang="zh-CN" altLang="zh-CN"/>
          </a:p>
        </p:txBody>
      </p:sp>
      <p:sp>
        <p:nvSpPr>
          <p:cNvPr id="171010" name="Rectangle 2"/>
          <p:cNvSpPr>
            <a:spLocks noGrp="1" noChangeArrowheads="1"/>
          </p:cNvSpPr>
          <p:nvPr>
            <p:ph type="title"/>
          </p:nvPr>
        </p:nvSpPr>
        <p:spPr/>
        <p:txBody>
          <a:bodyPr/>
          <a:lstStyle/>
          <a:p>
            <a:pPr marL="838200" indent="-838200"/>
            <a:r>
              <a:rPr lang="zh-CN"/>
              <a:t>默认设置与虚拟主机</a:t>
            </a:r>
            <a:endParaRPr lang="zh-CN" altLang="en-US"/>
          </a:p>
        </p:txBody>
      </p:sp>
      <p:pic>
        <p:nvPicPr>
          <p:cNvPr id="171012" name="Picture 4" descr="http03"/>
          <p:cNvPicPr>
            <a:picLocks noChangeAspect="1" noChangeArrowheads="1"/>
          </p:cNvPicPr>
          <p:nvPr/>
        </p:nvPicPr>
        <p:blipFill>
          <a:blip r:embed="rId2"/>
          <a:srcRect/>
          <a:stretch>
            <a:fillRect/>
          </a:stretch>
        </p:blipFill>
        <p:spPr bwMode="auto">
          <a:xfrm>
            <a:off x="539750" y="2060575"/>
            <a:ext cx="3887788" cy="3703638"/>
          </a:xfrm>
          <a:prstGeom prst="rect">
            <a:avLst/>
          </a:prstGeom>
          <a:noFill/>
          <a:ln w="9525">
            <a:solidFill>
              <a:schemeClr val="tx1"/>
            </a:solidFill>
            <a:miter lim="800000"/>
            <a:headEnd/>
            <a:tailEnd/>
          </a:ln>
        </p:spPr>
      </p:pic>
      <p:pic>
        <p:nvPicPr>
          <p:cNvPr id="171013" name="Picture 5" descr="http04"/>
          <p:cNvPicPr>
            <a:picLocks noChangeAspect="1" noChangeArrowheads="1"/>
          </p:cNvPicPr>
          <p:nvPr/>
        </p:nvPicPr>
        <p:blipFill>
          <a:blip r:embed="rId3"/>
          <a:srcRect/>
          <a:stretch>
            <a:fillRect/>
          </a:stretch>
        </p:blipFill>
        <p:spPr bwMode="auto">
          <a:xfrm>
            <a:off x="4572000" y="1916113"/>
            <a:ext cx="4321175" cy="4752975"/>
          </a:xfrm>
          <a:prstGeom prst="rect">
            <a:avLst/>
          </a:prstGeom>
          <a:noFill/>
          <a:ln w="9525">
            <a:solidFill>
              <a:schemeClr val="tx1"/>
            </a:solidFill>
            <a:miter lim="800000"/>
            <a:headEnd/>
            <a:tailEnd/>
          </a:ln>
        </p:spPr>
      </p:pic>
      <p:sp>
        <p:nvSpPr>
          <p:cNvPr id="171014" name="Oval 6"/>
          <p:cNvSpPr>
            <a:spLocks noChangeArrowheads="1"/>
          </p:cNvSpPr>
          <p:nvPr/>
        </p:nvSpPr>
        <p:spPr bwMode="auto">
          <a:xfrm>
            <a:off x="755650" y="4797425"/>
            <a:ext cx="1512888" cy="431800"/>
          </a:xfrm>
          <a:prstGeom prst="ellipse">
            <a:avLst/>
          </a:prstGeom>
          <a:noFill/>
          <a:ln w="28575">
            <a:solidFill>
              <a:srgbClr val="FF0000"/>
            </a:solidFill>
            <a:round/>
            <a:headEnd/>
            <a:tailEnd/>
          </a:ln>
          <a:effectLst/>
        </p:spPr>
        <p:txBody>
          <a:bodyPr wrap="none" anchor="ctr"/>
          <a:lstStyle/>
          <a:p>
            <a:endParaRPr lang="zh-CN" altLang="en-US"/>
          </a:p>
        </p:txBody>
      </p:sp>
      <p:sp>
        <p:nvSpPr>
          <p:cNvPr id="171015" name="Line 7"/>
          <p:cNvSpPr>
            <a:spLocks noChangeShapeType="1"/>
          </p:cNvSpPr>
          <p:nvPr/>
        </p:nvSpPr>
        <p:spPr bwMode="auto">
          <a:xfrm>
            <a:off x="2268538" y="5084763"/>
            <a:ext cx="2735262" cy="0"/>
          </a:xfrm>
          <a:prstGeom prst="line">
            <a:avLst/>
          </a:prstGeom>
          <a:noFill/>
          <a:ln w="28575">
            <a:solidFill>
              <a:schemeClr val="hlink"/>
            </a:solidFill>
            <a:prstDash val="sysDot"/>
            <a:round/>
            <a:headEnd/>
            <a:tailEnd type="triangle" w="med" len="med"/>
          </a:ln>
          <a:effectLst/>
        </p:spPr>
        <p:txBody>
          <a:bodyPr/>
          <a:lstStyle/>
          <a:p>
            <a:endParaRPr lang="zh-CN" altLang="en-US"/>
          </a:p>
        </p:txBody>
      </p:sp>
      <p:sp>
        <p:nvSpPr>
          <p:cNvPr id="171017" name="Rectangle 9"/>
          <p:cNvSpPr>
            <a:spLocks noChangeArrowheads="1"/>
          </p:cNvSpPr>
          <p:nvPr/>
        </p:nvSpPr>
        <p:spPr bwMode="auto">
          <a:xfrm>
            <a:off x="4716463" y="2420938"/>
            <a:ext cx="1943100" cy="215900"/>
          </a:xfrm>
          <a:prstGeom prst="rect">
            <a:avLst/>
          </a:prstGeom>
          <a:noFill/>
          <a:ln w="28575">
            <a:solidFill>
              <a:schemeClr val="hlink"/>
            </a:solidFill>
            <a:miter lim="800000"/>
            <a:headEnd/>
            <a:tailEnd/>
          </a:ln>
          <a:effectLst/>
        </p:spPr>
        <p:txBody>
          <a:bodyPr wrap="none" anchor="ctr"/>
          <a:lstStyle/>
          <a:p>
            <a:endParaRPr lang="zh-CN" altLang="en-US"/>
          </a:p>
        </p:txBody>
      </p:sp>
      <p:sp>
        <p:nvSpPr>
          <p:cNvPr id="171019" name="Rectangle 11"/>
          <p:cNvSpPr>
            <a:spLocks noChangeArrowheads="1"/>
          </p:cNvSpPr>
          <p:nvPr/>
        </p:nvSpPr>
        <p:spPr bwMode="auto">
          <a:xfrm>
            <a:off x="250825" y="188913"/>
            <a:ext cx="8642350" cy="1584325"/>
          </a:xfrm>
          <a:prstGeom prst="rect">
            <a:avLst/>
          </a:prstGeom>
          <a:solidFill>
            <a:schemeClr val="bg1"/>
          </a:solidFill>
          <a:ln w="28575">
            <a:solidFill>
              <a:schemeClr val="hlink"/>
            </a:solidFill>
            <a:miter lim="800000"/>
            <a:headEnd/>
            <a:tailEnd/>
          </a:ln>
          <a:effectLst/>
        </p:spPr>
        <p:txBody>
          <a:bodyPr/>
          <a:lstStyle/>
          <a:p>
            <a:r>
              <a:rPr lang="zh-CN" altLang="en-US" sz="2400"/>
              <a:t>当用户访问</a:t>
            </a:r>
            <a:r>
              <a:rPr lang="en-US" altLang="zh-CN" sz="2400"/>
              <a:t>Web</a:t>
            </a:r>
            <a:r>
              <a:rPr lang="zh-CN" altLang="en-US" sz="2400"/>
              <a:t>服务器而没有指定网页文件名称时，服务器会按照目录页搜索列表中的项目一次搜索对应的文件，若找到则返回给用户。该列表与</a:t>
            </a:r>
            <a:r>
              <a:rPr lang="en-US" altLang="zh-CN" sz="2400"/>
              <a:t>httpd.conf</a:t>
            </a:r>
            <a:r>
              <a:rPr lang="zh-CN" altLang="en-US" sz="2400"/>
              <a:t>中的</a:t>
            </a:r>
            <a:r>
              <a:rPr lang="en-US" altLang="zh-CN" sz="2400"/>
              <a:t>DirectoryIndex</a:t>
            </a:r>
            <a:r>
              <a:rPr lang="zh-CN" altLang="en-US" sz="2400"/>
              <a:t>对应。否则服务器会自动产生目录下文件列表返回响应用户的请求。</a:t>
            </a:r>
          </a:p>
        </p:txBody>
      </p:sp>
    </p:spTree>
  </p:cSld>
  <p:clrMapOvr>
    <a:masterClrMapping/>
  </p:clrMapOvr>
  <p:transition spd="slow">
    <p:pull dir="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idx="1"/>
          </p:nvPr>
        </p:nvSpPr>
        <p:spPr/>
        <p:txBody>
          <a:bodyPr/>
          <a:lstStyle/>
          <a:p>
            <a:endParaRPr lang="zh-CN" altLang="zh-CN"/>
          </a:p>
        </p:txBody>
      </p:sp>
      <p:sp>
        <p:nvSpPr>
          <p:cNvPr id="285698" name="Rectangle 2"/>
          <p:cNvSpPr>
            <a:spLocks noGrp="1" noChangeArrowheads="1"/>
          </p:cNvSpPr>
          <p:nvPr>
            <p:ph type="title"/>
          </p:nvPr>
        </p:nvSpPr>
        <p:spPr/>
        <p:txBody>
          <a:bodyPr/>
          <a:lstStyle/>
          <a:p>
            <a:pPr marL="838200" indent="-838200"/>
            <a:r>
              <a:rPr lang="zh-CN"/>
              <a:t>默认设置与虚拟主机</a:t>
            </a:r>
            <a:endParaRPr lang="zh-CN" altLang="en-US"/>
          </a:p>
        </p:txBody>
      </p:sp>
      <p:pic>
        <p:nvPicPr>
          <p:cNvPr id="285700" name="Picture 4" descr="http03"/>
          <p:cNvPicPr>
            <a:picLocks noChangeAspect="1" noChangeArrowheads="1"/>
          </p:cNvPicPr>
          <p:nvPr/>
        </p:nvPicPr>
        <p:blipFill>
          <a:blip r:embed="rId2"/>
          <a:srcRect/>
          <a:stretch>
            <a:fillRect/>
          </a:stretch>
        </p:blipFill>
        <p:spPr bwMode="auto">
          <a:xfrm>
            <a:off x="539750" y="2060575"/>
            <a:ext cx="3887788" cy="3703638"/>
          </a:xfrm>
          <a:prstGeom prst="rect">
            <a:avLst/>
          </a:prstGeom>
          <a:noFill/>
          <a:ln w="9525">
            <a:solidFill>
              <a:schemeClr val="tx1"/>
            </a:solidFill>
            <a:miter lim="800000"/>
            <a:headEnd/>
            <a:tailEnd/>
          </a:ln>
        </p:spPr>
      </p:pic>
      <p:pic>
        <p:nvPicPr>
          <p:cNvPr id="285701" name="Picture 5" descr="http04"/>
          <p:cNvPicPr>
            <a:picLocks noChangeAspect="1" noChangeArrowheads="1"/>
          </p:cNvPicPr>
          <p:nvPr/>
        </p:nvPicPr>
        <p:blipFill>
          <a:blip r:embed="rId3"/>
          <a:srcRect/>
          <a:stretch>
            <a:fillRect/>
          </a:stretch>
        </p:blipFill>
        <p:spPr bwMode="auto">
          <a:xfrm>
            <a:off x="4572000" y="1916113"/>
            <a:ext cx="4321175" cy="4752975"/>
          </a:xfrm>
          <a:prstGeom prst="rect">
            <a:avLst/>
          </a:prstGeom>
          <a:noFill/>
          <a:ln w="9525">
            <a:solidFill>
              <a:schemeClr val="tx1"/>
            </a:solidFill>
            <a:miter lim="800000"/>
            <a:headEnd/>
            <a:tailEnd/>
          </a:ln>
        </p:spPr>
      </p:pic>
      <p:sp>
        <p:nvSpPr>
          <p:cNvPr id="285702" name="Oval 6"/>
          <p:cNvSpPr>
            <a:spLocks noChangeArrowheads="1"/>
          </p:cNvSpPr>
          <p:nvPr/>
        </p:nvSpPr>
        <p:spPr bwMode="auto">
          <a:xfrm>
            <a:off x="755650" y="4797425"/>
            <a:ext cx="1512888" cy="431800"/>
          </a:xfrm>
          <a:prstGeom prst="ellipse">
            <a:avLst/>
          </a:prstGeom>
          <a:noFill/>
          <a:ln w="28575">
            <a:solidFill>
              <a:srgbClr val="FF0000"/>
            </a:solidFill>
            <a:round/>
            <a:headEnd/>
            <a:tailEnd/>
          </a:ln>
          <a:effectLst/>
        </p:spPr>
        <p:txBody>
          <a:bodyPr wrap="none" anchor="ctr"/>
          <a:lstStyle/>
          <a:p>
            <a:endParaRPr lang="zh-CN" altLang="en-US"/>
          </a:p>
        </p:txBody>
      </p:sp>
      <p:sp>
        <p:nvSpPr>
          <p:cNvPr id="285703" name="Line 7"/>
          <p:cNvSpPr>
            <a:spLocks noChangeShapeType="1"/>
          </p:cNvSpPr>
          <p:nvPr/>
        </p:nvSpPr>
        <p:spPr bwMode="auto">
          <a:xfrm>
            <a:off x="2268538" y="5084763"/>
            <a:ext cx="2735262" cy="0"/>
          </a:xfrm>
          <a:prstGeom prst="line">
            <a:avLst/>
          </a:prstGeom>
          <a:noFill/>
          <a:ln w="28575">
            <a:solidFill>
              <a:schemeClr val="hlink"/>
            </a:solidFill>
            <a:prstDash val="sysDot"/>
            <a:round/>
            <a:headEnd/>
            <a:tailEnd type="triangle" w="med" len="med"/>
          </a:ln>
          <a:effectLst/>
        </p:spPr>
        <p:txBody>
          <a:bodyPr/>
          <a:lstStyle/>
          <a:p>
            <a:endParaRPr lang="zh-CN" altLang="en-US"/>
          </a:p>
        </p:txBody>
      </p:sp>
      <p:sp>
        <p:nvSpPr>
          <p:cNvPr id="285704" name="Rectangle 8"/>
          <p:cNvSpPr>
            <a:spLocks noChangeArrowheads="1"/>
          </p:cNvSpPr>
          <p:nvPr/>
        </p:nvSpPr>
        <p:spPr bwMode="auto">
          <a:xfrm>
            <a:off x="4716463" y="3933825"/>
            <a:ext cx="1943100" cy="287338"/>
          </a:xfrm>
          <a:prstGeom prst="rect">
            <a:avLst/>
          </a:prstGeom>
          <a:noFill/>
          <a:ln w="28575">
            <a:solidFill>
              <a:schemeClr val="hlink"/>
            </a:solidFill>
            <a:miter lim="800000"/>
            <a:headEnd/>
            <a:tailEnd/>
          </a:ln>
          <a:effectLst/>
        </p:spPr>
        <p:txBody>
          <a:bodyPr wrap="none" anchor="ctr"/>
          <a:lstStyle/>
          <a:p>
            <a:endParaRPr lang="zh-CN" altLang="en-US"/>
          </a:p>
        </p:txBody>
      </p:sp>
      <p:sp>
        <p:nvSpPr>
          <p:cNvPr id="285705" name="Rectangle 9"/>
          <p:cNvSpPr>
            <a:spLocks noChangeArrowheads="1"/>
          </p:cNvSpPr>
          <p:nvPr/>
        </p:nvSpPr>
        <p:spPr bwMode="auto">
          <a:xfrm>
            <a:off x="250825" y="188913"/>
            <a:ext cx="8642350" cy="1584325"/>
          </a:xfrm>
          <a:prstGeom prst="rect">
            <a:avLst/>
          </a:prstGeom>
          <a:solidFill>
            <a:schemeClr val="bg1"/>
          </a:solidFill>
          <a:ln w="28575">
            <a:solidFill>
              <a:schemeClr val="hlink"/>
            </a:solidFill>
            <a:miter lim="800000"/>
            <a:headEnd/>
            <a:tailEnd/>
          </a:ln>
          <a:effectLst/>
        </p:spPr>
        <p:txBody>
          <a:bodyPr/>
          <a:lstStyle/>
          <a:p>
            <a:r>
              <a:rPr lang="zh-CN" altLang="en-US" sz="2400"/>
              <a:t>设置</a:t>
            </a:r>
            <a:r>
              <a:rPr lang="en-US" altLang="zh-CN" sz="2400"/>
              <a:t>Apache</a:t>
            </a:r>
            <a:r>
              <a:rPr lang="zh-CN" altLang="en-US" sz="2400"/>
              <a:t>服务器发生错误时将用户重定向到其他地址。如果用户访问的时候发生了某种错误，则服务器默认会显示一个简短的错误代码和信息。单击</a:t>
            </a:r>
            <a:r>
              <a:rPr lang="zh-CN" altLang="en-US" sz="2400">
                <a:latin typeface="Arial"/>
              </a:rPr>
              <a:t>“</a:t>
            </a:r>
            <a:r>
              <a:rPr lang="zh-CN" altLang="en-US" sz="2400"/>
              <a:t>编辑</a:t>
            </a:r>
            <a:r>
              <a:rPr lang="zh-CN" altLang="en-US" sz="2400">
                <a:latin typeface="Arial"/>
              </a:rPr>
              <a:t>”</a:t>
            </a:r>
            <a:r>
              <a:rPr lang="zh-CN" altLang="en-US" sz="2400"/>
              <a:t>，管理员可以再弹出的的对话框中修改这个默认设置。</a:t>
            </a:r>
          </a:p>
        </p:txBody>
      </p:sp>
    </p:spTree>
  </p:cSld>
  <p:clrMapOvr>
    <a:masterClrMapping/>
  </p:clrMapOvr>
  <p:transition spd="slow">
    <p:pull dir="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3"/>
          <p:cNvSpPr>
            <a:spLocks noGrp="1" noChangeArrowheads="1"/>
          </p:cNvSpPr>
          <p:nvPr>
            <p:ph idx="1"/>
          </p:nvPr>
        </p:nvSpPr>
        <p:spPr/>
        <p:txBody>
          <a:bodyPr/>
          <a:lstStyle/>
          <a:p>
            <a:r>
              <a:rPr lang="zh-CN" altLang="zh-CN"/>
              <a:t>Apache</a:t>
            </a:r>
            <a:r>
              <a:rPr lang="zh-CN"/>
              <a:t>服务器可以创建多台虚拟主机</a:t>
            </a:r>
          </a:p>
          <a:p>
            <a:r>
              <a:rPr lang="zh-CN"/>
              <a:t>用户不同的请求由不同的虚拟机响应</a:t>
            </a:r>
          </a:p>
          <a:p>
            <a:r>
              <a:rPr lang="zh-CN"/>
              <a:t>用户感觉是访问不同的</a:t>
            </a:r>
            <a:r>
              <a:rPr lang="zh-CN" altLang="zh-CN"/>
              <a:t>Web</a:t>
            </a:r>
            <a:r>
              <a:rPr lang="zh-CN"/>
              <a:t>服务器</a:t>
            </a:r>
          </a:p>
          <a:p>
            <a:r>
              <a:rPr lang="zh-CN" altLang="en-US"/>
              <a:t>虚拟主机使得</a:t>
            </a:r>
            <a:r>
              <a:rPr lang="en-US" altLang="zh-CN"/>
              <a:t>Web</a:t>
            </a:r>
            <a:r>
              <a:rPr lang="zh-CN" altLang="en-US"/>
              <a:t>请求可以发送到不同的</a:t>
            </a:r>
            <a:r>
              <a:rPr lang="en-US" altLang="zh-CN"/>
              <a:t>IP</a:t>
            </a:r>
            <a:r>
              <a:rPr lang="zh-CN" altLang="en-US"/>
              <a:t>地址或者主机名，但是由相同的</a:t>
            </a:r>
            <a:r>
              <a:rPr lang="en-US" altLang="zh-CN"/>
              <a:t>Apache</a:t>
            </a:r>
            <a:r>
              <a:rPr lang="zh-CN" altLang="en-US"/>
              <a:t>进程处理</a:t>
            </a:r>
          </a:p>
        </p:txBody>
      </p:sp>
      <p:sp>
        <p:nvSpPr>
          <p:cNvPr id="174082" name="Rectangle 2"/>
          <p:cNvSpPr>
            <a:spLocks noGrp="1" noChangeArrowheads="1"/>
          </p:cNvSpPr>
          <p:nvPr>
            <p:ph type="title"/>
          </p:nvPr>
        </p:nvSpPr>
        <p:spPr/>
        <p:txBody>
          <a:bodyPr/>
          <a:lstStyle/>
          <a:p>
            <a:pPr marL="838200" indent="-838200"/>
            <a:r>
              <a:rPr lang="zh-CN"/>
              <a:t>创建虚拟主机</a:t>
            </a:r>
            <a:r>
              <a:rPr lang="zh-CN" altLang="zh-CN"/>
              <a:t>(1) </a:t>
            </a:r>
            <a:endParaRPr lang="en-US" altLang="zh-CN"/>
          </a:p>
        </p:txBody>
      </p:sp>
    </p:spTree>
  </p:cSld>
  <p:clrMapOvr>
    <a:masterClrMapping/>
  </p:clrMapOvr>
  <p:transition spd="slow">
    <p:pull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Rectangle 3"/>
          <p:cNvSpPr>
            <a:spLocks noGrp="1" noChangeArrowheads="1"/>
          </p:cNvSpPr>
          <p:nvPr>
            <p:ph idx="1"/>
          </p:nvPr>
        </p:nvSpPr>
        <p:spPr>
          <a:xfrm>
            <a:off x="1182688" y="1643050"/>
            <a:ext cx="7389840" cy="4357718"/>
          </a:xfrm>
        </p:spPr>
        <p:txBody>
          <a:bodyPr>
            <a:normAutofit lnSpcReduction="10000"/>
          </a:bodyPr>
          <a:lstStyle/>
          <a:p>
            <a:r>
              <a:rPr lang="zh-CN" altLang="en-US" sz="2800" dirty="0"/>
              <a:t>万维网是</a:t>
            </a:r>
            <a:r>
              <a:rPr lang="zh-CN" altLang="en-US" sz="2800" dirty="0">
                <a:solidFill>
                  <a:schemeClr val="hlink"/>
                </a:solidFill>
              </a:rPr>
              <a:t>分布式超媒体</a:t>
            </a:r>
            <a:r>
              <a:rPr lang="en-US" altLang="zh-CN" sz="2800" dirty="0"/>
              <a:t>(hypermedia)</a:t>
            </a:r>
            <a:r>
              <a:rPr lang="zh-CN" altLang="en-US" sz="2800" dirty="0"/>
              <a:t>系统，它是</a:t>
            </a:r>
            <a:r>
              <a:rPr lang="zh-CN" altLang="en-US" sz="2800" dirty="0">
                <a:solidFill>
                  <a:schemeClr val="hlink"/>
                </a:solidFill>
              </a:rPr>
              <a:t>超文本</a:t>
            </a:r>
            <a:r>
              <a:rPr lang="en-US" altLang="zh-CN" sz="2800" dirty="0"/>
              <a:t>(hypertext)</a:t>
            </a:r>
            <a:r>
              <a:rPr lang="zh-CN" altLang="en-US" sz="2800" dirty="0"/>
              <a:t>系统的扩充。</a:t>
            </a:r>
          </a:p>
          <a:p>
            <a:r>
              <a:rPr lang="zh-CN" altLang="en-US" sz="2800" dirty="0"/>
              <a:t>一个超文本由多个信息源链接成。利用一个链接可使用户找到另一个文档。这些文档可以位于世界上任何一个接在因特网上的超文本系统中。超文本是万维网的基础。</a:t>
            </a:r>
          </a:p>
          <a:p>
            <a:r>
              <a:rPr lang="zh-CN" altLang="en-US" sz="2800" dirty="0"/>
              <a:t>超媒体与超文本的区别是文档内容不同。超文本文档仅包含文本信息，而超媒体文档还包含其他表示方式的信息，如图形、图像、声音、动画，甚至活动视频图像。</a:t>
            </a:r>
          </a:p>
        </p:txBody>
      </p:sp>
      <p:sp>
        <p:nvSpPr>
          <p:cNvPr id="221186" name="Rectangle 2"/>
          <p:cNvSpPr>
            <a:spLocks noGrp="1" noChangeArrowheads="1"/>
          </p:cNvSpPr>
          <p:nvPr>
            <p:ph type="title"/>
          </p:nvPr>
        </p:nvSpPr>
        <p:spPr>
          <a:xfrm>
            <a:off x="1150938" y="549275"/>
            <a:ext cx="7793037" cy="984250"/>
          </a:xfrm>
        </p:spPr>
        <p:txBody>
          <a:bodyPr/>
          <a:lstStyle/>
          <a:p>
            <a:pPr algn="ctr"/>
            <a:r>
              <a:rPr lang="zh-CN" altLang="en-US"/>
              <a:t>超媒体与超文本</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11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11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3"/>
          <p:cNvSpPr>
            <a:spLocks noGrp="1" noChangeArrowheads="1"/>
          </p:cNvSpPr>
          <p:nvPr>
            <p:ph idx="1"/>
          </p:nvPr>
        </p:nvSpPr>
        <p:spPr/>
        <p:txBody>
          <a:bodyPr/>
          <a:lstStyle/>
          <a:p>
            <a:r>
              <a:rPr lang="zh-CN"/>
              <a:t>虚拟主机名</a:t>
            </a:r>
          </a:p>
          <a:p>
            <a:r>
              <a:rPr lang="zh-CN"/>
              <a:t>文档根目录</a:t>
            </a:r>
          </a:p>
          <a:p>
            <a:r>
              <a:rPr lang="zh-CN"/>
              <a:t>网主电子邮件地址</a:t>
            </a:r>
          </a:p>
          <a:p>
            <a:r>
              <a:rPr lang="zh-CN"/>
              <a:t>主机信息</a:t>
            </a:r>
          </a:p>
          <a:p>
            <a:pPr lvl="1"/>
            <a:r>
              <a:rPr lang="zh-CN"/>
              <a:t>默认虚拟主机 </a:t>
            </a:r>
          </a:p>
          <a:p>
            <a:pPr lvl="1"/>
            <a:r>
              <a:rPr lang="zh-CN"/>
              <a:t>基于</a:t>
            </a:r>
            <a:r>
              <a:rPr lang="zh-CN" altLang="zh-CN"/>
              <a:t>IP</a:t>
            </a:r>
            <a:r>
              <a:rPr lang="zh-CN"/>
              <a:t>的虚拟主机 </a:t>
            </a:r>
          </a:p>
          <a:p>
            <a:pPr lvl="1"/>
            <a:r>
              <a:rPr lang="zh-CN"/>
              <a:t>基于名称的虚拟主机 </a:t>
            </a:r>
            <a:endParaRPr lang="zh-CN" altLang="en-US"/>
          </a:p>
        </p:txBody>
      </p:sp>
      <p:sp>
        <p:nvSpPr>
          <p:cNvPr id="172034" name="Rectangle 2"/>
          <p:cNvSpPr>
            <a:spLocks noGrp="1" noChangeArrowheads="1"/>
          </p:cNvSpPr>
          <p:nvPr>
            <p:ph type="title"/>
          </p:nvPr>
        </p:nvSpPr>
        <p:spPr/>
        <p:txBody>
          <a:bodyPr/>
          <a:lstStyle/>
          <a:p>
            <a:pPr marL="838200" indent="-838200"/>
            <a:r>
              <a:rPr lang="zh-CN"/>
              <a:t>创建虚拟主机</a:t>
            </a:r>
            <a:r>
              <a:rPr lang="zh-CN" altLang="zh-CN"/>
              <a:t>(2) </a:t>
            </a:r>
            <a:endParaRPr lang="en-US" altLang="zh-CN"/>
          </a:p>
        </p:txBody>
      </p:sp>
    </p:spTree>
  </p:cSld>
  <p:clrMapOvr>
    <a:masterClrMapping/>
  </p:clrMapOvr>
  <p:transition spd="slow">
    <p:pull dir="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r>
              <a:rPr lang="zh-CN"/>
              <a:t>创建虚拟主机</a:t>
            </a:r>
            <a:r>
              <a:rPr lang="zh-CN" altLang="zh-CN"/>
              <a:t>(3)</a:t>
            </a:r>
            <a:endParaRPr lang="en-US" altLang="zh-CN"/>
          </a:p>
        </p:txBody>
      </p:sp>
      <p:pic>
        <p:nvPicPr>
          <p:cNvPr id="292868" name="Picture 4" descr="http10"/>
          <p:cNvPicPr>
            <a:picLocks noChangeAspect="1" noChangeArrowheads="1"/>
          </p:cNvPicPr>
          <p:nvPr/>
        </p:nvPicPr>
        <p:blipFill>
          <a:blip r:embed="rId2"/>
          <a:srcRect/>
          <a:stretch>
            <a:fillRect/>
          </a:stretch>
        </p:blipFill>
        <p:spPr bwMode="auto">
          <a:xfrm>
            <a:off x="4643438" y="1557338"/>
            <a:ext cx="4359275" cy="5300662"/>
          </a:xfrm>
          <a:prstGeom prst="rect">
            <a:avLst/>
          </a:prstGeom>
          <a:noFill/>
          <a:ln w="9525">
            <a:noFill/>
            <a:miter lim="800000"/>
            <a:headEnd/>
            <a:tailEnd/>
          </a:ln>
        </p:spPr>
      </p:pic>
      <p:pic>
        <p:nvPicPr>
          <p:cNvPr id="292869" name="Picture 5" descr="http03"/>
          <p:cNvPicPr>
            <a:picLocks noChangeAspect="1" noChangeArrowheads="1"/>
          </p:cNvPicPr>
          <p:nvPr/>
        </p:nvPicPr>
        <p:blipFill>
          <a:blip r:embed="rId3"/>
          <a:srcRect/>
          <a:stretch>
            <a:fillRect/>
          </a:stretch>
        </p:blipFill>
        <p:spPr bwMode="auto">
          <a:xfrm>
            <a:off x="179388" y="2060575"/>
            <a:ext cx="4105275" cy="4002088"/>
          </a:xfrm>
          <a:prstGeom prst="rect">
            <a:avLst/>
          </a:prstGeom>
          <a:noFill/>
          <a:ln w="9525">
            <a:solidFill>
              <a:schemeClr val="tx1"/>
            </a:solidFill>
            <a:miter lim="800000"/>
            <a:headEnd/>
            <a:tailEnd/>
          </a:ln>
        </p:spPr>
      </p:pic>
      <p:sp>
        <p:nvSpPr>
          <p:cNvPr id="292870" name="Oval 6"/>
          <p:cNvSpPr>
            <a:spLocks noChangeArrowheads="1"/>
          </p:cNvSpPr>
          <p:nvPr/>
        </p:nvSpPr>
        <p:spPr bwMode="auto">
          <a:xfrm>
            <a:off x="3132138" y="2924175"/>
            <a:ext cx="938212" cy="360363"/>
          </a:xfrm>
          <a:prstGeom prst="ellipse">
            <a:avLst/>
          </a:prstGeom>
          <a:noFill/>
          <a:ln w="28575">
            <a:solidFill>
              <a:srgbClr val="FF0000"/>
            </a:solidFill>
            <a:round/>
            <a:headEnd/>
            <a:tailEnd/>
          </a:ln>
          <a:effectLst/>
        </p:spPr>
        <p:txBody>
          <a:bodyPr wrap="none" anchor="ctr"/>
          <a:lstStyle/>
          <a:p>
            <a:endParaRPr lang="zh-CN" altLang="en-US"/>
          </a:p>
        </p:txBody>
      </p:sp>
      <p:sp>
        <p:nvSpPr>
          <p:cNvPr id="292871" name="Line 7"/>
          <p:cNvSpPr>
            <a:spLocks noChangeShapeType="1"/>
          </p:cNvSpPr>
          <p:nvPr/>
        </p:nvSpPr>
        <p:spPr bwMode="auto">
          <a:xfrm>
            <a:off x="4067175" y="3141663"/>
            <a:ext cx="792163" cy="0"/>
          </a:xfrm>
          <a:prstGeom prst="line">
            <a:avLst/>
          </a:prstGeom>
          <a:noFill/>
          <a:ln w="28575">
            <a:solidFill>
              <a:schemeClr val="hlink"/>
            </a:solidFill>
            <a:prstDash val="sysDot"/>
            <a:round/>
            <a:headEnd/>
            <a:tailEnd type="triangle" w="med" len="med"/>
          </a:ln>
          <a:effectLst/>
        </p:spPr>
        <p:txBody>
          <a:bodyPr/>
          <a:lstStyle/>
          <a:p>
            <a:endParaRPr lang="zh-CN" altLang="en-US"/>
          </a:p>
        </p:txBody>
      </p:sp>
    </p:spTree>
  </p:cSld>
  <p:clrMapOvr>
    <a:masterClrMapping/>
  </p:clrMapOvr>
  <p:transition spd="slow">
    <p:pull dir="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3" name="Rectangle 3"/>
          <p:cNvSpPr>
            <a:spLocks noGrp="1" noChangeArrowheads="1"/>
          </p:cNvSpPr>
          <p:nvPr>
            <p:ph idx="1"/>
          </p:nvPr>
        </p:nvSpPr>
        <p:spPr/>
        <p:txBody>
          <a:bodyPr/>
          <a:lstStyle/>
          <a:p>
            <a:endParaRPr lang="zh-CN" altLang="zh-CN"/>
          </a:p>
        </p:txBody>
      </p:sp>
      <p:sp>
        <p:nvSpPr>
          <p:cNvPr id="286722" name="Rectangle 2"/>
          <p:cNvSpPr>
            <a:spLocks noGrp="1" noChangeArrowheads="1"/>
          </p:cNvSpPr>
          <p:nvPr>
            <p:ph type="title"/>
          </p:nvPr>
        </p:nvSpPr>
        <p:spPr/>
        <p:txBody>
          <a:bodyPr/>
          <a:lstStyle/>
          <a:p>
            <a:endParaRPr lang="zh-CN" altLang="zh-CN"/>
          </a:p>
        </p:txBody>
      </p:sp>
      <p:pic>
        <p:nvPicPr>
          <p:cNvPr id="286724" name="Picture 4"/>
          <p:cNvPicPr>
            <a:picLocks noChangeAspect="1" noChangeArrowheads="1"/>
          </p:cNvPicPr>
          <p:nvPr/>
        </p:nvPicPr>
        <p:blipFill>
          <a:blip r:embed="rId2"/>
          <a:srcRect/>
          <a:stretch>
            <a:fillRect/>
          </a:stretch>
        </p:blipFill>
        <p:spPr bwMode="auto">
          <a:xfrm>
            <a:off x="179388" y="333375"/>
            <a:ext cx="7561262" cy="6180138"/>
          </a:xfrm>
          <a:prstGeom prst="rect">
            <a:avLst/>
          </a:prstGeom>
          <a:noFill/>
        </p:spPr>
      </p:pic>
      <p:sp>
        <p:nvSpPr>
          <p:cNvPr id="286725" name="AutoShape 5"/>
          <p:cNvSpPr>
            <a:spLocks/>
          </p:cNvSpPr>
          <p:nvPr/>
        </p:nvSpPr>
        <p:spPr bwMode="auto">
          <a:xfrm>
            <a:off x="4708525" y="476250"/>
            <a:ext cx="4111625" cy="1257300"/>
          </a:xfrm>
          <a:prstGeom prst="borderCallout1">
            <a:avLst>
              <a:gd name="adj1" fmla="val 106060"/>
              <a:gd name="adj2" fmla="val 97222"/>
              <a:gd name="adj3" fmla="val 106060"/>
              <a:gd name="adj4" fmla="val -97569"/>
            </a:avLst>
          </a:prstGeom>
          <a:solidFill>
            <a:schemeClr val="bg1"/>
          </a:solidFill>
          <a:ln w="28575">
            <a:solidFill>
              <a:schemeClr val="hlink"/>
            </a:solidFill>
            <a:miter lim="800000"/>
            <a:headEnd/>
            <a:tailEnd/>
          </a:ln>
          <a:effectLst/>
        </p:spPr>
        <p:txBody>
          <a:bodyPr/>
          <a:lstStyle/>
          <a:p>
            <a:r>
              <a:rPr lang="zh-CN" altLang="en-US" sz="2400"/>
              <a:t>输入虚拟主机名，配置工具用此名字来区分不同的虚拟主机。</a:t>
            </a:r>
          </a:p>
        </p:txBody>
      </p:sp>
    </p:spTree>
  </p:cSld>
  <p:clrMapOvr>
    <a:masterClrMapping/>
  </p:clrMapOvr>
  <p:transition spd="slow">
    <p:pull dir="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endParaRPr lang="zh-CN" altLang="zh-CN"/>
          </a:p>
        </p:txBody>
      </p:sp>
      <p:pic>
        <p:nvPicPr>
          <p:cNvPr id="287748" name="Picture 4"/>
          <p:cNvPicPr>
            <a:picLocks noChangeAspect="1" noChangeArrowheads="1"/>
          </p:cNvPicPr>
          <p:nvPr/>
        </p:nvPicPr>
        <p:blipFill>
          <a:blip r:embed="rId2"/>
          <a:srcRect/>
          <a:stretch>
            <a:fillRect/>
          </a:stretch>
        </p:blipFill>
        <p:spPr bwMode="auto">
          <a:xfrm>
            <a:off x="34925" y="333375"/>
            <a:ext cx="7272338" cy="6180138"/>
          </a:xfrm>
          <a:prstGeom prst="rect">
            <a:avLst/>
          </a:prstGeom>
          <a:noFill/>
        </p:spPr>
      </p:pic>
      <p:sp>
        <p:nvSpPr>
          <p:cNvPr id="287749" name="AutoShape 5"/>
          <p:cNvSpPr>
            <a:spLocks/>
          </p:cNvSpPr>
          <p:nvPr/>
        </p:nvSpPr>
        <p:spPr bwMode="auto">
          <a:xfrm>
            <a:off x="5003800" y="476250"/>
            <a:ext cx="4140200" cy="1800225"/>
          </a:xfrm>
          <a:prstGeom prst="borderCallout1">
            <a:avLst>
              <a:gd name="adj1" fmla="val 104231"/>
              <a:gd name="adj2" fmla="val 97241"/>
              <a:gd name="adj3" fmla="val 104231"/>
              <a:gd name="adj4" fmla="val -106940"/>
            </a:avLst>
          </a:prstGeom>
          <a:solidFill>
            <a:schemeClr val="bg1"/>
          </a:solidFill>
          <a:ln w="28575">
            <a:solidFill>
              <a:schemeClr val="hlink"/>
            </a:solidFill>
            <a:miter lim="800000"/>
            <a:headEnd/>
            <a:tailEnd/>
          </a:ln>
          <a:effectLst/>
        </p:spPr>
        <p:txBody>
          <a:bodyPr/>
          <a:lstStyle/>
          <a:p>
            <a:r>
              <a:rPr lang="zh-CN" altLang="en-US" sz="2400"/>
              <a:t>设置虚拟主机的根文档的位置，它对应</a:t>
            </a:r>
            <a:r>
              <a:rPr lang="en-US" altLang="zh-CN" sz="2400"/>
              <a:t>httpd.conf</a:t>
            </a:r>
            <a:r>
              <a:rPr lang="zh-CN" altLang="en-US" sz="2400"/>
              <a:t>配置文件中的虚拟主机指令</a:t>
            </a:r>
            <a:r>
              <a:rPr lang="en-US" altLang="zh-CN" sz="2400"/>
              <a:t>DocumentRoot</a:t>
            </a:r>
            <a:r>
              <a:rPr lang="zh-CN" altLang="en-US" sz="2400"/>
              <a:t>指令。</a:t>
            </a:r>
          </a:p>
        </p:txBody>
      </p:sp>
    </p:spTree>
  </p:cSld>
  <p:clrMapOvr>
    <a:masterClrMapping/>
  </p:clrMapOvr>
  <p:transition spd="slow">
    <p:pull dir="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endParaRPr lang="zh-CN" altLang="zh-CN"/>
          </a:p>
        </p:txBody>
      </p:sp>
      <p:pic>
        <p:nvPicPr>
          <p:cNvPr id="288772" name="Picture 4"/>
          <p:cNvPicPr>
            <a:picLocks noChangeAspect="1" noChangeArrowheads="1"/>
          </p:cNvPicPr>
          <p:nvPr/>
        </p:nvPicPr>
        <p:blipFill>
          <a:blip r:embed="rId2"/>
          <a:srcRect/>
          <a:stretch>
            <a:fillRect/>
          </a:stretch>
        </p:blipFill>
        <p:spPr bwMode="auto">
          <a:xfrm>
            <a:off x="179388" y="333375"/>
            <a:ext cx="7561262" cy="6180138"/>
          </a:xfrm>
          <a:prstGeom prst="rect">
            <a:avLst/>
          </a:prstGeom>
          <a:noFill/>
        </p:spPr>
      </p:pic>
      <p:sp>
        <p:nvSpPr>
          <p:cNvPr id="288773" name="AutoShape 5"/>
          <p:cNvSpPr>
            <a:spLocks/>
          </p:cNvSpPr>
          <p:nvPr/>
        </p:nvSpPr>
        <p:spPr bwMode="auto">
          <a:xfrm>
            <a:off x="4708525" y="1557338"/>
            <a:ext cx="4435475" cy="1223962"/>
          </a:xfrm>
          <a:prstGeom prst="borderCallout1">
            <a:avLst>
              <a:gd name="adj1" fmla="val 106227"/>
              <a:gd name="adj2" fmla="val 97421"/>
              <a:gd name="adj3" fmla="val 106227"/>
              <a:gd name="adj4" fmla="val -90444"/>
            </a:avLst>
          </a:prstGeom>
          <a:solidFill>
            <a:schemeClr val="bg1"/>
          </a:solidFill>
          <a:ln w="28575">
            <a:solidFill>
              <a:schemeClr val="hlink"/>
            </a:solidFill>
            <a:miter lim="800000"/>
            <a:headEnd/>
            <a:tailEnd/>
          </a:ln>
          <a:effectLst/>
        </p:spPr>
        <p:txBody>
          <a:bodyPr/>
          <a:lstStyle/>
          <a:p>
            <a:r>
              <a:rPr lang="zh-CN" altLang="en-US" sz="2400"/>
              <a:t>网站管理员的电子邮件地址，可以显示在错误网页上，方便用户报告。</a:t>
            </a:r>
          </a:p>
        </p:txBody>
      </p:sp>
    </p:spTree>
  </p:cSld>
  <p:clrMapOvr>
    <a:masterClrMapping/>
  </p:clrMapOvr>
  <p:transition spd="slow">
    <p:pull dir="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9796" name="Picture 4"/>
          <p:cNvPicPr>
            <a:picLocks noChangeAspect="1" noChangeArrowheads="1"/>
          </p:cNvPicPr>
          <p:nvPr/>
        </p:nvPicPr>
        <p:blipFill>
          <a:blip r:embed="rId2"/>
          <a:srcRect/>
          <a:stretch>
            <a:fillRect/>
          </a:stretch>
        </p:blipFill>
        <p:spPr bwMode="auto">
          <a:xfrm>
            <a:off x="179388" y="333375"/>
            <a:ext cx="7561262" cy="6180138"/>
          </a:xfrm>
          <a:prstGeom prst="rect">
            <a:avLst/>
          </a:prstGeom>
          <a:noFill/>
        </p:spPr>
      </p:pic>
      <p:sp>
        <p:nvSpPr>
          <p:cNvPr id="289797" name="AutoShape 5"/>
          <p:cNvSpPr>
            <a:spLocks/>
          </p:cNvSpPr>
          <p:nvPr/>
        </p:nvSpPr>
        <p:spPr bwMode="auto">
          <a:xfrm>
            <a:off x="3708400" y="765175"/>
            <a:ext cx="5227638" cy="2663825"/>
          </a:xfrm>
          <a:prstGeom prst="borderCallout1">
            <a:avLst>
              <a:gd name="adj1" fmla="val 102861"/>
              <a:gd name="adj2" fmla="val 97815"/>
              <a:gd name="adj3" fmla="val 102861"/>
              <a:gd name="adj4" fmla="val -61583"/>
            </a:avLst>
          </a:prstGeom>
          <a:solidFill>
            <a:schemeClr val="bg1"/>
          </a:solidFill>
          <a:ln w="28575">
            <a:solidFill>
              <a:schemeClr val="hlink"/>
            </a:solidFill>
            <a:miter lim="800000"/>
            <a:headEnd/>
            <a:tailEnd/>
          </a:ln>
          <a:effectLst/>
        </p:spPr>
        <p:txBody>
          <a:bodyPr/>
          <a:lstStyle/>
          <a:p>
            <a:pPr marL="342900" indent="-342900">
              <a:buFontTx/>
              <a:buAutoNum type="arabicPeriod"/>
            </a:pPr>
            <a:r>
              <a:rPr lang="zh-CN" altLang="en-US" sz="2400"/>
              <a:t>默认虚拟主机：当需要某个</a:t>
            </a:r>
            <a:r>
              <a:rPr lang="en-US" altLang="zh-CN" sz="2400"/>
              <a:t>IP</a:t>
            </a:r>
            <a:r>
              <a:rPr lang="zh-CN" altLang="en-US" sz="2400"/>
              <a:t>地址响应用户的访问而其他虚拟主机没有设定该</a:t>
            </a:r>
            <a:r>
              <a:rPr lang="en-US" altLang="zh-CN" sz="2400"/>
              <a:t>IP</a:t>
            </a:r>
            <a:r>
              <a:rPr lang="zh-CN" altLang="en-US" sz="2400"/>
              <a:t>地址的时候。默认虚拟主机就响应该</a:t>
            </a:r>
            <a:r>
              <a:rPr lang="en-US" altLang="zh-CN" sz="2400"/>
              <a:t>IP</a:t>
            </a:r>
            <a:r>
              <a:rPr lang="zh-CN" altLang="en-US" sz="2400"/>
              <a:t>地址的访问请求，若没有默认虚拟主机，则使用主服务器设置。注意：只能设置一个默认虚拟主机。</a:t>
            </a:r>
          </a:p>
        </p:txBody>
      </p:sp>
    </p:spTree>
  </p:cSld>
  <p:clrMapOvr>
    <a:masterClrMapping/>
  </p:clrMapOvr>
  <p:transition spd="slow">
    <p:pull dir="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0818" name="Picture 2"/>
          <p:cNvPicPr>
            <a:picLocks noChangeAspect="1" noChangeArrowheads="1"/>
          </p:cNvPicPr>
          <p:nvPr/>
        </p:nvPicPr>
        <p:blipFill>
          <a:blip r:embed="rId2"/>
          <a:srcRect/>
          <a:stretch>
            <a:fillRect/>
          </a:stretch>
        </p:blipFill>
        <p:spPr bwMode="auto">
          <a:xfrm>
            <a:off x="179388" y="333375"/>
            <a:ext cx="7561262" cy="6180138"/>
          </a:xfrm>
          <a:prstGeom prst="rect">
            <a:avLst/>
          </a:prstGeom>
          <a:noFill/>
        </p:spPr>
      </p:pic>
      <p:sp>
        <p:nvSpPr>
          <p:cNvPr id="290819" name="AutoShape 3"/>
          <p:cNvSpPr>
            <a:spLocks/>
          </p:cNvSpPr>
          <p:nvPr/>
        </p:nvSpPr>
        <p:spPr bwMode="auto">
          <a:xfrm>
            <a:off x="3708400" y="1484313"/>
            <a:ext cx="5227638" cy="1944687"/>
          </a:xfrm>
          <a:prstGeom prst="borderCallout1">
            <a:avLst>
              <a:gd name="adj1" fmla="val 103917"/>
              <a:gd name="adj2" fmla="val 97815"/>
              <a:gd name="adj3" fmla="val 103917"/>
              <a:gd name="adj4" fmla="val -61583"/>
            </a:avLst>
          </a:prstGeom>
          <a:solidFill>
            <a:schemeClr val="bg1"/>
          </a:solidFill>
          <a:ln w="28575">
            <a:solidFill>
              <a:schemeClr val="hlink"/>
            </a:solidFill>
            <a:miter lim="800000"/>
            <a:headEnd/>
            <a:tailEnd/>
          </a:ln>
          <a:effectLst/>
        </p:spPr>
        <p:txBody>
          <a:bodyPr/>
          <a:lstStyle/>
          <a:p>
            <a:pPr marL="342900" indent="-342900"/>
            <a:r>
              <a:rPr lang="en-US" altLang="zh-CN" sz="2400"/>
              <a:t>2</a:t>
            </a:r>
            <a:r>
              <a:rPr lang="zh-CN" altLang="en-US" sz="2400"/>
              <a:t>、基于</a:t>
            </a:r>
            <a:r>
              <a:rPr lang="en-US" altLang="zh-CN" sz="2400"/>
              <a:t>IP</a:t>
            </a:r>
            <a:r>
              <a:rPr lang="zh-CN" altLang="en-US" sz="2400"/>
              <a:t>的虚拟主机：需要指定虚拟主机响应请求的</a:t>
            </a:r>
            <a:r>
              <a:rPr lang="en-US" altLang="zh-CN" sz="2400"/>
              <a:t>IP</a:t>
            </a:r>
            <a:r>
              <a:rPr lang="zh-CN" altLang="en-US" sz="2400"/>
              <a:t>地址和服务器主机名。可以指定多个</a:t>
            </a:r>
            <a:r>
              <a:rPr lang="en-US" altLang="zh-CN" sz="2400"/>
              <a:t>IP</a:t>
            </a:r>
            <a:r>
              <a:rPr lang="zh-CN" altLang="en-US" sz="2400"/>
              <a:t>地址，以空格隔开。若需要指定端口，则使用</a:t>
            </a:r>
            <a:r>
              <a:rPr lang="zh-CN" altLang="en-US" sz="2400">
                <a:latin typeface="Arial"/>
              </a:rPr>
              <a:t>“</a:t>
            </a:r>
            <a:r>
              <a:rPr lang="en-US" altLang="zh-CN" sz="2400"/>
              <a:t>IP</a:t>
            </a:r>
            <a:r>
              <a:rPr lang="zh-CN" altLang="en-US" sz="2400"/>
              <a:t>地址：端口</a:t>
            </a:r>
            <a:r>
              <a:rPr lang="zh-CN" altLang="en-US" sz="2400">
                <a:latin typeface="Arial"/>
              </a:rPr>
              <a:t>”</a:t>
            </a:r>
            <a:r>
              <a:rPr lang="zh-CN" altLang="en-US" sz="2400"/>
              <a:t>的格式。</a:t>
            </a:r>
          </a:p>
        </p:txBody>
      </p:sp>
    </p:spTree>
  </p:cSld>
  <p:clrMapOvr>
    <a:masterClrMapping/>
  </p:clrMapOvr>
  <p:transition spd="slow">
    <p:pull dir="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1844" name="Picture 4"/>
          <p:cNvPicPr>
            <a:picLocks noChangeAspect="1" noChangeArrowheads="1"/>
          </p:cNvPicPr>
          <p:nvPr/>
        </p:nvPicPr>
        <p:blipFill>
          <a:blip r:embed="rId2"/>
          <a:srcRect/>
          <a:stretch>
            <a:fillRect/>
          </a:stretch>
        </p:blipFill>
        <p:spPr bwMode="auto">
          <a:xfrm>
            <a:off x="0" y="215900"/>
            <a:ext cx="5651500" cy="6597650"/>
          </a:xfrm>
          <a:prstGeom prst="rect">
            <a:avLst/>
          </a:prstGeom>
          <a:noFill/>
        </p:spPr>
      </p:pic>
      <p:sp>
        <p:nvSpPr>
          <p:cNvPr id="291843" name="AutoShape 3"/>
          <p:cNvSpPr>
            <a:spLocks/>
          </p:cNvSpPr>
          <p:nvPr/>
        </p:nvSpPr>
        <p:spPr bwMode="auto">
          <a:xfrm>
            <a:off x="3635375" y="215900"/>
            <a:ext cx="5227638" cy="2276475"/>
          </a:xfrm>
          <a:prstGeom prst="borderCallout1">
            <a:avLst>
              <a:gd name="adj1" fmla="val 103347"/>
              <a:gd name="adj2" fmla="val 97815"/>
              <a:gd name="adj3" fmla="val 103347"/>
              <a:gd name="adj4" fmla="val -64653"/>
            </a:avLst>
          </a:prstGeom>
          <a:solidFill>
            <a:schemeClr val="bg1"/>
          </a:solidFill>
          <a:ln w="28575">
            <a:solidFill>
              <a:schemeClr val="hlink"/>
            </a:solidFill>
            <a:miter lim="800000"/>
            <a:headEnd/>
            <a:tailEnd/>
          </a:ln>
          <a:effectLst/>
        </p:spPr>
        <p:txBody>
          <a:bodyPr/>
          <a:lstStyle/>
          <a:p>
            <a:pPr marL="342900" indent="-342900"/>
            <a:r>
              <a:rPr lang="en-US" altLang="zh-CN" sz="2400"/>
              <a:t>3</a:t>
            </a:r>
            <a:r>
              <a:rPr lang="zh-CN" altLang="en-US" sz="2400"/>
              <a:t>、基于名称的虚拟主机：需要设置</a:t>
            </a:r>
            <a:r>
              <a:rPr lang="en-US" altLang="zh-CN" sz="2400"/>
              <a:t>IP</a:t>
            </a:r>
            <a:r>
              <a:rPr lang="zh-CN" altLang="en-US" sz="2400"/>
              <a:t>地址、主机名和别名。</a:t>
            </a:r>
            <a:r>
              <a:rPr lang="en-US" altLang="zh-CN" sz="2400"/>
              <a:t>IP</a:t>
            </a:r>
            <a:r>
              <a:rPr lang="zh-CN" altLang="en-US" sz="2400"/>
              <a:t>地址的设定与</a:t>
            </a:r>
            <a:r>
              <a:rPr lang="zh-CN" altLang="en-US" sz="2400">
                <a:latin typeface="Arial"/>
              </a:rPr>
              <a:t>“</a:t>
            </a:r>
            <a:r>
              <a:rPr lang="zh-CN" altLang="en-US" sz="2400"/>
              <a:t>基于</a:t>
            </a:r>
            <a:r>
              <a:rPr lang="en-US" altLang="zh-CN" sz="2400"/>
              <a:t>IP</a:t>
            </a:r>
            <a:r>
              <a:rPr lang="zh-CN" altLang="en-US" sz="2400"/>
              <a:t>的虚拟主机</a:t>
            </a:r>
            <a:r>
              <a:rPr lang="zh-CN" altLang="en-US" sz="2400">
                <a:latin typeface="Arial"/>
              </a:rPr>
              <a:t>”</a:t>
            </a:r>
            <a:r>
              <a:rPr lang="zh-CN" altLang="en-US" sz="2400"/>
              <a:t>相同。添加别名会在</a:t>
            </a:r>
            <a:r>
              <a:rPr lang="en-US" altLang="zh-CN" sz="2400"/>
              <a:t>httpd.conf</a:t>
            </a:r>
            <a:r>
              <a:rPr lang="zh-CN" altLang="en-US" sz="2400"/>
              <a:t>配置文件中的虚拟主机</a:t>
            </a:r>
            <a:r>
              <a:rPr lang="en-US" altLang="zh-CN" sz="2400"/>
              <a:t>VirtualHost</a:t>
            </a:r>
            <a:r>
              <a:rPr lang="zh-CN" altLang="en-US" sz="2400"/>
              <a:t>指令中增加</a:t>
            </a:r>
            <a:r>
              <a:rPr lang="en-US" altLang="zh-CN" sz="2400"/>
              <a:t>ServerAlias</a:t>
            </a:r>
            <a:r>
              <a:rPr lang="zh-CN" altLang="en-US" sz="2400"/>
              <a:t>指令。</a:t>
            </a:r>
          </a:p>
        </p:txBody>
      </p:sp>
    </p:spTree>
  </p:cSld>
  <p:clrMapOvr>
    <a:masterClrMapping/>
  </p:clrMapOvr>
  <p:transition spd="slow">
    <p:pull dir="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3"/>
          <p:cNvSpPr>
            <a:spLocks noGrp="1" noChangeArrowheads="1"/>
          </p:cNvSpPr>
          <p:nvPr>
            <p:ph idx="1"/>
          </p:nvPr>
        </p:nvSpPr>
        <p:spPr/>
        <p:txBody>
          <a:bodyPr/>
          <a:lstStyle/>
          <a:p>
            <a:pPr>
              <a:buFont typeface="Wingdings" pitchFamily="2" charset="2"/>
              <a:buNone/>
            </a:pPr>
            <a:r>
              <a:rPr lang="en-US" altLang="zh-CN"/>
              <a:t>5.1 Web</a:t>
            </a:r>
            <a:r>
              <a:rPr lang="zh-CN" altLang="en-US"/>
              <a:t>服务基本概念</a:t>
            </a:r>
          </a:p>
          <a:p>
            <a:pPr>
              <a:buFont typeface="Wingdings" pitchFamily="2" charset="2"/>
              <a:buNone/>
            </a:pPr>
            <a:r>
              <a:rPr lang="en-US" altLang="zh-CN"/>
              <a:t>5.2 Apache</a:t>
            </a:r>
            <a:r>
              <a:rPr lang="zh-CN" altLang="en-US"/>
              <a:t>服务器</a:t>
            </a:r>
          </a:p>
          <a:p>
            <a:pPr>
              <a:buFont typeface="Wingdings" pitchFamily="2" charset="2"/>
              <a:buNone/>
            </a:pPr>
            <a:r>
              <a:rPr lang="en-US" altLang="zh-CN"/>
              <a:t>5.3 Apache</a:t>
            </a:r>
            <a:r>
              <a:rPr lang="zh-CN" altLang="en-US"/>
              <a:t>图形配置工具</a:t>
            </a:r>
          </a:p>
          <a:p>
            <a:pPr>
              <a:buFont typeface="Wingdings" pitchFamily="2" charset="2"/>
              <a:buNone/>
            </a:pPr>
            <a:r>
              <a:rPr lang="en-US" altLang="zh-CN">
                <a:solidFill>
                  <a:schemeClr val="folHlink"/>
                </a:solidFill>
              </a:rPr>
              <a:t>5.4 Apache</a:t>
            </a:r>
            <a:r>
              <a:rPr lang="zh-CN" altLang="en-US">
                <a:solidFill>
                  <a:schemeClr val="folHlink"/>
                </a:solidFill>
              </a:rPr>
              <a:t>的配置文件</a:t>
            </a:r>
          </a:p>
          <a:p>
            <a:pPr>
              <a:buFont typeface="Wingdings" pitchFamily="2" charset="2"/>
              <a:buNone/>
            </a:pPr>
            <a:endParaRPr lang="en-US" altLang="zh-CN"/>
          </a:p>
        </p:txBody>
      </p:sp>
      <p:sp>
        <p:nvSpPr>
          <p:cNvPr id="153602" name="Rectangle 2"/>
          <p:cNvSpPr>
            <a:spLocks noGrp="1" noChangeArrowheads="1"/>
          </p:cNvSpPr>
          <p:nvPr>
            <p:ph type="title"/>
          </p:nvPr>
        </p:nvSpPr>
        <p:spPr/>
        <p:txBody>
          <a:bodyPr/>
          <a:lstStyle/>
          <a:p>
            <a:r>
              <a:rPr lang="zh-CN" altLang="en-US" sz="4200"/>
              <a:t>第</a:t>
            </a:r>
            <a:r>
              <a:rPr lang="en-US" altLang="zh-CN" sz="4200"/>
              <a:t>5</a:t>
            </a:r>
            <a:r>
              <a:rPr lang="zh-CN" altLang="en-US" sz="4200"/>
              <a:t>章 </a:t>
            </a:r>
            <a:r>
              <a:rPr lang="en-US" altLang="zh-CN" sz="4200"/>
              <a:t>Web</a:t>
            </a:r>
            <a:r>
              <a:rPr lang="zh-CN" altLang="en-US" sz="4200"/>
              <a:t>服务器的配置与应用</a:t>
            </a:r>
          </a:p>
        </p:txBody>
      </p:sp>
    </p:spTree>
  </p:cSld>
  <p:clrMapOvr>
    <a:masterClrMapping/>
  </p:clrMapOvr>
  <p:transition spd="slow">
    <p:pull dir="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ltLang="zh-CN" sz="4200" dirty="0" smtClean="0"/>
              <a:t>Web</a:t>
            </a:r>
            <a:r>
              <a:rPr lang="zh-CN" altLang="en-US" sz="4200" dirty="0"/>
              <a:t>服务器的配置与应用</a:t>
            </a:r>
          </a:p>
        </p:txBody>
      </p:sp>
      <p:sp>
        <p:nvSpPr>
          <p:cNvPr id="149507" name="Rectangle 3"/>
          <p:cNvSpPr>
            <a:spLocks noGrp="1" noChangeArrowheads="1"/>
          </p:cNvSpPr>
          <p:nvPr>
            <p:ph type="body" idx="1"/>
          </p:nvPr>
        </p:nvSpPr>
        <p:spPr>
          <a:xfrm>
            <a:off x="3922713" y="2931712"/>
            <a:ext cx="4572000" cy="3211932"/>
          </a:xfrm>
        </p:spPr>
        <p:txBody>
          <a:bodyPr>
            <a:normAutofit/>
          </a:bodyPr>
          <a:lstStyle/>
          <a:p>
            <a:pPr>
              <a:buFont typeface="Arial" pitchFamily="34" charset="0"/>
              <a:buChar char="•"/>
            </a:pPr>
            <a:r>
              <a:rPr lang="en-US" altLang="zh-CN" dirty="0" smtClean="0"/>
              <a:t>Web</a:t>
            </a:r>
            <a:r>
              <a:rPr lang="zh-CN" altLang="en-US" dirty="0"/>
              <a:t>服务基本概念</a:t>
            </a:r>
          </a:p>
          <a:p>
            <a:pPr>
              <a:buFont typeface="Arial" pitchFamily="34" charset="0"/>
              <a:buChar char="•"/>
            </a:pPr>
            <a:r>
              <a:rPr lang="en-US" altLang="zh-CN" dirty="0" smtClean="0"/>
              <a:t>Apache</a:t>
            </a:r>
            <a:r>
              <a:rPr lang="zh-CN" altLang="en-US" dirty="0"/>
              <a:t>服务器</a:t>
            </a:r>
          </a:p>
          <a:p>
            <a:pPr>
              <a:buFont typeface="Arial" pitchFamily="34" charset="0"/>
              <a:buChar char="•"/>
            </a:pPr>
            <a:r>
              <a:rPr lang="en-US" altLang="zh-CN" dirty="0" smtClean="0"/>
              <a:t>Apache</a:t>
            </a:r>
            <a:r>
              <a:rPr lang="zh-CN" altLang="en-US" dirty="0"/>
              <a:t>图形配置工具</a:t>
            </a:r>
          </a:p>
          <a:p>
            <a:pPr>
              <a:buFont typeface="Arial" pitchFamily="34" charset="0"/>
              <a:buChar char="•"/>
            </a:pPr>
            <a:r>
              <a:rPr lang="en-US" altLang="zh-CN" dirty="0" smtClean="0">
                <a:solidFill>
                  <a:schemeClr val="accent1"/>
                </a:solidFill>
              </a:rPr>
              <a:t>Apache</a:t>
            </a:r>
            <a:r>
              <a:rPr lang="zh-CN" altLang="en-US" dirty="0">
                <a:solidFill>
                  <a:schemeClr val="accent1"/>
                </a:solidFill>
              </a:rPr>
              <a:t>的配置文件</a:t>
            </a:r>
          </a:p>
          <a:p>
            <a:pPr>
              <a:buFont typeface="Wingdings" pitchFamily="2" charset="2"/>
              <a:buNone/>
            </a:pPr>
            <a:endParaRPr lang="en-US" altLang="zh-CN" dirty="0"/>
          </a:p>
        </p:txBody>
      </p:sp>
    </p:spTree>
  </p:cSld>
  <p:clrMapOvr>
    <a:masterClrMapping/>
  </p:clrMapOvr>
  <p:transition spd="slow">
    <p:pull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idx="1"/>
          </p:nvPr>
        </p:nvSpPr>
        <p:spPr>
          <a:xfrm>
            <a:off x="755650" y="1916113"/>
            <a:ext cx="8131175" cy="4105275"/>
          </a:xfrm>
        </p:spPr>
        <p:txBody>
          <a:bodyPr/>
          <a:lstStyle/>
          <a:p>
            <a:r>
              <a:rPr lang="zh-CN" altLang="en-US" sz="2800"/>
              <a:t>万维网以客户服务器方式工作。</a:t>
            </a:r>
          </a:p>
          <a:p>
            <a:r>
              <a:rPr lang="zh-CN" altLang="en-US" sz="2800">
                <a:solidFill>
                  <a:schemeClr val="hlink"/>
                </a:solidFill>
              </a:rPr>
              <a:t>浏览器</a:t>
            </a:r>
            <a:r>
              <a:rPr lang="zh-CN" altLang="en-US" sz="2800"/>
              <a:t>就是在用户计算机上的万维网</a:t>
            </a:r>
            <a:r>
              <a:rPr lang="zh-CN" altLang="en-US" sz="2800">
                <a:solidFill>
                  <a:schemeClr val="hlink"/>
                </a:solidFill>
              </a:rPr>
              <a:t>客户程序</a:t>
            </a:r>
            <a:r>
              <a:rPr lang="zh-CN" altLang="en-US" sz="2800"/>
              <a:t>。万维网文档所驻留的计算机则运行</a:t>
            </a:r>
            <a:r>
              <a:rPr lang="zh-CN" altLang="en-US" sz="2800">
                <a:solidFill>
                  <a:schemeClr val="hlink"/>
                </a:solidFill>
              </a:rPr>
              <a:t>服务器程序</a:t>
            </a:r>
            <a:r>
              <a:rPr lang="zh-CN" altLang="en-US" sz="2800"/>
              <a:t>，因此这个计算机也称为</a:t>
            </a:r>
            <a:r>
              <a:rPr lang="zh-CN" altLang="en-US" sz="2800">
                <a:solidFill>
                  <a:schemeClr val="hlink"/>
                </a:solidFill>
              </a:rPr>
              <a:t>万维网服务器</a:t>
            </a:r>
            <a:r>
              <a:rPr lang="zh-CN" altLang="en-US" sz="2800"/>
              <a:t>。</a:t>
            </a:r>
          </a:p>
          <a:p>
            <a:r>
              <a:rPr lang="zh-CN" altLang="en-US" sz="2800"/>
              <a:t>客户程序向服务器程序发出请求，服务器程序向客户程序送回客户所要的万维网文档。</a:t>
            </a:r>
          </a:p>
          <a:p>
            <a:r>
              <a:rPr lang="zh-CN" altLang="en-US" sz="2800"/>
              <a:t>在一个客户程序主窗口上显示出的万维网文档称为</a:t>
            </a:r>
            <a:r>
              <a:rPr lang="zh-CN" altLang="en-US" sz="2800">
                <a:solidFill>
                  <a:schemeClr val="hlink"/>
                </a:solidFill>
              </a:rPr>
              <a:t>页面</a:t>
            </a:r>
            <a:r>
              <a:rPr lang="en-US" altLang="zh-CN" sz="2800"/>
              <a:t>(page)</a:t>
            </a:r>
            <a:r>
              <a:rPr lang="zh-CN" altLang="en-US" sz="2800"/>
              <a:t>。</a:t>
            </a:r>
          </a:p>
        </p:txBody>
      </p:sp>
      <p:sp>
        <p:nvSpPr>
          <p:cNvPr id="223234" name="Rectangle 2"/>
          <p:cNvSpPr>
            <a:spLocks noGrp="1" noChangeArrowheads="1"/>
          </p:cNvSpPr>
          <p:nvPr>
            <p:ph type="title"/>
          </p:nvPr>
        </p:nvSpPr>
        <p:spPr>
          <a:xfrm>
            <a:off x="1042988" y="908050"/>
            <a:ext cx="6950075" cy="615950"/>
          </a:xfrm>
        </p:spPr>
        <p:txBody>
          <a:bodyPr>
            <a:normAutofit fontScale="90000"/>
          </a:bodyPr>
          <a:lstStyle/>
          <a:p>
            <a:pPr algn="ctr"/>
            <a:r>
              <a:rPr lang="en-US" altLang="zh-CN" sz="3600"/>
              <a:t/>
            </a:r>
            <a:br>
              <a:rPr lang="en-US" altLang="zh-CN" sz="3600"/>
            </a:br>
            <a:r>
              <a:rPr lang="en-US" altLang="zh-CN" sz="3600"/>
              <a:t>    </a:t>
            </a:r>
            <a:r>
              <a:rPr lang="zh-CN" altLang="en-US" sz="3600"/>
              <a:t>万维网的工作方式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32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32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32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3"/>
          <p:cNvSpPr>
            <a:spLocks noGrp="1" noChangeArrowheads="1"/>
          </p:cNvSpPr>
          <p:nvPr>
            <p:ph idx="1"/>
          </p:nvPr>
        </p:nvSpPr>
        <p:spPr/>
        <p:txBody>
          <a:bodyPr/>
          <a:lstStyle/>
          <a:p>
            <a:r>
              <a:rPr lang="en-US" altLang="zh-CN" dirty="0"/>
              <a:t>Apache</a:t>
            </a:r>
            <a:r>
              <a:rPr lang="zh-CN" altLang="en-US" dirty="0"/>
              <a:t>服务器安装完毕后，几乎不需什么配置就已经可以正常运行了</a:t>
            </a:r>
          </a:p>
          <a:p>
            <a:r>
              <a:rPr lang="zh-CN" altLang="en-US" dirty="0"/>
              <a:t>为了满足不同的需要，包括安装问题的考虑，还需要细致地调整</a:t>
            </a:r>
            <a:r>
              <a:rPr lang="en-US" altLang="zh-CN" dirty="0"/>
              <a:t>Apache</a:t>
            </a:r>
            <a:r>
              <a:rPr lang="zh-CN" altLang="en-US" dirty="0"/>
              <a:t>服务器的配置</a:t>
            </a:r>
          </a:p>
        </p:txBody>
      </p:sp>
      <p:sp>
        <p:nvSpPr>
          <p:cNvPr id="154626" name="Rectangle 2"/>
          <p:cNvSpPr>
            <a:spLocks noGrp="1" noChangeArrowheads="1"/>
          </p:cNvSpPr>
          <p:nvPr>
            <p:ph type="title"/>
          </p:nvPr>
        </p:nvSpPr>
        <p:spPr/>
        <p:txBody>
          <a:bodyPr/>
          <a:lstStyle/>
          <a:p>
            <a:r>
              <a:rPr lang="en-US" altLang="en-US" dirty="0" err="1" smtClean="0"/>
              <a:t>Apache</a:t>
            </a:r>
            <a:r>
              <a:rPr lang="en-US" altLang="en-US" dirty="0" err="1"/>
              <a:t>的配置文件</a:t>
            </a:r>
            <a:endParaRPr lang="zh-CN" altLang="en-US" dirty="0"/>
          </a:p>
        </p:txBody>
      </p:sp>
    </p:spTree>
  </p:cSld>
  <p:clrMapOvr>
    <a:masterClrMapping/>
  </p:clrMapOvr>
  <p:transition spd="slow">
    <p:pull dir="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3"/>
          <p:cNvSpPr>
            <a:spLocks noGrp="1" noChangeArrowheads="1"/>
          </p:cNvSpPr>
          <p:nvPr>
            <p:ph idx="1"/>
          </p:nvPr>
        </p:nvSpPr>
        <p:spPr/>
        <p:txBody>
          <a:bodyPr/>
          <a:lstStyle/>
          <a:p>
            <a:r>
              <a:rPr lang="zh-CN" altLang="en-US"/>
              <a:t>目录</a:t>
            </a:r>
          </a:p>
          <a:p>
            <a:r>
              <a:rPr lang="zh-CN" altLang="en-US"/>
              <a:t>配置文件</a:t>
            </a:r>
          </a:p>
          <a:p>
            <a:r>
              <a:rPr lang="zh-CN" altLang="en-US"/>
              <a:t>启动脚本</a:t>
            </a:r>
          </a:p>
        </p:txBody>
      </p:sp>
      <p:sp>
        <p:nvSpPr>
          <p:cNvPr id="176130" name="Rectangle 2"/>
          <p:cNvSpPr>
            <a:spLocks noGrp="1" noChangeArrowheads="1"/>
          </p:cNvSpPr>
          <p:nvPr>
            <p:ph type="title"/>
          </p:nvPr>
        </p:nvSpPr>
        <p:spPr/>
        <p:txBody>
          <a:bodyPr/>
          <a:lstStyle/>
          <a:p>
            <a:r>
              <a:rPr lang="en-US" altLang="zh-CN"/>
              <a:t>Apache</a:t>
            </a:r>
            <a:r>
              <a:rPr lang="zh-CN" altLang="en-US"/>
              <a:t>的目录和文件</a:t>
            </a:r>
          </a:p>
        </p:txBody>
      </p:sp>
    </p:spTree>
  </p:cSld>
  <p:clrMapOvr>
    <a:masterClrMapping/>
  </p:clrMapOvr>
  <p:transition spd="slow">
    <p:pull dir="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3"/>
          <p:cNvSpPr>
            <a:spLocks noGrp="1" noChangeArrowheads="1"/>
          </p:cNvSpPr>
          <p:nvPr>
            <p:ph idx="1"/>
          </p:nvPr>
        </p:nvSpPr>
        <p:spPr/>
        <p:txBody>
          <a:bodyPr/>
          <a:lstStyle/>
          <a:p>
            <a:r>
              <a:rPr lang="zh-CN" altLang="en-US"/>
              <a:t>是</a:t>
            </a:r>
            <a:r>
              <a:rPr lang="en-US" altLang="zh-CN"/>
              <a:t>Apache</a:t>
            </a:r>
            <a:r>
              <a:rPr lang="zh-CN" altLang="en-US"/>
              <a:t>最重要的配置文件</a:t>
            </a:r>
          </a:p>
          <a:p>
            <a:r>
              <a:rPr lang="zh-CN" altLang="en-US"/>
              <a:t>一般位于</a:t>
            </a:r>
            <a:r>
              <a:rPr lang="en-US" altLang="zh-CN"/>
              <a:t>/etc/httpd/conf</a:t>
            </a:r>
            <a:r>
              <a:rPr lang="zh-CN" altLang="en-US"/>
              <a:t>目录下</a:t>
            </a:r>
          </a:p>
          <a:p>
            <a:r>
              <a:rPr lang="zh-CN" altLang="en-US"/>
              <a:t>修改配置后，需重启</a:t>
            </a:r>
            <a:r>
              <a:rPr lang="en-US" altLang="zh-CN"/>
              <a:t>httpd</a:t>
            </a:r>
            <a:r>
              <a:rPr lang="zh-CN" altLang="en-US"/>
              <a:t>服务才生效</a:t>
            </a:r>
          </a:p>
          <a:p>
            <a:r>
              <a:rPr lang="zh-CN" altLang="en-US"/>
              <a:t>文件中每行一条指令</a:t>
            </a:r>
            <a:r>
              <a:rPr lang="en-US" altLang="zh-CN" sz="2800"/>
              <a:t>(directive)</a:t>
            </a:r>
            <a:r>
              <a:rPr lang="en-US" altLang="zh-CN"/>
              <a:t> </a:t>
            </a:r>
          </a:p>
          <a:p>
            <a:r>
              <a:rPr lang="zh-CN" altLang="en-US"/>
              <a:t>大小写不敏感</a:t>
            </a:r>
          </a:p>
          <a:p>
            <a:r>
              <a:rPr lang="zh-CN" altLang="en-US"/>
              <a:t>以</a:t>
            </a:r>
            <a:r>
              <a:rPr lang="en-US" altLang="zh-CN"/>
              <a:t>#</a:t>
            </a:r>
            <a:r>
              <a:rPr lang="zh-CN" altLang="en-US"/>
              <a:t>开头的行是注释</a:t>
            </a:r>
          </a:p>
        </p:txBody>
      </p:sp>
      <p:sp>
        <p:nvSpPr>
          <p:cNvPr id="178178" name="Rectangle 2"/>
          <p:cNvSpPr>
            <a:spLocks noGrp="1" noChangeArrowheads="1"/>
          </p:cNvSpPr>
          <p:nvPr>
            <p:ph type="title"/>
          </p:nvPr>
        </p:nvSpPr>
        <p:spPr/>
        <p:txBody>
          <a:bodyPr/>
          <a:lstStyle/>
          <a:p>
            <a:r>
              <a:rPr lang="en-US" altLang="zh-CN"/>
              <a:t>httpd.conf</a:t>
            </a:r>
            <a:r>
              <a:rPr lang="zh-CN" altLang="en-US"/>
              <a:t>的文件格式</a:t>
            </a:r>
            <a:r>
              <a:rPr lang="en-US" altLang="zh-CN"/>
              <a:t>(1)</a:t>
            </a:r>
          </a:p>
        </p:txBody>
      </p:sp>
    </p:spTree>
  </p:cSld>
  <p:clrMapOvr>
    <a:masterClrMapping/>
  </p:clrMapOvr>
  <p:transition spd="slow">
    <p:pull dir="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idx="1"/>
          </p:nvPr>
        </p:nvSpPr>
        <p:spPr>
          <a:xfrm>
            <a:off x="323850" y="2060575"/>
            <a:ext cx="8229600" cy="4525963"/>
          </a:xfrm>
        </p:spPr>
        <p:txBody>
          <a:bodyPr/>
          <a:lstStyle/>
          <a:p>
            <a:r>
              <a:rPr lang="zh-CN" altLang="en-US"/>
              <a:t>两种方式进行参数的配置：</a:t>
            </a:r>
          </a:p>
          <a:p>
            <a:pPr lvl="1"/>
            <a:r>
              <a:rPr lang="zh-CN" altLang="en-US"/>
              <a:t>属性与取值域 </a:t>
            </a:r>
          </a:p>
          <a:p>
            <a:pPr lvl="1"/>
            <a:endParaRPr lang="zh-CN" altLang="en-US"/>
          </a:p>
          <a:p>
            <a:pPr lvl="1"/>
            <a:r>
              <a:rPr lang="zh-CN" altLang="en-US"/>
              <a:t>块方式 </a:t>
            </a:r>
          </a:p>
        </p:txBody>
      </p:sp>
      <p:sp>
        <p:nvSpPr>
          <p:cNvPr id="179202" name="Rectangle 2"/>
          <p:cNvSpPr>
            <a:spLocks noGrp="1" noChangeArrowheads="1"/>
          </p:cNvSpPr>
          <p:nvPr>
            <p:ph type="title"/>
          </p:nvPr>
        </p:nvSpPr>
        <p:spPr/>
        <p:txBody>
          <a:bodyPr/>
          <a:lstStyle/>
          <a:p>
            <a:r>
              <a:rPr lang="en-US" altLang="zh-CN"/>
              <a:t>httpd.conf</a:t>
            </a:r>
            <a:r>
              <a:rPr lang="zh-CN" altLang="en-US"/>
              <a:t>的文件格式</a:t>
            </a:r>
            <a:r>
              <a:rPr lang="en-US" altLang="zh-CN"/>
              <a:t>(2)</a:t>
            </a:r>
          </a:p>
        </p:txBody>
      </p:sp>
      <p:sp>
        <p:nvSpPr>
          <p:cNvPr id="179205" name="Rectangle 5"/>
          <p:cNvSpPr>
            <a:spLocks noChangeArrowheads="1"/>
          </p:cNvSpPr>
          <p:nvPr/>
        </p:nvSpPr>
        <p:spPr bwMode="auto">
          <a:xfrm>
            <a:off x="1331913" y="4221163"/>
            <a:ext cx="7056437" cy="2232025"/>
          </a:xfrm>
          <a:prstGeom prst="rect">
            <a:avLst/>
          </a:prstGeom>
          <a:gradFill rotWithShape="1">
            <a:gsLst>
              <a:gs pos="0">
                <a:schemeClr val="tx2"/>
              </a:gs>
              <a:gs pos="100000">
                <a:schemeClr val="tx2">
                  <a:gamma/>
                  <a:shade val="46275"/>
                  <a:invGamma/>
                </a:schemeClr>
              </a:gs>
            </a:gsLst>
            <a:lin ang="5400000" scaled="1"/>
          </a:gradFill>
          <a:ln w="9525">
            <a:noFill/>
            <a:miter lim="800000"/>
            <a:headEnd/>
            <a:tailEnd/>
          </a:ln>
          <a:effectLst/>
        </p:spPr>
        <p:txBody>
          <a:bodyPr wrap="none" anchor="ctr"/>
          <a:lstStyle/>
          <a:p>
            <a:pPr>
              <a:spcBef>
                <a:spcPct val="10000"/>
              </a:spcBef>
              <a:spcAft>
                <a:spcPct val="10000"/>
              </a:spcAft>
            </a:pPr>
            <a:r>
              <a:rPr lang="en-US" altLang="zh-CN" b="1">
                <a:solidFill>
                  <a:schemeClr val="bg1"/>
                </a:solidFill>
              </a:rPr>
              <a:t>&lt;VirtualHost  192.168.0.1:80&gt;</a:t>
            </a:r>
          </a:p>
          <a:p>
            <a:pPr>
              <a:spcBef>
                <a:spcPct val="10000"/>
              </a:spcBef>
              <a:spcAft>
                <a:spcPct val="10000"/>
              </a:spcAft>
            </a:pPr>
            <a:r>
              <a:rPr lang="en-US" altLang="zh-CN" b="1">
                <a:solidFill>
                  <a:schemeClr val="bg1"/>
                </a:solidFill>
              </a:rPr>
              <a:t>    ServerAdmin   root@localhost</a:t>
            </a:r>
          </a:p>
          <a:p>
            <a:pPr>
              <a:spcBef>
                <a:spcPct val="10000"/>
              </a:spcBef>
              <a:spcAft>
                <a:spcPct val="10000"/>
              </a:spcAft>
            </a:pPr>
            <a:r>
              <a:rPr lang="en-US" altLang="zh-CN" b="1">
                <a:solidFill>
                  <a:schemeClr val="bg1"/>
                </a:solidFill>
              </a:rPr>
              <a:t>    DocumentRoot  /var/www/html/vsite1.hdu.edu.cn</a:t>
            </a:r>
          </a:p>
          <a:p>
            <a:pPr>
              <a:spcBef>
                <a:spcPct val="10000"/>
              </a:spcBef>
              <a:spcAft>
                <a:spcPct val="10000"/>
              </a:spcAft>
            </a:pPr>
            <a:r>
              <a:rPr lang="en-US" altLang="zh-CN" b="1">
                <a:solidFill>
                  <a:schemeClr val="bg1"/>
                </a:solidFill>
              </a:rPr>
              <a:t>    ServerName    vsite1.hdu.edu.cn</a:t>
            </a:r>
          </a:p>
          <a:p>
            <a:pPr>
              <a:spcBef>
                <a:spcPct val="10000"/>
              </a:spcBef>
              <a:spcAft>
                <a:spcPct val="10000"/>
              </a:spcAft>
            </a:pPr>
            <a:r>
              <a:rPr lang="en-US" altLang="zh-CN" b="1">
                <a:solidFill>
                  <a:schemeClr val="bg1"/>
                </a:solidFill>
              </a:rPr>
              <a:t>&lt;/VirtualHost&gt;</a:t>
            </a:r>
          </a:p>
        </p:txBody>
      </p:sp>
      <p:sp>
        <p:nvSpPr>
          <p:cNvPr id="179204" name="Rectangle 4"/>
          <p:cNvSpPr>
            <a:spLocks noChangeArrowheads="1"/>
          </p:cNvSpPr>
          <p:nvPr/>
        </p:nvSpPr>
        <p:spPr bwMode="auto">
          <a:xfrm>
            <a:off x="1979613" y="3141663"/>
            <a:ext cx="2736850" cy="503237"/>
          </a:xfrm>
          <a:prstGeom prst="rect">
            <a:avLst/>
          </a:prstGeom>
          <a:gradFill rotWithShape="1">
            <a:gsLst>
              <a:gs pos="0">
                <a:schemeClr val="tx2"/>
              </a:gs>
              <a:gs pos="100000">
                <a:schemeClr val="tx2">
                  <a:gamma/>
                  <a:shade val="46275"/>
                  <a:invGamma/>
                </a:schemeClr>
              </a:gs>
            </a:gsLst>
            <a:lin ang="5400000" scaled="1"/>
          </a:gradFill>
          <a:ln w="9525">
            <a:noFill/>
            <a:miter lim="800000"/>
            <a:headEnd/>
            <a:tailEnd/>
          </a:ln>
          <a:effectLst/>
        </p:spPr>
        <p:txBody>
          <a:bodyPr wrap="none" anchor="ctr"/>
          <a:lstStyle/>
          <a:p>
            <a:r>
              <a:rPr lang="en-US" altLang="zh-CN" sz="2200" b="1">
                <a:solidFill>
                  <a:schemeClr val="bg1"/>
                </a:solidFill>
              </a:rPr>
              <a:t>Listen  80</a:t>
            </a:r>
          </a:p>
        </p:txBody>
      </p:sp>
    </p:spTree>
  </p:cSld>
  <p:clrMapOvr>
    <a:masterClrMapping/>
  </p:clrMapOvr>
  <p:transition spd="slow">
    <p:pull dir="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3"/>
          <p:cNvSpPr>
            <a:spLocks noGrp="1" noChangeArrowheads="1"/>
          </p:cNvSpPr>
          <p:nvPr>
            <p:ph idx="1"/>
          </p:nvPr>
        </p:nvSpPr>
        <p:spPr/>
        <p:txBody>
          <a:bodyPr/>
          <a:lstStyle/>
          <a:p>
            <a:r>
              <a:rPr lang="zh-CN" altLang="en-US"/>
              <a:t>条件块</a:t>
            </a:r>
          </a:p>
          <a:p>
            <a:pPr lvl="1"/>
            <a:r>
              <a:rPr lang="en-US" altLang="zh-CN"/>
              <a:t>&lt;IfModule </a:t>
            </a:r>
            <a:r>
              <a:rPr lang="en-US" altLang="zh-CN" i="1"/>
              <a:t>test</a:t>
            </a:r>
            <a:r>
              <a:rPr lang="en-US" altLang="zh-CN"/>
              <a:t>&gt;</a:t>
            </a:r>
            <a:r>
              <a:rPr lang="en-US" altLang="zh-CN">
                <a:latin typeface="Arial"/>
              </a:rPr>
              <a:t>…</a:t>
            </a:r>
            <a:r>
              <a:rPr lang="en-US" altLang="zh-CN"/>
              <a:t> </a:t>
            </a:r>
            <a:r>
              <a:rPr lang="en-US" altLang="zh-CN">
                <a:latin typeface="Arial"/>
              </a:rPr>
              <a:t>…</a:t>
            </a:r>
            <a:r>
              <a:rPr lang="en-US" altLang="zh-CN"/>
              <a:t>&lt;/IfModule&gt; </a:t>
            </a:r>
          </a:p>
          <a:p>
            <a:pPr lvl="1"/>
            <a:r>
              <a:rPr lang="zh-CN" altLang="en-US"/>
              <a:t>表示指令的处理需要根据指定模块是否存在为条件来进行，</a:t>
            </a:r>
            <a:r>
              <a:rPr lang="en-US" altLang="zh-CN"/>
              <a:t>test</a:t>
            </a:r>
            <a:r>
              <a:rPr lang="zh-CN" altLang="en-US"/>
              <a:t>为真时处理块 </a:t>
            </a:r>
          </a:p>
          <a:p>
            <a:pPr lvl="1"/>
            <a:r>
              <a:rPr lang="en-US" altLang="zh-CN"/>
              <a:t>test</a:t>
            </a:r>
            <a:r>
              <a:rPr lang="zh-CN" altLang="en-US"/>
              <a:t>为</a:t>
            </a:r>
            <a:r>
              <a:rPr lang="en-US" altLang="zh-CN"/>
              <a:t>module</a:t>
            </a:r>
            <a:r>
              <a:rPr lang="en-US" altLang="zh-CN">
                <a:latin typeface="Arial"/>
              </a:rPr>
              <a:t>——</a:t>
            </a:r>
            <a:r>
              <a:rPr lang="zh-CN" altLang="en-US"/>
              <a:t>表示当</a:t>
            </a:r>
            <a:r>
              <a:rPr lang="en-US" altLang="zh-CN"/>
              <a:t>Apache</a:t>
            </a:r>
            <a:r>
              <a:rPr lang="zh-CN" altLang="en-US"/>
              <a:t>中包含了名为</a:t>
            </a:r>
            <a:r>
              <a:rPr lang="en-US" altLang="zh-CN"/>
              <a:t>module</a:t>
            </a:r>
            <a:r>
              <a:rPr lang="zh-CN" altLang="en-US"/>
              <a:t>的模块的时候处理块内指令</a:t>
            </a:r>
          </a:p>
          <a:p>
            <a:pPr lvl="1"/>
            <a:r>
              <a:rPr lang="en-US" altLang="zh-CN"/>
              <a:t>test</a:t>
            </a:r>
            <a:r>
              <a:rPr lang="zh-CN" altLang="en-US"/>
              <a:t>为</a:t>
            </a:r>
            <a:r>
              <a:rPr lang="en-US" altLang="zh-CN"/>
              <a:t>!module</a:t>
            </a:r>
            <a:r>
              <a:rPr lang="en-US" altLang="zh-CN">
                <a:latin typeface="Arial"/>
              </a:rPr>
              <a:t>——</a:t>
            </a:r>
            <a:r>
              <a:rPr lang="zh-CN" altLang="en-US"/>
              <a:t>表示名为</a:t>
            </a:r>
            <a:r>
              <a:rPr lang="en-US" altLang="zh-CN"/>
              <a:t>module</a:t>
            </a:r>
            <a:r>
              <a:rPr lang="zh-CN" altLang="en-US"/>
              <a:t>的模块不在</a:t>
            </a:r>
            <a:r>
              <a:rPr lang="en-US" altLang="zh-CN"/>
              <a:t>Apache</a:t>
            </a:r>
            <a:r>
              <a:rPr lang="zh-CN" altLang="en-US"/>
              <a:t>中的时候，块内指令被处理 </a:t>
            </a:r>
          </a:p>
        </p:txBody>
      </p:sp>
      <p:sp>
        <p:nvSpPr>
          <p:cNvPr id="180226" name="Rectangle 2"/>
          <p:cNvSpPr>
            <a:spLocks noGrp="1" noChangeArrowheads="1"/>
          </p:cNvSpPr>
          <p:nvPr>
            <p:ph type="title"/>
          </p:nvPr>
        </p:nvSpPr>
        <p:spPr/>
        <p:txBody>
          <a:bodyPr/>
          <a:lstStyle/>
          <a:p>
            <a:r>
              <a:rPr lang="en-US" altLang="zh-CN"/>
              <a:t>httpd.conf</a:t>
            </a:r>
            <a:r>
              <a:rPr lang="zh-CN" altLang="en-US"/>
              <a:t>的文件格式</a:t>
            </a:r>
            <a:r>
              <a:rPr lang="en-US" altLang="zh-CN"/>
              <a:t>(3)</a:t>
            </a:r>
          </a:p>
        </p:txBody>
      </p:sp>
    </p:spTree>
  </p:cSld>
  <p:clrMapOvr>
    <a:masterClrMapping/>
  </p:clrMapOvr>
  <p:transition spd="slow">
    <p:pull dir="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Rectangle 3"/>
          <p:cNvSpPr>
            <a:spLocks noGrp="1" noChangeArrowheads="1"/>
          </p:cNvSpPr>
          <p:nvPr>
            <p:ph idx="1"/>
          </p:nvPr>
        </p:nvSpPr>
        <p:spPr/>
        <p:txBody>
          <a:bodyPr/>
          <a:lstStyle/>
          <a:p>
            <a:r>
              <a:rPr lang="zh-CN" altLang="en-US"/>
              <a:t>测试配置文件</a:t>
            </a:r>
          </a:p>
          <a:p>
            <a:pPr lvl="1"/>
            <a:r>
              <a:rPr lang="en-US" altLang="zh-CN"/>
              <a:t>apachectl </a:t>
            </a:r>
            <a:r>
              <a:rPr lang="en-US" altLang="zh-CN">
                <a:latin typeface="Arial"/>
              </a:rPr>
              <a:t>–</a:t>
            </a:r>
            <a:r>
              <a:rPr lang="en-US" altLang="zh-CN"/>
              <a:t>t </a:t>
            </a:r>
          </a:p>
          <a:p>
            <a:pPr lvl="1"/>
            <a:r>
              <a:rPr lang="zh-CN" altLang="en-US"/>
              <a:t>返回</a:t>
            </a:r>
            <a:r>
              <a:rPr lang="en-US" altLang="zh-CN"/>
              <a:t>Syntax OK</a:t>
            </a:r>
            <a:r>
              <a:rPr lang="zh-CN" altLang="en-US"/>
              <a:t>时表示配置文件语法正确 </a:t>
            </a:r>
          </a:p>
        </p:txBody>
      </p:sp>
      <p:sp>
        <p:nvSpPr>
          <p:cNvPr id="181250" name="Rectangle 2"/>
          <p:cNvSpPr>
            <a:spLocks noGrp="1" noChangeArrowheads="1"/>
          </p:cNvSpPr>
          <p:nvPr>
            <p:ph type="title"/>
          </p:nvPr>
        </p:nvSpPr>
        <p:spPr/>
        <p:txBody>
          <a:bodyPr/>
          <a:lstStyle/>
          <a:p>
            <a:r>
              <a:rPr lang="en-US" altLang="zh-CN"/>
              <a:t>httpd.conf</a:t>
            </a:r>
            <a:r>
              <a:rPr lang="zh-CN" altLang="en-US"/>
              <a:t>的文件格式</a:t>
            </a:r>
            <a:r>
              <a:rPr lang="en-US" altLang="zh-CN"/>
              <a:t>(3)</a:t>
            </a:r>
          </a:p>
        </p:txBody>
      </p:sp>
    </p:spTree>
  </p:cSld>
  <p:clrMapOvr>
    <a:masterClrMapping/>
  </p:clrMapOvr>
  <p:transition spd="slow">
    <p:pull dir="r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3"/>
          <p:cNvSpPr>
            <a:spLocks noGrp="1" noChangeArrowheads="1"/>
          </p:cNvSpPr>
          <p:nvPr>
            <p:ph idx="1"/>
          </p:nvPr>
        </p:nvSpPr>
        <p:spPr/>
        <p:txBody>
          <a:bodyPr/>
          <a:lstStyle/>
          <a:p>
            <a:r>
              <a:rPr lang="zh-CN" altLang="en-US"/>
              <a:t>使用图形化管理服务的工具</a:t>
            </a:r>
          </a:p>
        </p:txBody>
      </p:sp>
      <p:sp>
        <p:nvSpPr>
          <p:cNvPr id="182274" name="Rectangle 2"/>
          <p:cNvSpPr>
            <a:spLocks noGrp="1" noChangeArrowheads="1"/>
          </p:cNvSpPr>
          <p:nvPr>
            <p:ph type="title"/>
          </p:nvPr>
        </p:nvSpPr>
        <p:spPr/>
        <p:txBody>
          <a:bodyPr/>
          <a:lstStyle/>
          <a:p>
            <a:r>
              <a:rPr lang="en-US" altLang="zh-CN"/>
              <a:t>httpd</a:t>
            </a:r>
            <a:r>
              <a:rPr lang="zh-CN" altLang="en-US"/>
              <a:t>服务的启动</a:t>
            </a:r>
            <a:r>
              <a:rPr lang="en-US" altLang="zh-CN"/>
              <a:t>(1) </a:t>
            </a:r>
          </a:p>
        </p:txBody>
      </p:sp>
      <p:pic>
        <p:nvPicPr>
          <p:cNvPr id="182276" name="Picture 4" descr="apache07"/>
          <p:cNvPicPr>
            <a:picLocks noChangeAspect="1" noChangeArrowheads="1"/>
          </p:cNvPicPr>
          <p:nvPr/>
        </p:nvPicPr>
        <p:blipFill>
          <a:blip r:embed="rId2"/>
          <a:srcRect/>
          <a:stretch>
            <a:fillRect/>
          </a:stretch>
        </p:blipFill>
        <p:spPr bwMode="auto">
          <a:xfrm>
            <a:off x="3708400" y="2660650"/>
            <a:ext cx="4964113" cy="3910013"/>
          </a:xfrm>
          <a:prstGeom prst="rect">
            <a:avLst/>
          </a:prstGeom>
          <a:noFill/>
          <a:ln w="9525">
            <a:noFill/>
            <a:miter lim="800000"/>
            <a:headEnd/>
            <a:tailEnd/>
          </a:ln>
        </p:spPr>
      </p:pic>
    </p:spTree>
  </p:cSld>
  <p:clrMapOvr>
    <a:masterClrMapping/>
  </p:clrMapOvr>
  <p:transition spd="slow">
    <p:pull dir="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3"/>
          <p:cNvSpPr>
            <a:spLocks noGrp="1" noChangeArrowheads="1"/>
          </p:cNvSpPr>
          <p:nvPr>
            <p:ph idx="1"/>
          </p:nvPr>
        </p:nvSpPr>
        <p:spPr/>
        <p:txBody>
          <a:bodyPr/>
          <a:lstStyle/>
          <a:p>
            <a:r>
              <a:rPr lang="zh-CN" altLang="en-US"/>
              <a:t>命令方式启动服务  </a:t>
            </a:r>
          </a:p>
          <a:p>
            <a:pPr lvl="1">
              <a:buFont typeface="Wingdings" pitchFamily="2" charset="2"/>
              <a:buNone/>
            </a:pPr>
            <a:r>
              <a:rPr lang="en-US" altLang="zh-CN" sz="2400"/>
              <a:t>service httpd start/stop/restart</a:t>
            </a:r>
            <a:r>
              <a:rPr lang="en-US" altLang="zh-CN"/>
              <a:t>  </a:t>
            </a:r>
          </a:p>
        </p:txBody>
      </p:sp>
      <p:sp>
        <p:nvSpPr>
          <p:cNvPr id="183298" name="Rectangle 2"/>
          <p:cNvSpPr>
            <a:spLocks noGrp="1" noChangeArrowheads="1"/>
          </p:cNvSpPr>
          <p:nvPr>
            <p:ph type="title"/>
          </p:nvPr>
        </p:nvSpPr>
        <p:spPr/>
        <p:txBody>
          <a:bodyPr/>
          <a:lstStyle/>
          <a:p>
            <a:r>
              <a:rPr lang="en-US" altLang="zh-CN"/>
              <a:t>httpd</a:t>
            </a:r>
            <a:r>
              <a:rPr lang="zh-CN" altLang="en-US"/>
              <a:t>服务的启动</a:t>
            </a:r>
            <a:r>
              <a:rPr lang="en-US" altLang="zh-CN"/>
              <a:t>(2) </a:t>
            </a:r>
          </a:p>
        </p:txBody>
      </p:sp>
      <p:sp>
        <p:nvSpPr>
          <p:cNvPr id="183301" name="Rectangle 5"/>
          <p:cNvSpPr>
            <a:spLocks noChangeArrowheads="1"/>
          </p:cNvSpPr>
          <p:nvPr/>
        </p:nvSpPr>
        <p:spPr bwMode="auto">
          <a:xfrm>
            <a:off x="1692275" y="3284538"/>
            <a:ext cx="6408738" cy="2808287"/>
          </a:xfrm>
          <a:prstGeom prst="rect">
            <a:avLst/>
          </a:prstGeom>
          <a:gradFill rotWithShape="1">
            <a:gsLst>
              <a:gs pos="0">
                <a:schemeClr val="tx2"/>
              </a:gs>
              <a:gs pos="100000">
                <a:schemeClr val="tx2">
                  <a:gamma/>
                  <a:shade val="46275"/>
                  <a:invGamma/>
                </a:schemeClr>
              </a:gs>
            </a:gsLst>
            <a:lin ang="5400000" scaled="1"/>
          </a:gradFill>
          <a:ln w="9525">
            <a:noFill/>
            <a:miter lim="800000"/>
            <a:headEnd/>
            <a:tailEnd/>
          </a:ln>
          <a:effectLst/>
        </p:spPr>
        <p:txBody>
          <a:bodyPr wrap="none" anchor="ctr"/>
          <a:lstStyle/>
          <a:p>
            <a:pPr>
              <a:spcBef>
                <a:spcPct val="15000"/>
              </a:spcBef>
              <a:spcAft>
                <a:spcPct val="15000"/>
              </a:spcAft>
            </a:pPr>
            <a:r>
              <a:rPr lang="en-US" altLang="zh-CN" b="1">
                <a:solidFill>
                  <a:schemeClr val="bg1"/>
                </a:solidFill>
              </a:rPr>
              <a:t>$service  httpd  start		#</a:t>
            </a:r>
            <a:r>
              <a:rPr lang="zh-CN" altLang="en-US" b="1">
                <a:solidFill>
                  <a:schemeClr val="bg1"/>
                </a:solidFill>
              </a:rPr>
              <a:t>启动</a:t>
            </a:r>
            <a:r>
              <a:rPr lang="en-US" altLang="zh-CN" b="1">
                <a:solidFill>
                  <a:schemeClr val="bg1"/>
                </a:solidFill>
              </a:rPr>
              <a:t>httpd</a:t>
            </a:r>
            <a:r>
              <a:rPr lang="zh-CN" altLang="en-US" b="1">
                <a:solidFill>
                  <a:schemeClr val="bg1"/>
                </a:solidFill>
              </a:rPr>
              <a:t>服务</a:t>
            </a:r>
          </a:p>
          <a:p>
            <a:pPr>
              <a:spcBef>
                <a:spcPct val="15000"/>
              </a:spcBef>
              <a:spcAft>
                <a:spcPct val="15000"/>
              </a:spcAft>
            </a:pPr>
            <a:r>
              <a:rPr lang="zh-CN" altLang="en-US" b="1">
                <a:solidFill>
                  <a:schemeClr val="bg1"/>
                </a:solidFill>
              </a:rPr>
              <a:t>启动  </a:t>
            </a:r>
            <a:r>
              <a:rPr lang="en-US" altLang="zh-CN" b="1">
                <a:solidFill>
                  <a:schemeClr val="bg1"/>
                </a:solidFill>
              </a:rPr>
              <a:t>httpd:					[</a:t>
            </a:r>
            <a:r>
              <a:rPr lang="zh-CN" altLang="en-US" b="1">
                <a:solidFill>
                  <a:schemeClr val="bg1"/>
                </a:solidFill>
              </a:rPr>
              <a:t>确定</a:t>
            </a:r>
            <a:r>
              <a:rPr lang="en-US" altLang="zh-CN" b="1">
                <a:solidFill>
                  <a:schemeClr val="bg1"/>
                </a:solidFill>
              </a:rPr>
              <a:t>]</a:t>
            </a:r>
          </a:p>
          <a:p>
            <a:pPr>
              <a:spcBef>
                <a:spcPct val="15000"/>
              </a:spcBef>
              <a:spcAft>
                <a:spcPct val="15000"/>
              </a:spcAft>
            </a:pPr>
            <a:r>
              <a:rPr lang="en-US" altLang="zh-CN" b="1">
                <a:solidFill>
                  <a:schemeClr val="bg1"/>
                </a:solidFill>
              </a:rPr>
              <a:t>$service  httpd  stop		#</a:t>
            </a:r>
            <a:r>
              <a:rPr lang="zh-CN" altLang="en-US" b="1">
                <a:solidFill>
                  <a:schemeClr val="bg1"/>
                </a:solidFill>
              </a:rPr>
              <a:t>停止</a:t>
            </a:r>
            <a:r>
              <a:rPr lang="en-US" altLang="zh-CN" b="1">
                <a:solidFill>
                  <a:schemeClr val="bg1"/>
                </a:solidFill>
              </a:rPr>
              <a:t>httpd</a:t>
            </a:r>
            <a:r>
              <a:rPr lang="zh-CN" altLang="en-US" b="1">
                <a:solidFill>
                  <a:schemeClr val="bg1"/>
                </a:solidFill>
              </a:rPr>
              <a:t>服务</a:t>
            </a:r>
          </a:p>
          <a:p>
            <a:pPr>
              <a:spcBef>
                <a:spcPct val="15000"/>
              </a:spcBef>
              <a:spcAft>
                <a:spcPct val="15000"/>
              </a:spcAft>
            </a:pPr>
            <a:r>
              <a:rPr lang="zh-CN" altLang="en-US" b="1">
                <a:solidFill>
                  <a:schemeClr val="bg1"/>
                </a:solidFill>
              </a:rPr>
              <a:t>停止  </a:t>
            </a:r>
            <a:r>
              <a:rPr lang="en-US" altLang="zh-CN" b="1">
                <a:solidFill>
                  <a:schemeClr val="bg1"/>
                </a:solidFill>
              </a:rPr>
              <a:t>httpd:					[</a:t>
            </a:r>
            <a:r>
              <a:rPr lang="zh-CN" altLang="en-US" b="1">
                <a:solidFill>
                  <a:schemeClr val="bg1"/>
                </a:solidFill>
              </a:rPr>
              <a:t>确定</a:t>
            </a:r>
            <a:r>
              <a:rPr lang="en-US" altLang="zh-CN" b="1">
                <a:solidFill>
                  <a:schemeClr val="bg1"/>
                </a:solidFill>
              </a:rPr>
              <a:t>]</a:t>
            </a:r>
          </a:p>
          <a:p>
            <a:pPr>
              <a:spcBef>
                <a:spcPct val="15000"/>
              </a:spcBef>
              <a:spcAft>
                <a:spcPct val="15000"/>
              </a:spcAft>
            </a:pPr>
            <a:r>
              <a:rPr lang="en-US" altLang="zh-CN" b="1">
                <a:solidFill>
                  <a:schemeClr val="bg1"/>
                </a:solidFill>
              </a:rPr>
              <a:t>$service  httpd  restart		#</a:t>
            </a:r>
            <a:r>
              <a:rPr lang="zh-CN" altLang="en-US" b="1">
                <a:solidFill>
                  <a:schemeClr val="bg1"/>
                </a:solidFill>
              </a:rPr>
              <a:t>重启动</a:t>
            </a:r>
            <a:r>
              <a:rPr lang="en-US" altLang="zh-CN" b="1">
                <a:solidFill>
                  <a:schemeClr val="bg1"/>
                </a:solidFill>
              </a:rPr>
              <a:t>httpd</a:t>
            </a:r>
            <a:r>
              <a:rPr lang="zh-CN" altLang="en-US" b="1">
                <a:solidFill>
                  <a:schemeClr val="bg1"/>
                </a:solidFill>
              </a:rPr>
              <a:t>服务</a:t>
            </a:r>
          </a:p>
          <a:p>
            <a:pPr>
              <a:spcBef>
                <a:spcPct val="15000"/>
              </a:spcBef>
              <a:spcAft>
                <a:spcPct val="15000"/>
              </a:spcAft>
            </a:pPr>
            <a:r>
              <a:rPr lang="zh-CN" altLang="en-US" b="1">
                <a:solidFill>
                  <a:schemeClr val="bg1"/>
                </a:solidFill>
              </a:rPr>
              <a:t>停止  </a:t>
            </a:r>
            <a:r>
              <a:rPr lang="en-US" altLang="zh-CN" b="1">
                <a:solidFill>
                  <a:schemeClr val="bg1"/>
                </a:solidFill>
              </a:rPr>
              <a:t>httpd:					[</a:t>
            </a:r>
            <a:r>
              <a:rPr lang="zh-CN" altLang="en-US" b="1">
                <a:solidFill>
                  <a:schemeClr val="bg1"/>
                </a:solidFill>
              </a:rPr>
              <a:t>确定</a:t>
            </a:r>
            <a:r>
              <a:rPr lang="en-US" altLang="zh-CN" b="1">
                <a:solidFill>
                  <a:schemeClr val="bg1"/>
                </a:solidFill>
              </a:rPr>
              <a:t>]</a:t>
            </a:r>
          </a:p>
          <a:p>
            <a:pPr>
              <a:spcBef>
                <a:spcPct val="15000"/>
              </a:spcBef>
              <a:spcAft>
                <a:spcPct val="15000"/>
              </a:spcAft>
            </a:pPr>
            <a:r>
              <a:rPr lang="zh-CN" altLang="en-US" b="1">
                <a:solidFill>
                  <a:schemeClr val="bg1"/>
                </a:solidFill>
              </a:rPr>
              <a:t>启动  </a:t>
            </a:r>
            <a:r>
              <a:rPr lang="en-US" altLang="zh-CN" b="1">
                <a:solidFill>
                  <a:schemeClr val="bg1"/>
                </a:solidFill>
              </a:rPr>
              <a:t>httpd:					[</a:t>
            </a:r>
            <a:r>
              <a:rPr lang="zh-CN" altLang="en-US" b="1">
                <a:solidFill>
                  <a:schemeClr val="bg1"/>
                </a:solidFill>
              </a:rPr>
              <a:t>确定</a:t>
            </a:r>
            <a:r>
              <a:rPr lang="en-US" altLang="zh-CN" b="1">
                <a:solidFill>
                  <a:schemeClr val="bg1"/>
                </a:solidFill>
              </a:rPr>
              <a:t>]</a:t>
            </a:r>
          </a:p>
        </p:txBody>
      </p:sp>
    </p:spTree>
  </p:cSld>
  <p:clrMapOvr>
    <a:masterClrMapping/>
  </p:clrMapOvr>
  <p:transition spd="slow">
    <p:pull dir="r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idx="1"/>
          </p:nvPr>
        </p:nvSpPr>
        <p:spPr>
          <a:xfrm>
            <a:off x="1182688" y="2017713"/>
            <a:ext cx="7772400" cy="4435475"/>
          </a:xfrm>
        </p:spPr>
        <p:txBody>
          <a:bodyPr/>
          <a:lstStyle/>
          <a:p>
            <a:r>
              <a:rPr lang="en-US" altLang="zh-CN"/>
              <a:t>httpd.conf</a:t>
            </a:r>
            <a:r>
              <a:rPr lang="zh-CN" altLang="en-US"/>
              <a:t>文件包括三个部分</a:t>
            </a:r>
          </a:p>
          <a:p>
            <a:pPr lvl="1"/>
            <a:r>
              <a:rPr lang="en-US" altLang="zh-CN"/>
              <a:t>Web</a:t>
            </a:r>
            <a:r>
              <a:rPr lang="zh-CN" altLang="en-US"/>
              <a:t>服务的全局环境</a:t>
            </a:r>
            <a:r>
              <a:rPr lang="en-US" altLang="zh-CN" sz="2000"/>
              <a:t>(global environment)</a:t>
            </a:r>
            <a:r>
              <a:rPr lang="zh-CN" altLang="en-US"/>
              <a:t>，控制</a:t>
            </a:r>
            <a:r>
              <a:rPr lang="en-US" altLang="zh-CN"/>
              <a:t>Apache</a:t>
            </a:r>
            <a:r>
              <a:rPr lang="zh-CN" altLang="en-US"/>
              <a:t>进程整体操作的指令。</a:t>
            </a:r>
          </a:p>
          <a:p>
            <a:pPr lvl="1"/>
            <a:r>
              <a:rPr lang="zh-CN" altLang="en-US"/>
              <a:t>定义</a:t>
            </a:r>
            <a:r>
              <a:rPr lang="zh-CN" altLang="en-US">
                <a:latin typeface="Arial"/>
              </a:rPr>
              <a:t>“</a:t>
            </a:r>
            <a:r>
              <a:rPr lang="zh-CN" altLang="en-US"/>
              <a:t>主</a:t>
            </a:r>
            <a:r>
              <a:rPr lang="zh-CN" altLang="en-US">
                <a:latin typeface="Arial"/>
              </a:rPr>
              <a:t>”</a:t>
            </a:r>
            <a:r>
              <a:rPr lang="zh-CN" altLang="en-US"/>
              <a:t>服务器或者</a:t>
            </a:r>
            <a:r>
              <a:rPr lang="zh-CN" altLang="en-US">
                <a:latin typeface="Arial"/>
              </a:rPr>
              <a:t>“</a:t>
            </a:r>
            <a:r>
              <a:rPr lang="zh-CN" altLang="en-US"/>
              <a:t>默认</a:t>
            </a:r>
            <a:r>
              <a:rPr lang="zh-CN" altLang="en-US">
                <a:latin typeface="Arial"/>
              </a:rPr>
              <a:t>”</a:t>
            </a:r>
            <a:r>
              <a:rPr lang="zh-CN" altLang="en-US"/>
              <a:t>服务器的参数的指令。主服务器处理虚拟主机不响应的请求，也为所有的虚拟主机提供默认设置。</a:t>
            </a:r>
          </a:p>
          <a:p>
            <a:pPr lvl="1"/>
            <a:r>
              <a:rPr lang="zh-CN" altLang="en-US"/>
              <a:t>配置虚拟主机的指令。</a:t>
            </a:r>
          </a:p>
        </p:txBody>
      </p:sp>
      <p:sp>
        <p:nvSpPr>
          <p:cNvPr id="185346" name="Rectangle 2"/>
          <p:cNvSpPr>
            <a:spLocks noGrp="1" noChangeArrowheads="1"/>
          </p:cNvSpPr>
          <p:nvPr>
            <p:ph type="title"/>
          </p:nvPr>
        </p:nvSpPr>
        <p:spPr/>
        <p:txBody>
          <a:bodyPr/>
          <a:lstStyle/>
          <a:p>
            <a:r>
              <a:rPr lang="en-US" altLang="zh-CN"/>
              <a:t>httpd.conf</a:t>
            </a:r>
            <a:r>
              <a:rPr lang="zh-CN" altLang="en-US"/>
              <a:t>文件解析</a:t>
            </a:r>
          </a:p>
        </p:txBody>
      </p:sp>
    </p:spTree>
  </p:cSld>
  <p:clrMapOvr>
    <a:masterClrMapping/>
  </p:clrMapOvr>
  <p:transition spd="slow">
    <p:pull dir="r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Rectangle 3"/>
          <p:cNvSpPr>
            <a:spLocks noGrp="1" noChangeArrowheads="1"/>
          </p:cNvSpPr>
          <p:nvPr>
            <p:ph idx="1"/>
          </p:nvPr>
        </p:nvSpPr>
        <p:spPr/>
        <p:txBody>
          <a:bodyPr/>
          <a:lstStyle/>
          <a:p>
            <a:r>
              <a:rPr lang="en-US" altLang="zh-CN"/>
              <a:t>ServerTokens</a:t>
            </a:r>
          </a:p>
          <a:p>
            <a:r>
              <a:rPr lang="en-US" altLang="zh-CN"/>
              <a:t>ServerRoot</a:t>
            </a:r>
          </a:p>
          <a:p>
            <a:r>
              <a:rPr lang="en-US" altLang="zh-CN"/>
              <a:t>PidFile</a:t>
            </a:r>
          </a:p>
          <a:p>
            <a:r>
              <a:rPr lang="en-US" altLang="zh-CN"/>
              <a:t>Timeout</a:t>
            </a:r>
          </a:p>
          <a:p>
            <a:r>
              <a:rPr lang="en-US" altLang="zh-CN"/>
              <a:t>KeepAlive</a:t>
            </a:r>
          </a:p>
          <a:p>
            <a:r>
              <a:rPr lang="en-US" altLang="zh-CN" sz="2200"/>
              <a:t>MaxKeepAliveRequests</a:t>
            </a:r>
          </a:p>
          <a:p>
            <a:r>
              <a:rPr lang="en-US" altLang="zh-CN"/>
              <a:t>KeepAliveTimeout</a:t>
            </a:r>
          </a:p>
          <a:p>
            <a:r>
              <a:rPr lang="en-US" altLang="zh-CN"/>
              <a:t>prefork</a:t>
            </a:r>
            <a:r>
              <a:rPr lang="zh-CN" altLang="zh-CN"/>
              <a:t> MPM</a:t>
            </a:r>
            <a:r>
              <a:rPr lang="en-US" altLang="zh-CN"/>
              <a:t> </a:t>
            </a:r>
          </a:p>
        </p:txBody>
      </p:sp>
      <p:sp>
        <p:nvSpPr>
          <p:cNvPr id="184322" name="Rectangle 2"/>
          <p:cNvSpPr>
            <a:spLocks noGrp="1" noChangeArrowheads="1"/>
          </p:cNvSpPr>
          <p:nvPr>
            <p:ph type="title"/>
          </p:nvPr>
        </p:nvSpPr>
        <p:spPr/>
        <p:txBody>
          <a:bodyPr/>
          <a:lstStyle/>
          <a:p>
            <a:r>
              <a:rPr lang="en-US" altLang="zh-CN"/>
              <a:t>Web</a:t>
            </a:r>
            <a:r>
              <a:rPr lang="zh-CN" altLang="en-US"/>
              <a:t>服务的全局环境 </a:t>
            </a:r>
          </a:p>
        </p:txBody>
      </p:sp>
      <p:sp>
        <p:nvSpPr>
          <p:cNvPr id="184327" name="AutoShape 7"/>
          <p:cNvSpPr>
            <a:spLocks/>
          </p:cNvSpPr>
          <p:nvPr/>
        </p:nvSpPr>
        <p:spPr bwMode="auto">
          <a:xfrm>
            <a:off x="4067175" y="1552575"/>
            <a:ext cx="4897438" cy="914400"/>
          </a:xfrm>
          <a:prstGeom prst="borderCallout1">
            <a:avLst>
              <a:gd name="adj1" fmla="val 108333"/>
              <a:gd name="adj2" fmla="val 97667"/>
              <a:gd name="adj3" fmla="val 108333"/>
              <a:gd name="adj4" fmla="val -50245"/>
            </a:avLst>
          </a:prstGeom>
          <a:solidFill>
            <a:schemeClr val="bg1"/>
          </a:solidFill>
          <a:ln w="28575">
            <a:solidFill>
              <a:schemeClr val="hlink"/>
            </a:solidFill>
            <a:miter lim="800000"/>
            <a:headEnd/>
            <a:tailEnd/>
          </a:ln>
          <a:effectLst/>
        </p:spPr>
        <p:txBody>
          <a:bodyPr/>
          <a:lstStyle/>
          <a:p>
            <a:r>
              <a:rPr lang="zh-CN" altLang="en-US" sz="2400"/>
              <a:t>提供服务器的版本和操作系统信息</a:t>
            </a:r>
            <a:r>
              <a:rPr lang="en-US" altLang="zh-CN" sz="2400"/>
              <a:t>,</a:t>
            </a:r>
            <a:r>
              <a:rPr lang="zh-CN" altLang="en-US" sz="2400"/>
              <a:t>不想提供可以改为 </a:t>
            </a:r>
            <a:r>
              <a:rPr lang="en-US" altLang="zh-CN" sz="2400"/>
              <a:t>minor.</a:t>
            </a:r>
          </a:p>
          <a:p>
            <a:endParaRPr lang="en-US" altLang="zh-CN" sz="2400"/>
          </a:p>
        </p:txBody>
      </p:sp>
    </p:spTree>
  </p:cSld>
  <p:clrMapOvr>
    <a:masterClrMapping/>
  </p:clrMapOvr>
  <p:transition spd="slow">
    <p:pull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Rectangle 3"/>
          <p:cNvSpPr>
            <a:spLocks noGrp="1" noChangeArrowheads="1"/>
          </p:cNvSpPr>
          <p:nvPr>
            <p:ph idx="1"/>
          </p:nvPr>
        </p:nvSpPr>
        <p:spPr>
          <a:xfrm>
            <a:off x="900113" y="1906588"/>
            <a:ext cx="7848600" cy="4114800"/>
          </a:xfrm>
        </p:spPr>
        <p:txBody>
          <a:bodyPr/>
          <a:lstStyle/>
          <a:p>
            <a:pPr>
              <a:buFont typeface="Wingdings" pitchFamily="2" charset="2"/>
              <a:buNone/>
            </a:pPr>
            <a:r>
              <a:rPr lang="en-US" altLang="zh-CN" sz="2800"/>
              <a:t>(1) </a:t>
            </a:r>
            <a:r>
              <a:rPr lang="zh-CN" altLang="en-US" sz="2800"/>
              <a:t>怎样标志分布在整个因特网上的万维网文档？</a:t>
            </a:r>
            <a:r>
              <a:rPr lang="zh-CN" altLang="en-US"/>
              <a:t> </a:t>
            </a:r>
            <a:endParaRPr lang="zh-CN" altLang="en-US" sz="2800"/>
          </a:p>
          <a:p>
            <a:r>
              <a:rPr lang="zh-CN" altLang="en-US" sz="2800"/>
              <a:t>使用</a:t>
            </a:r>
            <a:r>
              <a:rPr lang="zh-CN" altLang="en-US" sz="2800">
                <a:solidFill>
                  <a:schemeClr val="hlink"/>
                </a:solidFill>
              </a:rPr>
              <a:t>统一资源定位符</a:t>
            </a:r>
            <a:r>
              <a:rPr lang="zh-CN" altLang="en-US" sz="2800"/>
              <a:t> </a:t>
            </a:r>
            <a:r>
              <a:rPr lang="en-US" altLang="zh-CN" sz="2800"/>
              <a:t>URL (Uniform Resource Locator)</a:t>
            </a:r>
            <a:r>
              <a:rPr lang="zh-CN" altLang="en-US" sz="2800"/>
              <a:t>来标志万维网上的各种文档。</a:t>
            </a:r>
          </a:p>
          <a:p>
            <a:r>
              <a:rPr lang="zh-CN" altLang="en-US" sz="2800"/>
              <a:t>使每一个文档在整个因特网的范围内具有唯一的标识符 </a:t>
            </a:r>
            <a:r>
              <a:rPr lang="en-US" altLang="zh-CN" sz="2800"/>
              <a:t>URL</a:t>
            </a:r>
            <a:r>
              <a:rPr lang="zh-CN" altLang="en-US" sz="2800"/>
              <a:t>。</a:t>
            </a:r>
            <a:r>
              <a:rPr lang="zh-CN" altLang="en-US"/>
              <a:t> </a:t>
            </a:r>
          </a:p>
        </p:txBody>
      </p:sp>
      <p:sp>
        <p:nvSpPr>
          <p:cNvPr id="225282" name="Rectangle 2"/>
          <p:cNvSpPr>
            <a:spLocks noGrp="1" noChangeArrowheads="1"/>
          </p:cNvSpPr>
          <p:nvPr>
            <p:ph type="title"/>
          </p:nvPr>
        </p:nvSpPr>
        <p:spPr>
          <a:xfrm>
            <a:off x="1295400" y="549275"/>
            <a:ext cx="7021513" cy="911225"/>
          </a:xfrm>
        </p:spPr>
        <p:txBody>
          <a:bodyPr/>
          <a:lstStyle/>
          <a:p>
            <a:pPr algn="ctr"/>
            <a:r>
              <a:rPr lang="zh-CN" altLang="en-US"/>
              <a:t>万维网必须解决的问题 </a:t>
            </a:r>
          </a:p>
        </p:txBody>
      </p:sp>
    </p:spTree>
  </p:cSld>
  <p:clrMapOvr>
    <a:masterClrMapping/>
  </p:clrMapOvr>
  <p:transition spd="slow">
    <p:pull dir="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4915" name="Rectangle 3"/>
          <p:cNvSpPr>
            <a:spLocks noGrp="1" noChangeArrowheads="1"/>
          </p:cNvSpPr>
          <p:nvPr>
            <p:ph sz="half" idx="1"/>
          </p:nvPr>
        </p:nvSpPr>
        <p:spPr/>
        <p:txBody>
          <a:bodyPr/>
          <a:lstStyle/>
          <a:p>
            <a:r>
              <a:rPr lang="en-US" altLang="zh-CN"/>
              <a:t>ServerTokens</a:t>
            </a:r>
          </a:p>
          <a:p>
            <a:r>
              <a:rPr lang="en-US" altLang="zh-CN"/>
              <a:t>ServerRoot</a:t>
            </a:r>
          </a:p>
          <a:p>
            <a:r>
              <a:rPr lang="en-US" altLang="zh-CN"/>
              <a:t>PidFile</a:t>
            </a:r>
          </a:p>
          <a:p>
            <a:r>
              <a:rPr lang="en-US" altLang="zh-CN"/>
              <a:t>Timeout</a:t>
            </a:r>
          </a:p>
          <a:p>
            <a:r>
              <a:rPr lang="en-US" altLang="zh-CN"/>
              <a:t>KeepAlive</a:t>
            </a:r>
          </a:p>
          <a:p>
            <a:r>
              <a:rPr lang="en-US" altLang="zh-CN" sz="2200"/>
              <a:t>MaxKeepAliveRequests</a:t>
            </a:r>
          </a:p>
          <a:p>
            <a:r>
              <a:rPr lang="en-US" altLang="zh-CN"/>
              <a:t>KeepAliveTimeout</a:t>
            </a:r>
          </a:p>
          <a:p>
            <a:r>
              <a:rPr lang="en-US" altLang="zh-CN"/>
              <a:t>prefork</a:t>
            </a:r>
            <a:r>
              <a:rPr lang="zh-CN" altLang="zh-CN"/>
              <a:t> MPM</a:t>
            </a:r>
            <a:r>
              <a:rPr lang="en-US" altLang="zh-CN"/>
              <a:t> </a:t>
            </a:r>
          </a:p>
        </p:txBody>
      </p:sp>
      <p:sp>
        <p:nvSpPr>
          <p:cNvPr id="294914" name="Rectangle 2"/>
          <p:cNvSpPr>
            <a:spLocks noGrp="1" noChangeArrowheads="1"/>
          </p:cNvSpPr>
          <p:nvPr>
            <p:ph type="title"/>
          </p:nvPr>
        </p:nvSpPr>
        <p:spPr/>
        <p:txBody>
          <a:bodyPr/>
          <a:lstStyle/>
          <a:p>
            <a:r>
              <a:rPr lang="en-US" altLang="zh-CN"/>
              <a:t>Web</a:t>
            </a:r>
            <a:r>
              <a:rPr lang="zh-CN" altLang="en-US"/>
              <a:t>服务的全局环境 </a:t>
            </a:r>
          </a:p>
        </p:txBody>
      </p:sp>
      <p:sp>
        <p:nvSpPr>
          <p:cNvPr id="294916" name="AutoShape 4"/>
          <p:cNvSpPr>
            <a:spLocks/>
          </p:cNvSpPr>
          <p:nvPr/>
        </p:nvSpPr>
        <p:spPr bwMode="auto">
          <a:xfrm>
            <a:off x="4067175" y="1628775"/>
            <a:ext cx="4897438" cy="1295400"/>
          </a:xfrm>
          <a:prstGeom prst="borderCallout1">
            <a:avLst>
              <a:gd name="adj1" fmla="val 105884"/>
              <a:gd name="adj2" fmla="val 97667"/>
              <a:gd name="adj3" fmla="val 105884"/>
              <a:gd name="adj4" fmla="val -50245"/>
            </a:avLst>
          </a:prstGeom>
          <a:solidFill>
            <a:schemeClr val="bg1"/>
          </a:solidFill>
          <a:ln w="28575">
            <a:solidFill>
              <a:schemeClr val="hlink"/>
            </a:solidFill>
            <a:miter lim="800000"/>
            <a:headEnd/>
            <a:tailEnd/>
          </a:ln>
          <a:effectLst/>
        </p:spPr>
        <p:txBody>
          <a:bodyPr/>
          <a:lstStyle/>
          <a:p>
            <a:r>
              <a:rPr lang="zh-CN" altLang="zh-CN" sz="2400"/>
              <a:t>指出服务器保存其配置、出错和日志文件等的根目录。</a:t>
            </a:r>
            <a:r>
              <a:rPr lang="zh-CN" altLang="en-US" sz="2400"/>
              <a:t>路径的结尾不要添加斜线。</a:t>
            </a:r>
            <a:r>
              <a:rPr lang="zh-CN" altLang="en-US"/>
              <a:t> </a:t>
            </a:r>
          </a:p>
        </p:txBody>
      </p:sp>
    </p:spTree>
  </p:cSld>
  <p:clrMapOvr>
    <a:overrideClrMapping bg1="lt1" tx1="dk1" bg2="lt2" tx2="dk2" accent1="accent1" accent2="accent2" accent3="accent3" accent4="accent4" accent5="accent5" accent6="accent6" hlink="hlink" folHlink="folHlink"/>
  </p:clrMapOvr>
  <p:transition spd="slow">
    <p:pull dir="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5939" name="Rectangle 3"/>
          <p:cNvSpPr>
            <a:spLocks noGrp="1" noChangeArrowheads="1"/>
          </p:cNvSpPr>
          <p:nvPr>
            <p:ph sz="half" idx="1"/>
          </p:nvPr>
        </p:nvSpPr>
        <p:spPr/>
        <p:txBody>
          <a:bodyPr/>
          <a:lstStyle/>
          <a:p>
            <a:r>
              <a:rPr lang="en-US" altLang="zh-CN"/>
              <a:t>ServerTokens</a:t>
            </a:r>
          </a:p>
          <a:p>
            <a:r>
              <a:rPr lang="en-US" altLang="zh-CN"/>
              <a:t>ServerRoot</a:t>
            </a:r>
          </a:p>
          <a:p>
            <a:r>
              <a:rPr lang="en-US" altLang="zh-CN"/>
              <a:t>PidFile</a:t>
            </a:r>
          </a:p>
          <a:p>
            <a:r>
              <a:rPr lang="en-US" altLang="zh-CN"/>
              <a:t>Timeout</a:t>
            </a:r>
          </a:p>
          <a:p>
            <a:r>
              <a:rPr lang="en-US" altLang="zh-CN"/>
              <a:t>KeepAlive</a:t>
            </a:r>
          </a:p>
          <a:p>
            <a:r>
              <a:rPr lang="en-US" altLang="zh-CN" sz="2200"/>
              <a:t>MaxKeepAliveRequests</a:t>
            </a:r>
          </a:p>
          <a:p>
            <a:r>
              <a:rPr lang="en-US" altLang="zh-CN"/>
              <a:t>KeepAliveTimeout</a:t>
            </a:r>
          </a:p>
          <a:p>
            <a:r>
              <a:rPr lang="en-US" altLang="zh-CN"/>
              <a:t>prefork</a:t>
            </a:r>
            <a:r>
              <a:rPr lang="zh-CN" altLang="zh-CN"/>
              <a:t> MPM</a:t>
            </a:r>
            <a:r>
              <a:rPr lang="en-US" altLang="zh-CN"/>
              <a:t> </a:t>
            </a:r>
          </a:p>
        </p:txBody>
      </p:sp>
      <p:sp>
        <p:nvSpPr>
          <p:cNvPr id="295938" name="Rectangle 2"/>
          <p:cNvSpPr>
            <a:spLocks noGrp="1" noChangeArrowheads="1"/>
          </p:cNvSpPr>
          <p:nvPr>
            <p:ph type="title"/>
          </p:nvPr>
        </p:nvSpPr>
        <p:spPr/>
        <p:txBody>
          <a:bodyPr/>
          <a:lstStyle/>
          <a:p>
            <a:r>
              <a:rPr lang="en-US" altLang="zh-CN"/>
              <a:t>Web</a:t>
            </a:r>
            <a:r>
              <a:rPr lang="zh-CN" altLang="en-US"/>
              <a:t>服务的全局环境 </a:t>
            </a:r>
          </a:p>
        </p:txBody>
      </p:sp>
      <p:sp>
        <p:nvSpPr>
          <p:cNvPr id="295940" name="AutoShape 4"/>
          <p:cNvSpPr>
            <a:spLocks/>
          </p:cNvSpPr>
          <p:nvPr/>
        </p:nvSpPr>
        <p:spPr bwMode="auto">
          <a:xfrm>
            <a:off x="4067175" y="2781300"/>
            <a:ext cx="4897438" cy="647700"/>
          </a:xfrm>
          <a:prstGeom prst="borderCallout1">
            <a:avLst>
              <a:gd name="adj1" fmla="val 111764"/>
              <a:gd name="adj2" fmla="val 97667"/>
              <a:gd name="adj3" fmla="val 111764"/>
              <a:gd name="adj4" fmla="val -50245"/>
            </a:avLst>
          </a:prstGeom>
          <a:solidFill>
            <a:schemeClr val="bg1"/>
          </a:solidFill>
          <a:ln w="28575">
            <a:solidFill>
              <a:schemeClr val="hlink"/>
            </a:solidFill>
            <a:miter lim="800000"/>
            <a:headEnd/>
            <a:tailEnd/>
          </a:ln>
          <a:effectLst/>
        </p:spPr>
        <p:txBody>
          <a:bodyPr/>
          <a:lstStyle/>
          <a:p>
            <a:r>
              <a:rPr lang="zh-CN" altLang="en-US" sz="2400">
                <a:solidFill>
                  <a:srgbClr val="000000"/>
                </a:solidFill>
              </a:rPr>
              <a:t>记录服务器启动进程号的文件。</a:t>
            </a:r>
            <a:r>
              <a:rPr lang="zh-CN" altLang="en-US" sz="2400"/>
              <a:t> </a:t>
            </a:r>
          </a:p>
        </p:txBody>
      </p:sp>
    </p:spTree>
  </p:cSld>
  <p:clrMapOvr>
    <a:overrideClrMapping bg1="lt1" tx1="dk1" bg2="lt2" tx2="dk2" accent1="accent1" accent2="accent2" accent3="accent3" accent4="accent4" accent5="accent5" accent6="accent6" hlink="hlink" folHlink="folHlink"/>
  </p:clrMapOvr>
  <p:transition spd="slow">
    <p:pull dir="r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6963" name="Rectangle 3"/>
          <p:cNvSpPr>
            <a:spLocks noGrp="1" noChangeArrowheads="1"/>
          </p:cNvSpPr>
          <p:nvPr>
            <p:ph sz="half" idx="1"/>
          </p:nvPr>
        </p:nvSpPr>
        <p:spPr/>
        <p:txBody>
          <a:bodyPr/>
          <a:lstStyle/>
          <a:p>
            <a:r>
              <a:rPr lang="en-US" altLang="zh-CN"/>
              <a:t>ServerTokens</a:t>
            </a:r>
          </a:p>
          <a:p>
            <a:r>
              <a:rPr lang="en-US" altLang="zh-CN"/>
              <a:t>ServerRoot</a:t>
            </a:r>
          </a:p>
          <a:p>
            <a:r>
              <a:rPr lang="en-US" altLang="zh-CN"/>
              <a:t>PidFile</a:t>
            </a:r>
          </a:p>
          <a:p>
            <a:r>
              <a:rPr lang="en-US" altLang="zh-CN"/>
              <a:t>Timeout</a:t>
            </a:r>
          </a:p>
          <a:p>
            <a:r>
              <a:rPr lang="en-US" altLang="zh-CN"/>
              <a:t>KeepAlive</a:t>
            </a:r>
          </a:p>
          <a:p>
            <a:r>
              <a:rPr lang="en-US" altLang="zh-CN" sz="2200"/>
              <a:t>MaxKeepAliveRequests</a:t>
            </a:r>
          </a:p>
          <a:p>
            <a:r>
              <a:rPr lang="en-US" altLang="zh-CN"/>
              <a:t>KeepAliveTimeout</a:t>
            </a:r>
          </a:p>
          <a:p>
            <a:r>
              <a:rPr lang="en-US" altLang="zh-CN"/>
              <a:t>prefork</a:t>
            </a:r>
            <a:r>
              <a:rPr lang="zh-CN" altLang="zh-CN"/>
              <a:t> MPM</a:t>
            </a:r>
            <a:r>
              <a:rPr lang="en-US" altLang="zh-CN"/>
              <a:t> </a:t>
            </a:r>
          </a:p>
        </p:txBody>
      </p:sp>
      <p:sp>
        <p:nvSpPr>
          <p:cNvPr id="296962" name="Rectangle 2"/>
          <p:cNvSpPr>
            <a:spLocks noGrp="1" noChangeArrowheads="1"/>
          </p:cNvSpPr>
          <p:nvPr>
            <p:ph type="title"/>
          </p:nvPr>
        </p:nvSpPr>
        <p:spPr/>
        <p:txBody>
          <a:bodyPr/>
          <a:lstStyle/>
          <a:p>
            <a:r>
              <a:rPr lang="en-US" altLang="zh-CN"/>
              <a:t>Web</a:t>
            </a:r>
            <a:r>
              <a:rPr lang="zh-CN" altLang="en-US"/>
              <a:t>服务的全局环境 </a:t>
            </a:r>
          </a:p>
        </p:txBody>
      </p:sp>
      <p:sp>
        <p:nvSpPr>
          <p:cNvPr id="296964" name="AutoShape 4"/>
          <p:cNvSpPr>
            <a:spLocks/>
          </p:cNvSpPr>
          <p:nvPr/>
        </p:nvSpPr>
        <p:spPr bwMode="auto">
          <a:xfrm>
            <a:off x="3779838" y="2205038"/>
            <a:ext cx="5184775" cy="1728787"/>
          </a:xfrm>
          <a:prstGeom prst="borderCallout1">
            <a:avLst>
              <a:gd name="adj1" fmla="val 104407"/>
              <a:gd name="adj2" fmla="val 97796"/>
              <a:gd name="adj3" fmla="val 104407"/>
              <a:gd name="adj4" fmla="val -41917"/>
            </a:avLst>
          </a:prstGeom>
          <a:solidFill>
            <a:schemeClr val="bg1"/>
          </a:solidFill>
          <a:ln w="28575">
            <a:solidFill>
              <a:schemeClr val="hlink"/>
            </a:solidFill>
            <a:miter lim="800000"/>
            <a:headEnd/>
            <a:tailEnd/>
          </a:ln>
          <a:effectLst/>
        </p:spPr>
        <p:txBody>
          <a:bodyPr/>
          <a:lstStyle/>
          <a:p>
            <a:r>
              <a:rPr lang="en-US" altLang="zh-CN" sz="2400">
                <a:solidFill>
                  <a:srgbClr val="000000"/>
                </a:solidFill>
              </a:rPr>
              <a:t>Web</a:t>
            </a:r>
            <a:r>
              <a:rPr lang="zh-CN" altLang="en-US" sz="2400">
                <a:solidFill>
                  <a:srgbClr val="000000"/>
                </a:solidFill>
              </a:rPr>
              <a:t>站点的响应时间，默认是</a:t>
            </a:r>
            <a:r>
              <a:rPr lang="en-US" altLang="zh-CN" sz="2400">
                <a:solidFill>
                  <a:srgbClr val="000000"/>
                </a:solidFill>
              </a:rPr>
              <a:t>120</a:t>
            </a:r>
            <a:r>
              <a:rPr lang="zh-CN" altLang="en-US" sz="2400">
                <a:solidFill>
                  <a:srgbClr val="000000"/>
                </a:solidFill>
              </a:rPr>
              <a:t>秒。若超时时间仍然没有传输任何数据，则</a:t>
            </a:r>
            <a:r>
              <a:rPr lang="en-US" altLang="zh-CN" sz="2400">
                <a:solidFill>
                  <a:srgbClr val="000000"/>
                </a:solidFill>
              </a:rPr>
              <a:t>Apache</a:t>
            </a:r>
            <a:r>
              <a:rPr lang="zh-CN" altLang="en-US" sz="2400">
                <a:solidFill>
                  <a:srgbClr val="000000"/>
                </a:solidFill>
              </a:rPr>
              <a:t>服务器将断开与客户端的连接。</a:t>
            </a:r>
          </a:p>
        </p:txBody>
      </p:sp>
    </p:spTree>
  </p:cSld>
  <p:clrMapOvr>
    <a:overrideClrMapping bg1="lt1" tx1="dk1" bg2="lt2" tx2="dk2" accent1="accent1" accent2="accent2" accent3="accent3" accent4="accent4" accent5="accent5" accent6="accent6" hlink="hlink" folHlink="folHlink"/>
  </p:clrMapOvr>
  <p:transition spd="slow">
    <p:pull dir="r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7987" name="Rectangle 3"/>
          <p:cNvSpPr>
            <a:spLocks noGrp="1" noChangeArrowheads="1"/>
          </p:cNvSpPr>
          <p:nvPr>
            <p:ph sz="half" idx="1"/>
          </p:nvPr>
        </p:nvSpPr>
        <p:spPr/>
        <p:txBody>
          <a:bodyPr/>
          <a:lstStyle/>
          <a:p>
            <a:r>
              <a:rPr lang="en-US" altLang="zh-CN"/>
              <a:t>ServerTokens</a:t>
            </a:r>
          </a:p>
          <a:p>
            <a:r>
              <a:rPr lang="en-US" altLang="zh-CN"/>
              <a:t>ServerRoot</a:t>
            </a:r>
          </a:p>
          <a:p>
            <a:r>
              <a:rPr lang="en-US" altLang="zh-CN"/>
              <a:t>PidFile</a:t>
            </a:r>
          </a:p>
          <a:p>
            <a:r>
              <a:rPr lang="en-US" altLang="zh-CN"/>
              <a:t>Timeout</a:t>
            </a:r>
          </a:p>
          <a:p>
            <a:r>
              <a:rPr lang="en-US" altLang="zh-CN"/>
              <a:t>KeepAlive</a:t>
            </a:r>
          </a:p>
          <a:p>
            <a:r>
              <a:rPr lang="en-US" altLang="zh-CN" sz="2200"/>
              <a:t>MaxKeepAliveRequests</a:t>
            </a:r>
          </a:p>
          <a:p>
            <a:r>
              <a:rPr lang="en-US" altLang="zh-CN"/>
              <a:t>KeepAliveTimeout</a:t>
            </a:r>
          </a:p>
          <a:p>
            <a:r>
              <a:rPr lang="en-US" altLang="zh-CN"/>
              <a:t>prefork</a:t>
            </a:r>
            <a:r>
              <a:rPr lang="zh-CN" altLang="zh-CN"/>
              <a:t> MPM</a:t>
            </a:r>
            <a:r>
              <a:rPr lang="en-US" altLang="zh-CN"/>
              <a:t> </a:t>
            </a:r>
          </a:p>
        </p:txBody>
      </p:sp>
      <p:sp>
        <p:nvSpPr>
          <p:cNvPr id="297986" name="Rectangle 2"/>
          <p:cNvSpPr>
            <a:spLocks noGrp="1" noChangeArrowheads="1"/>
          </p:cNvSpPr>
          <p:nvPr>
            <p:ph type="title"/>
          </p:nvPr>
        </p:nvSpPr>
        <p:spPr/>
        <p:txBody>
          <a:bodyPr/>
          <a:lstStyle/>
          <a:p>
            <a:r>
              <a:rPr lang="en-US" altLang="zh-CN"/>
              <a:t>Web</a:t>
            </a:r>
            <a:r>
              <a:rPr lang="zh-CN" altLang="en-US"/>
              <a:t>服务的全局环境 </a:t>
            </a:r>
          </a:p>
        </p:txBody>
      </p:sp>
      <p:sp>
        <p:nvSpPr>
          <p:cNvPr id="297988" name="AutoShape 4"/>
          <p:cNvSpPr>
            <a:spLocks/>
          </p:cNvSpPr>
          <p:nvPr/>
        </p:nvSpPr>
        <p:spPr bwMode="auto">
          <a:xfrm>
            <a:off x="3779838" y="3859213"/>
            <a:ext cx="5184775" cy="649287"/>
          </a:xfrm>
          <a:prstGeom prst="borderCallout1">
            <a:avLst>
              <a:gd name="adj1" fmla="val 111736"/>
              <a:gd name="adj2" fmla="val 97796"/>
              <a:gd name="adj3" fmla="val 111736"/>
              <a:gd name="adj4" fmla="val -41917"/>
            </a:avLst>
          </a:prstGeom>
          <a:solidFill>
            <a:schemeClr val="bg1"/>
          </a:solidFill>
          <a:ln w="28575">
            <a:solidFill>
              <a:schemeClr val="hlink"/>
            </a:solidFill>
            <a:miter lim="800000"/>
            <a:headEnd/>
            <a:tailEnd/>
          </a:ln>
          <a:effectLst/>
        </p:spPr>
        <p:txBody>
          <a:bodyPr/>
          <a:lstStyle/>
          <a:p>
            <a:r>
              <a:rPr lang="zh-CN" altLang="en-US" sz="2400">
                <a:solidFill>
                  <a:srgbClr val="000000"/>
                </a:solidFill>
              </a:rPr>
              <a:t>一次</a:t>
            </a:r>
            <a:r>
              <a:rPr lang="en-US" sz="2400">
                <a:solidFill>
                  <a:srgbClr val="000000"/>
                </a:solidFill>
              </a:rPr>
              <a:t>tcp</a:t>
            </a:r>
            <a:r>
              <a:rPr lang="zh-CN" altLang="en-US" sz="2400">
                <a:solidFill>
                  <a:srgbClr val="000000"/>
                </a:solidFill>
              </a:rPr>
              <a:t>连接是否持续有效</a:t>
            </a:r>
            <a:r>
              <a:rPr lang="en-US" altLang="zh-CN" sz="2400">
                <a:solidFill>
                  <a:srgbClr val="000000"/>
                </a:solidFill>
              </a:rPr>
              <a:t>,</a:t>
            </a:r>
            <a:r>
              <a:rPr lang="zh-CN" altLang="en-US" sz="2400">
                <a:solidFill>
                  <a:srgbClr val="000000"/>
                </a:solidFill>
              </a:rPr>
              <a:t>推荐打开</a:t>
            </a:r>
            <a:r>
              <a:rPr lang="en-US" altLang="zh-CN" sz="2400">
                <a:solidFill>
                  <a:srgbClr val="000000"/>
                </a:solidFill>
              </a:rPr>
              <a:t>.</a:t>
            </a:r>
          </a:p>
        </p:txBody>
      </p:sp>
    </p:spTree>
  </p:cSld>
  <p:clrMapOvr>
    <a:overrideClrMapping bg1="lt1" tx1="dk1" bg2="lt2" tx2="dk2" accent1="accent1" accent2="accent2" accent3="accent3" accent4="accent4" accent5="accent5" accent6="accent6" hlink="hlink" folHlink="folHlink"/>
  </p:clrMapOvr>
  <p:transition spd="slow">
    <p:pull dir="r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9011" name="Rectangle 3"/>
          <p:cNvSpPr>
            <a:spLocks noGrp="1" noChangeArrowheads="1"/>
          </p:cNvSpPr>
          <p:nvPr>
            <p:ph sz="half" idx="1"/>
          </p:nvPr>
        </p:nvSpPr>
        <p:spPr/>
        <p:txBody>
          <a:bodyPr/>
          <a:lstStyle/>
          <a:p>
            <a:r>
              <a:rPr lang="en-US" altLang="zh-CN"/>
              <a:t>ServerTokens</a:t>
            </a:r>
          </a:p>
          <a:p>
            <a:r>
              <a:rPr lang="en-US" altLang="zh-CN"/>
              <a:t>ServerRoot</a:t>
            </a:r>
          </a:p>
          <a:p>
            <a:r>
              <a:rPr lang="en-US" altLang="zh-CN"/>
              <a:t>PidFile</a:t>
            </a:r>
          </a:p>
          <a:p>
            <a:r>
              <a:rPr lang="en-US" altLang="zh-CN"/>
              <a:t>Timeout</a:t>
            </a:r>
          </a:p>
          <a:p>
            <a:r>
              <a:rPr lang="en-US" altLang="zh-CN"/>
              <a:t>KeepAlive</a:t>
            </a:r>
          </a:p>
          <a:p>
            <a:r>
              <a:rPr lang="en-US" altLang="zh-CN" sz="2200"/>
              <a:t>MaxKeepAliveRequests</a:t>
            </a:r>
          </a:p>
          <a:p>
            <a:r>
              <a:rPr lang="en-US" altLang="zh-CN"/>
              <a:t>KeepAliveTimeout</a:t>
            </a:r>
          </a:p>
          <a:p>
            <a:r>
              <a:rPr lang="en-US" altLang="zh-CN"/>
              <a:t>prefork</a:t>
            </a:r>
            <a:r>
              <a:rPr lang="zh-CN" altLang="zh-CN"/>
              <a:t> MPM</a:t>
            </a:r>
            <a:r>
              <a:rPr lang="en-US" altLang="zh-CN"/>
              <a:t> </a:t>
            </a:r>
          </a:p>
        </p:txBody>
      </p:sp>
      <p:sp>
        <p:nvSpPr>
          <p:cNvPr id="299010" name="Rectangle 2"/>
          <p:cNvSpPr>
            <a:spLocks noGrp="1" noChangeArrowheads="1"/>
          </p:cNvSpPr>
          <p:nvPr>
            <p:ph type="title"/>
          </p:nvPr>
        </p:nvSpPr>
        <p:spPr/>
        <p:txBody>
          <a:bodyPr/>
          <a:lstStyle/>
          <a:p>
            <a:r>
              <a:rPr lang="en-US" altLang="zh-CN"/>
              <a:t>Web</a:t>
            </a:r>
            <a:r>
              <a:rPr lang="zh-CN" altLang="en-US"/>
              <a:t>服务的全局环境 </a:t>
            </a:r>
          </a:p>
        </p:txBody>
      </p:sp>
      <p:sp>
        <p:nvSpPr>
          <p:cNvPr id="299012" name="AutoShape 4"/>
          <p:cNvSpPr>
            <a:spLocks/>
          </p:cNvSpPr>
          <p:nvPr/>
        </p:nvSpPr>
        <p:spPr bwMode="auto">
          <a:xfrm>
            <a:off x="4859338" y="3357563"/>
            <a:ext cx="4105275" cy="1584325"/>
          </a:xfrm>
          <a:prstGeom prst="borderCallout1">
            <a:avLst>
              <a:gd name="adj1" fmla="val 104810"/>
              <a:gd name="adj2" fmla="val 97218"/>
              <a:gd name="adj3" fmla="val 104810"/>
              <a:gd name="adj4" fmla="val -79236"/>
            </a:avLst>
          </a:prstGeom>
          <a:solidFill>
            <a:schemeClr val="bg1"/>
          </a:solidFill>
          <a:ln w="28575">
            <a:solidFill>
              <a:schemeClr val="hlink"/>
            </a:solidFill>
            <a:miter lim="800000"/>
            <a:headEnd/>
            <a:tailEnd/>
          </a:ln>
          <a:effectLst/>
        </p:spPr>
        <p:txBody>
          <a:bodyPr/>
          <a:lstStyle/>
          <a:p>
            <a:r>
              <a:rPr lang="zh-CN" altLang="en-US" sz="2400">
                <a:solidFill>
                  <a:srgbClr val="000000"/>
                </a:solidFill>
              </a:rPr>
              <a:t>如果</a:t>
            </a:r>
            <a:r>
              <a:rPr lang="en-US" altLang="zh-CN" sz="2800"/>
              <a:t>KeepAlive</a:t>
            </a:r>
            <a:r>
              <a:rPr lang="zh-CN" altLang="en-US" sz="2400">
                <a:solidFill>
                  <a:srgbClr val="000000"/>
                </a:solidFill>
              </a:rPr>
              <a:t>是</a:t>
            </a:r>
            <a:r>
              <a:rPr lang="en-US" sz="2400">
                <a:solidFill>
                  <a:srgbClr val="000000"/>
                </a:solidFill>
              </a:rPr>
              <a:t>on</a:t>
            </a:r>
            <a:r>
              <a:rPr lang="zh-CN" altLang="en-US" sz="2400">
                <a:solidFill>
                  <a:srgbClr val="000000"/>
                </a:solidFill>
              </a:rPr>
              <a:t>的话</a:t>
            </a:r>
            <a:r>
              <a:rPr lang="en-US" sz="2400">
                <a:solidFill>
                  <a:srgbClr val="000000"/>
                </a:solidFill>
              </a:rPr>
              <a:t>,</a:t>
            </a:r>
            <a:r>
              <a:rPr lang="zh-CN" altLang="en-US" sz="2400">
                <a:solidFill>
                  <a:srgbClr val="000000"/>
                </a:solidFill>
              </a:rPr>
              <a:t>此配置才生效</a:t>
            </a:r>
            <a:r>
              <a:rPr lang="en-US" sz="2400">
                <a:solidFill>
                  <a:srgbClr val="000000"/>
                </a:solidFill>
              </a:rPr>
              <a:t>,</a:t>
            </a:r>
            <a:r>
              <a:rPr lang="zh-CN" altLang="en-US" sz="2400">
                <a:solidFill>
                  <a:srgbClr val="000000"/>
                </a:solidFill>
              </a:rPr>
              <a:t>最大连接请求数</a:t>
            </a:r>
            <a:r>
              <a:rPr lang="en-US" sz="2400">
                <a:solidFill>
                  <a:srgbClr val="000000"/>
                </a:solidFill>
              </a:rPr>
              <a:t>,</a:t>
            </a:r>
            <a:r>
              <a:rPr lang="zh-CN" altLang="en-US" sz="2400">
                <a:solidFill>
                  <a:srgbClr val="000000"/>
                </a:solidFill>
              </a:rPr>
              <a:t>可调大些</a:t>
            </a:r>
            <a:r>
              <a:rPr lang="en-US" sz="2400">
                <a:solidFill>
                  <a:srgbClr val="000000"/>
                </a:solidFill>
              </a:rPr>
              <a:t>.</a:t>
            </a:r>
            <a:r>
              <a:rPr lang="zh-CN" altLang="en-US" sz="2400">
                <a:solidFill>
                  <a:srgbClr val="000000"/>
                </a:solidFill>
              </a:rPr>
              <a:t>设为</a:t>
            </a:r>
            <a:r>
              <a:rPr lang="en-US" sz="2400">
                <a:solidFill>
                  <a:srgbClr val="000000"/>
                </a:solidFill>
              </a:rPr>
              <a:t>0</a:t>
            </a:r>
            <a:r>
              <a:rPr lang="zh-CN" altLang="en-US" sz="2400">
                <a:solidFill>
                  <a:srgbClr val="000000"/>
                </a:solidFill>
              </a:rPr>
              <a:t>表示无限制接入。默认值为</a:t>
            </a:r>
            <a:r>
              <a:rPr lang="en-US" altLang="zh-CN" sz="2400">
                <a:solidFill>
                  <a:srgbClr val="000000"/>
                </a:solidFill>
              </a:rPr>
              <a:t>100</a:t>
            </a:r>
            <a:r>
              <a:rPr lang="zh-CN" altLang="en-US" sz="2400">
                <a:solidFill>
                  <a:srgbClr val="000000"/>
                </a:solidFill>
              </a:rPr>
              <a:t>。 </a:t>
            </a:r>
          </a:p>
        </p:txBody>
      </p:sp>
    </p:spTree>
  </p:cSld>
  <p:clrMapOvr>
    <a:overrideClrMapping bg1="lt1" tx1="dk1" bg2="lt2" tx2="dk2" accent1="accent1" accent2="accent2" accent3="accent3" accent4="accent4" accent5="accent5" accent6="accent6" hlink="hlink" folHlink="folHlink"/>
  </p:clrMapOvr>
  <p:transition spd="slow">
    <p:pull dir="rd"/>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0035" name="Rectangle 3"/>
          <p:cNvSpPr>
            <a:spLocks noGrp="1" noChangeArrowheads="1"/>
          </p:cNvSpPr>
          <p:nvPr>
            <p:ph sz="half" idx="1"/>
          </p:nvPr>
        </p:nvSpPr>
        <p:spPr/>
        <p:txBody>
          <a:bodyPr/>
          <a:lstStyle/>
          <a:p>
            <a:r>
              <a:rPr lang="en-US" altLang="zh-CN"/>
              <a:t>ServerTokens</a:t>
            </a:r>
          </a:p>
          <a:p>
            <a:r>
              <a:rPr lang="en-US" altLang="zh-CN"/>
              <a:t>ServerRoot</a:t>
            </a:r>
          </a:p>
          <a:p>
            <a:r>
              <a:rPr lang="en-US" altLang="zh-CN"/>
              <a:t>PidFile</a:t>
            </a:r>
          </a:p>
          <a:p>
            <a:r>
              <a:rPr lang="en-US" altLang="zh-CN"/>
              <a:t>Timeout</a:t>
            </a:r>
          </a:p>
          <a:p>
            <a:r>
              <a:rPr lang="en-US" altLang="zh-CN"/>
              <a:t>KeepAlive</a:t>
            </a:r>
          </a:p>
          <a:p>
            <a:r>
              <a:rPr lang="en-US" altLang="zh-CN" sz="2200"/>
              <a:t>MaxKeepAliveRequests</a:t>
            </a:r>
          </a:p>
          <a:p>
            <a:r>
              <a:rPr lang="en-US" altLang="zh-CN"/>
              <a:t>KeepAliveTimeout</a:t>
            </a:r>
          </a:p>
          <a:p>
            <a:r>
              <a:rPr lang="en-US" altLang="zh-CN"/>
              <a:t>prefork</a:t>
            </a:r>
            <a:r>
              <a:rPr lang="zh-CN" altLang="zh-CN"/>
              <a:t> MPM</a:t>
            </a:r>
            <a:r>
              <a:rPr lang="en-US" altLang="zh-CN"/>
              <a:t> </a:t>
            </a:r>
          </a:p>
        </p:txBody>
      </p:sp>
      <p:sp>
        <p:nvSpPr>
          <p:cNvPr id="300034" name="Rectangle 2"/>
          <p:cNvSpPr>
            <a:spLocks noGrp="1" noChangeArrowheads="1"/>
          </p:cNvSpPr>
          <p:nvPr>
            <p:ph type="title"/>
          </p:nvPr>
        </p:nvSpPr>
        <p:spPr/>
        <p:txBody>
          <a:bodyPr/>
          <a:lstStyle/>
          <a:p>
            <a:r>
              <a:rPr lang="en-US" altLang="zh-CN"/>
              <a:t>Web</a:t>
            </a:r>
            <a:r>
              <a:rPr lang="zh-CN" altLang="en-US"/>
              <a:t>服务的全局环境 </a:t>
            </a:r>
          </a:p>
        </p:txBody>
      </p:sp>
      <p:sp>
        <p:nvSpPr>
          <p:cNvPr id="300036" name="AutoShape 4"/>
          <p:cNvSpPr>
            <a:spLocks/>
          </p:cNvSpPr>
          <p:nvPr/>
        </p:nvSpPr>
        <p:spPr bwMode="auto">
          <a:xfrm>
            <a:off x="4859338" y="4005263"/>
            <a:ext cx="4105275" cy="1368425"/>
          </a:xfrm>
          <a:prstGeom prst="borderCallout1">
            <a:avLst>
              <a:gd name="adj1" fmla="val 105569"/>
              <a:gd name="adj2" fmla="val 97218"/>
              <a:gd name="adj3" fmla="val 105569"/>
              <a:gd name="adj4" fmla="val -79236"/>
            </a:avLst>
          </a:prstGeom>
          <a:solidFill>
            <a:schemeClr val="bg1"/>
          </a:solidFill>
          <a:ln w="28575">
            <a:solidFill>
              <a:schemeClr val="hlink"/>
            </a:solidFill>
            <a:miter lim="800000"/>
            <a:headEnd/>
            <a:tailEnd/>
          </a:ln>
          <a:effectLst/>
        </p:spPr>
        <p:txBody>
          <a:bodyPr/>
          <a:lstStyle/>
          <a:p>
            <a:r>
              <a:rPr lang="zh-CN" altLang="en-US" sz="2400">
                <a:solidFill>
                  <a:srgbClr val="000000"/>
                </a:solidFill>
              </a:rPr>
              <a:t>连续两次连接的间隔时间，若超出设置值则被认为连接中断。默认值为</a:t>
            </a:r>
            <a:r>
              <a:rPr lang="en-US" altLang="zh-CN" sz="2400">
                <a:solidFill>
                  <a:srgbClr val="000000"/>
                </a:solidFill>
              </a:rPr>
              <a:t>15</a:t>
            </a:r>
            <a:r>
              <a:rPr lang="zh-CN" altLang="en-US" sz="2400">
                <a:solidFill>
                  <a:srgbClr val="000000"/>
                </a:solidFill>
              </a:rPr>
              <a:t>秒。</a:t>
            </a:r>
          </a:p>
        </p:txBody>
      </p:sp>
    </p:spTree>
  </p:cSld>
  <p:clrMapOvr>
    <a:overrideClrMapping bg1="lt1" tx1="dk1" bg2="lt2" tx2="dk2" accent1="accent1" accent2="accent2" accent3="accent3" accent4="accent4" accent5="accent5" accent6="accent6" hlink="hlink" folHlink="folHlink"/>
  </p:clrMapOvr>
  <p:transition spd="slow">
    <p:pull dir="rd"/>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1059" name="Rectangle 3"/>
          <p:cNvSpPr>
            <a:spLocks noGrp="1" noChangeArrowheads="1"/>
          </p:cNvSpPr>
          <p:nvPr>
            <p:ph sz="half" idx="1"/>
          </p:nvPr>
        </p:nvSpPr>
        <p:spPr/>
        <p:txBody>
          <a:bodyPr/>
          <a:lstStyle/>
          <a:p>
            <a:r>
              <a:rPr lang="en-US" altLang="zh-CN"/>
              <a:t>ServerTokens</a:t>
            </a:r>
          </a:p>
          <a:p>
            <a:r>
              <a:rPr lang="en-US" altLang="zh-CN"/>
              <a:t>ServerRoot</a:t>
            </a:r>
          </a:p>
          <a:p>
            <a:r>
              <a:rPr lang="en-US" altLang="zh-CN"/>
              <a:t>PidFile</a:t>
            </a:r>
          </a:p>
          <a:p>
            <a:r>
              <a:rPr lang="en-US" altLang="zh-CN"/>
              <a:t>Timeout</a:t>
            </a:r>
          </a:p>
          <a:p>
            <a:r>
              <a:rPr lang="en-US" altLang="zh-CN"/>
              <a:t>KeepAlive</a:t>
            </a:r>
          </a:p>
          <a:p>
            <a:r>
              <a:rPr lang="en-US" altLang="zh-CN" sz="2200"/>
              <a:t>MaxKeepAliveRequests</a:t>
            </a:r>
          </a:p>
          <a:p>
            <a:r>
              <a:rPr lang="en-US" altLang="zh-CN"/>
              <a:t>KeepAliveTimeout</a:t>
            </a:r>
          </a:p>
          <a:p>
            <a:r>
              <a:rPr lang="en-US" altLang="zh-CN"/>
              <a:t>prefork</a:t>
            </a:r>
            <a:r>
              <a:rPr lang="zh-CN" altLang="zh-CN"/>
              <a:t> MPM</a:t>
            </a:r>
            <a:r>
              <a:rPr lang="en-US" altLang="zh-CN"/>
              <a:t> </a:t>
            </a:r>
          </a:p>
        </p:txBody>
      </p:sp>
      <p:sp>
        <p:nvSpPr>
          <p:cNvPr id="301058" name="Rectangle 2"/>
          <p:cNvSpPr>
            <a:spLocks noGrp="1" noChangeArrowheads="1"/>
          </p:cNvSpPr>
          <p:nvPr>
            <p:ph type="title"/>
          </p:nvPr>
        </p:nvSpPr>
        <p:spPr/>
        <p:txBody>
          <a:bodyPr/>
          <a:lstStyle/>
          <a:p>
            <a:r>
              <a:rPr lang="en-US" altLang="zh-CN"/>
              <a:t>Web</a:t>
            </a:r>
            <a:r>
              <a:rPr lang="zh-CN" altLang="en-US"/>
              <a:t>服务的全局环境 </a:t>
            </a:r>
          </a:p>
        </p:txBody>
      </p:sp>
      <p:sp>
        <p:nvSpPr>
          <p:cNvPr id="301060" name="AutoShape 4"/>
          <p:cNvSpPr>
            <a:spLocks/>
          </p:cNvSpPr>
          <p:nvPr/>
        </p:nvSpPr>
        <p:spPr bwMode="auto">
          <a:xfrm>
            <a:off x="4500563" y="2997200"/>
            <a:ext cx="4464050" cy="2952750"/>
          </a:xfrm>
          <a:prstGeom prst="borderCallout1">
            <a:avLst>
              <a:gd name="adj1" fmla="val 102579"/>
              <a:gd name="adj2" fmla="val 97440"/>
              <a:gd name="adj3" fmla="val 102579"/>
              <a:gd name="adj4" fmla="val -64829"/>
            </a:avLst>
          </a:prstGeom>
          <a:solidFill>
            <a:schemeClr val="bg1"/>
          </a:solidFill>
          <a:ln w="28575">
            <a:solidFill>
              <a:schemeClr val="hlink"/>
            </a:solidFill>
            <a:miter lim="800000"/>
            <a:headEnd/>
            <a:tailEnd/>
          </a:ln>
          <a:effectLst/>
        </p:spPr>
        <p:txBody>
          <a:bodyPr/>
          <a:lstStyle/>
          <a:p>
            <a:r>
              <a:rPr lang="en-US" altLang="zh-CN" sz="2400"/>
              <a:t>Apache</a:t>
            </a:r>
            <a:r>
              <a:rPr lang="zh-CN" altLang="en-US" sz="2400"/>
              <a:t>的多路处理模块</a:t>
            </a:r>
            <a:r>
              <a:rPr lang="en-US" altLang="zh-CN" sz="2400"/>
              <a:t>(MPM)</a:t>
            </a:r>
            <a:r>
              <a:rPr lang="zh-CN" altLang="en-US" sz="2400"/>
              <a:t>就是用于选择处理网络端口绑定、接受请求并指派子进程处理来自客户端的请求。它不是指令，是一个</a:t>
            </a:r>
            <a:r>
              <a:rPr lang="en-US" altLang="zh-CN" sz="2400"/>
              <a:t>IFMODULE</a:t>
            </a:r>
            <a:r>
              <a:rPr lang="zh-CN" altLang="en-US" sz="2400"/>
              <a:t>块。当</a:t>
            </a:r>
            <a:r>
              <a:rPr lang="en-US" altLang="zh-CN" sz="2400"/>
              <a:t>Apache</a:t>
            </a:r>
            <a:r>
              <a:rPr lang="zh-CN" altLang="en-US" sz="2400"/>
              <a:t>包含</a:t>
            </a:r>
            <a:r>
              <a:rPr lang="en-US" altLang="zh-CN" sz="2400"/>
              <a:t>prefork.c</a:t>
            </a:r>
            <a:r>
              <a:rPr lang="zh-CN" altLang="en-US" sz="2400"/>
              <a:t>模块时，处理如下指令：</a:t>
            </a:r>
            <a:endParaRPr lang="zh-CN" altLang="en-US" sz="2400">
              <a:latin typeface="宋体" pitchFamily="2" charset="-122"/>
            </a:endParaRPr>
          </a:p>
        </p:txBody>
      </p:sp>
    </p:spTree>
  </p:cSld>
  <p:clrMapOvr>
    <a:overrideClrMapping bg1="lt1" tx1="dk1" bg2="lt2" tx2="dk2" accent1="accent1" accent2="accent2" accent3="accent3" accent4="accent4" accent5="accent5" accent6="accent6" hlink="hlink" folHlink="folHlink"/>
  </p:clrMapOvr>
  <p:transition spd="slow">
    <p:pull dir="rd"/>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2083" name="Rectangle 3"/>
          <p:cNvSpPr>
            <a:spLocks noGrp="1" noChangeArrowheads="1"/>
          </p:cNvSpPr>
          <p:nvPr>
            <p:ph sz="half" idx="1"/>
          </p:nvPr>
        </p:nvSpPr>
        <p:spPr>
          <a:xfrm>
            <a:off x="1182688" y="2017713"/>
            <a:ext cx="7637462" cy="4114800"/>
          </a:xfrm>
        </p:spPr>
        <p:txBody>
          <a:bodyPr>
            <a:normAutofit fontScale="92500"/>
          </a:bodyPr>
          <a:lstStyle/>
          <a:p>
            <a:r>
              <a:rPr lang="en-US" altLang="zh-CN"/>
              <a:t>StartServers:</a:t>
            </a:r>
            <a:r>
              <a:rPr lang="zh-CN" altLang="en-US"/>
              <a:t>启动时服务器启动的进程数 </a:t>
            </a:r>
          </a:p>
          <a:p>
            <a:r>
              <a:rPr lang="en-US" altLang="zh-CN"/>
              <a:t>MinSpareServers:</a:t>
            </a:r>
            <a:r>
              <a:rPr lang="zh-CN" altLang="en-US"/>
              <a:t>保有的空闲进程的最小数目</a:t>
            </a:r>
          </a:p>
          <a:p>
            <a:r>
              <a:rPr lang="en-US" altLang="zh-CN"/>
              <a:t>ServerLimit</a:t>
            </a:r>
            <a:r>
              <a:rPr lang="zh-CN" altLang="en-US"/>
              <a:t>：服务器生命周期内</a:t>
            </a:r>
            <a:r>
              <a:rPr lang="en-US" altLang="zh-CN"/>
              <a:t>MaxClients</a:t>
            </a:r>
            <a:r>
              <a:rPr lang="zh-CN" altLang="en-US"/>
              <a:t>取值的最大值。 </a:t>
            </a:r>
          </a:p>
          <a:p>
            <a:r>
              <a:rPr lang="en-US" altLang="zh-CN"/>
              <a:t>MaxSpareServers:</a:t>
            </a:r>
            <a:r>
              <a:rPr lang="zh-CN" altLang="en-US"/>
              <a:t>保有的备用进程的最大数目</a:t>
            </a:r>
          </a:p>
          <a:p>
            <a:r>
              <a:rPr lang="en-US" altLang="zh-CN"/>
              <a:t>MaxClients:</a:t>
            </a:r>
            <a:r>
              <a:rPr lang="zh-CN" altLang="en-US"/>
              <a:t>服务器允许启动的最大进程数 </a:t>
            </a:r>
          </a:p>
          <a:p>
            <a:r>
              <a:rPr lang="en-US" altLang="zh-CN"/>
              <a:t>MaxRequestsPerChild:</a:t>
            </a:r>
            <a:r>
              <a:rPr lang="zh-CN" altLang="en-US"/>
              <a:t>一个服务进程允许的最大请求数 </a:t>
            </a:r>
          </a:p>
        </p:txBody>
      </p:sp>
      <p:sp>
        <p:nvSpPr>
          <p:cNvPr id="302082" name="Rectangle 2"/>
          <p:cNvSpPr>
            <a:spLocks noGrp="1" noChangeArrowheads="1"/>
          </p:cNvSpPr>
          <p:nvPr>
            <p:ph type="title"/>
          </p:nvPr>
        </p:nvSpPr>
        <p:spPr/>
        <p:txBody>
          <a:bodyPr/>
          <a:lstStyle/>
          <a:p>
            <a:endParaRPr lang="zh-CN" altLang="zh-CN"/>
          </a:p>
        </p:txBody>
      </p:sp>
    </p:spTree>
  </p:cSld>
  <p:clrMapOvr>
    <a:overrideClrMapping bg1="lt1" tx1="dk1" bg2="lt2" tx2="dk2" accent1="accent1" accent2="accent2" accent3="accent3" accent4="accent4" accent5="accent5" accent6="accent6" hlink="hlink" folHlink="folHlink"/>
  </p:clrMapOvr>
  <p:transition spd="slow">
    <p:pull dir="rd"/>
  </p:transition>
</p:sld>
</file>

<file path=ppt/slides/slide7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3893" name="Rectangle 5"/>
          <p:cNvSpPr>
            <a:spLocks noGrp="1" noChangeArrowheads="1"/>
          </p:cNvSpPr>
          <p:nvPr>
            <p:ph sz="half" idx="1"/>
          </p:nvPr>
        </p:nvSpPr>
        <p:spPr>
          <a:xfrm>
            <a:off x="1049338" y="2017713"/>
            <a:ext cx="3810000" cy="4114800"/>
          </a:xfrm>
          <a:noFill/>
          <a:ln/>
        </p:spPr>
        <p:txBody>
          <a:bodyPr/>
          <a:lstStyle/>
          <a:p>
            <a:r>
              <a:rPr lang="en-US" altLang="zh-CN"/>
              <a:t>worker</a:t>
            </a:r>
            <a:r>
              <a:rPr lang="zh-CN" altLang="zh-CN"/>
              <a:t> MPM</a:t>
            </a:r>
          </a:p>
          <a:p>
            <a:r>
              <a:rPr lang="en-US" altLang="zh-CN"/>
              <a:t>Listen</a:t>
            </a:r>
          </a:p>
          <a:p>
            <a:r>
              <a:rPr lang="en-US" altLang="zh-CN"/>
              <a:t>LoadModule</a:t>
            </a:r>
          </a:p>
          <a:p>
            <a:r>
              <a:rPr lang="fr-FR" altLang="zh-CN"/>
              <a:t>Include</a:t>
            </a:r>
          </a:p>
          <a:p>
            <a:r>
              <a:rPr lang="en-US" altLang="zh-CN"/>
              <a:t>ExtendedStatus</a:t>
            </a:r>
          </a:p>
          <a:p>
            <a:r>
              <a:rPr lang="en-US" altLang="zh-CN"/>
              <a:t>User</a:t>
            </a:r>
            <a:r>
              <a:rPr lang="zh-CN" altLang="zh-CN"/>
              <a:t>/</a:t>
            </a:r>
            <a:r>
              <a:rPr lang="en-US" altLang="zh-CN"/>
              <a:t>Group</a:t>
            </a:r>
          </a:p>
        </p:txBody>
      </p:sp>
      <p:sp>
        <p:nvSpPr>
          <p:cNvPr id="293890" name="Rectangle 2"/>
          <p:cNvSpPr>
            <a:spLocks noGrp="1" noChangeArrowheads="1"/>
          </p:cNvSpPr>
          <p:nvPr>
            <p:ph type="title"/>
          </p:nvPr>
        </p:nvSpPr>
        <p:spPr/>
        <p:txBody>
          <a:bodyPr/>
          <a:lstStyle/>
          <a:p>
            <a:endParaRPr lang="zh-CN" altLang="zh-CN"/>
          </a:p>
        </p:txBody>
      </p:sp>
      <p:sp>
        <p:nvSpPr>
          <p:cNvPr id="293894" name="AutoShape 6"/>
          <p:cNvSpPr>
            <a:spLocks/>
          </p:cNvSpPr>
          <p:nvPr/>
        </p:nvSpPr>
        <p:spPr bwMode="auto">
          <a:xfrm>
            <a:off x="4356100" y="1125538"/>
            <a:ext cx="4537075" cy="1325562"/>
          </a:xfrm>
          <a:prstGeom prst="borderCallout1">
            <a:avLst>
              <a:gd name="adj1" fmla="val 105750"/>
              <a:gd name="adj2" fmla="val 97481"/>
              <a:gd name="adj3" fmla="val 105750"/>
              <a:gd name="adj4" fmla="val -63750"/>
            </a:avLst>
          </a:prstGeom>
          <a:solidFill>
            <a:schemeClr val="bg1"/>
          </a:solidFill>
          <a:ln w="28575">
            <a:solidFill>
              <a:schemeClr val="hlink"/>
            </a:solidFill>
            <a:miter lim="800000"/>
            <a:headEnd/>
            <a:tailEnd/>
          </a:ln>
          <a:effectLst/>
        </p:spPr>
        <p:txBody>
          <a:bodyPr/>
          <a:lstStyle/>
          <a:p>
            <a:r>
              <a:rPr lang="en-US" altLang="zh-CN" sz="2400"/>
              <a:t>Worker MPM </a:t>
            </a:r>
            <a:r>
              <a:rPr lang="zh-CN" altLang="en-US" sz="2400"/>
              <a:t>是一个</a:t>
            </a:r>
            <a:r>
              <a:rPr lang="en-US" altLang="zh-CN" sz="2400"/>
              <a:t>IFMODULE</a:t>
            </a:r>
            <a:r>
              <a:rPr lang="zh-CN" altLang="en-US" sz="2400"/>
              <a:t>块。当</a:t>
            </a:r>
            <a:r>
              <a:rPr lang="en-US" altLang="zh-CN" sz="2400"/>
              <a:t>Apache</a:t>
            </a:r>
            <a:r>
              <a:rPr lang="zh-CN" altLang="en-US" sz="2400"/>
              <a:t>包含</a:t>
            </a:r>
            <a:r>
              <a:rPr lang="en-US" altLang="zh-CN" sz="2400"/>
              <a:t>prefork.c</a:t>
            </a:r>
            <a:r>
              <a:rPr lang="zh-CN" altLang="en-US" sz="2400"/>
              <a:t>模块时，处理如下指令：</a:t>
            </a:r>
          </a:p>
        </p:txBody>
      </p:sp>
    </p:spTree>
  </p:cSld>
  <p:clrMapOvr>
    <a:overrideClrMapping bg1="lt1" tx1="dk1" bg2="lt2" tx2="dk2" accent1="accent1" accent2="accent2" accent3="accent3" accent4="accent4" accent5="accent5" accent6="accent6" hlink="hlink" folHlink="folHlink"/>
  </p:clrMapOvr>
  <p:transition spd="slow">
    <p:pull dir="rd"/>
  </p:transition>
</p:sld>
</file>

<file path=ppt/slides/slide7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3107" name="Rectangle 3"/>
          <p:cNvSpPr>
            <a:spLocks noGrp="1" noChangeArrowheads="1"/>
          </p:cNvSpPr>
          <p:nvPr>
            <p:ph sz="half" idx="1"/>
          </p:nvPr>
        </p:nvSpPr>
        <p:spPr>
          <a:xfrm>
            <a:off x="1182688" y="2017713"/>
            <a:ext cx="7566025" cy="4114800"/>
          </a:xfrm>
        </p:spPr>
        <p:txBody>
          <a:bodyPr/>
          <a:lstStyle/>
          <a:p>
            <a:r>
              <a:rPr lang="en-US" altLang="zh-CN"/>
              <a:t>StartServers:</a:t>
            </a:r>
            <a:r>
              <a:rPr lang="zh-CN" altLang="en-US"/>
              <a:t>启动服务器进程的初始数量</a:t>
            </a:r>
          </a:p>
          <a:p>
            <a:r>
              <a:rPr lang="en-US" altLang="zh-CN"/>
              <a:t>MaxClients:</a:t>
            </a:r>
            <a:r>
              <a:rPr lang="zh-CN" altLang="en-US"/>
              <a:t>同时刻客户连接的最大数量</a:t>
            </a:r>
          </a:p>
          <a:p>
            <a:r>
              <a:rPr lang="en-US" altLang="zh-CN"/>
              <a:t>MinSpareThreads:</a:t>
            </a:r>
            <a:r>
              <a:rPr lang="zh-CN" altLang="en-US"/>
              <a:t>空闲工作线程的最小值</a:t>
            </a:r>
          </a:p>
          <a:p>
            <a:r>
              <a:rPr lang="en-US" altLang="zh-CN"/>
              <a:t>MaxSpareThreads:</a:t>
            </a:r>
            <a:r>
              <a:rPr lang="zh-CN" altLang="en-US"/>
              <a:t>空闲工作线程的最大值</a:t>
            </a:r>
          </a:p>
          <a:p>
            <a:r>
              <a:rPr lang="en-US" altLang="zh-CN"/>
              <a:t>ThreadsPerChild:</a:t>
            </a:r>
            <a:r>
              <a:rPr lang="zh-CN" altLang="en-US"/>
              <a:t>每个服务器进程的固定工作线程数。</a:t>
            </a:r>
          </a:p>
          <a:p>
            <a:r>
              <a:rPr lang="en-US" altLang="zh-CN"/>
              <a:t>MaxRequestsPerChild:</a:t>
            </a:r>
            <a:r>
              <a:rPr lang="zh-CN" altLang="en-US"/>
              <a:t>一个服务器进程可以服务的最大请求数</a:t>
            </a:r>
          </a:p>
        </p:txBody>
      </p:sp>
      <p:sp>
        <p:nvSpPr>
          <p:cNvPr id="303106" name="Rectangle 2"/>
          <p:cNvSpPr>
            <a:spLocks noGrp="1" noChangeArrowheads="1"/>
          </p:cNvSpPr>
          <p:nvPr>
            <p:ph type="title"/>
          </p:nvPr>
        </p:nvSpPr>
        <p:spPr/>
        <p:txBody>
          <a:bodyPr/>
          <a:lstStyle/>
          <a:p>
            <a:endParaRPr lang="zh-CN" altLang="zh-CN"/>
          </a:p>
        </p:txBody>
      </p:sp>
    </p:spTree>
  </p:cSld>
  <p:clrMapOvr>
    <a:overrideClrMapping bg1="lt1" tx1="dk1" bg2="lt2" tx2="dk2" accent1="accent1" accent2="accent2" accent3="accent3" accent4="accent4" accent5="accent5" accent6="accent6" hlink="hlink" folHlink="folHlink"/>
  </p:clrMapOvr>
  <p:transition spd="slow">
    <p:pull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3"/>
          <p:cNvSpPr>
            <a:spLocks noGrp="1" noChangeArrowheads="1"/>
          </p:cNvSpPr>
          <p:nvPr>
            <p:ph idx="1"/>
          </p:nvPr>
        </p:nvSpPr>
        <p:spPr>
          <a:xfrm>
            <a:off x="1258888" y="1906588"/>
            <a:ext cx="7489825" cy="4114800"/>
          </a:xfrm>
        </p:spPr>
        <p:txBody>
          <a:bodyPr/>
          <a:lstStyle/>
          <a:p>
            <a:pPr algn="just">
              <a:buFont typeface="Wingdings" pitchFamily="2" charset="2"/>
              <a:buNone/>
            </a:pPr>
            <a:r>
              <a:rPr lang="en-US" altLang="zh-CN" sz="2800"/>
              <a:t>(2) </a:t>
            </a:r>
            <a:r>
              <a:rPr lang="zh-CN" altLang="en-US" sz="2800"/>
              <a:t>用何协议实现万维网上各种超链的链接？</a:t>
            </a:r>
            <a:r>
              <a:rPr lang="zh-CN" altLang="en-US"/>
              <a:t> </a:t>
            </a:r>
            <a:endParaRPr lang="zh-CN" altLang="en-US" sz="2800"/>
          </a:p>
          <a:p>
            <a:pPr algn="just"/>
            <a:r>
              <a:rPr lang="zh-CN" altLang="en-US" sz="2800"/>
              <a:t>在万维网客户程序与万维网服务器程序之间进行交互所使用的协议，是</a:t>
            </a:r>
            <a:r>
              <a:rPr lang="zh-CN" altLang="en-US" sz="2800">
                <a:solidFill>
                  <a:schemeClr val="hlink"/>
                </a:solidFill>
              </a:rPr>
              <a:t>超文本传送协议</a:t>
            </a:r>
            <a:r>
              <a:rPr lang="zh-CN" altLang="en-US" sz="2800"/>
              <a:t> </a:t>
            </a:r>
            <a:r>
              <a:rPr lang="en-US" altLang="zh-CN" sz="2800"/>
              <a:t>HTTP (HyperText Transfer Protocol)</a:t>
            </a:r>
            <a:r>
              <a:rPr lang="zh-CN" altLang="en-US" sz="2800"/>
              <a:t>。</a:t>
            </a:r>
          </a:p>
          <a:p>
            <a:pPr algn="just"/>
            <a:r>
              <a:rPr lang="en-US" altLang="zh-CN" sz="2800"/>
              <a:t>HTTP </a:t>
            </a:r>
            <a:r>
              <a:rPr lang="zh-CN" altLang="en-US" sz="2800"/>
              <a:t>是一个应用层协议，它使用 </a:t>
            </a:r>
            <a:r>
              <a:rPr lang="en-US" altLang="zh-CN" sz="2800"/>
              <a:t>TCP </a:t>
            </a:r>
            <a:r>
              <a:rPr lang="zh-CN" altLang="en-US" sz="2800"/>
              <a:t>连接进行可靠的传送。</a:t>
            </a:r>
            <a:r>
              <a:rPr lang="zh-CN" altLang="en-US"/>
              <a:t> </a:t>
            </a:r>
            <a:endParaRPr lang="zh-CN" altLang="en-US" sz="2800"/>
          </a:p>
        </p:txBody>
      </p:sp>
      <p:sp>
        <p:nvSpPr>
          <p:cNvPr id="227330" name="Rectangle 2"/>
          <p:cNvSpPr>
            <a:spLocks noGrp="1" noChangeArrowheads="1"/>
          </p:cNvSpPr>
          <p:nvPr>
            <p:ph type="title"/>
          </p:nvPr>
        </p:nvSpPr>
        <p:spPr>
          <a:xfrm>
            <a:off x="1295400" y="549275"/>
            <a:ext cx="7021513" cy="911225"/>
          </a:xfrm>
        </p:spPr>
        <p:txBody>
          <a:bodyPr/>
          <a:lstStyle/>
          <a:p>
            <a:pPr algn="ctr"/>
            <a:r>
              <a:rPr lang="zh-CN" altLang="en-US"/>
              <a:t>万维网必须解决的问题 </a:t>
            </a:r>
          </a:p>
        </p:txBody>
      </p:sp>
    </p:spTree>
  </p:cSld>
  <p:clrMapOvr>
    <a:masterClrMapping/>
  </p:clrMapOvr>
  <p:transition spd="slow">
    <p:pull dir="rd"/>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4131" name="Rectangle 3"/>
          <p:cNvSpPr>
            <a:spLocks noGrp="1" noChangeArrowheads="1"/>
          </p:cNvSpPr>
          <p:nvPr>
            <p:ph sz="half" idx="1"/>
          </p:nvPr>
        </p:nvSpPr>
        <p:spPr>
          <a:xfrm>
            <a:off x="1049338" y="2017713"/>
            <a:ext cx="3810000" cy="4114800"/>
          </a:xfrm>
          <a:noFill/>
          <a:ln/>
        </p:spPr>
        <p:txBody>
          <a:bodyPr/>
          <a:lstStyle/>
          <a:p>
            <a:r>
              <a:rPr lang="en-US" altLang="zh-CN"/>
              <a:t>worker</a:t>
            </a:r>
            <a:r>
              <a:rPr lang="zh-CN" altLang="zh-CN"/>
              <a:t> MPM</a:t>
            </a:r>
          </a:p>
          <a:p>
            <a:r>
              <a:rPr lang="en-US" altLang="zh-CN"/>
              <a:t>Listen</a:t>
            </a:r>
          </a:p>
          <a:p>
            <a:r>
              <a:rPr lang="en-US" altLang="zh-CN"/>
              <a:t>LoadModule</a:t>
            </a:r>
          </a:p>
          <a:p>
            <a:r>
              <a:rPr lang="fr-FR" altLang="zh-CN"/>
              <a:t>Include</a:t>
            </a:r>
          </a:p>
          <a:p>
            <a:r>
              <a:rPr lang="en-US" altLang="zh-CN"/>
              <a:t>ExtendedStatus</a:t>
            </a:r>
          </a:p>
          <a:p>
            <a:r>
              <a:rPr lang="en-US" altLang="zh-CN"/>
              <a:t>User</a:t>
            </a:r>
            <a:r>
              <a:rPr lang="zh-CN" altLang="zh-CN"/>
              <a:t>/</a:t>
            </a:r>
            <a:r>
              <a:rPr lang="en-US" altLang="zh-CN"/>
              <a:t>Group</a:t>
            </a:r>
          </a:p>
        </p:txBody>
      </p:sp>
      <p:sp>
        <p:nvSpPr>
          <p:cNvPr id="304130" name="Rectangle 2"/>
          <p:cNvSpPr>
            <a:spLocks noGrp="1" noChangeArrowheads="1"/>
          </p:cNvSpPr>
          <p:nvPr>
            <p:ph type="title"/>
          </p:nvPr>
        </p:nvSpPr>
        <p:spPr/>
        <p:txBody>
          <a:bodyPr/>
          <a:lstStyle/>
          <a:p>
            <a:endParaRPr lang="zh-CN" altLang="zh-CN"/>
          </a:p>
        </p:txBody>
      </p:sp>
      <p:sp>
        <p:nvSpPr>
          <p:cNvPr id="304132" name="AutoShape 4"/>
          <p:cNvSpPr>
            <a:spLocks/>
          </p:cNvSpPr>
          <p:nvPr/>
        </p:nvSpPr>
        <p:spPr bwMode="auto">
          <a:xfrm>
            <a:off x="2555875" y="115888"/>
            <a:ext cx="6337300" cy="2808287"/>
          </a:xfrm>
          <a:prstGeom prst="borderCallout1">
            <a:avLst>
              <a:gd name="adj1" fmla="val 102713"/>
              <a:gd name="adj2" fmla="val 98194"/>
              <a:gd name="adj3" fmla="val 102713"/>
              <a:gd name="adj4" fmla="val -17236"/>
            </a:avLst>
          </a:prstGeom>
          <a:solidFill>
            <a:schemeClr val="bg1"/>
          </a:solidFill>
          <a:ln w="28575">
            <a:solidFill>
              <a:schemeClr val="hlink"/>
            </a:solidFill>
            <a:miter lim="800000"/>
            <a:headEnd/>
            <a:tailEnd/>
          </a:ln>
          <a:effectLst/>
        </p:spPr>
        <p:txBody>
          <a:bodyPr/>
          <a:lstStyle/>
          <a:p>
            <a:r>
              <a:rPr lang="zh-CN" altLang="en-US" sz="2000"/>
              <a:t>允许绑定</a:t>
            </a:r>
            <a:r>
              <a:rPr lang="en-US" altLang="zh-CN" sz="2000"/>
              <a:t>Apache</a:t>
            </a:r>
            <a:r>
              <a:rPr lang="zh-CN" altLang="en-US" sz="2000"/>
              <a:t>服务到指定的</a:t>
            </a:r>
            <a:r>
              <a:rPr lang="en-US" altLang="zh-CN" sz="2000"/>
              <a:t>IP</a:t>
            </a:r>
            <a:r>
              <a:rPr lang="zh-CN" altLang="en-US" sz="2000"/>
              <a:t>地址和端口上，以取代默认值。若没有</a:t>
            </a:r>
            <a:r>
              <a:rPr lang="en-US" altLang="zh-CN" sz="2000"/>
              <a:t>Listen</a:t>
            </a:r>
            <a:r>
              <a:rPr lang="zh-CN" altLang="en-US" sz="2000"/>
              <a:t>指令，则</a:t>
            </a:r>
            <a:r>
              <a:rPr lang="en-US" altLang="zh-CN" sz="2000"/>
              <a:t>Apache</a:t>
            </a:r>
            <a:r>
              <a:rPr lang="zh-CN" altLang="en-US" sz="2000"/>
              <a:t>不能启动。如果仅指定端口，则</a:t>
            </a:r>
            <a:r>
              <a:rPr lang="en-US" altLang="zh-CN" sz="2000"/>
              <a:t>Apache</a:t>
            </a:r>
            <a:r>
              <a:rPr lang="zh-CN" altLang="en-US" sz="2000"/>
              <a:t>在服务器的所有</a:t>
            </a:r>
            <a:r>
              <a:rPr lang="en-US" altLang="zh-CN" sz="2000"/>
              <a:t>IP</a:t>
            </a:r>
            <a:r>
              <a:rPr lang="zh-CN" altLang="en-US" sz="2000"/>
              <a:t>地址上监听该端口；若同时指定了</a:t>
            </a:r>
            <a:r>
              <a:rPr lang="en-US" altLang="zh-CN" sz="2000"/>
              <a:t>IP</a:t>
            </a:r>
            <a:r>
              <a:rPr lang="zh-CN" altLang="en-US" sz="2000"/>
              <a:t>地址，则服务器在指定的</a:t>
            </a:r>
            <a:r>
              <a:rPr lang="en-US" altLang="zh-CN" sz="2000"/>
              <a:t>IP</a:t>
            </a:r>
            <a:r>
              <a:rPr lang="zh-CN" altLang="en-US" sz="2000"/>
              <a:t>地址上的指定端口监听。可以使用多条</a:t>
            </a:r>
            <a:r>
              <a:rPr lang="en-US" altLang="zh-CN" sz="2000"/>
              <a:t>Listen</a:t>
            </a:r>
            <a:r>
              <a:rPr lang="zh-CN" altLang="en-US" sz="2000"/>
              <a:t>指令，以指定一系列监听地址和端口。设定</a:t>
            </a:r>
            <a:r>
              <a:rPr lang="en-US" altLang="zh-CN" sz="2000"/>
              <a:t>Apache</a:t>
            </a:r>
            <a:r>
              <a:rPr lang="zh-CN" altLang="en-US" sz="2000"/>
              <a:t>绑定到指定的</a:t>
            </a:r>
            <a:r>
              <a:rPr lang="en-US" altLang="zh-CN" sz="2000"/>
              <a:t>IP</a:t>
            </a:r>
            <a:r>
              <a:rPr lang="zh-CN" altLang="en-US" sz="2000"/>
              <a:t>地址可以避免</a:t>
            </a:r>
            <a:r>
              <a:rPr lang="en-US" altLang="zh-CN" sz="2000"/>
              <a:t>Apache</a:t>
            </a:r>
            <a:r>
              <a:rPr lang="zh-CN" altLang="en-US" sz="2000"/>
              <a:t>监听</a:t>
            </a:r>
            <a:r>
              <a:rPr lang="en-US" altLang="zh-CN" sz="2000"/>
              <a:t>0.0.0.0 </a:t>
            </a:r>
            <a:r>
              <a:rPr lang="zh-CN" altLang="en-US" sz="2000"/>
              <a:t>。对于</a:t>
            </a:r>
            <a:r>
              <a:rPr lang="en-US" altLang="zh-CN" sz="2000"/>
              <a:t>IPV6</a:t>
            </a:r>
            <a:r>
              <a:rPr lang="zh-CN" altLang="en-US" sz="2000"/>
              <a:t>，必须将地址放在方括号内。</a:t>
            </a:r>
          </a:p>
        </p:txBody>
      </p:sp>
    </p:spTree>
  </p:cSld>
  <p:clrMapOvr>
    <a:overrideClrMapping bg1="lt1" tx1="dk1" bg2="lt2" tx2="dk2" accent1="accent1" accent2="accent2" accent3="accent3" accent4="accent4" accent5="accent5" accent6="accent6" hlink="hlink" folHlink="folHlink"/>
  </p:clrMapOvr>
  <p:transition spd="slow">
    <p:pull dir="rd"/>
  </p:transition>
</p:sld>
</file>

<file path=ppt/slides/slide8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5155" name="Rectangle 3"/>
          <p:cNvSpPr>
            <a:spLocks noGrp="1" noChangeArrowheads="1"/>
          </p:cNvSpPr>
          <p:nvPr>
            <p:ph sz="half" idx="1"/>
          </p:nvPr>
        </p:nvSpPr>
        <p:spPr>
          <a:xfrm>
            <a:off x="1049338" y="2017713"/>
            <a:ext cx="3810000" cy="4114800"/>
          </a:xfrm>
          <a:noFill/>
          <a:ln/>
        </p:spPr>
        <p:txBody>
          <a:bodyPr/>
          <a:lstStyle/>
          <a:p>
            <a:r>
              <a:rPr lang="en-US" altLang="zh-CN"/>
              <a:t>worker</a:t>
            </a:r>
            <a:r>
              <a:rPr lang="zh-CN" altLang="zh-CN"/>
              <a:t> MPM</a:t>
            </a:r>
          </a:p>
          <a:p>
            <a:r>
              <a:rPr lang="en-US" altLang="zh-CN"/>
              <a:t>Listen</a:t>
            </a:r>
          </a:p>
          <a:p>
            <a:r>
              <a:rPr lang="en-US" altLang="zh-CN"/>
              <a:t>LoadModule</a:t>
            </a:r>
          </a:p>
          <a:p>
            <a:r>
              <a:rPr lang="fr-FR" altLang="zh-CN"/>
              <a:t>Include</a:t>
            </a:r>
          </a:p>
          <a:p>
            <a:r>
              <a:rPr lang="en-US" altLang="zh-CN"/>
              <a:t>ExtendedStatus</a:t>
            </a:r>
          </a:p>
          <a:p>
            <a:r>
              <a:rPr lang="en-US" altLang="zh-CN"/>
              <a:t>User</a:t>
            </a:r>
            <a:r>
              <a:rPr lang="zh-CN" altLang="zh-CN"/>
              <a:t>/</a:t>
            </a:r>
            <a:r>
              <a:rPr lang="en-US" altLang="zh-CN"/>
              <a:t>Group</a:t>
            </a:r>
          </a:p>
        </p:txBody>
      </p:sp>
      <p:sp>
        <p:nvSpPr>
          <p:cNvPr id="305154" name="Rectangle 2"/>
          <p:cNvSpPr>
            <a:spLocks noGrp="1" noChangeArrowheads="1"/>
          </p:cNvSpPr>
          <p:nvPr>
            <p:ph type="title"/>
          </p:nvPr>
        </p:nvSpPr>
        <p:spPr/>
        <p:txBody>
          <a:bodyPr/>
          <a:lstStyle/>
          <a:p>
            <a:endParaRPr lang="zh-CN" altLang="zh-CN"/>
          </a:p>
        </p:txBody>
      </p:sp>
      <p:sp>
        <p:nvSpPr>
          <p:cNvPr id="305156" name="AutoShape 4"/>
          <p:cNvSpPr>
            <a:spLocks/>
          </p:cNvSpPr>
          <p:nvPr/>
        </p:nvSpPr>
        <p:spPr bwMode="auto">
          <a:xfrm>
            <a:off x="3419475" y="333375"/>
            <a:ext cx="5724525" cy="3167063"/>
          </a:xfrm>
          <a:prstGeom prst="borderCallout1">
            <a:avLst>
              <a:gd name="adj1" fmla="val 102407"/>
              <a:gd name="adj2" fmla="val 98005"/>
              <a:gd name="adj3" fmla="val 102407"/>
              <a:gd name="adj4" fmla="val -34167"/>
            </a:avLst>
          </a:prstGeom>
          <a:solidFill>
            <a:schemeClr val="bg1"/>
          </a:solidFill>
          <a:ln w="28575">
            <a:solidFill>
              <a:schemeClr val="hlink"/>
            </a:solidFill>
            <a:miter lim="800000"/>
            <a:headEnd/>
            <a:tailEnd/>
          </a:ln>
          <a:effectLst/>
        </p:spPr>
        <p:txBody>
          <a:bodyPr/>
          <a:lstStyle/>
          <a:p>
            <a:r>
              <a:rPr lang="zh-CN" altLang="en-US" sz="2400"/>
              <a:t>该指令链接目标文件或库，并将模块加入到活动模块的列表中。为了使用生成为</a:t>
            </a:r>
            <a:r>
              <a:rPr lang="en-US" altLang="zh-CN" sz="2400"/>
              <a:t>DSO(</a:t>
            </a:r>
            <a:r>
              <a:rPr lang="zh-CN" altLang="en-US" sz="2400"/>
              <a:t>动态共享对象</a:t>
            </a:r>
            <a:r>
              <a:rPr lang="en-US" altLang="zh-CN" sz="2400"/>
              <a:t>)</a:t>
            </a:r>
            <a:r>
              <a:rPr lang="zh-CN" altLang="en-US" sz="2400"/>
              <a:t>的模块，必须使用</a:t>
            </a:r>
            <a:r>
              <a:rPr lang="en-US" altLang="zh-CN" sz="2400"/>
              <a:t>LoadModule</a:t>
            </a:r>
            <a:r>
              <a:rPr lang="zh-CN" altLang="en-US" sz="2400"/>
              <a:t>指令加载该模块，使模块内的指令在使用之前就已被加载进来。语法：</a:t>
            </a:r>
          </a:p>
          <a:p>
            <a:r>
              <a:rPr lang="en-US" altLang="zh-CN" sz="2400"/>
              <a:t>LoadModule </a:t>
            </a:r>
            <a:r>
              <a:rPr lang="zh-CN" altLang="en-US" sz="2400"/>
              <a:t>模块名字 模块文件的位置。</a:t>
            </a:r>
          </a:p>
          <a:p>
            <a:r>
              <a:rPr lang="zh-CN" altLang="en-US" sz="2400"/>
              <a:t>例如：</a:t>
            </a:r>
          </a:p>
          <a:p>
            <a:r>
              <a:rPr lang="en-US" altLang="zh-CN"/>
              <a:t>LoadModule status_module modules/mod_status.so</a:t>
            </a:r>
          </a:p>
        </p:txBody>
      </p:sp>
    </p:spTree>
  </p:cSld>
  <p:clrMapOvr>
    <a:overrideClrMapping bg1="lt1" tx1="dk1" bg2="lt2" tx2="dk2" accent1="accent1" accent2="accent2" accent3="accent3" accent4="accent4" accent5="accent5" accent6="accent6" hlink="hlink" folHlink="folHlink"/>
  </p:clrMapOvr>
  <p:transition spd="slow">
    <p:pull dir="rd"/>
  </p:transition>
</p:sld>
</file>

<file path=ppt/slides/slide8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6179" name="Rectangle 3"/>
          <p:cNvSpPr>
            <a:spLocks noGrp="1" noChangeArrowheads="1"/>
          </p:cNvSpPr>
          <p:nvPr>
            <p:ph sz="half" idx="1"/>
          </p:nvPr>
        </p:nvSpPr>
        <p:spPr>
          <a:xfrm>
            <a:off x="1049338" y="2017713"/>
            <a:ext cx="3810000" cy="4114800"/>
          </a:xfrm>
          <a:noFill/>
          <a:ln/>
        </p:spPr>
        <p:txBody>
          <a:bodyPr/>
          <a:lstStyle/>
          <a:p>
            <a:r>
              <a:rPr lang="en-US" altLang="zh-CN"/>
              <a:t>worker</a:t>
            </a:r>
            <a:r>
              <a:rPr lang="zh-CN" altLang="zh-CN"/>
              <a:t> MPM</a:t>
            </a:r>
          </a:p>
          <a:p>
            <a:r>
              <a:rPr lang="en-US" altLang="zh-CN"/>
              <a:t>Listen</a:t>
            </a:r>
          </a:p>
          <a:p>
            <a:r>
              <a:rPr lang="en-US" altLang="zh-CN"/>
              <a:t>LoadModule</a:t>
            </a:r>
          </a:p>
          <a:p>
            <a:r>
              <a:rPr lang="fr-FR" altLang="zh-CN"/>
              <a:t>Include</a:t>
            </a:r>
          </a:p>
          <a:p>
            <a:r>
              <a:rPr lang="en-US" altLang="zh-CN"/>
              <a:t>ExtendedStatus</a:t>
            </a:r>
          </a:p>
          <a:p>
            <a:r>
              <a:rPr lang="en-US" altLang="zh-CN"/>
              <a:t>User</a:t>
            </a:r>
            <a:r>
              <a:rPr lang="zh-CN" altLang="zh-CN"/>
              <a:t>/</a:t>
            </a:r>
            <a:r>
              <a:rPr lang="en-US" altLang="zh-CN"/>
              <a:t>Group</a:t>
            </a:r>
          </a:p>
        </p:txBody>
      </p:sp>
      <p:sp>
        <p:nvSpPr>
          <p:cNvPr id="306178" name="Rectangle 2"/>
          <p:cNvSpPr>
            <a:spLocks noGrp="1" noChangeArrowheads="1"/>
          </p:cNvSpPr>
          <p:nvPr>
            <p:ph type="title"/>
          </p:nvPr>
        </p:nvSpPr>
        <p:spPr/>
        <p:txBody>
          <a:bodyPr/>
          <a:lstStyle/>
          <a:p>
            <a:endParaRPr lang="zh-CN" altLang="zh-CN"/>
          </a:p>
        </p:txBody>
      </p:sp>
      <p:sp>
        <p:nvSpPr>
          <p:cNvPr id="306180" name="AutoShape 4"/>
          <p:cNvSpPr>
            <a:spLocks/>
          </p:cNvSpPr>
          <p:nvPr/>
        </p:nvSpPr>
        <p:spPr bwMode="auto">
          <a:xfrm>
            <a:off x="3563938" y="1125538"/>
            <a:ext cx="5329237" cy="2879725"/>
          </a:xfrm>
          <a:prstGeom prst="borderCallout1">
            <a:avLst>
              <a:gd name="adj1" fmla="val 102648"/>
              <a:gd name="adj2" fmla="val 97856"/>
              <a:gd name="adj3" fmla="val 102648"/>
              <a:gd name="adj4" fmla="val -39412"/>
            </a:avLst>
          </a:prstGeom>
          <a:solidFill>
            <a:schemeClr val="bg1"/>
          </a:solidFill>
          <a:ln w="28575">
            <a:solidFill>
              <a:schemeClr val="hlink"/>
            </a:solidFill>
            <a:miter lim="800000"/>
            <a:headEnd/>
            <a:tailEnd/>
          </a:ln>
          <a:effectLst/>
        </p:spPr>
        <p:txBody>
          <a:bodyPr/>
          <a:lstStyle/>
          <a:p>
            <a:r>
              <a:rPr lang="zh-CN" altLang="en-US" sz="2400"/>
              <a:t>该指令将其他配置文件加载进来。如果</a:t>
            </a:r>
            <a:r>
              <a:rPr lang="en-US" altLang="zh-CN" sz="2400"/>
              <a:t>Include</a:t>
            </a:r>
            <a:r>
              <a:rPr lang="zh-CN" altLang="en-US" sz="2400"/>
              <a:t>后的参数不是指定一个文件或利用通配符指代的若干文件，而是指定一个目录，</a:t>
            </a:r>
            <a:r>
              <a:rPr lang="en-US" altLang="zh-CN" sz="2400"/>
              <a:t>Apache</a:t>
            </a:r>
            <a:r>
              <a:rPr lang="zh-CN" altLang="en-US" sz="2400"/>
              <a:t>会读取该目录及其子目录下的所有文件。建议不要在</a:t>
            </a:r>
            <a:r>
              <a:rPr lang="en-US" altLang="zh-CN" sz="2400"/>
              <a:t>Include</a:t>
            </a:r>
            <a:r>
              <a:rPr lang="zh-CN" altLang="en-US" sz="2400"/>
              <a:t>指令中包含目录，因为目录中若有临时文件将导致</a:t>
            </a:r>
            <a:r>
              <a:rPr lang="en-US" altLang="zh-CN" sz="2400"/>
              <a:t>httpd</a:t>
            </a:r>
            <a:r>
              <a:rPr lang="zh-CN" altLang="en-US" sz="2400"/>
              <a:t>进程错误。</a:t>
            </a:r>
            <a:endParaRPr lang="zh-CN" altLang="en-US"/>
          </a:p>
        </p:txBody>
      </p:sp>
    </p:spTree>
  </p:cSld>
  <p:clrMapOvr>
    <a:overrideClrMapping bg1="lt1" tx1="dk1" bg2="lt2" tx2="dk2" accent1="accent1" accent2="accent2" accent3="accent3" accent4="accent4" accent5="accent5" accent6="accent6" hlink="hlink" folHlink="folHlink"/>
  </p:clrMapOvr>
  <p:transition spd="slow">
    <p:pull dir="rd"/>
  </p:transition>
</p:sld>
</file>

<file path=ppt/slides/slide8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203" name="Rectangle 3"/>
          <p:cNvSpPr>
            <a:spLocks noGrp="1" noChangeArrowheads="1"/>
          </p:cNvSpPr>
          <p:nvPr>
            <p:ph sz="half" idx="1"/>
          </p:nvPr>
        </p:nvSpPr>
        <p:spPr>
          <a:xfrm>
            <a:off x="1049338" y="2017713"/>
            <a:ext cx="3810000" cy="4114800"/>
          </a:xfrm>
          <a:noFill/>
          <a:ln/>
        </p:spPr>
        <p:txBody>
          <a:bodyPr/>
          <a:lstStyle/>
          <a:p>
            <a:r>
              <a:rPr lang="en-US" altLang="zh-CN"/>
              <a:t>worker</a:t>
            </a:r>
            <a:r>
              <a:rPr lang="zh-CN" altLang="zh-CN"/>
              <a:t> MPM</a:t>
            </a:r>
          </a:p>
          <a:p>
            <a:r>
              <a:rPr lang="en-US" altLang="zh-CN"/>
              <a:t>Listen</a:t>
            </a:r>
          </a:p>
          <a:p>
            <a:r>
              <a:rPr lang="en-US" altLang="zh-CN"/>
              <a:t>LoadModule</a:t>
            </a:r>
          </a:p>
          <a:p>
            <a:r>
              <a:rPr lang="fr-FR" altLang="zh-CN"/>
              <a:t>Include</a:t>
            </a:r>
          </a:p>
          <a:p>
            <a:r>
              <a:rPr lang="en-US" altLang="zh-CN"/>
              <a:t>ExtendedStatus</a:t>
            </a:r>
          </a:p>
          <a:p>
            <a:r>
              <a:rPr lang="en-US" altLang="zh-CN"/>
              <a:t>User</a:t>
            </a:r>
            <a:r>
              <a:rPr lang="zh-CN" altLang="zh-CN"/>
              <a:t>/</a:t>
            </a:r>
            <a:r>
              <a:rPr lang="en-US" altLang="zh-CN"/>
              <a:t>Group</a:t>
            </a:r>
          </a:p>
        </p:txBody>
      </p:sp>
      <p:sp>
        <p:nvSpPr>
          <p:cNvPr id="307202" name="Rectangle 2"/>
          <p:cNvSpPr>
            <a:spLocks noGrp="1" noChangeArrowheads="1"/>
          </p:cNvSpPr>
          <p:nvPr>
            <p:ph type="title"/>
          </p:nvPr>
        </p:nvSpPr>
        <p:spPr/>
        <p:txBody>
          <a:bodyPr/>
          <a:lstStyle/>
          <a:p>
            <a:endParaRPr lang="zh-CN" altLang="zh-CN"/>
          </a:p>
        </p:txBody>
      </p:sp>
      <p:sp>
        <p:nvSpPr>
          <p:cNvPr id="307204" name="AutoShape 4"/>
          <p:cNvSpPr>
            <a:spLocks/>
          </p:cNvSpPr>
          <p:nvPr/>
        </p:nvSpPr>
        <p:spPr bwMode="auto">
          <a:xfrm>
            <a:off x="4140200" y="2349500"/>
            <a:ext cx="4752975" cy="2159000"/>
          </a:xfrm>
          <a:prstGeom prst="borderCallout1">
            <a:avLst>
              <a:gd name="adj1" fmla="val 103528"/>
              <a:gd name="adj2" fmla="val 97597"/>
              <a:gd name="adj3" fmla="val 103528"/>
              <a:gd name="adj4" fmla="val -56315"/>
            </a:avLst>
          </a:prstGeom>
          <a:solidFill>
            <a:schemeClr val="bg1"/>
          </a:solidFill>
          <a:ln w="28575">
            <a:solidFill>
              <a:schemeClr val="hlink"/>
            </a:solidFill>
            <a:miter lim="800000"/>
            <a:headEnd/>
            <a:tailEnd/>
          </a:ln>
          <a:effectLst/>
        </p:spPr>
        <p:txBody>
          <a:bodyPr/>
          <a:lstStyle/>
          <a:p>
            <a:r>
              <a:rPr lang="zh-CN" altLang="en-US" sz="2400"/>
              <a:t>当调用</a:t>
            </a:r>
            <a:r>
              <a:rPr lang="zh-CN" altLang="en-US" sz="2400">
                <a:latin typeface="Arial"/>
              </a:rPr>
              <a:t>“</a:t>
            </a:r>
            <a:r>
              <a:rPr lang="en-US" altLang="zh-CN" sz="2400"/>
              <a:t>server-status</a:t>
            </a:r>
            <a:r>
              <a:rPr lang="en-US" altLang="zh-CN" sz="2400">
                <a:latin typeface="Arial"/>
              </a:rPr>
              <a:t>”</a:t>
            </a:r>
            <a:r>
              <a:rPr lang="zh-CN" altLang="en-US" sz="2400"/>
              <a:t>时，控制</a:t>
            </a:r>
            <a:r>
              <a:rPr lang="en-US" altLang="zh-CN" sz="2400"/>
              <a:t>Apache</a:t>
            </a:r>
            <a:r>
              <a:rPr lang="zh-CN" altLang="en-US" sz="2400"/>
              <a:t>是产生</a:t>
            </a:r>
            <a:r>
              <a:rPr lang="zh-CN" altLang="en-US" sz="2400">
                <a:latin typeface="Arial"/>
              </a:rPr>
              <a:t>“</a:t>
            </a:r>
            <a:r>
              <a:rPr lang="zh-CN" altLang="en-US" sz="2400"/>
              <a:t>完全</a:t>
            </a:r>
            <a:r>
              <a:rPr lang="zh-CN" altLang="en-US" sz="2400">
                <a:latin typeface="Arial"/>
              </a:rPr>
              <a:t>”</a:t>
            </a:r>
            <a:r>
              <a:rPr lang="zh-CN" altLang="en-US" sz="2400"/>
              <a:t>状态信息（</a:t>
            </a:r>
            <a:r>
              <a:rPr lang="en-US" altLang="zh-CN" sz="2400"/>
              <a:t>ExtendedStatus On</a:t>
            </a:r>
            <a:r>
              <a:rPr lang="zh-CN" altLang="en-US" sz="2400"/>
              <a:t>），还是产生基本信息（</a:t>
            </a:r>
            <a:r>
              <a:rPr lang="en-US" altLang="zh-CN" sz="2400"/>
              <a:t>ExtendedStatus Off</a:t>
            </a:r>
            <a:r>
              <a:rPr lang="zh-CN" altLang="en-US" sz="2400"/>
              <a:t>）。默认为</a:t>
            </a:r>
            <a:r>
              <a:rPr lang="en-US" altLang="zh-CN" sz="2400"/>
              <a:t>off </a:t>
            </a:r>
          </a:p>
        </p:txBody>
      </p:sp>
    </p:spTree>
  </p:cSld>
  <p:clrMapOvr>
    <a:overrideClrMapping bg1="lt1" tx1="dk1" bg2="lt2" tx2="dk2" accent1="accent1" accent2="accent2" accent3="accent3" accent4="accent4" accent5="accent5" accent6="accent6" hlink="hlink" folHlink="folHlink"/>
  </p:clrMapOvr>
  <p:transition spd="slow">
    <p:pull dir="rd"/>
  </p:transition>
</p:sld>
</file>

<file path=ppt/slides/slide8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8227" name="Rectangle 3"/>
          <p:cNvSpPr>
            <a:spLocks noGrp="1" noChangeArrowheads="1"/>
          </p:cNvSpPr>
          <p:nvPr>
            <p:ph sz="half" idx="1"/>
          </p:nvPr>
        </p:nvSpPr>
        <p:spPr>
          <a:xfrm>
            <a:off x="1049338" y="2017713"/>
            <a:ext cx="3810000" cy="4114800"/>
          </a:xfrm>
          <a:noFill/>
          <a:ln/>
        </p:spPr>
        <p:txBody>
          <a:bodyPr/>
          <a:lstStyle/>
          <a:p>
            <a:r>
              <a:rPr lang="en-US" altLang="zh-CN"/>
              <a:t>worker</a:t>
            </a:r>
            <a:r>
              <a:rPr lang="zh-CN" altLang="zh-CN"/>
              <a:t> MPM</a:t>
            </a:r>
          </a:p>
          <a:p>
            <a:r>
              <a:rPr lang="en-US" altLang="zh-CN"/>
              <a:t>Listen</a:t>
            </a:r>
          </a:p>
          <a:p>
            <a:r>
              <a:rPr lang="en-US" altLang="zh-CN"/>
              <a:t>LoadModule</a:t>
            </a:r>
          </a:p>
          <a:p>
            <a:r>
              <a:rPr lang="fr-FR" altLang="zh-CN"/>
              <a:t>Include</a:t>
            </a:r>
          </a:p>
          <a:p>
            <a:r>
              <a:rPr lang="en-US" altLang="zh-CN"/>
              <a:t>ExtendedStatus</a:t>
            </a:r>
          </a:p>
          <a:p>
            <a:r>
              <a:rPr lang="en-US" altLang="zh-CN"/>
              <a:t>User</a:t>
            </a:r>
            <a:r>
              <a:rPr lang="zh-CN" altLang="zh-CN"/>
              <a:t>/</a:t>
            </a:r>
            <a:r>
              <a:rPr lang="en-US" altLang="zh-CN"/>
              <a:t>Group</a:t>
            </a:r>
          </a:p>
        </p:txBody>
      </p:sp>
      <p:sp>
        <p:nvSpPr>
          <p:cNvPr id="308226" name="Rectangle 2"/>
          <p:cNvSpPr>
            <a:spLocks noGrp="1" noChangeArrowheads="1"/>
          </p:cNvSpPr>
          <p:nvPr>
            <p:ph type="title"/>
          </p:nvPr>
        </p:nvSpPr>
        <p:spPr/>
        <p:txBody>
          <a:bodyPr/>
          <a:lstStyle/>
          <a:p>
            <a:endParaRPr lang="zh-CN" altLang="zh-CN"/>
          </a:p>
        </p:txBody>
      </p:sp>
      <p:sp>
        <p:nvSpPr>
          <p:cNvPr id="308228" name="AutoShape 4"/>
          <p:cNvSpPr>
            <a:spLocks/>
          </p:cNvSpPr>
          <p:nvPr/>
        </p:nvSpPr>
        <p:spPr bwMode="auto">
          <a:xfrm>
            <a:off x="3924300" y="2708275"/>
            <a:ext cx="4968875" cy="2305050"/>
          </a:xfrm>
          <a:prstGeom prst="borderCallout1">
            <a:avLst>
              <a:gd name="adj1" fmla="val 103306"/>
              <a:gd name="adj2" fmla="val 97699"/>
              <a:gd name="adj3" fmla="val 103306"/>
              <a:gd name="adj4" fmla="val -49519"/>
            </a:avLst>
          </a:prstGeom>
          <a:solidFill>
            <a:schemeClr val="bg1"/>
          </a:solidFill>
          <a:ln w="28575">
            <a:solidFill>
              <a:schemeClr val="hlink"/>
            </a:solidFill>
            <a:miter lim="800000"/>
            <a:headEnd/>
            <a:tailEnd/>
          </a:ln>
          <a:effectLst/>
        </p:spPr>
        <p:txBody>
          <a:bodyPr/>
          <a:lstStyle/>
          <a:p>
            <a:r>
              <a:rPr lang="zh-CN" altLang="en-US" sz="2400"/>
              <a:t>运行</a:t>
            </a:r>
            <a:r>
              <a:rPr lang="en-US" altLang="zh-CN" sz="2400"/>
              <a:t>httpd</a:t>
            </a:r>
            <a:r>
              <a:rPr lang="zh-CN" altLang="en-US" sz="2400"/>
              <a:t>的用户和组；在系统初始化时必须以</a:t>
            </a:r>
            <a:r>
              <a:rPr lang="en-US" altLang="zh-CN" sz="2400"/>
              <a:t>root</a:t>
            </a:r>
            <a:r>
              <a:rPr lang="zh-CN" altLang="en-US" sz="2400"/>
              <a:t>身份运行</a:t>
            </a:r>
            <a:r>
              <a:rPr lang="en-US" altLang="zh-CN" sz="2400"/>
              <a:t>httpd</a:t>
            </a:r>
            <a:r>
              <a:rPr lang="zh-CN" altLang="en-US" sz="2400"/>
              <a:t>，然后再切换过去。其参数可以是用户名</a:t>
            </a:r>
            <a:r>
              <a:rPr lang="en-US" altLang="zh-CN" sz="2400"/>
              <a:t>/</a:t>
            </a:r>
            <a:r>
              <a:rPr lang="zh-CN" altLang="en-US" sz="2400"/>
              <a:t>组名</a:t>
            </a:r>
            <a:r>
              <a:rPr lang="en-US" altLang="zh-CN" sz="2400"/>
              <a:t>,</a:t>
            </a:r>
            <a:r>
              <a:rPr lang="zh-CN" altLang="en-US" sz="2400"/>
              <a:t>也可以是用户</a:t>
            </a:r>
            <a:r>
              <a:rPr lang="en-US" altLang="zh-CN" sz="2400"/>
              <a:t>ID/</a:t>
            </a:r>
            <a:r>
              <a:rPr lang="zh-CN" altLang="en-US" sz="2400"/>
              <a:t>组</a:t>
            </a:r>
            <a:r>
              <a:rPr lang="en-US" altLang="zh-CN" sz="2400"/>
              <a:t>ID</a:t>
            </a:r>
            <a:r>
              <a:rPr lang="zh-CN" altLang="en-US" sz="2400"/>
              <a:t>。建议创建一个专门的用户和组运行</a:t>
            </a:r>
            <a:r>
              <a:rPr lang="en-US" altLang="zh-CN" sz="2400"/>
              <a:t>Apache</a:t>
            </a:r>
            <a:r>
              <a:rPr lang="zh-CN" altLang="en-US" sz="2400"/>
              <a:t>。</a:t>
            </a:r>
          </a:p>
        </p:txBody>
      </p:sp>
    </p:spTree>
  </p:cSld>
  <p:clrMapOvr>
    <a:overrideClrMapping bg1="lt1" tx1="dk1" bg2="lt2" tx2="dk2" accent1="accent1" accent2="accent2" accent3="accent3" accent4="accent4" accent5="accent5" accent6="accent6" hlink="hlink" folHlink="folHlink"/>
  </p:clrMapOvr>
  <p:transition spd="slow">
    <p:pull dir="rd"/>
  </p:transition>
</p:sld>
</file>

<file path=ppt/slides/slide8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7395" name="Rectangle 3"/>
          <p:cNvSpPr>
            <a:spLocks noGrp="1" noChangeArrowheads="1"/>
          </p:cNvSpPr>
          <p:nvPr>
            <p:ph idx="1"/>
          </p:nvPr>
        </p:nvSpPr>
        <p:spPr>
          <a:xfrm>
            <a:off x="1476375" y="3789363"/>
            <a:ext cx="3821113" cy="1843087"/>
          </a:xfrm>
        </p:spPr>
        <p:txBody>
          <a:bodyPr/>
          <a:lstStyle/>
          <a:p>
            <a:r>
              <a:rPr lang="en-US" altLang="zh-CN" sz="2400"/>
              <a:t>ServerAdmin </a:t>
            </a:r>
          </a:p>
          <a:p>
            <a:r>
              <a:rPr lang="en-US" altLang="zh-CN" sz="2400"/>
              <a:t>ServerName</a:t>
            </a:r>
          </a:p>
          <a:p>
            <a:r>
              <a:rPr lang="en-US" altLang="zh-CN" sz="2400"/>
              <a:t>UseCanonicalName </a:t>
            </a:r>
          </a:p>
          <a:p>
            <a:r>
              <a:rPr lang="en-US" altLang="zh-CN" sz="2400"/>
              <a:t>DocumentRoot</a:t>
            </a:r>
          </a:p>
          <a:p>
            <a:endParaRPr lang="en-US" altLang="zh-CN" sz="2400"/>
          </a:p>
        </p:txBody>
      </p:sp>
      <p:sp>
        <p:nvSpPr>
          <p:cNvPr id="187394" name="Rectangle 2"/>
          <p:cNvSpPr>
            <a:spLocks noGrp="1" noChangeArrowheads="1"/>
          </p:cNvSpPr>
          <p:nvPr>
            <p:ph type="title"/>
          </p:nvPr>
        </p:nvSpPr>
        <p:spPr/>
        <p:txBody>
          <a:bodyPr/>
          <a:lstStyle/>
          <a:p>
            <a:r>
              <a:rPr lang="zh-CN"/>
              <a:t>主服务器配置</a:t>
            </a:r>
            <a:endParaRPr lang="zh-CN" altLang="en-US"/>
          </a:p>
        </p:txBody>
      </p:sp>
      <p:sp>
        <p:nvSpPr>
          <p:cNvPr id="187397" name="Rectangle 5"/>
          <p:cNvSpPr>
            <a:spLocks noChangeArrowheads="1"/>
          </p:cNvSpPr>
          <p:nvPr/>
        </p:nvSpPr>
        <p:spPr bwMode="auto">
          <a:xfrm>
            <a:off x="1116013" y="1844675"/>
            <a:ext cx="7596187" cy="1955800"/>
          </a:xfrm>
          <a:prstGeom prst="rect">
            <a:avLst/>
          </a:prstGeom>
          <a:noFill/>
          <a:ln w="38100">
            <a:solidFill>
              <a:schemeClr val="hlink"/>
            </a:solidFill>
            <a:miter lim="800000"/>
            <a:headEnd/>
            <a:tailEnd/>
          </a:ln>
          <a:effectLst/>
        </p:spPr>
        <p:txBody>
          <a:bodyPr>
            <a:spAutoFit/>
          </a:bodyPr>
          <a:lstStyle/>
          <a:p>
            <a:r>
              <a:rPr lang="zh-CN" altLang="en-US" sz="2400"/>
              <a:t>该区建立被 </a:t>
            </a:r>
            <a:r>
              <a:rPr lang="zh-CN" altLang="en-US" sz="2400">
                <a:latin typeface="Arial"/>
              </a:rPr>
              <a:t>“</a:t>
            </a:r>
            <a:r>
              <a:rPr lang="zh-CN" altLang="en-US" sz="2400"/>
              <a:t>主</a:t>
            </a:r>
            <a:r>
              <a:rPr lang="zh-CN" altLang="en-US" sz="2400">
                <a:latin typeface="Arial"/>
              </a:rPr>
              <a:t>”</a:t>
            </a:r>
            <a:r>
              <a:rPr lang="zh-CN" altLang="en-US" sz="2400"/>
              <a:t> 服务器使用的各项参数。主服务器处理虚拟主机不处理的请求。也为虚拟主机提供默认设置。在该部分出现的指令在虚拟机设置中也可能出现，如果在虚拟主机设置中有相同的指令设置，则会覆盖此处的设置。</a:t>
            </a:r>
          </a:p>
        </p:txBody>
      </p:sp>
    </p:spTree>
  </p:cSld>
  <p:clrMapOvr>
    <a:overrideClrMapping bg1="lt1" tx1="dk1" bg2="lt2" tx2="dk2" accent1="accent1" accent2="accent2" accent3="accent3" accent4="accent4" accent5="accent5" accent6="accent6" hlink="hlink" folHlink="folHlink"/>
  </p:clrMapOvr>
  <p:transition spd="slow">
    <p:pull dir="rd"/>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5" name="Rectangle 3"/>
          <p:cNvSpPr>
            <a:spLocks noGrp="1" noChangeArrowheads="1"/>
          </p:cNvSpPr>
          <p:nvPr>
            <p:ph idx="1"/>
          </p:nvPr>
        </p:nvSpPr>
        <p:spPr>
          <a:xfrm>
            <a:off x="1187450" y="1916113"/>
            <a:ext cx="4105275" cy="1873250"/>
          </a:xfrm>
        </p:spPr>
        <p:txBody>
          <a:bodyPr/>
          <a:lstStyle/>
          <a:p>
            <a:r>
              <a:rPr lang="en-US" altLang="zh-CN" sz="2400"/>
              <a:t>ServerAdmin </a:t>
            </a:r>
          </a:p>
          <a:p>
            <a:r>
              <a:rPr lang="en-US" altLang="zh-CN" sz="2400"/>
              <a:t>ServerName</a:t>
            </a:r>
          </a:p>
          <a:p>
            <a:r>
              <a:rPr lang="en-US" altLang="zh-CN" sz="2400"/>
              <a:t>UseCanonicalName </a:t>
            </a:r>
          </a:p>
          <a:p>
            <a:r>
              <a:rPr lang="en-US" altLang="zh-CN" sz="2400"/>
              <a:t>DocumentRoot</a:t>
            </a:r>
          </a:p>
        </p:txBody>
      </p:sp>
      <p:sp>
        <p:nvSpPr>
          <p:cNvPr id="310274" name="Rectangle 2"/>
          <p:cNvSpPr>
            <a:spLocks noGrp="1" noChangeArrowheads="1"/>
          </p:cNvSpPr>
          <p:nvPr>
            <p:ph type="title"/>
          </p:nvPr>
        </p:nvSpPr>
        <p:spPr/>
        <p:txBody>
          <a:bodyPr/>
          <a:lstStyle/>
          <a:p>
            <a:r>
              <a:rPr lang="zh-CN"/>
              <a:t>主服务器配置</a:t>
            </a:r>
            <a:endParaRPr lang="zh-CN" altLang="en-US"/>
          </a:p>
        </p:txBody>
      </p:sp>
      <p:sp>
        <p:nvSpPr>
          <p:cNvPr id="310276" name="AutoShape 4"/>
          <p:cNvSpPr>
            <a:spLocks/>
          </p:cNvSpPr>
          <p:nvPr/>
        </p:nvSpPr>
        <p:spPr bwMode="auto">
          <a:xfrm>
            <a:off x="3492500" y="333375"/>
            <a:ext cx="5327650" cy="1943100"/>
          </a:xfrm>
          <a:prstGeom prst="borderCallout1">
            <a:avLst>
              <a:gd name="adj1" fmla="val 103921"/>
              <a:gd name="adj2" fmla="val 97856"/>
              <a:gd name="adj3" fmla="val 103921"/>
              <a:gd name="adj4" fmla="val -38083"/>
            </a:avLst>
          </a:prstGeom>
          <a:solidFill>
            <a:schemeClr val="bg1"/>
          </a:solidFill>
          <a:ln w="28575">
            <a:solidFill>
              <a:schemeClr val="hlink"/>
            </a:solidFill>
            <a:miter lim="800000"/>
            <a:headEnd/>
            <a:tailEnd/>
          </a:ln>
          <a:effectLst/>
        </p:spPr>
        <p:txBody>
          <a:bodyPr/>
          <a:lstStyle/>
          <a:p>
            <a:r>
              <a:rPr lang="zh-CN" altLang="en-US" sz="2400"/>
              <a:t>设置服务器管理员的邮件地址，当发生问题时</a:t>
            </a:r>
            <a:r>
              <a:rPr lang="en-US" altLang="zh-CN" sz="2400"/>
              <a:t>Apache</a:t>
            </a:r>
            <a:r>
              <a:rPr lang="zh-CN" altLang="en-US" sz="2400"/>
              <a:t>将向管理员发出邮件。作为一个出错文档，这个地址显示在</a:t>
            </a:r>
            <a:r>
              <a:rPr lang="en-US" altLang="zh-CN" sz="2400"/>
              <a:t>server-generated</a:t>
            </a:r>
            <a:r>
              <a:rPr lang="zh-CN" altLang="en-US" sz="2400"/>
              <a:t>页上。 例如：</a:t>
            </a:r>
          </a:p>
          <a:p>
            <a:r>
              <a:rPr lang="en-US" altLang="zh-CN" sz="2000"/>
              <a:t>ServerAdmin  admin@your-domain.com</a:t>
            </a:r>
          </a:p>
        </p:txBody>
      </p:sp>
    </p:spTree>
  </p:cSld>
  <p:clrMapOvr>
    <a:masterClrMapping/>
  </p:clrMapOvr>
  <p:transition spd="slow">
    <p:pull dir="rd"/>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9" name="Rectangle 3"/>
          <p:cNvSpPr>
            <a:spLocks noGrp="1" noChangeArrowheads="1"/>
          </p:cNvSpPr>
          <p:nvPr>
            <p:ph idx="1"/>
          </p:nvPr>
        </p:nvSpPr>
        <p:spPr>
          <a:xfrm>
            <a:off x="1187450" y="1916113"/>
            <a:ext cx="4105275" cy="1873250"/>
          </a:xfrm>
        </p:spPr>
        <p:txBody>
          <a:bodyPr/>
          <a:lstStyle/>
          <a:p>
            <a:r>
              <a:rPr lang="en-US" altLang="zh-CN" sz="2400"/>
              <a:t>ServerAdmin </a:t>
            </a:r>
          </a:p>
          <a:p>
            <a:r>
              <a:rPr lang="en-US" altLang="zh-CN" sz="2400"/>
              <a:t>ServerName</a:t>
            </a:r>
          </a:p>
          <a:p>
            <a:r>
              <a:rPr lang="en-US" altLang="zh-CN" sz="2400"/>
              <a:t>UseCanonicalName </a:t>
            </a:r>
          </a:p>
          <a:p>
            <a:r>
              <a:rPr lang="en-US" altLang="zh-CN" sz="2400"/>
              <a:t>DocumentRoot</a:t>
            </a:r>
          </a:p>
        </p:txBody>
      </p:sp>
      <p:sp>
        <p:nvSpPr>
          <p:cNvPr id="311298" name="Rectangle 2"/>
          <p:cNvSpPr>
            <a:spLocks noGrp="1" noChangeArrowheads="1"/>
          </p:cNvSpPr>
          <p:nvPr>
            <p:ph type="title"/>
          </p:nvPr>
        </p:nvSpPr>
        <p:spPr/>
        <p:txBody>
          <a:bodyPr/>
          <a:lstStyle/>
          <a:p>
            <a:r>
              <a:rPr lang="zh-CN"/>
              <a:t>主服务器配置</a:t>
            </a:r>
            <a:endParaRPr lang="zh-CN" altLang="en-US"/>
          </a:p>
        </p:txBody>
      </p:sp>
      <p:sp>
        <p:nvSpPr>
          <p:cNvPr id="311300" name="AutoShape 4"/>
          <p:cNvSpPr>
            <a:spLocks/>
          </p:cNvSpPr>
          <p:nvPr/>
        </p:nvSpPr>
        <p:spPr bwMode="auto">
          <a:xfrm>
            <a:off x="1619250" y="2852738"/>
            <a:ext cx="7345363" cy="2016125"/>
          </a:xfrm>
          <a:prstGeom prst="borderCallout1">
            <a:avLst>
              <a:gd name="adj1" fmla="val -3778"/>
              <a:gd name="adj2" fmla="val 98444"/>
              <a:gd name="adj3" fmla="val -3778"/>
              <a:gd name="adj4" fmla="val 218"/>
            </a:avLst>
          </a:prstGeom>
          <a:solidFill>
            <a:schemeClr val="bg1"/>
          </a:solidFill>
          <a:ln w="28575">
            <a:solidFill>
              <a:schemeClr val="hlink"/>
            </a:solidFill>
            <a:miter lim="800000"/>
            <a:headEnd/>
            <a:tailEnd/>
          </a:ln>
          <a:effectLst/>
        </p:spPr>
        <p:txBody>
          <a:bodyPr/>
          <a:lstStyle/>
          <a:p>
            <a:r>
              <a:rPr lang="en-US" altLang="zh-CN" sz="2400"/>
              <a:t>ServerName</a:t>
            </a:r>
            <a:r>
              <a:rPr lang="zh-CN" altLang="en-US" sz="2400"/>
              <a:t>指定</a:t>
            </a:r>
            <a:r>
              <a:rPr lang="en-US" altLang="zh-CN" sz="2400"/>
              <a:t>Apache</a:t>
            </a:r>
            <a:r>
              <a:rPr lang="zh-CN" altLang="en-US" sz="2400"/>
              <a:t>用于识别自身的名字和端口号。通常这个值是自动指定的，推荐显式的指定它以防止启动时出错。 如果服务器没有注册</a:t>
            </a:r>
            <a:r>
              <a:rPr lang="en-US" altLang="zh-CN" sz="2400"/>
              <a:t>DNS</a:t>
            </a:r>
            <a:r>
              <a:rPr lang="zh-CN" altLang="en-US" sz="2400"/>
              <a:t>名，在这里键入它的</a:t>
            </a:r>
            <a:r>
              <a:rPr lang="en-US" altLang="zh-CN" sz="2400"/>
              <a:t>IP</a:t>
            </a:r>
            <a:r>
              <a:rPr lang="zh-CN" altLang="en-US" sz="2400"/>
              <a:t>地址。</a:t>
            </a:r>
          </a:p>
          <a:p>
            <a:r>
              <a:rPr lang="en-US" altLang="zh-CN" sz="2400"/>
              <a:t>ServerName www.example.com:80 </a:t>
            </a:r>
          </a:p>
        </p:txBody>
      </p:sp>
    </p:spTree>
  </p:cSld>
  <p:clrMapOvr>
    <a:masterClrMapping/>
  </p:clrMapOvr>
  <p:transition spd="slow">
    <p:pull dir="rd"/>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Rectangle 3"/>
          <p:cNvSpPr>
            <a:spLocks noGrp="1" noChangeArrowheads="1"/>
          </p:cNvSpPr>
          <p:nvPr>
            <p:ph idx="1"/>
          </p:nvPr>
        </p:nvSpPr>
        <p:spPr>
          <a:xfrm>
            <a:off x="1187450" y="1916113"/>
            <a:ext cx="4105275" cy="1873250"/>
          </a:xfrm>
        </p:spPr>
        <p:txBody>
          <a:bodyPr/>
          <a:lstStyle/>
          <a:p>
            <a:r>
              <a:rPr lang="en-US" altLang="zh-CN" sz="2400"/>
              <a:t>ServerAdmin </a:t>
            </a:r>
          </a:p>
          <a:p>
            <a:r>
              <a:rPr lang="en-US" altLang="zh-CN" sz="2400"/>
              <a:t>ServerName</a:t>
            </a:r>
          </a:p>
          <a:p>
            <a:r>
              <a:rPr lang="en-US" altLang="zh-CN" sz="2400"/>
              <a:t>UseCanonicalName </a:t>
            </a:r>
          </a:p>
          <a:p>
            <a:r>
              <a:rPr lang="en-US" altLang="zh-CN" sz="2400"/>
              <a:t>DocumentRoot</a:t>
            </a:r>
          </a:p>
        </p:txBody>
      </p:sp>
      <p:sp>
        <p:nvSpPr>
          <p:cNvPr id="312322" name="Rectangle 2"/>
          <p:cNvSpPr>
            <a:spLocks noGrp="1" noChangeArrowheads="1"/>
          </p:cNvSpPr>
          <p:nvPr>
            <p:ph type="title"/>
          </p:nvPr>
        </p:nvSpPr>
        <p:spPr/>
        <p:txBody>
          <a:bodyPr/>
          <a:lstStyle/>
          <a:p>
            <a:r>
              <a:rPr lang="zh-CN"/>
              <a:t>主服务器配置</a:t>
            </a:r>
            <a:endParaRPr lang="zh-CN" altLang="en-US"/>
          </a:p>
        </p:txBody>
      </p:sp>
      <p:sp>
        <p:nvSpPr>
          <p:cNvPr id="312324" name="AutoShape 4"/>
          <p:cNvSpPr>
            <a:spLocks/>
          </p:cNvSpPr>
          <p:nvPr/>
        </p:nvSpPr>
        <p:spPr bwMode="auto">
          <a:xfrm>
            <a:off x="1476375" y="3284538"/>
            <a:ext cx="7488238" cy="2736850"/>
          </a:xfrm>
          <a:prstGeom prst="borderCallout1">
            <a:avLst>
              <a:gd name="adj1" fmla="val -2782"/>
              <a:gd name="adj2" fmla="val 98472"/>
              <a:gd name="adj3" fmla="val -2782"/>
              <a:gd name="adj4" fmla="val 2120"/>
            </a:avLst>
          </a:prstGeom>
          <a:solidFill>
            <a:schemeClr val="bg1"/>
          </a:solidFill>
          <a:ln w="28575">
            <a:solidFill>
              <a:schemeClr val="hlink"/>
            </a:solidFill>
            <a:miter lim="800000"/>
            <a:headEnd/>
            <a:tailEnd/>
          </a:ln>
          <a:effectLst/>
        </p:spPr>
        <p:txBody>
          <a:bodyPr/>
          <a:lstStyle/>
          <a:p>
            <a:r>
              <a:rPr lang="en-US" altLang="en-US"/>
              <a:t> </a:t>
            </a:r>
            <a:r>
              <a:rPr lang="en-US" altLang="en-US" sz="2400"/>
              <a:t>UseCanonicalName:决定Apache如何构造</a:t>
            </a:r>
            <a:r>
              <a:rPr lang="zh-CN" altLang="en-US" sz="2400"/>
              <a:t>自引用的</a:t>
            </a:r>
            <a:r>
              <a:rPr lang="en-US" altLang="zh-CN" sz="2400"/>
              <a:t>URL</a:t>
            </a:r>
            <a:r>
              <a:rPr lang="zh-CN" altLang="en-US" sz="2400"/>
              <a:t>地址</a:t>
            </a:r>
            <a:r>
              <a:rPr lang="en-US" altLang="zh-CN" sz="2400"/>
              <a:t>(URLS)</a:t>
            </a:r>
            <a:r>
              <a:rPr lang="en-US" altLang="en-US" sz="2400"/>
              <a:t>和 </a:t>
            </a:r>
            <a:r>
              <a:rPr lang="en-US" altLang="zh-CN" sz="2400"/>
              <a:t>CGI</a:t>
            </a:r>
            <a:r>
              <a:rPr lang="zh-CN" altLang="en-US" sz="2400"/>
              <a:t>程序使用的两个变量</a:t>
            </a:r>
            <a:r>
              <a:rPr lang="en-US" altLang="zh-CN" sz="2400"/>
              <a:t>SERVER_NAME</a:t>
            </a:r>
            <a:r>
              <a:rPr lang="en-US" altLang="en-US" sz="2400"/>
              <a:t> 和 SERVER_PORT 的指令。</a:t>
            </a:r>
            <a:r>
              <a:rPr lang="zh-CN" altLang="en-US" sz="2400"/>
              <a:t>三种取值：</a:t>
            </a:r>
            <a:r>
              <a:rPr lang="en-US" altLang="zh-CN" sz="2400"/>
              <a:t>On</a:t>
            </a:r>
            <a:r>
              <a:rPr lang="zh-CN" altLang="en-US" sz="2400"/>
              <a:t>、</a:t>
            </a:r>
            <a:r>
              <a:rPr lang="en-US" altLang="zh-CN" sz="2400"/>
              <a:t>Off</a:t>
            </a:r>
            <a:r>
              <a:rPr lang="zh-CN" altLang="en-US" sz="2400"/>
              <a:t>或</a:t>
            </a:r>
            <a:r>
              <a:rPr lang="en-US" altLang="zh-CN" sz="2400"/>
              <a:t>DNS</a:t>
            </a:r>
            <a:r>
              <a:rPr lang="zh-CN" altLang="en-US" sz="2400"/>
              <a:t>域名，默认为</a:t>
            </a:r>
            <a:r>
              <a:rPr lang="en-US" altLang="zh-CN" sz="2400"/>
              <a:t>Off</a:t>
            </a:r>
            <a:r>
              <a:rPr lang="zh-CN" altLang="en-US" sz="2400"/>
              <a:t>。当设置为 </a:t>
            </a:r>
            <a:r>
              <a:rPr lang="zh-CN" altLang="en-US" sz="2400">
                <a:latin typeface="Arial"/>
              </a:rPr>
              <a:t>“</a:t>
            </a:r>
            <a:r>
              <a:rPr lang="en-US" altLang="zh-CN" sz="2400"/>
              <a:t>Off</a:t>
            </a:r>
            <a:r>
              <a:rPr lang="en-US" altLang="zh-CN" sz="2400">
                <a:latin typeface="Arial"/>
              </a:rPr>
              <a:t>”</a:t>
            </a:r>
            <a:r>
              <a:rPr lang="en-US" altLang="zh-CN" sz="2400"/>
              <a:t> </a:t>
            </a:r>
            <a:r>
              <a:rPr lang="zh-CN" altLang="en-US" sz="2400"/>
              <a:t>时</a:t>
            </a:r>
            <a:r>
              <a:rPr lang="en-US" altLang="zh-CN" sz="2400"/>
              <a:t>,Apache</a:t>
            </a:r>
            <a:r>
              <a:rPr lang="zh-CN" altLang="en-US" sz="2400"/>
              <a:t>会使用用户端提供的主机名和端口号。</a:t>
            </a:r>
            <a:r>
              <a:rPr lang="en-US" altLang="en-US" sz="2400"/>
              <a:t>当设置为</a:t>
            </a:r>
            <a:r>
              <a:rPr lang="en-US" altLang="en-US" sz="2400">
                <a:latin typeface="Arial"/>
              </a:rPr>
              <a:t>“</a:t>
            </a:r>
            <a:r>
              <a:rPr lang="en-US" altLang="en-US" sz="2400"/>
              <a:t>On</a:t>
            </a:r>
            <a:r>
              <a:rPr lang="en-US" altLang="en-US" sz="2400">
                <a:latin typeface="Arial"/>
              </a:rPr>
              <a:t>”</a:t>
            </a:r>
            <a:r>
              <a:rPr lang="en-US" altLang="en-US" sz="2400"/>
              <a:t>,Apache会使用ServerName指令的值。</a:t>
            </a:r>
            <a:r>
              <a:rPr lang="en-US" altLang="zh-CN" sz="2400"/>
              <a:t>DNS</a:t>
            </a:r>
            <a:r>
              <a:rPr lang="zh-CN" altLang="en-US" sz="2400"/>
              <a:t>域名是为了兼容。</a:t>
            </a:r>
            <a:r>
              <a:rPr lang="en-US" altLang="en-US" sz="2400"/>
              <a:t> </a:t>
            </a:r>
            <a:endParaRPr lang="zh-CN" altLang="en-US" sz="2400"/>
          </a:p>
        </p:txBody>
      </p:sp>
    </p:spTree>
  </p:cSld>
  <p:clrMapOvr>
    <a:masterClrMapping/>
  </p:clrMapOvr>
  <p:transition spd="slow">
    <p:pull dir="rd"/>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3"/>
          <p:cNvSpPr>
            <a:spLocks noGrp="1" noChangeArrowheads="1"/>
          </p:cNvSpPr>
          <p:nvPr>
            <p:ph idx="1"/>
          </p:nvPr>
        </p:nvSpPr>
        <p:spPr>
          <a:xfrm>
            <a:off x="1187450" y="1916113"/>
            <a:ext cx="4105275" cy="1873250"/>
          </a:xfrm>
        </p:spPr>
        <p:txBody>
          <a:bodyPr/>
          <a:lstStyle/>
          <a:p>
            <a:r>
              <a:rPr lang="en-US" altLang="zh-CN" sz="2400"/>
              <a:t>ServerAdmin </a:t>
            </a:r>
          </a:p>
          <a:p>
            <a:r>
              <a:rPr lang="en-US" altLang="zh-CN" sz="2400"/>
              <a:t>ServerName</a:t>
            </a:r>
          </a:p>
          <a:p>
            <a:r>
              <a:rPr lang="en-US" altLang="zh-CN" sz="2400"/>
              <a:t>UseCanonicalName </a:t>
            </a:r>
          </a:p>
          <a:p>
            <a:r>
              <a:rPr lang="en-US" altLang="zh-CN" sz="2400"/>
              <a:t>DocumentRoot</a:t>
            </a:r>
          </a:p>
        </p:txBody>
      </p:sp>
      <p:sp>
        <p:nvSpPr>
          <p:cNvPr id="313346" name="Rectangle 2"/>
          <p:cNvSpPr>
            <a:spLocks noGrp="1" noChangeArrowheads="1"/>
          </p:cNvSpPr>
          <p:nvPr>
            <p:ph type="title"/>
          </p:nvPr>
        </p:nvSpPr>
        <p:spPr/>
        <p:txBody>
          <a:bodyPr/>
          <a:lstStyle/>
          <a:p>
            <a:r>
              <a:rPr lang="zh-CN"/>
              <a:t>主服务器配置</a:t>
            </a:r>
            <a:endParaRPr lang="zh-CN" altLang="en-US"/>
          </a:p>
        </p:txBody>
      </p:sp>
      <p:sp>
        <p:nvSpPr>
          <p:cNvPr id="313348" name="AutoShape 4"/>
          <p:cNvSpPr>
            <a:spLocks/>
          </p:cNvSpPr>
          <p:nvPr/>
        </p:nvSpPr>
        <p:spPr bwMode="auto">
          <a:xfrm>
            <a:off x="611188" y="3716338"/>
            <a:ext cx="8353425" cy="2952750"/>
          </a:xfrm>
          <a:prstGeom prst="borderCallout1">
            <a:avLst>
              <a:gd name="adj1" fmla="val -2579"/>
              <a:gd name="adj2" fmla="val 98630"/>
              <a:gd name="adj3" fmla="val -2579"/>
              <a:gd name="adj4" fmla="val 12259"/>
            </a:avLst>
          </a:prstGeom>
          <a:solidFill>
            <a:schemeClr val="bg1"/>
          </a:solidFill>
          <a:ln w="28575">
            <a:solidFill>
              <a:schemeClr val="hlink"/>
            </a:solidFill>
            <a:miter lim="800000"/>
            <a:headEnd/>
            <a:tailEnd/>
          </a:ln>
          <a:effectLst/>
        </p:spPr>
        <p:txBody>
          <a:bodyPr/>
          <a:lstStyle/>
          <a:p>
            <a:r>
              <a:rPr lang="en-US" altLang="zh-CN" sz="2400"/>
              <a:t>Web</a:t>
            </a:r>
            <a:r>
              <a:rPr lang="zh-CN" altLang="en-US" sz="2400"/>
              <a:t>服务器文档的根目录。默认情况下，所有的请求从这个目录进行应答。但是可以使用符号链接和别名来指向到其他的位置。例如：</a:t>
            </a:r>
          </a:p>
          <a:p>
            <a:r>
              <a:rPr lang="en-US" altLang="zh-CN" sz="2400"/>
              <a:t>DocumentRoot  "/home/redhat/public_html"</a:t>
            </a:r>
            <a:r>
              <a:rPr lang="en-US" altLang="zh-CN"/>
              <a:t> </a:t>
            </a:r>
          </a:p>
          <a:p>
            <a:r>
              <a:rPr lang="zh-CN" altLang="en-US" sz="2400"/>
              <a:t>假设访问请求为：</a:t>
            </a:r>
            <a:r>
              <a:rPr lang="en-US" altLang="zh-CN" sz="2400"/>
              <a:t>http://www.example.com/test.htm</a:t>
            </a:r>
            <a:r>
              <a:rPr lang="zh-CN" altLang="en-US" sz="2400"/>
              <a:t>，此时服务器将要访问的文档</a:t>
            </a:r>
            <a:r>
              <a:rPr lang="en-US" altLang="zh-CN" sz="2400"/>
              <a:t>test.htm</a:t>
            </a:r>
            <a:r>
              <a:rPr lang="zh-CN" altLang="en-US" sz="2400"/>
              <a:t>附加上</a:t>
            </a:r>
            <a:r>
              <a:rPr lang="en-US" altLang="zh-CN" sz="2400"/>
              <a:t>DocumentRoot</a:t>
            </a:r>
            <a:r>
              <a:rPr lang="zh-CN" altLang="en-US" sz="2400"/>
              <a:t>的值，替换</a:t>
            </a:r>
            <a:r>
              <a:rPr lang="en-US" altLang="zh-CN" sz="2400"/>
              <a:t>URL</a:t>
            </a:r>
            <a:r>
              <a:rPr lang="zh-CN" altLang="en-US" sz="2400"/>
              <a:t>地址部分。因此完整路径为： </a:t>
            </a:r>
            <a:r>
              <a:rPr lang="zh-CN" altLang="en-US" sz="2400">
                <a:latin typeface="Arial"/>
              </a:rPr>
              <a:t>“</a:t>
            </a:r>
            <a:r>
              <a:rPr lang="en-US" altLang="zh-CN" sz="2400"/>
              <a:t>/home/redhat/ public_html/test.htm</a:t>
            </a:r>
            <a:r>
              <a:rPr lang="en-US" altLang="zh-CN" sz="2400">
                <a:latin typeface="Arial"/>
              </a:rPr>
              <a:t>”</a:t>
            </a:r>
            <a:r>
              <a:rPr lang="zh-CN" altLang="en-US" sz="2400"/>
              <a:t>。注意：路径不可用斜线</a:t>
            </a:r>
            <a:r>
              <a:rPr lang="zh-CN" altLang="en-US" sz="2400">
                <a:latin typeface="Arial"/>
              </a:rPr>
              <a:t>“</a:t>
            </a:r>
            <a:r>
              <a:rPr lang="en-US" altLang="zh-CN" sz="2400"/>
              <a:t>/</a:t>
            </a:r>
            <a:r>
              <a:rPr lang="en-US" altLang="zh-CN" sz="2400">
                <a:latin typeface="Arial"/>
              </a:rPr>
              <a:t>”</a:t>
            </a:r>
            <a:r>
              <a:rPr lang="zh-CN" altLang="en-US" sz="2400"/>
              <a:t>结尾。</a:t>
            </a:r>
          </a:p>
        </p:txBody>
      </p:sp>
    </p:spTree>
  </p:cSld>
  <p:clrMapOvr>
    <a:masterClrMapping/>
  </p:clrMapOvr>
  <p:transition spd="slow">
    <p:pull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Rectangle 3"/>
          <p:cNvSpPr>
            <a:spLocks noGrp="1" noChangeArrowheads="1"/>
          </p:cNvSpPr>
          <p:nvPr>
            <p:ph idx="1"/>
          </p:nvPr>
        </p:nvSpPr>
        <p:spPr>
          <a:xfrm>
            <a:off x="1258888" y="1906588"/>
            <a:ext cx="7489825" cy="4114800"/>
          </a:xfrm>
        </p:spPr>
        <p:txBody>
          <a:bodyPr/>
          <a:lstStyle/>
          <a:p>
            <a:pPr algn="just">
              <a:buFont typeface="Wingdings" pitchFamily="2" charset="2"/>
              <a:buNone/>
            </a:pPr>
            <a:r>
              <a:rPr lang="en-US" altLang="zh-CN" sz="2800"/>
              <a:t>(3) </a:t>
            </a:r>
            <a:r>
              <a:rPr lang="zh-CN" altLang="en-US" sz="2800"/>
              <a:t>怎样使各种万维网文档都能在因特网上的各种计算机上显示出来，同时使用户清楚地知道在什么地方存在着超链？</a:t>
            </a:r>
            <a:r>
              <a:rPr lang="zh-CN" altLang="en-US"/>
              <a:t> </a:t>
            </a:r>
            <a:endParaRPr lang="zh-CN" altLang="en-US" sz="2800"/>
          </a:p>
          <a:p>
            <a:pPr algn="just"/>
            <a:r>
              <a:rPr lang="zh-CN" altLang="en-US" sz="2800">
                <a:solidFill>
                  <a:schemeClr val="hlink"/>
                </a:solidFill>
              </a:rPr>
              <a:t>超文本标记语言</a:t>
            </a:r>
            <a:r>
              <a:rPr lang="zh-CN" altLang="en-US" sz="2800"/>
              <a:t> </a:t>
            </a:r>
            <a:r>
              <a:rPr lang="en-US" altLang="zh-CN" sz="2800"/>
              <a:t>HTML (HyperText Markup Language)</a:t>
            </a:r>
            <a:r>
              <a:rPr lang="zh-CN" altLang="en-US" sz="2800"/>
              <a:t>使得万维网页面的设计者可以很方便地用一个超链从本页面的某处链接到因特网上的任何一个万维网页面，并且能够在自己的计算机屏幕上将这些页面显示出来。 </a:t>
            </a:r>
          </a:p>
        </p:txBody>
      </p:sp>
      <p:sp>
        <p:nvSpPr>
          <p:cNvPr id="229378" name="Rectangle 2"/>
          <p:cNvSpPr>
            <a:spLocks noGrp="1" noChangeArrowheads="1"/>
          </p:cNvSpPr>
          <p:nvPr>
            <p:ph type="title"/>
          </p:nvPr>
        </p:nvSpPr>
        <p:spPr>
          <a:xfrm>
            <a:off x="1295400" y="549275"/>
            <a:ext cx="7021513" cy="911225"/>
          </a:xfrm>
        </p:spPr>
        <p:txBody>
          <a:bodyPr/>
          <a:lstStyle/>
          <a:p>
            <a:pPr algn="ctr"/>
            <a:r>
              <a:rPr lang="zh-CN" altLang="en-US"/>
              <a:t>万维网必须解决的问题 </a:t>
            </a:r>
          </a:p>
        </p:txBody>
      </p:sp>
    </p:spTree>
  </p:cSld>
  <p:clrMapOvr>
    <a:masterClrMapping/>
  </p:clrMapOvr>
  <p:transition spd="slow">
    <p:pull dir="rd"/>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3"/>
          <p:cNvSpPr>
            <a:spLocks noGrp="1" noChangeArrowheads="1"/>
          </p:cNvSpPr>
          <p:nvPr>
            <p:ph idx="1"/>
          </p:nvPr>
        </p:nvSpPr>
        <p:spPr/>
        <p:txBody>
          <a:bodyPr/>
          <a:lstStyle/>
          <a:p>
            <a:r>
              <a:rPr lang="en-US" altLang="zh-CN"/>
              <a:t>Web</a:t>
            </a:r>
            <a:r>
              <a:rPr lang="zh-CN" altLang="en-US"/>
              <a:t>服务器程序要将</a:t>
            </a:r>
            <a:r>
              <a:rPr lang="en-US" altLang="zh-CN"/>
              <a:t>URL</a:t>
            </a:r>
            <a:r>
              <a:rPr lang="zh-CN" altLang="en-US"/>
              <a:t>中的路径映射为本地文件系统的路径，指向文档的本地位置，虚拟目录完成这个映射功能。</a:t>
            </a:r>
          </a:p>
          <a:p>
            <a:r>
              <a:rPr lang="zh-CN" altLang="en-US" u="sng">
                <a:solidFill>
                  <a:schemeClr val="folHlink"/>
                </a:solidFill>
              </a:rPr>
              <a:t>虚拟目录</a:t>
            </a:r>
            <a:r>
              <a:rPr lang="zh-CN" altLang="en-US"/>
              <a:t>又称为目录别名。利用别名指令</a:t>
            </a:r>
            <a:r>
              <a:rPr lang="en-US" altLang="zh-CN"/>
              <a:t>Alias</a:t>
            </a:r>
            <a:r>
              <a:rPr lang="zh-CN" altLang="en-US"/>
              <a:t>，可以把文档保存在文件系统的其他目录中，而不必放置在</a:t>
            </a:r>
            <a:r>
              <a:rPr lang="en-US" altLang="zh-CN" sz="2400"/>
              <a:t>DocumentRoot</a:t>
            </a:r>
            <a:r>
              <a:rPr lang="zh-CN" altLang="en-US"/>
              <a:t>所设定的位置。 </a:t>
            </a:r>
          </a:p>
        </p:txBody>
      </p:sp>
      <p:sp>
        <p:nvSpPr>
          <p:cNvPr id="189442" name="Rectangle 2"/>
          <p:cNvSpPr>
            <a:spLocks noGrp="1" noChangeArrowheads="1"/>
          </p:cNvSpPr>
          <p:nvPr>
            <p:ph type="title"/>
          </p:nvPr>
        </p:nvSpPr>
        <p:spPr/>
        <p:txBody>
          <a:bodyPr/>
          <a:lstStyle/>
          <a:p>
            <a:r>
              <a:rPr lang="zh-CN" altLang="en-US"/>
              <a:t>虚拟目录</a:t>
            </a:r>
            <a:r>
              <a:rPr lang="en-US" altLang="zh-CN"/>
              <a:t>(1) </a:t>
            </a:r>
          </a:p>
        </p:txBody>
      </p:sp>
    </p:spTree>
  </p:cSld>
  <p:clrMapOvr>
    <a:masterClrMapping/>
  </p:clrMapOvr>
  <p:transition spd="slow">
    <p:pull dir="rd"/>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Grp="1" noChangeArrowheads="1"/>
          </p:cNvSpPr>
          <p:nvPr>
            <p:ph idx="1"/>
          </p:nvPr>
        </p:nvSpPr>
        <p:spPr/>
        <p:txBody>
          <a:bodyPr/>
          <a:lstStyle/>
          <a:p>
            <a:r>
              <a:rPr lang="zh-CN" altLang="zh-CN"/>
              <a:t>Alias</a:t>
            </a:r>
            <a:r>
              <a:rPr lang="zh-CN"/>
              <a:t>指令</a:t>
            </a:r>
          </a:p>
          <a:p>
            <a:pPr lvl="1"/>
            <a:r>
              <a:rPr lang="zh-CN" altLang="zh-CN"/>
              <a:t>Alias  /image  /ftp/pub/image </a:t>
            </a:r>
          </a:p>
          <a:p>
            <a:r>
              <a:rPr lang="zh-CN"/>
              <a:t>注意：只有当路径完全匹配的时候才会正确映射，否则就会发生错误而无法找到请求的文档。</a:t>
            </a:r>
          </a:p>
        </p:txBody>
      </p:sp>
      <p:sp>
        <p:nvSpPr>
          <p:cNvPr id="190466" name="Rectangle 2"/>
          <p:cNvSpPr>
            <a:spLocks noGrp="1" noChangeArrowheads="1"/>
          </p:cNvSpPr>
          <p:nvPr>
            <p:ph type="title"/>
          </p:nvPr>
        </p:nvSpPr>
        <p:spPr/>
        <p:txBody>
          <a:bodyPr/>
          <a:lstStyle/>
          <a:p>
            <a:r>
              <a:rPr lang="zh-CN" altLang="en-US"/>
              <a:t>虚拟目录</a:t>
            </a:r>
            <a:r>
              <a:rPr lang="en-US" altLang="zh-CN"/>
              <a:t>(2) </a:t>
            </a:r>
          </a:p>
        </p:txBody>
      </p:sp>
    </p:spTree>
  </p:cSld>
  <p:clrMapOvr>
    <a:masterClrMapping/>
  </p:clrMapOvr>
  <p:transition spd="slow">
    <p:pull dir="rd"/>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9" name="Rectangle 3"/>
          <p:cNvSpPr>
            <a:spLocks noGrp="1" noChangeArrowheads="1"/>
          </p:cNvSpPr>
          <p:nvPr>
            <p:ph idx="1"/>
          </p:nvPr>
        </p:nvSpPr>
        <p:spPr/>
        <p:txBody>
          <a:bodyPr/>
          <a:lstStyle/>
          <a:p>
            <a:r>
              <a:rPr lang="zh-CN" altLang="zh-CN" sz="2400"/>
              <a:t>Alias</a:t>
            </a:r>
            <a:r>
              <a:rPr lang="zh-CN" sz="2400"/>
              <a:t>指令</a:t>
            </a:r>
          </a:p>
          <a:p>
            <a:pPr lvl="1"/>
            <a:r>
              <a:rPr lang="zh-CN" altLang="zh-CN" sz="2400"/>
              <a:t>Alias  /image  /ftp/pub/image </a:t>
            </a:r>
          </a:p>
          <a:p>
            <a:pPr lvl="1"/>
            <a:r>
              <a:rPr lang="fr-FR" altLang="zh-CN" sz="2400"/>
              <a:t>Alias  /icons</a:t>
            </a:r>
            <a:r>
              <a:rPr lang="fr-FR" altLang="zh-CN" sz="2400">
                <a:solidFill>
                  <a:schemeClr val="hlink"/>
                </a:solidFill>
              </a:rPr>
              <a:t>/</a:t>
            </a:r>
            <a:r>
              <a:rPr lang="fr-FR" altLang="zh-CN" sz="2400"/>
              <a:t>  /usr/local/apache/icons/</a:t>
            </a:r>
          </a:p>
          <a:p>
            <a:r>
              <a:rPr lang="zh-CN" altLang="fr-FR" sz="2400"/>
              <a:t>若别名指令设定的目录在</a:t>
            </a:r>
            <a:r>
              <a:rPr lang="fr-FR" altLang="zh-CN" sz="2400"/>
              <a:t>DocumentRoot</a:t>
            </a:r>
            <a:r>
              <a:rPr lang="zh-CN" altLang="fr-FR" sz="2400"/>
              <a:t>以外的其他目录，需要显式地允许对目标目录的访问操作。</a:t>
            </a:r>
            <a:r>
              <a:rPr lang="zh-CN" altLang="fr-FR"/>
              <a:t> </a:t>
            </a:r>
            <a:r>
              <a:rPr lang="fr-FR" altLang="zh-CN"/>
              <a:t> </a:t>
            </a:r>
            <a:endParaRPr lang="zh-CN" altLang="en-US"/>
          </a:p>
        </p:txBody>
      </p:sp>
      <p:sp>
        <p:nvSpPr>
          <p:cNvPr id="316418" name="Rectangle 2"/>
          <p:cNvSpPr>
            <a:spLocks noGrp="1" noChangeArrowheads="1"/>
          </p:cNvSpPr>
          <p:nvPr>
            <p:ph type="title"/>
          </p:nvPr>
        </p:nvSpPr>
        <p:spPr/>
        <p:txBody>
          <a:bodyPr/>
          <a:lstStyle/>
          <a:p>
            <a:r>
              <a:rPr lang="zh-CN" altLang="en-US"/>
              <a:t>虚拟目录</a:t>
            </a:r>
            <a:r>
              <a:rPr lang="en-US" altLang="zh-CN"/>
              <a:t>(2) </a:t>
            </a:r>
          </a:p>
        </p:txBody>
      </p:sp>
      <p:sp>
        <p:nvSpPr>
          <p:cNvPr id="316420" name="Rectangle 4"/>
          <p:cNvSpPr>
            <a:spLocks noChangeArrowheads="1"/>
          </p:cNvSpPr>
          <p:nvPr/>
        </p:nvSpPr>
        <p:spPr bwMode="auto">
          <a:xfrm>
            <a:off x="1692275" y="4292600"/>
            <a:ext cx="6696075" cy="2016125"/>
          </a:xfrm>
          <a:prstGeom prst="rect">
            <a:avLst/>
          </a:prstGeom>
          <a:gradFill rotWithShape="1">
            <a:gsLst>
              <a:gs pos="0">
                <a:schemeClr val="tx2"/>
              </a:gs>
              <a:gs pos="100000">
                <a:schemeClr val="tx2">
                  <a:gamma/>
                  <a:shade val="46275"/>
                  <a:invGamma/>
                </a:schemeClr>
              </a:gs>
            </a:gsLst>
            <a:lin ang="5400000" scaled="1"/>
          </a:gradFill>
          <a:ln w="9525">
            <a:noFill/>
            <a:miter lim="800000"/>
            <a:headEnd/>
            <a:tailEnd/>
          </a:ln>
          <a:effectLst/>
        </p:spPr>
        <p:txBody>
          <a:bodyPr wrap="none" anchor="ctr"/>
          <a:lstStyle/>
          <a:p>
            <a:pPr>
              <a:spcBef>
                <a:spcPct val="15000"/>
              </a:spcBef>
              <a:spcAft>
                <a:spcPct val="15000"/>
              </a:spcAft>
            </a:pPr>
            <a:r>
              <a:rPr lang="en-US" altLang="en-US" sz="2000" b="1">
                <a:solidFill>
                  <a:schemeClr val="bg1"/>
                </a:solidFill>
              </a:rPr>
              <a:t>Alias /image /ftp/pub/image</a:t>
            </a:r>
          </a:p>
          <a:p>
            <a:pPr>
              <a:spcBef>
                <a:spcPct val="15000"/>
              </a:spcBef>
              <a:spcAft>
                <a:spcPct val="15000"/>
              </a:spcAft>
            </a:pPr>
            <a:r>
              <a:rPr lang="en-US" altLang="en-US" sz="2000" b="1">
                <a:solidFill>
                  <a:schemeClr val="bg1"/>
                </a:solidFill>
              </a:rPr>
              <a:t>&lt;Directory /ftp/pub/image&gt;</a:t>
            </a:r>
          </a:p>
          <a:p>
            <a:pPr>
              <a:spcBef>
                <a:spcPct val="15000"/>
              </a:spcBef>
              <a:spcAft>
                <a:spcPct val="15000"/>
              </a:spcAft>
            </a:pPr>
            <a:r>
              <a:rPr lang="en-US" altLang="zh-CN" sz="2000" b="1">
                <a:solidFill>
                  <a:schemeClr val="bg1"/>
                </a:solidFill>
              </a:rPr>
              <a:t>    </a:t>
            </a:r>
            <a:r>
              <a:rPr lang="en-US" altLang="en-US" sz="2000" b="1">
                <a:solidFill>
                  <a:schemeClr val="bg1"/>
                </a:solidFill>
              </a:rPr>
              <a:t>Order allow,deny</a:t>
            </a:r>
          </a:p>
          <a:p>
            <a:pPr>
              <a:spcBef>
                <a:spcPct val="15000"/>
              </a:spcBef>
              <a:spcAft>
                <a:spcPct val="15000"/>
              </a:spcAft>
            </a:pPr>
            <a:r>
              <a:rPr lang="en-US" altLang="zh-CN" sz="2000" b="1">
                <a:solidFill>
                  <a:schemeClr val="bg1"/>
                </a:solidFill>
              </a:rPr>
              <a:t>    </a:t>
            </a:r>
            <a:r>
              <a:rPr lang="en-US" altLang="en-US" sz="2000" b="1">
                <a:solidFill>
                  <a:schemeClr val="bg1"/>
                </a:solidFill>
              </a:rPr>
              <a:t>Allow from all</a:t>
            </a:r>
          </a:p>
          <a:p>
            <a:pPr>
              <a:spcBef>
                <a:spcPct val="15000"/>
              </a:spcBef>
              <a:spcAft>
                <a:spcPct val="15000"/>
              </a:spcAft>
            </a:pPr>
            <a:r>
              <a:rPr lang="en-US" altLang="en-US" sz="2000" b="1">
                <a:solidFill>
                  <a:schemeClr val="bg1"/>
                </a:solidFill>
              </a:rPr>
              <a:t>&lt;/Directory&gt;</a:t>
            </a:r>
            <a:endParaRPr lang="en-US" altLang="zh-CN" sz="2000" b="1">
              <a:solidFill>
                <a:schemeClr val="bg1"/>
              </a:solidFill>
            </a:endParaRPr>
          </a:p>
        </p:txBody>
      </p:sp>
      <p:sp>
        <p:nvSpPr>
          <p:cNvPr id="316421" name="AutoShape 5"/>
          <p:cNvSpPr>
            <a:spLocks noChangeArrowheads="1"/>
          </p:cNvSpPr>
          <p:nvPr/>
        </p:nvSpPr>
        <p:spPr bwMode="auto">
          <a:xfrm>
            <a:off x="4356100" y="476250"/>
            <a:ext cx="4537075" cy="1223963"/>
          </a:xfrm>
          <a:prstGeom prst="wedgeRectCallout">
            <a:avLst>
              <a:gd name="adj1" fmla="val -63329"/>
              <a:gd name="adj2" fmla="val 161412"/>
            </a:avLst>
          </a:prstGeom>
          <a:solidFill>
            <a:schemeClr val="bg1"/>
          </a:solidFill>
          <a:ln w="28575">
            <a:solidFill>
              <a:schemeClr val="hlink"/>
            </a:solidFill>
            <a:miter lim="800000"/>
            <a:headEnd/>
            <a:tailEnd/>
          </a:ln>
          <a:effectLst/>
        </p:spPr>
        <p:txBody>
          <a:bodyPr/>
          <a:lstStyle/>
          <a:p>
            <a:r>
              <a:rPr lang="zh-CN" altLang="en-US" sz="2400"/>
              <a:t>如果在别名中使用了结尾</a:t>
            </a:r>
            <a:r>
              <a:rPr lang="zh-CN" altLang="en-US" sz="2400">
                <a:latin typeface="Arial"/>
              </a:rPr>
              <a:t>“</a:t>
            </a:r>
            <a:r>
              <a:rPr lang="en-US" altLang="zh-CN" sz="2400"/>
              <a:t>/</a:t>
            </a:r>
            <a:r>
              <a:rPr lang="en-US" altLang="zh-CN" sz="2400">
                <a:latin typeface="Arial"/>
              </a:rPr>
              <a:t>”</a:t>
            </a:r>
            <a:r>
              <a:rPr lang="zh-CN" altLang="en-US" sz="2400"/>
              <a:t>，则服务器要求在请求的</a:t>
            </a:r>
            <a:r>
              <a:rPr lang="en-US" altLang="zh-CN" sz="2400"/>
              <a:t>url</a:t>
            </a:r>
            <a:r>
              <a:rPr lang="zh-CN" altLang="en-US" sz="2400"/>
              <a:t>地址中也必须以斜线</a:t>
            </a:r>
            <a:r>
              <a:rPr lang="zh-CN" altLang="en-US" sz="2400">
                <a:latin typeface="Arial"/>
              </a:rPr>
              <a:t>“</a:t>
            </a:r>
            <a:r>
              <a:rPr lang="en-US" altLang="zh-CN" sz="2400"/>
              <a:t>/</a:t>
            </a:r>
            <a:r>
              <a:rPr lang="en-US" altLang="zh-CN" sz="2400">
                <a:latin typeface="Arial"/>
              </a:rPr>
              <a:t>”</a:t>
            </a:r>
            <a:r>
              <a:rPr lang="zh-CN" altLang="en-US" sz="2400"/>
              <a:t>结尾。</a:t>
            </a:r>
          </a:p>
        </p:txBody>
      </p:sp>
    </p:spTree>
  </p:cSld>
  <p:clrMapOvr>
    <a:masterClrMapping/>
  </p:clrMapOvr>
  <p:transition spd="slow">
    <p:pull dir="rd"/>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3"/>
          <p:cNvSpPr>
            <a:spLocks noGrp="1" noChangeArrowheads="1"/>
          </p:cNvSpPr>
          <p:nvPr>
            <p:ph idx="1"/>
          </p:nvPr>
        </p:nvSpPr>
        <p:spPr/>
        <p:txBody>
          <a:bodyPr/>
          <a:lstStyle/>
          <a:p>
            <a:r>
              <a:rPr lang="zh-CN" altLang="en-US"/>
              <a:t>格式</a:t>
            </a:r>
          </a:p>
          <a:p>
            <a:pPr lvl="1">
              <a:buFont typeface="Wingdings" pitchFamily="2" charset="2"/>
              <a:buNone/>
            </a:pPr>
            <a:r>
              <a:rPr lang="zh-CN" altLang="zh-CN"/>
              <a:t>&lt;Directory  </a:t>
            </a:r>
            <a:r>
              <a:rPr lang="zh-CN" altLang="zh-CN" i="1"/>
              <a:t>directory-path</a:t>
            </a:r>
            <a:r>
              <a:rPr lang="zh-CN" altLang="zh-CN"/>
              <a:t>&gt;</a:t>
            </a:r>
          </a:p>
          <a:p>
            <a:pPr lvl="1">
              <a:buFont typeface="Wingdings" pitchFamily="2" charset="2"/>
              <a:buNone/>
            </a:pPr>
            <a:r>
              <a:rPr lang="zh-CN" altLang="zh-CN"/>
              <a:t>		directives</a:t>
            </a:r>
            <a:r>
              <a:rPr lang="zh-CN" altLang="zh-CN">
                <a:latin typeface="Arial"/>
              </a:rPr>
              <a:t>……</a:t>
            </a:r>
            <a:endParaRPr lang="zh-CN" altLang="zh-CN"/>
          </a:p>
          <a:p>
            <a:pPr lvl="1">
              <a:buFont typeface="Wingdings" pitchFamily="2" charset="2"/>
              <a:buNone/>
            </a:pPr>
            <a:r>
              <a:rPr lang="zh-CN" altLang="zh-CN"/>
              <a:t>&lt;/Directory&gt;</a:t>
            </a:r>
          </a:p>
          <a:p>
            <a:pPr lvl="1"/>
            <a:r>
              <a:rPr lang="en-US" altLang="zh-CN" i="1"/>
              <a:t>directory-path</a:t>
            </a:r>
            <a:r>
              <a:rPr lang="zh-CN" altLang="en-US"/>
              <a:t>是要配置的目录，可以使用通配符</a:t>
            </a:r>
            <a:r>
              <a:rPr lang="zh-CN" altLang="en-US">
                <a:latin typeface="Arial"/>
              </a:rPr>
              <a:t>“</a:t>
            </a:r>
            <a:r>
              <a:rPr lang="zh-CN" altLang="en-US"/>
              <a:t>*</a:t>
            </a:r>
            <a:r>
              <a:rPr lang="zh-CN" altLang="en-US">
                <a:latin typeface="Arial"/>
              </a:rPr>
              <a:t>”</a:t>
            </a:r>
            <a:r>
              <a:rPr lang="zh-CN" altLang="en-US"/>
              <a:t>和</a:t>
            </a:r>
            <a:r>
              <a:rPr lang="zh-CN" altLang="en-US">
                <a:latin typeface="Arial"/>
              </a:rPr>
              <a:t>“</a:t>
            </a:r>
            <a:r>
              <a:rPr lang="en-US" altLang="zh-CN"/>
              <a:t>?</a:t>
            </a:r>
            <a:r>
              <a:rPr lang="en-US" altLang="zh-CN">
                <a:latin typeface="Arial"/>
              </a:rPr>
              <a:t>”</a:t>
            </a:r>
            <a:r>
              <a:rPr lang="zh-CN" altLang="en-US"/>
              <a:t>和正则表达式指定目录。</a:t>
            </a:r>
          </a:p>
        </p:txBody>
      </p:sp>
      <p:sp>
        <p:nvSpPr>
          <p:cNvPr id="191490" name="Rectangle 2"/>
          <p:cNvSpPr>
            <a:spLocks noGrp="1" noChangeArrowheads="1"/>
          </p:cNvSpPr>
          <p:nvPr>
            <p:ph type="title"/>
          </p:nvPr>
        </p:nvSpPr>
        <p:spPr/>
        <p:txBody>
          <a:bodyPr/>
          <a:lstStyle/>
          <a:p>
            <a:r>
              <a:rPr lang="zh-CN" altLang="en-US"/>
              <a:t>目录访问控制</a:t>
            </a:r>
            <a:r>
              <a:rPr lang="en-US" altLang="zh-CN"/>
              <a:t>(1) </a:t>
            </a:r>
          </a:p>
        </p:txBody>
      </p:sp>
      <p:sp>
        <p:nvSpPr>
          <p:cNvPr id="191492" name="Rectangle 4"/>
          <p:cNvSpPr>
            <a:spLocks noChangeArrowheads="1"/>
          </p:cNvSpPr>
          <p:nvPr/>
        </p:nvSpPr>
        <p:spPr bwMode="auto">
          <a:xfrm>
            <a:off x="1547813" y="2565400"/>
            <a:ext cx="4895850" cy="1584325"/>
          </a:xfrm>
          <a:prstGeom prst="rect">
            <a:avLst/>
          </a:prstGeom>
          <a:noFill/>
          <a:ln w="28575">
            <a:solidFill>
              <a:schemeClr val="hlink"/>
            </a:solidFill>
            <a:miter lim="800000"/>
            <a:headEnd/>
            <a:tailEnd/>
          </a:ln>
          <a:effectLst/>
        </p:spPr>
        <p:txBody>
          <a:bodyPr wrap="none" anchor="ctr"/>
          <a:lstStyle/>
          <a:p>
            <a:endParaRPr lang="zh-CN" altLang="en-US"/>
          </a:p>
        </p:txBody>
      </p:sp>
    </p:spTree>
  </p:cSld>
  <p:clrMapOvr>
    <a:masterClrMapping/>
  </p:clrMapOvr>
  <p:transition spd="slow">
    <p:pull dir="rd"/>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9" name="Rectangle 3"/>
          <p:cNvSpPr>
            <a:spLocks noGrp="1" noChangeArrowheads="1"/>
          </p:cNvSpPr>
          <p:nvPr>
            <p:ph idx="1"/>
          </p:nvPr>
        </p:nvSpPr>
        <p:spPr/>
        <p:txBody>
          <a:bodyPr/>
          <a:lstStyle/>
          <a:p>
            <a:endParaRPr lang="en-US" altLang="zh-CN"/>
          </a:p>
          <a:p>
            <a:endParaRPr lang="en-US" altLang="zh-CN"/>
          </a:p>
          <a:p>
            <a:endParaRPr lang="en-US" altLang="zh-CN"/>
          </a:p>
          <a:p>
            <a:endParaRPr lang="en-US" altLang="zh-CN"/>
          </a:p>
        </p:txBody>
      </p:sp>
      <p:sp>
        <p:nvSpPr>
          <p:cNvPr id="193538" name="Rectangle 2"/>
          <p:cNvSpPr>
            <a:spLocks noGrp="1" noChangeArrowheads="1"/>
          </p:cNvSpPr>
          <p:nvPr>
            <p:ph type="title"/>
          </p:nvPr>
        </p:nvSpPr>
        <p:spPr/>
        <p:txBody>
          <a:bodyPr/>
          <a:lstStyle/>
          <a:p>
            <a:r>
              <a:rPr lang="zh-CN" altLang="en-US"/>
              <a:t>目录访问控制</a:t>
            </a:r>
            <a:r>
              <a:rPr lang="en-US" altLang="zh-CN"/>
              <a:t>(2) </a:t>
            </a:r>
          </a:p>
        </p:txBody>
      </p:sp>
      <p:sp>
        <p:nvSpPr>
          <p:cNvPr id="193540" name="Rectangle 4"/>
          <p:cNvSpPr>
            <a:spLocks noChangeArrowheads="1"/>
          </p:cNvSpPr>
          <p:nvPr/>
        </p:nvSpPr>
        <p:spPr bwMode="auto">
          <a:xfrm>
            <a:off x="1620838" y="1916113"/>
            <a:ext cx="6696075" cy="1368425"/>
          </a:xfrm>
          <a:prstGeom prst="rect">
            <a:avLst/>
          </a:prstGeom>
          <a:gradFill rotWithShape="1">
            <a:gsLst>
              <a:gs pos="0">
                <a:schemeClr val="tx2"/>
              </a:gs>
              <a:gs pos="100000">
                <a:schemeClr val="tx2">
                  <a:gamma/>
                  <a:shade val="46275"/>
                  <a:invGamma/>
                </a:schemeClr>
              </a:gs>
            </a:gsLst>
            <a:lin ang="5400000" scaled="1"/>
          </a:gradFill>
          <a:ln w="9525">
            <a:noFill/>
            <a:miter lim="800000"/>
            <a:headEnd/>
            <a:tailEnd/>
          </a:ln>
          <a:effectLst/>
        </p:spPr>
        <p:txBody>
          <a:bodyPr wrap="none" anchor="ctr"/>
          <a:lstStyle/>
          <a:p>
            <a:pPr>
              <a:spcBef>
                <a:spcPct val="15000"/>
              </a:spcBef>
              <a:spcAft>
                <a:spcPct val="15000"/>
              </a:spcAft>
            </a:pPr>
            <a:r>
              <a:rPr lang="en-US" altLang="en-US" sz="2000" b="1">
                <a:solidFill>
                  <a:schemeClr val="bg1"/>
                </a:solidFill>
              </a:rPr>
              <a:t>&lt;Directory </a:t>
            </a:r>
            <a:r>
              <a:rPr lang="en-US" altLang="en-US" sz="2000" b="1">
                <a:solidFill>
                  <a:schemeClr val="hlink"/>
                </a:solidFill>
              </a:rPr>
              <a:t>/home/*/html</a:t>
            </a:r>
            <a:r>
              <a:rPr lang="en-US" altLang="en-US" sz="2000" b="1">
                <a:solidFill>
                  <a:schemeClr val="bg1"/>
                </a:solidFill>
              </a:rPr>
              <a:t>&gt;</a:t>
            </a:r>
          </a:p>
          <a:p>
            <a:pPr>
              <a:spcBef>
                <a:spcPct val="15000"/>
              </a:spcBef>
              <a:spcAft>
                <a:spcPct val="15000"/>
              </a:spcAft>
            </a:pPr>
            <a:r>
              <a:rPr lang="en-US" altLang="en-US" sz="2000" b="1">
                <a:solidFill>
                  <a:schemeClr val="bg1"/>
                </a:solidFill>
              </a:rPr>
              <a:t>Options Indexes FollowSymLinks</a:t>
            </a:r>
          </a:p>
          <a:p>
            <a:pPr>
              <a:spcBef>
                <a:spcPct val="15000"/>
              </a:spcBef>
              <a:spcAft>
                <a:spcPct val="15000"/>
              </a:spcAft>
            </a:pPr>
            <a:r>
              <a:rPr lang="en-US" altLang="en-US" sz="2000" b="1">
                <a:solidFill>
                  <a:schemeClr val="bg1"/>
                </a:solidFill>
              </a:rPr>
              <a:t>&lt;/Directory&gt;</a:t>
            </a:r>
          </a:p>
        </p:txBody>
      </p:sp>
      <p:sp>
        <p:nvSpPr>
          <p:cNvPr id="193541" name="Rectangle 5"/>
          <p:cNvSpPr>
            <a:spLocks noChangeArrowheads="1"/>
          </p:cNvSpPr>
          <p:nvPr/>
        </p:nvSpPr>
        <p:spPr bwMode="auto">
          <a:xfrm>
            <a:off x="1619250" y="4221163"/>
            <a:ext cx="6696075" cy="1368425"/>
          </a:xfrm>
          <a:prstGeom prst="rect">
            <a:avLst/>
          </a:prstGeom>
          <a:gradFill rotWithShape="1">
            <a:gsLst>
              <a:gs pos="0">
                <a:schemeClr val="tx2"/>
              </a:gs>
              <a:gs pos="100000">
                <a:schemeClr val="tx2">
                  <a:gamma/>
                  <a:shade val="46275"/>
                  <a:invGamma/>
                </a:schemeClr>
              </a:gs>
            </a:gsLst>
            <a:lin ang="5400000" scaled="1"/>
          </a:gradFill>
          <a:ln w="9525">
            <a:noFill/>
            <a:miter lim="800000"/>
            <a:headEnd/>
            <a:tailEnd/>
          </a:ln>
          <a:effectLst/>
        </p:spPr>
        <p:txBody>
          <a:bodyPr wrap="none" anchor="ctr"/>
          <a:lstStyle/>
          <a:p>
            <a:pPr>
              <a:spcBef>
                <a:spcPct val="15000"/>
              </a:spcBef>
              <a:spcAft>
                <a:spcPct val="15000"/>
              </a:spcAft>
            </a:pPr>
            <a:r>
              <a:rPr lang="en-US" altLang="en-US" sz="2000" b="1">
                <a:solidFill>
                  <a:schemeClr val="bg1"/>
                </a:solidFill>
              </a:rPr>
              <a:t>&lt;Directory  ~  </a:t>
            </a:r>
            <a:r>
              <a:rPr lang="en-US" altLang="en-US" sz="2000" b="1">
                <a:solidFill>
                  <a:schemeClr val="hlink"/>
                </a:solidFill>
              </a:rPr>
              <a:t>abc$</a:t>
            </a:r>
            <a:r>
              <a:rPr lang="en-US" altLang="en-US" sz="2000" b="1">
                <a:solidFill>
                  <a:schemeClr val="bg1"/>
                </a:solidFill>
              </a:rPr>
              <a:t>&gt;</a:t>
            </a:r>
          </a:p>
          <a:p>
            <a:pPr>
              <a:spcBef>
                <a:spcPct val="15000"/>
              </a:spcBef>
              <a:spcAft>
                <a:spcPct val="15000"/>
              </a:spcAft>
            </a:pPr>
            <a:r>
              <a:rPr lang="en-US" altLang="en-US" sz="2000" b="1">
                <a:solidFill>
                  <a:schemeClr val="bg1"/>
                </a:solidFill>
              </a:rPr>
              <a:t>Options Indexes FollowSymLinks</a:t>
            </a:r>
          </a:p>
          <a:p>
            <a:pPr>
              <a:spcBef>
                <a:spcPct val="15000"/>
              </a:spcBef>
              <a:spcAft>
                <a:spcPct val="15000"/>
              </a:spcAft>
            </a:pPr>
            <a:r>
              <a:rPr lang="en-US" altLang="en-US" sz="2000" b="1">
                <a:solidFill>
                  <a:schemeClr val="bg1"/>
                </a:solidFill>
              </a:rPr>
              <a:t>&lt;/Directory&gt;</a:t>
            </a:r>
          </a:p>
        </p:txBody>
      </p:sp>
      <p:sp>
        <p:nvSpPr>
          <p:cNvPr id="193542" name="Rectangle 6"/>
          <p:cNvSpPr>
            <a:spLocks noChangeArrowheads="1"/>
          </p:cNvSpPr>
          <p:nvPr/>
        </p:nvSpPr>
        <p:spPr bwMode="auto">
          <a:xfrm>
            <a:off x="1403350" y="3429000"/>
            <a:ext cx="7129463" cy="647700"/>
          </a:xfrm>
          <a:prstGeom prst="rect">
            <a:avLst/>
          </a:prstGeom>
          <a:noFill/>
          <a:ln w="9525">
            <a:noFill/>
            <a:miter lim="800000"/>
            <a:headEnd/>
            <a:tailEnd/>
          </a:ln>
          <a:effectLst/>
        </p:spPr>
        <p:txBody>
          <a:bodyPr/>
          <a:lstStyle/>
          <a:p>
            <a:r>
              <a:rPr lang="en-US" altLang="zh-CN" b="1"/>
              <a:t>/home/users/html</a:t>
            </a:r>
            <a:r>
              <a:rPr lang="zh-CN" altLang="en-US" b="1"/>
              <a:t>、</a:t>
            </a:r>
            <a:r>
              <a:rPr lang="en-US" altLang="zh-CN" b="1"/>
              <a:t>/home/pub/html</a:t>
            </a:r>
            <a:r>
              <a:rPr lang="zh-CN" altLang="en-US" b="1"/>
              <a:t>、</a:t>
            </a:r>
            <a:r>
              <a:rPr lang="en-US" altLang="zh-CN" b="1"/>
              <a:t>/home/var/html</a:t>
            </a:r>
            <a:r>
              <a:rPr lang="zh-CN" altLang="en-US" b="1"/>
              <a:t>等都是受影响的目录</a:t>
            </a:r>
          </a:p>
        </p:txBody>
      </p:sp>
      <p:sp>
        <p:nvSpPr>
          <p:cNvPr id="193543" name="Rectangle 7"/>
          <p:cNvSpPr>
            <a:spLocks noChangeArrowheads="1"/>
          </p:cNvSpPr>
          <p:nvPr/>
        </p:nvSpPr>
        <p:spPr bwMode="auto">
          <a:xfrm>
            <a:off x="1403350" y="5805488"/>
            <a:ext cx="7129463" cy="792162"/>
          </a:xfrm>
          <a:prstGeom prst="rect">
            <a:avLst/>
          </a:prstGeom>
          <a:noFill/>
          <a:ln w="9525">
            <a:noFill/>
            <a:miter lim="800000"/>
            <a:headEnd/>
            <a:tailEnd/>
          </a:ln>
          <a:effectLst/>
        </p:spPr>
        <p:txBody>
          <a:bodyPr/>
          <a:lstStyle/>
          <a:p>
            <a:r>
              <a:rPr lang="en-US" altLang="zh-CN" b="1"/>
              <a:t>/var/abc</a:t>
            </a:r>
            <a:r>
              <a:rPr lang="zh-CN" altLang="en-US" b="1"/>
              <a:t>、</a:t>
            </a:r>
            <a:r>
              <a:rPr lang="en-US" altLang="zh-CN" b="1"/>
              <a:t>/var/www/abc</a:t>
            </a:r>
            <a:r>
              <a:rPr lang="zh-CN" altLang="en-US" b="1"/>
              <a:t>、</a:t>
            </a:r>
            <a:r>
              <a:rPr lang="en-US" altLang="zh-CN" b="1"/>
              <a:t>/var/testabc</a:t>
            </a:r>
            <a:r>
              <a:rPr lang="zh-CN" altLang="en-US" b="1"/>
              <a:t>、</a:t>
            </a:r>
            <a:r>
              <a:rPr lang="en-US" altLang="zh-CN" b="1"/>
              <a:t>/www/ttabc/var/abc</a:t>
            </a:r>
            <a:r>
              <a:rPr lang="zh-CN" altLang="en-US" b="1"/>
              <a:t>等都是符合该</a:t>
            </a:r>
            <a:r>
              <a:rPr lang="zh-CN" altLang="en-US" b="1" u="sng"/>
              <a:t>正则表达式</a:t>
            </a:r>
            <a:r>
              <a:rPr lang="zh-CN" altLang="en-US" b="1"/>
              <a:t>模式的目录</a:t>
            </a:r>
            <a:r>
              <a:rPr lang="zh-CN" altLang="en-US"/>
              <a:t> </a:t>
            </a:r>
          </a:p>
        </p:txBody>
      </p:sp>
    </p:spTree>
  </p:cSld>
  <p:clrMapOvr>
    <a:masterClrMapping/>
  </p:clrMapOvr>
  <p:transition spd="slow">
    <p:pull dir="rd"/>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p:cNvSpPr>
            <a:spLocks noGrp="1" noChangeArrowheads="1"/>
          </p:cNvSpPr>
          <p:nvPr>
            <p:ph idx="1"/>
          </p:nvPr>
        </p:nvSpPr>
        <p:spPr/>
        <p:txBody>
          <a:bodyPr/>
          <a:lstStyle/>
          <a:p>
            <a:r>
              <a:rPr lang="zh-CN" altLang="en-US"/>
              <a:t>最短匹配优先的次序</a:t>
            </a:r>
          </a:p>
          <a:p>
            <a:pPr lvl="1"/>
            <a:r>
              <a:rPr lang="zh-CN" altLang="en-US"/>
              <a:t>多个</a:t>
            </a:r>
            <a:r>
              <a:rPr lang="en-US" altLang="zh-CN"/>
              <a:t>Directory</a:t>
            </a:r>
            <a:r>
              <a:rPr lang="zh-CN" altLang="en-US"/>
              <a:t>块与目录或者其父目录匹配</a:t>
            </a:r>
          </a:p>
          <a:p>
            <a:pPr lvl="1"/>
            <a:r>
              <a:rPr lang="zh-CN" altLang="en-US"/>
              <a:t>按照最短匹配优先的次序应用指令 </a:t>
            </a:r>
          </a:p>
          <a:p>
            <a:pPr lvl="1"/>
            <a:r>
              <a:rPr lang="zh-CN" altLang="en-US"/>
              <a:t>目录下的</a:t>
            </a:r>
            <a:r>
              <a:rPr lang="en-US" altLang="zh-CN"/>
              <a:t>.htaccess</a:t>
            </a:r>
            <a:r>
              <a:rPr lang="zh-CN" altLang="en-US"/>
              <a:t>文件中的配置指令随其目录执行。  </a:t>
            </a:r>
          </a:p>
        </p:txBody>
      </p:sp>
      <p:sp>
        <p:nvSpPr>
          <p:cNvPr id="194562" name="Rectangle 2"/>
          <p:cNvSpPr>
            <a:spLocks noGrp="1" noChangeArrowheads="1"/>
          </p:cNvSpPr>
          <p:nvPr>
            <p:ph type="title"/>
          </p:nvPr>
        </p:nvSpPr>
        <p:spPr/>
        <p:txBody>
          <a:bodyPr/>
          <a:lstStyle/>
          <a:p>
            <a:r>
              <a:rPr lang="zh-CN" altLang="en-US"/>
              <a:t>目录访问控制</a:t>
            </a:r>
            <a:r>
              <a:rPr lang="en-US" altLang="zh-CN"/>
              <a:t>(3)</a:t>
            </a:r>
          </a:p>
        </p:txBody>
      </p:sp>
    </p:spTree>
  </p:cSld>
  <p:clrMapOvr>
    <a:masterClrMapping/>
  </p:clrMapOvr>
  <p:transition spd="slow">
    <p:pull dir="rd"/>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zh-CN" altLang="en-US"/>
              <a:t>目录访问控制</a:t>
            </a:r>
            <a:r>
              <a:rPr lang="en-US" altLang="zh-CN"/>
              <a:t>(4)</a:t>
            </a:r>
          </a:p>
        </p:txBody>
      </p:sp>
      <p:sp>
        <p:nvSpPr>
          <p:cNvPr id="195588" name="Rectangle 4"/>
          <p:cNvSpPr>
            <a:spLocks noChangeArrowheads="1"/>
          </p:cNvSpPr>
          <p:nvPr/>
        </p:nvSpPr>
        <p:spPr bwMode="auto">
          <a:xfrm>
            <a:off x="1476375" y="1916113"/>
            <a:ext cx="6696075" cy="2232025"/>
          </a:xfrm>
          <a:prstGeom prst="rect">
            <a:avLst/>
          </a:prstGeom>
          <a:gradFill rotWithShape="1">
            <a:gsLst>
              <a:gs pos="0">
                <a:schemeClr val="tx2"/>
              </a:gs>
              <a:gs pos="100000">
                <a:schemeClr val="tx2">
                  <a:gamma/>
                  <a:shade val="46275"/>
                  <a:invGamma/>
                </a:schemeClr>
              </a:gs>
            </a:gsLst>
            <a:lin ang="5400000" scaled="1"/>
          </a:gradFill>
          <a:ln w="9525">
            <a:noFill/>
            <a:miter lim="800000"/>
            <a:headEnd/>
            <a:tailEnd/>
          </a:ln>
          <a:effectLst/>
        </p:spPr>
        <p:txBody>
          <a:bodyPr wrap="none" anchor="ctr"/>
          <a:lstStyle/>
          <a:p>
            <a:pPr>
              <a:spcBef>
                <a:spcPct val="5000"/>
              </a:spcBef>
              <a:spcAft>
                <a:spcPct val="5000"/>
              </a:spcAft>
            </a:pPr>
            <a:r>
              <a:rPr lang="en-US" altLang="en-US" sz="2000" b="1">
                <a:solidFill>
                  <a:schemeClr val="bg1"/>
                </a:solidFill>
              </a:rPr>
              <a:t>&lt;Directory /&gt;</a:t>
            </a:r>
          </a:p>
          <a:p>
            <a:pPr>
              <a:spcBef>
                <a:spcPct val="5000"/>
              </a:spcBef>
              <a:spcAft>
                <a:spcPct val="5000"/>
              </a:spcAft>
            </a:pPr>
            <a:r>
              <a:rPr lang="en-US" altLang="en-US" sz="2000" b="1">
                <a:solidFill>
                  <a:schemeClr val="bg1"/>
                </a:solidFill>
              </a:rPr>
              <a:t>AllowOverride None</a:t>
            </a:r>
          </a:p>
          <a:p>
            <a:pPr>
              <a:spcBef>
                <a:spcPct val="5000"/>
              </a:spcBef>
              <a:spcAft>
                <a:spcPct val="5000"/>
              </a:spcAft>
            </a:pPr>
            <a:r>
              <a:rPr lang="en-US" altLang="en-US" sz="2000" b="1">
                <a:solidFill>
                  <a:schemeClr val="bg1"/>
                </a:solidFill>
              </a:rPr>
              <a:t>&lt;/Directory&gt;</a:t>
            </a:r>
          </a:p>
          <a:p>
            <a:pPr>
              <a:spcBef>
                <a:spcPct val="5000"/>
              </a:spcBef>
              <a:spcAft>
                <a:spcPct val="5000"/>
              </a:spcAft>
            </a:pPr>
            <a:r>
              <a:rPr lang="en-US" altLang="en-US" sz="2000" b="1">
                <a:solidFill>
                  <a:schemeClr val="bg1"/>
                </a:solidFill>
              </a:rPr>
              <a:t>&lt;Directory /home/&gt;</a:t>
            </a:r>
          </a:p>
          <a:p>
            <a:pPr>
              <a:spcBef>
                <a:spcPct val="5000"/>
              </a:spcBef>
              <a:spcAft>
                <a:spcPct val="5000"/>
              </a:spcAft>
            </a:pPr>
            <a:r>
              <a:rPr lang="en-US" altLang="en-US" sz="2000" b="1">
                <a:solidFill>
                  <a:schemeClr val="bg1"/>
                </a:solidFill>
              </a:rPr>
              <a:t>AllowOverride FileInfo</a:t>
            </a:r>
          </a:p>
          <a:p>
            <a:pPr>
              <a:spcBef>
                <a:spcPct val="5000"/>
              </a:spcBef>
              <a:spcAft>
                <a:spcPct val="5000"/>
              </a:spcAft>
            </a:pPr>
            <a:r>
              <a:rPr lang="en-US" altLang="en-US" sz="2000" b="1">
                <a:solidFill>
                  <a:schemeClr val="bg1"/>
                </a:solidFill>
              </a:rPr>
              <a:t>&lt;/Directory&gt;</a:t>
            </a:r>
            <a:endParaRPr lang="en-US" altLang="zh-CN" sz="2000" b="1">
              <a:solidFill>
                <a:schemeClr val="bg1"/>
              </a:solidFill>
            </a:endParaRPr>
          </a:p>
        </p:txBody>
      </p:sp>
      <p:sp>
        <p:nvSpPr>
          <p:cNvPr id="195589" name="Text Box 5"/>
          <p:cNvSpPr txBox="1">
            <a:spLocks noChangeArrowheads="1"/>
          </p:cNvSpPr>
          <p:nvPr/>
        </p:nvSpPr>
        <p:spPr bwMode="auto">
          <a:xfrm>
            <a:off x="684213" y="4365625"/>
            <a:ext cx="8064500" cy="2303463"/>
          </a:xfrm>
          <a:prstGeom prst="rect">
            <a:avLst/>
          </a:prstGeom>
          <a:noFill/>
          <a:ln w="9525">
            <a:noFill/>
            <a:miter lim="800000"/>
            <a:headEnd/>
            <a:tailEnd/>
          </a:ln>
          <a:effectLst/>
        </p:spPr>
        <p:txBody>
          <a:bodyPr/>
          <a:lstStyle/>
          <a:p>
            <a:r>
              <a:rPr lang="zh-CN" altLang="en-US" sz="2400"/>
              <a:t>访问</a:t>
            </a:r>
            <a:r>
              <a:rPr lang="en-US" altLang="zh-CN" sz="2400"/>
              <a:t>/home/web/dir/doc.html</a:t>
            </a:r>
            <a:r>
              <a:rPr lang="zh-CN" altLang="en-US" sz="2400"/>
              <a:t>文档的步骤为： </a:t>
            </a:r>
          </a:p>
          <a:p>
            <a:r>
              <a:rPr lang="zh-CN" altLang="en-US" sz="2400"/>
              <a:t>  </a:t>
            </a:r>
            <a:r>
              <a:rPr lang="en-US" altLang="zh-CN" sz="2400"/>
              <a:t>a) </a:t>
            </a:r>
            <a:r>
              <a:rPr lang="zh-CN" altLang="en-US" sz="2400"/>
              <a:t>执行</a:t>
            </a:r>
            <a:r>
              <a:rPr lang="en-US" altLang="zh-CN" sz="2400"/>
              <a:t>AllowOverride None</a:t>
            </a:r>
            <a:r>
              <a:rPr lang="zh-CN" altLang="en-US" sz="2400"/>
              <a:t>，禁用了</a:t>
            </a:r>
            <a:r>
              <a:rPr lang="en-US" altLang="zh-CN" sz="2400"/>
              <a:t>.htaccess</a:t>
            </a:r>
            <a:r>
              <a:rPr lang="zh-CN" altLang="en-US" sz="2400"/>
              <a:t>文件；</a:t>
            </a:r>
          </a:p>
          <a:p>
            <a:r>
              <a:rPr lang="zh-CN" altLang="en-US" sz="2400"/>
              <a:t>  </a:t>
            </a:r>
            <a:r>
              <a:rPr lang="en-US" altLang="zh-CN" sz="2400"/>
              <a:t>b) </a:t>
            </a:r>
            <a:r>
              <a:rPr lang="zh-CN" altLang="en-US" sz="2400"/>
              <a:t>执行</a:t>
            </a:r>
            <a:r>
              <a:rPr lang="en-US" altLang="zh-CN" sz="2400"/>
              <a:t>AllowOverride FileInfo</a:t>
            </a:r>
            <a:r>
              <a:rPr lang="zh-CN" altLang="en-US" sz="2400"/>
              <a:t>，针对</a:t>
            </a:r>
            <a:r>
              <a:rPr lang="en-US" altLang="zh-CN" sz="2400"/>
              <a:t>/home/</a:t>
            </a:r>
            <a:r>
              <a:rPr lang="zh-CN" altLang="en-US" sz="2400"/>
              <a:t>目录作用；</a:t>
            </a:r>
          </a:p>
          <a:p>
            <a:r>
              <a:rPr lang="zh-CN" altLang="en-US" sz="2400"/>
              <a:t>  </a:t>
            </a:r>
            <a:r>
              <a:rPr lang="en-US" altLang="zh-CN" sz="2400"/>
              <a:t>c) </a:t>
            </a:r>
            <a:r>
              <a:rPr lang="zh-CN" altLang="en-US" sz="2400"/>
              <a:t>顺次应用</a:t>
            </a:r>
            <a:r>
              <a:rPr lang="en-US" altLang="zh-CN" sz="2400"/>
              <a:t>/home/.htaccess</a:t>
            </a:r>
            <a:r>
              <a:rPr lang="zh-CN" altLang="en-US" sz="2400"/>
              <a:t>、</a:t>
            </a:r>
            <a:r>
              <a:rPr lang="en-US" altLang="zh-CN" sz="2400"/>
              <a:t>/home/web/.htaccess</a:t>
            </a:r>
            <a:r>
              <a:rPr lang="zh-CN" altLang="en-US" sz="2400"/>
              <a:t>和</a:t>
            </a:r>
            <a:r>
              <a:rPr lang="en-US" altLang="zh-CN" sz="2400"/>
              <a:t>/home/web/dir/.htaccess</a:t>
            </a:r>
            <a:r>
              <a:rPr lang="zh-CN" altLang="en-US" sz="2400"/>
              <a:t>等文件中的</a:t>
            </a:r>
            <a:r>
              <a:rPr lang="en-US" altLang="zh-CN" sz="2400"/>
              <a:t>FileInfo</a:t>
            </a:r>
            <a:r>
              <a:rPr lang="zh-CN" altLang="en-US" sz="2400"/>
              <a:t>指令。</a:t>
            </a:r>
          </a:p>
        </p:txBody>
      </p:sp>
    </p:spTree>
  </p:cSld>
  <p:clrMapOvr>
    <a:masterClrMapping/>
  </p:clrMapOvr>
  <p:transition spd="slow">
    <p:pull dir="rd"/>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3"/>
          <p:cNvSpPr>
            <a:spLocks noGrp="1" noChangeArrowheads="1"/>
          </p:cNvSpPr>
          <p:nvPr>
            <p:ph idx="1"/>
          </p:nvPr>
        </p:nvSpPr>
        <p:spPr/>
        <p:txBody>
          <a:bodyPr/>
          <a:lstStyle/>
          <a:p>
            <a:r>
              <a:rPr lang="zh-CN" altLang="en-US"/>
              <a:t>目录指令块中使用的五个指令</a:t>
            </a:r>
          </a:p>
          <a:p>
            <a:pPr lvl="1"/>
            <a:r>
              <a:rPr lang="en-US" altLang="zh-CN"/>
              <a:t>Options</a:t>
            </a:r>
          </a:p>
          <a:p>
            <a:pPr lvl="1"/>
            <a:r>
              <a:rPr lang="en-US" altLang="zh-CN"/>
              <a:t>AllowOverride</a:t>
            </a:r>
          </a:p>
          <a:p>
            <a:pPr lvl="1"/>
            <a:r>
              <a:rPr lang="en-US" altLang="zh-CN"/>
              <a:t>Deny</a:t>
            </a:r>
          </a:p>
          <a:p>
            <a:pPr lvl="1"/>
            <a:r>
              <a:rPr lang="en-US" altLang="zh-CN"/>
              <a:t>Allow</a:t>
            </a:r>
          </a:p>
          <a:p>
            <a:pPr lvl="1"/>
            <a:r>
              <a:rPr lang="en-US" altLang="zh-CN"/>
              <a:t>Order </a:t>
            </a:r>
          </a:p>
        </p:txBody>
      </p:sp>
      <p:sp>
        <p:nvSpPr>
          <p:cNvPr id="196610" name="Rectangle 2"/>
          <p:cNvSpPr>
            <a:spLocks noGrp="1" noChangeArrowheads="1"/>
          </p:cNvSpPr>
          <p:nvPr>
            <p:ph type="title"/>
          </p:nvPr>
        </p:nvSpPr>
        <p:spPr/>
        <p:txBody>
          <a:bodyPr/>
          <a:lstStyle/>
          <a:p>
            <a:r>
              <a:rPr lang="zh-CN" altLang="en-US"/>
              <a:t>目录访问控制</a:t>
            </a:r>
            <a:r>
              <a:rPr lang="en-US" altLang="zh-CN"/>
              <a:t>(5)</a:t>
            </a:r>
          </a:p>
        </p:txBody>
      </p:sp>
    </p:spTree>
  </p:cSld>
  <p:clrMapOvr>
    <a:masterClrMapping/>
  </p:clrMapOvr>
  <p:transition spd="slow">
    <p:pull dir="rd"/>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3"/>
          <p:cNvSpPr>
            <a:spLocks noGrp="1" noChangeArrowheads="1"/>
          </p:cNvSpPr>
          <p:nvPr>
            <p:ph idx="1"/>
          </p:nvPr>
        </p:nvSpPr>
        <p:spPr/>
        <p:txBody>
          <a:bodyPr/>
          <a:lstStyle/>
          <a:p>
            <a:r>
              <a:rPr lang="en-US" altLang="zh-CN"/>
              <a:t>Options </a:t>
            </a:r>
            <a:r>
              <a:rPr lang="zh-CN" altLang="en-US"/>
              <a:t>：设定目录中可以执行的功能。</a:t>
            </a:r>
          </a:p>
          <a:p>
            <a:pPr lvl="1"/>
            <a:r>
              <a:rPr lang="en-US" altLang="zh-CN"/>
              <a:t>None</a:t>
            </a:r>
            <a:r>
              <a:rPr lang="en-US" altLang="zh-CN">
                <a:latin typeface="Arial"/>
              </a:rPr>
              <a:t>——</a:t>
            </a:r>
            <a:r>
              <a:rPr lang="zh-CN" altLang="en-US"/>
              <a:t>不允许做任何操作，即不允许访问此目录。是互斥性设置。 </a:t>
            </a:r>
          </a:p>
          <a:p>
            <a:pPr lvl="1"/>
            <a:r>
              <a:rPr lang="en-US" altLang="zh-CN"/>
              <a:t>All</a:t>
            </a:r>
            <a:r>
              <a:rPr lang="en-US" altLang="zh-CN">
                <a:latin typeface="Arial"/>
              </a:rPr>
              <a:t>——</a:t>
            </a:r>
            <a:r>
              <a:rPr lang="zh-CN" altLang="en-US"/>
              <a:t>默认设置。除了</a:t>
            </a:r>
            <a:r>
              <a:rPr lang="en-US" altLang="zh-CN"/>
              <a:t>MultiViews</a:t>
            </a:r>
            <a:r>
              <a:rPr lang="zh-CN" altLang="en-US"/>
              <a:t>的功能外，用户可做所有的操作。是互斥性设置。 </a:t>
            </a:r>
          </a:p>
          <a:p>
            <a:pPr lvl="1"/>
            <a:r>
              <a:rPr lang="zh-CN" altLang="en-US"/>
              <a:t>其他取值参见表</a:t>
            </a:r>
            <a:r>
              <a:rPr lang="en-US" altLang="zh-CN"/>
              <a:t>5-2</a:t>
            </a:r>
            <a:r>
              <a:rPr lang="zh-CN" altLang="en-US"/>
              <a:t>。</a:t>
            </a:r>
          </a:p>
        </p:txBody>
      </p:sp>
      <p:sp>
        <p:nvSpPr>
          <p:cNvPr id="197634" name="Rectangle 2"/>
          <p:cNvSpPr>
            <a:spLocks noGrp="1" noChangeArrowheads="1"/>
          </p:cNvSpPr>
          <p:nvPr>
            <p:ph type="title"/>
          </p:nvPr>
        </p:nvSpPr>
        <p:spPr/>
        <p:txBody>
          <a:bodyPr/>
          <a:lstStyle/>
          <a:p>
            <a:r>
              <a:rPr lang="zh-CN" altLang="en-US"/>
              <a:t>目录访问控制</a:t>
            </a:r>
            <a:r>
              <a:rPr lang="en-US" altLang="zh-CN"/>
              <a:t>(6)</a:t>
            </a:r>
          </a:p>
        </p:txBody>
      </p:sp>
    </p:spTree>
  </p:cSld>
  <p:clrMapOvr>
    <a:masterClrMapping/>
  </p:clrMapOvr>
  <p:transition spd="slow">
    <p:pull dir="rd"/>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p:cNvSpPr>
            <a:spLocks noGrp="1" noChangeArrowheads="1"/>
          </p:cNvSpPr>
          <p:nvPr>
            <p:ph idx="1"/>
          </p:nvPr>
        </p:nvSpPr>
        <p:spPr/>
        <p:txBody>
          <a:bodyPr/>
          <a:lstStyle/>
          <a:p>
            <a:pPr>
              <a:lnSpc>
                <a:spcPct val="80000"/>
              </a:lnSpc>
            </a:pPr>
            <a:r>
              <a:rPr lang="en-US" altLang="zh-CN" sz="2800"/>
              <a:t>AllowOverride  </a:t>
            </a:r>
          </a:p>
          <a:p>
            <a:pPr lvl="1">
              <a:lnSpc>
                <a:spcPct val="80000"/>
              </a:lnSpc>
            </a:pPr>
            <a:r>
              <a:rPr lang="zh-CN" altLang="en-US" sz="2400"/>
              <a:t>该指令设置在</a:t>
            </a:r>
            <a:r>
              <a:rPr lang="en-US" altLang="zh-CN" sz="2400"/>
              <a:t>.htaccess</a:t>
            </a:r>
            <a:r>
              <a:rPr lang="zh-CN" altLang="en-US" sz="2400"/>
              <a:t>文件中允许使用的指令类型。当服务器发现目录下有</a:t>
            </a:r>
            <a:r>
              <a:rPr lang="en-US" altLang="zh-CN" sz="2400"/>
              <a:t>.htaccess</a:t>
            </a:r>
            <a:r>
              <a:rPr lang="zh-CN" altLang="en-US" sz="2400"/>
              <a:t>文件的时候，需要确定文件中声明的哪些指令可以覆盖前面的配置指令。</a:t>
            </a:r>
            <a:r>
              <a:rPr lang="en-US" altLang="zh-CN" sz="2400"/>
              <a:t>.htaccess</a:t>
            </a:r>
            <a:r>
              <a:rPr lang="zh-CN" altLang="en-US" sz="2400"/>
              <a:t>文件的文件名由</a:t>
            </a:r>
            <a:r>
              <a:rPr lang="en-US" altLang="zh-CN" sz="2400"/>
              <a:t>AccessFileName</a:t>
            </a:r>
            <a:r>
              <a:rPr lang="zh-CN" altLang="en-US" sz="2400"/>
              <a:t>指令设置。</a:t>
            </a:r>
          </a:p>
          <a:p>
            <a:pPr lvl="1">
              <a:lnSpc>
                <a:spcPct val="80000"/>
              </a:lnSpc>
            </a:pPr>
            <a:r>
              <a:rPr lang="en-US" altLang="zh-CN" sz="2400"/>
              <a:t>AuthConfig </a:t>
            </a:r>
          </a:p>
          <a:p>
            <a:pPr lvl="1">
              <a:lnSpc>
                <a:spcPct val="80000"/>
              </a:lnSpc>
            </a:pPr>
            <a:r>
              <a:rPr lang="en-US" altLang="zh-CN" sz="2400"/>
              <a:t>FileInfo </a:t>
            </a:r>
          </a:p>
          <a:p>
            <a:pPr lvl="1">
              <a:lnSpc>
                <a:spcPct val="80000"/>
              </a:lnSpc>
            </a:pPr>
            <a:r>
              <a:rPr lang="en-US" altLang="zh-CN" sz="2400"/>
              <a:t>Indexes </a:t>
            </a:r>
          </a:p>
          <a:p>
            <a:pPr lvl="1">
              <a:lnSpc>
                <a:spcPct val="80000"/>
              </a:lnSpc>
            </a:pPr>
            <a:r>
              <a:rPr lang="en-US" altLang="zh-CN" sz="2400"/>
              <a:t>Limit </a:t>
            </a:r>
          </a:p>
          <a:p>
            <a:pPr lvl="1">
              <a:lnSpc>
                <a:spcPct val="80000"/>
              </a:lnSpc>
            </a:pPr>
            <a:r>
              <a:rPr lang="en-US" altLang="zh-CN" sz="2400"/>
              <a:t>Options[=</a:t>
            </a:r>
            <a:r>
              <a:rPr lang="en-US" altLang="zh-CN" sz="2400" i="1"/>
              <a:t>Option</a:t>
            </a:r>
            <a:r>
              <a:rPr lang="en-US" altLang="zh-CN" sz="2400"/>
              <a:t>,</a:t>
            </a:r>
            <a:r>
              <a:rPr lang="en-US" altLang="zh-CN" sz="2400">
                <a:latin typeface="Arial"/>
              </a:rPr>
              <a:t>…</a:t>
            </a:r>
            <a:r>
              <a:rPr lang="en-US" altLang="zh-CN" sz="2400"/>
              <a:t>] </a:t>
            </a:r>
          </a:p>
        </p:txBody>
      </p:sp>
      <p:sp>
        <p:nvSpPr>
          <p:cNvPr id="198658" name="Rectangle 2"/>
          <p:cNvSpPr>
            <a:spLocks noGrp="1" noChangeArrowheads="1"/>
          </p:cNvSpPr>
          <p:nvPr>
            <p:ph type="title"/>
          </p:nvPr>
        </p:nvSpPr>
        <p:spPr/>
        <p:txBody>
          <a:bodyPr/>
          <a:lstStyle/>
          <a:p>
            <a:r>
              <a:rPr lang="zh-CN" altLang="en-US"/>
              <a:t>目录访问控制</a:t>
            </a:r>
            <a:r>
              <a:rPr lang="en-US" altLang="zh-CN"/>
              <a:t>(7)</a:t>
            </a:r>
          </a:p>
        </p:txBody>
      </p:sp>
    </p:spTree>
  </p:cSld>
  <p:clrMapOvr>
    <a:masterClrMapping/>
  </p:clrMapOvr>
  <p:transition spd="slow">
    <p:pull dir="rd"/>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0.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5.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6.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5.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6.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7.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8.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9.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2550</TotalTime>
  <Words>6808</Words>
  <Application>Microsoft Office PowerPoint</Application>
  <PresentationFormat>全屏显示(4:3)</PresentationFormat>
  <Paragraphs>898</Paragraphs>
  <Slides>136</Slides>
  <Notes>26</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136</vt:i4>
      </vt:variant>
    </vt:vector>
  </HeadingPairs>
  <TitlesOfParts>
    <vt:vector size="144" baseType="lpstr">
      <vt:lpstr>Arial</vt:lpstr>
      <vt:lpstr>宋体</vt:lpstr>
      <vt:lpstr>Tahoma</vt:lpstr>
      <vt:lpstr>Wingdings</vt:lpstr>
      <vt:lpstr>黑体</vt:lpstr>
      <vt:lpstr>Times New Roman</vt:lpstr>
      <vt:lpstr>聚合</vt:lpstr>
      <vt:lpstr>Visio 2000 Drawing</vt:lpstr>
      <vt:lpstr>Web服务器的配置与应用</vt:lpstr>
      <vt:lpstr>本章内容</vt:lpstr>
      <vt:lpstr>Web服务基本概念</vt:lpstr>
      <vt:lpstr>万维网提供分布式服务 </vt:lpstr>
      <vt:lpstr>超媒体与超文本</vt:lpstr>
      <vt:lpstr>     万维网的工作方式 </vt:lpstr>
      <vt:lpstr>万维网必须解决的问题 </vt:lpstr>
      <vt:lpstr>万维网必须解决的问题 </vt:lpstr>
      <vt:lpstr>万维网必须解决的问题 </vt:lpstr>
      <vt:lpstr>万维网必须解决的问题 </vt:lpstr>
      <vt:lpstr>URL 的一般形式 </vt:lpstr>
      <vt:lpstr>URL 的一般形式（续） </vt:lpstr>
      <vt:lpstr>URL 的一般形式（续） </vt:lpstr>
      <vt:lpstr>使用 HTTP 的 URL</vt:lpstr>
      <vt:lpstr>使用 HTTP 的 URL</vt:lpstr>
      <vt:lpstr>使用 HTTP 的 URL</vt:lpstr>
      <vt:lpstr>使用 HTTP 的 URL</vt:lpstr>
      <vt:lpstr>使用 HTTP 的 URL</vt:lpstr>
      <vt:lpstr>万维网的工作过程 </vt:lpstr>
      <vt:lpstr>用户点击鼠标后所发生的事件 </vt:lpstr>
      <vt:lpstr>代理服务器 (proxy server) </vt:lpstr>
      <vt:lpstr>使用高速缓存可减少 访问因特网服务器的时延 </vt:lpstr>
      <vt:lpstr>使用高速缓存的情况</vt:lpstr>
      <vt:lpstr>使用高速缓存的情况</vt:lpstr>
      <vt:lpstr>使用高速缓存的情况</vt:lpstr>
      <vt:lpstr>使用高速缓存的情况</vt:lpstr>
      <vt:lpstr>使用高速缓存的情况</vt:lpstr>
      <vt:lpstr>状态码都是三位数字 </vt:lpstr>
      <vt:lpstr>Web服务器的配置与应用</vt:lpstr>
      <vt:lpstr>Apache服务器</vt:lpstr>
      <vt:lpstr>Apache项目与HTTPd</vt:lpstr>
      <vt:lpstr>Apache服务器的安全性(1)</vt:lpstr>
      <vt:lpstr>Apache服务器的安全性(2)</vt:lpstr>
      <vt:lpstr>Apache服务器的安全性(2)</vt:lpstr>
      <vt:lpstr>检查Apache服务器(1)</vt:lpstr>
      <vt:lpstr>检查Apache服务器(2)</vt:lpstr>
      <vt:lpstr>检查Apache服务器(3)</vt:lpstr>
      <vt:lpstr>安装Apache服务器</vt:lpstr>
      <vt:lpstr>Apache的版本与升级</vt:lpstr>
      <vt:lpstr>第5章 Web服务器的配置与应用</vt:lpstr>
      <vt:lpstr>Web服务器的配置与应用</vt:lpstr>
      <vt:lpstr>5.3 Apache图形配置工具</vt:lpstr>
      <vt:lpstr>服务器基本配置 </vt:lpstr>
      <vt:lpstr>服务器基本配置 </vt:lpstr>
      <vt:lpstr>服务器基本配置 </vt:lpstr>
      <vt:lpstr>服务器基本配置 </vt:lpstr>
      <vt:lpstr>默认设置与虚拟主机</vt:lpstr>
      <vt:lpstr>默认设置与虚拟主机</vt:lpstr>
      <vt:lpstr>创建虚拟主机(1) </vt:lpstr>
      <vt:lpstr>创建虚拟主机(2) </vt:lpstr>
      <vt:lpstr>创建虚拟主机(3)</vt:lpstr>
      <vt:lpstr>幻灯片 52</vt:lpstr>
      <vt:lpstr>幻灯片 53</vt:lpstr>
      <vt:lpstr>幻灯片 54</vt:lpstr>
      <vt:lpstr>幻灯片 55</vt:lpstr>
      <vt:lpstr>幻灯片 56</vt:lpstr>
      <vt:lpstr>幻灯片 57</vt:lpstr>
      <vt:lpstr>第5章 Web服务器的配置与应用</vt:lpstr>
      <vt:lpstr>Web服务器的配置与应用</vt:lpstr>
      <vt:lpstr>Apache的配置文件</vt:lpstr>
      <vt:lpstr>Apache的目录和文件</vt:lpstr>
      <vt:lpstr>httpd.conf的文件格式(1)</vt:lpstr>
      <vt:lpstr>httpd.conf的文件格式(2)</vt:lpstr>
      <vt:lpstr>httpd.conf的文件格式(3)</vt:lpstr>
      <vt:lpstr>httpd.conf的文件格式(3)</vt:lpstr>
      <vt:lpstr>httpd服务的启动(1) </vt:lpstr>
      <vt:lpstr>httpd服务的启动(2) </vt:lpstr>
      <vt:lpstr>httpd.conf文件解析</vt:lpstr>
      <vt:lpstr>Web服务的全局环境 </vt:lpstr>
      <vt:lpstr>Web服务的全局环境 </vt:lpstr>
      <vt:lpstr>Web服务的全局环境 </vt:lpstr>
      <vt:lpstr>Web服务的全局环境 </vt:lpstr>
      <vt:lpstr>Web服务的全局环境 </vt:lpstr>
      <vt:lpstr>Web服务的全局环境 </vt:lpstr>
      <vt:lpstr>Web服务的全局环境 </vt:lpstr>
      <vt:lpstr>Web服务的全局环境 </vt:lpstr>
      <vt:lpstr>幻灯片 77</vt:lpstr>
      <vt:lpstr>幻灯片 78</vt:lpstr>
      <vt:lpstr>幻灯片 79</vt:lpstr>
      <vt:lpstr>幻灯片 80</vt:lpstr>
      <vt:lpstr>幻灯片 81</vt:lpstr>
      <vt:lpstr>幻灯片 82</vt:lpstr>
      <vt:lpstr>幻灯片 83</vt:lpstr>
      <vt:lpstr>幻灯片 84</vt:lpstr>
      <vt:lpstr>主服务器配置</vt:lpstr>
      <vt:lpstr>主服务器配置</vt:lpstr>
      <vt:lpstr>主服务器配置</vt:lpstr>
      <vt:lpstr>主服务器配置</vt:lpstr>
      <vt:lpstr>主服务器配置</vt:lpstr>
      <vt:lpstr>虚拟目录(1) </vt:lpstr>
      <vt:lpstr>虚拟目录(2) </vt:lpstr>
      <vt:lpstr>虚拟目录(2) </vt:lpstr>
      <vt:lpstr>目录访问控制(1) </vt:lpstr>
      <vt:lpstr>目录访问控制(2) </vt:lpstr>
      <vt:lpstr>目录访问控制(3)</vt:lpstr>
      <vt:lpstr>目录访问控制(4)</vt:lpstr>
      <vt:lpstr>目录访问控制(5)</vt:lpstr>
      <vt:lpstr>目录访问控制(6)</vt:lpstr>
      <vt:lpstr>目录访问控制(7)</vt:lpstr>
      <vt:lpstr>目录访问控制(8)</vt:lpstr>
      <vt:lpstr>幻灯片 101</vt:lpstr>
      <vt:lpstr>幻灯片 102</vt:lpstr>
      <vt:lpstr>幻灯片 103</vt:lpstr>
      <vt:lpstr>目录访问控制(9)</vt:lpstr>
      <vt:lpstr>目录访问控制(10)</vt:lpstr>
      <vt:lpstr>幻灯片 106</vt:lpstr>
      <vt:lpstr>认证</vt:lpstr>
      <vt:lpstr>幻灯片 108</vt:lpstr>
      <vt:lpstr>认证用户文件</vt:lpstr>
      <vt:lpstr>幻灯片 110</vt:lpstr>
      <vt:lpstr>幻灯片 111</vt:lpstr>
      <vt:lpstr>Web用户验证(1) </vt:lpstr>
      <vt:lpstr>Web用户验证(2) </vt:lpstr>
      <vt:lpstr>验证单个用户</vt:lpstr>
      <vt:lpstr>幻灯片 115</vt:lpstr>
      <vt:lpstr>验证组</vt:lpstr>
      <vt:lpstr>幻灯片 117</vt:lpstr>
      <vt:lpstr>使用.htaccess文件验证</vt:lpstr>
      <vt:lpstr>幻灯片 119</vt:lpstr>
      <vt:lpstr>虚拟主机的配置 </vt:lpstr>
      <vt:lpstr>幻灯片 121</vt:lpstr>
      <vt:lpstr>基于IP地址的虚拟主机（1）</vt:lpstr>
      <vt:lpstr>幻灯片 123</vt:lpstr>
      <vt:lpstr>幻灯片 124</vt:lpstr>
      <vt:lpstr>基于IP地址的虚拟主机（2）</vt:lpstr>
      <vt:lpstr>幻灯片 126</vt:lpstr>
      <vt:lpstr>幻灯片 127</vt:lpstr>
      <vt:lpstr>基于域名的虚拟主机</vt:lpstr>
      <vt:lpstr>幻灯片 129</vt:lpstr>
      <vt:lpstr>个人Web站点</vt:lpstr>
      <vt:lpstr>幻灯片 131</vt:lpstr>
      <vt:lpstr>幻灯片 132</vt:lpstr>
      <vt:lpstr>幻灯片 133</vt:lpstr>
      <vt:lpstr>幻灯片 134</vt:lpstr>
      <vt:lpstr>小结</vt:lpstr>
      <vt:lpstr>习题</vt:lpstr>
    </vt:vector>
  </TitlesOfParts>
  <Company>HDU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Linux网络管理及应用</dc:title>
  <dc:creator>ZhouXu</dc:creator>
  <cp:lastModifiedBy>lewis liu</cp:lastModifiedBy>
  <cp:revision>595</cp:revision>
  <dcterms:created xsi:type="dcterms:W3CDTF">2008-06-27T05:37:09Z</dcterms:created>
  <dcterms:modified xsi:type="dcterms:W3CDTF">2016-05-16T01:09:18Z</dcterms:modified>
</cp:coreProperties>
</file>