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1623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将两个日志文件“</a:t>
            </a:r>
            <a:r>
              <a:rPr lang="en-US" altLang="zh-CN" dirty="0" err="1" smtClean="0"/>
              <a:t>dmesg</a:t>
            </a:r>
            <a:r>
              <a:rPr lang="zh-CN" altLang="en-US" dirty="0" smtClean="0"/>
              <a:t>”与“</a:t>
            </a:r>
            <a:r>
              <a:rPr lang="en-US" altLang="zh-CN" dirty="0" smtClean="0"/>
              <a:t>syslog.1</a:t>
            </a:r>
            <a:r>
              <a:rPr lang="zh-CN" altLang="en-US" dirty="0" smtClean="0"/>
              <a:t>”的内容进行合并修改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生成一个新的文件</a:t>
            </a:r>
            <a:r>
              <a:rPr lang="en-US" altLang="zh-CN" dirty="0" smtClean="0"/>
              <a:t>result.log</a:t>
            </a:r>
            <a:r>
              <a:rPr lang="zh-CN" altLang="en-US" dirty="0" smtClean="0"/>
              <a:t> 。要求如下：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dmesg</a:t>
            </a:r>
            <a:r>
              <a:rPr lang="zh-CN" altLang="en-US" dirty="0" smtClean="0"/>
              <a:t>内的内容全部拼接到</a:t>
            </a:r>
            <a:r>
              <a:rPr lang="en-US" altLang="zh-CN" dirty="0" smtClean="0"/>
              <a:t>syslog.1</a:t>
            </a:r>
            <a:r>
              <a:rPr lang="zh-CN" altLang="en-US" dirty="0" smtClean="0"/>
              <a:t>后面；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syslog.1</a:t>
            </a:r>
            <a:r>
              <a:rPr lang="zh-CN" altLang="en-US" dirty="0" smtClean="0"/>
              <a:t>中所有包含“</a:t>
            </a:r>
            <a:r>
              <a:rPr lang="en-US" altLang="zh-CN" dirty="0" smtClean="0"/>
              <a:t>last message repeated </a:t>
            </a:r>
            <a:r>
              <a:rPr lang="en-US" altLang="zh-CN" dirty="0" smtClean="0"/>
              <a:t>n</a:t>
            </a:r>
            <a:r>
              <a:rPr lang="en-US" altLang="zh-CN" dirty="0" smtClean="0"/>
              <a:t> times</a:t>
            </a:r>
            <a:r>
              <a:rPr lang="zh-CN" altLang="en-US" dirty="0" smtClean="0"/>
              <a:t>”内容的记录行删掉；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dmesg</a:t>
            </a:r>
            <a:r>
              <a:rPr lang="zh-CN" altLang="en-US" dirty="0" smtClean="0"/>
              <a:t>中时间戳为全零的记录行（提示：含有</a:t>
            </a:r>
            <a:r>
              <a:rPr lang="en-US" altLang="zh-CN" dirty="0" smtClean="0"/>
              <a:t>[0.000000]</a:t>
            </a:r>
            <a:r>
              <a:rPr lang="zh-CN" altLang="en-US" dirty="0" smtClean="0"/>
              <a:t>字样）插入到</a:t>
            </a:r>
            <a:r>
              <a:rPr lang="en-US" altLang="zh-CN" dirty="0" smtClean="0"/>
              <a:t>syslog.1</a:t>
            </a:r>
            <a:r>
              <a:rPr lang="zh-CN" altLang="en-US" dirty="0" smtClean="0"/>
              <a:t>的全零记录行之后；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syslog.1</a:t>
            </a:r>
            <a:r>
              <a:rPr lang="zh-CN" altLang="en-US" dirty="0" smtClean="0"/>
              <a:t>中全零记录行前面的文字让</a:t>
            </a:r>
            <a:r>
              <a:rPr lang="en-US" altLang="zh-CN" dirty="0" smtClean="0"/>
              <a:t>[0.000000]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dmesg</a:t>
            </a:r>
            <a:r>
              <a:rPr lang="zh-CN" altLang="en-US" dirty="0" smtClean="0"/>
              <a:t>里一样出现在每行的最开头；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将合并后的文件中时间戳全零的行内的</a:t>
            </a:r>
            <a:r>
              <a:rPr lang="en-US" altLang="zh-CN" dirty="0" smtClean="0"/>
              <a:t>ACPI</a:t>
            </a:r>
            <a:r>
              <a:rPr lang="zh-CN" altLang="en-US" dirty="0" smtClean="0"/>
              <a:t>全部替换成小写；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27-42</a:t>
            </a:r>
            <a:r>
              <a:rPr lang="zh-CN" altLang="en-US" dirty="0" smtClean="0"/>
              <a:t>行内所有的地址（</a:t>
            </a:r>
            <a:r>
              <a:rPr lang="zh-CN" altLang="en-US" dirty="0" smtClean="0"/>
              <a:t>形如</a:t>
            </a:r>
            <a:r>
              <a:rPr lang="en-US" altLang="zh-CN" dirty="0" smtClean="0"/>
              <a:t>[0xffffffff]</a:t>
            </a:r>
            <a:r>
              <a:rPr lang="zh-CN" altLang="en-US" dirty="0" smtClean="0"/>
              <a:t>）内的字母替换成大写；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在文件的第一行前面插入“</a:t>
            </a:r>
            <a:r>
              <a:rPr lang="en-US" altLang="zh-CN" dirty="0" smtClean="0"/>
              <a:t>=== 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  ===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在文件最末尾写上你的姓名 “</a:t>
            </a:r>
            <a:r>
              <a:rPr lang="en-US" altLang="zh-CN" dirty="0" smtClean="0"/>
              <a:t>=== XXX ===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结果保存</a:t>
            </a:r>
            <a:r>
              <a:rPr lang="zh-CN" altLang="en-US" dirty="0" smtClean="0"/>
              <a:t>为名为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的文件后提交</a:t>
            </a:r>
            <a:endParaRPr lang="en-US" altLang="zh-CN" dirty="0" smtClean="0"/>
          </a:p>
          <a:p>
            <a:pPr marL="850392" lvl="1" indent="-457200">
              <a:buFont typeface="+mj-lt"/>
              <a:buAutoNum type="arabicPeriod"/>
            </a:pPr>
            <a:r>
              <a:rPr lang="zh-CN" altLang="en-US" dirty="0" smtClean="0"/>
              <a:t>以上每项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分，第一个完成的同学</a:t>
            </a:r>
            <a:r>
              <a:rPr lang="en-US" altLang="zh-CN" dirty="0" smtClean="0"/>
              <a:t>+10</a:t>
            </a:r>
            <a:r>
              <a:rPr lang="zh-CN" altLang="en-US" dirty="0" smtClean="0"/>
              <a:t>分，第二个</a:t>
            </a:r>
            <a:r>
              <a:rPr lang="en-US" altLang="zh-CN" dirty="0" smtClean="0"/>
              <a:t>+9</a:t>
            </a:r>
            <a:r>
              <a:rPr lang="zh-CN" altLang="en-US" dirty="0" smtClean="0"/>
              <a:t>，以此类推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操作说明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220</Words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聚合</vt:lpstr>
      <vt:lpstr>VIM课堂练习</vt:lpstr>
      <vt:lpstr>操作说明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VIM课堂练习</dc:title>
  <dc:creator>lewis</dc:creator>
  <cp:lastModifiedBy>lewis liu</cp:lastModifiedBy>
  <cp:revision>4</cp:revision>
  <dcterms:created xsi:type="dcterms:W3CDTF">2014-05-14T08:01:53Z</dcterms:created>
  <dcterms:modified xsi:type="dcterms:W3CDTF">2014-05-14T08:35:42Z</dcterms:modified>
</cp:coreProperties>
</file>