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65" r:id="rId6"/>
    <p:sldId id="260" r:id="rId7"/>
    <p:sldId id="264" r:id="rId8"/>
    <p:sldId id="258" r:id="rId9"/>
    <p:sldId id="261" r:id="rId10"/>
    <p:sldId id="259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sz="3600" dirty="0" smtClean="0"/>
              <a:t>贵阳职业技术学院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加拿大荷兰学院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合作办学项目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中方教师赴加培训工作报告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990656" cy="14735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信息科学系 </a:t>
            </a:r>
            <a:endParaRPr lang="en-US" altLang="zh-CN" dirty="0" smtClean="0"/>
          </a:p>
          <a:p>
            <a:r>
              <a:rPr lang="zh-CN" altLang="en-US" dirty="0" smtClean="0"/>
              <a:t>谢红 </a:t>
            </a:r>
            <a:endParaRPr lang="en-US" altLang="zh-CN" dirty="0" smtClean="0"/>
          </a:p>
          <a:p>
            <a:r>
              <a:rPr lang="zh-CN" altLang="en-US" dirty="0" smtClean="0"/>
              <a:t>刘海波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合作办学模式探讨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 smtClean="0"/>
              <a:t>实施建议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赴加学习情况简介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概况</a:t>
            </a:r>
            <a:endParaRPr lang="en-US" altLang="zh-CN" dirty="0" smtClean="0"/>
          </a:p>
          <a:p>
            <a:r>
              <a:rPr lang="zh-CN" altLang="en-US" dirty="0" smtClean="0"/>
              <a:t>学习内容</a:t>
            </a:r>
            <a:endParaRPr lang="en-US" altLang="zh-CN" dirty="0" smtClean="0"/>
          </a:p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旁听课程和参与实践环节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Joanne MacDonald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参加培训课程</a:t>
            </a:r>
            <a:r>
              <a:rPr lang="en-US" altLang="zh-CN" dirty="0" smtClean="0"/>
              <a:t>(Workshop)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8"/>
            <a:ext cx="397192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了解当地风土人情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更好地与本地教师融洽相处</a:t>
            </a:r>
            <a:endParaRPr lang="en-US" altLang="zh-CN" dirty="0" smtClean="0"/>
          </a:p>
          <a:p>
            <a:r>
              <a:rPr lang="zh-CN" altLang="en-US" dirty="0" smtClean="0"/>
              <a:t>提升</a:t>
            </a:r>
            <a:r>
              <a:rPr lang="zh-CN" altLang="en-US" dirty="0" smtClean="0"/>
              <a:t>英语口语能力，更从容自信地在日常工作中使用英语交流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英语培训</a:t>
            </a:r>
            <a:endParaRPr lang="zh-CN" altLang="en-US" dirty="0"/>
          </a:p>
        </p:txBody>
      </p:sp>
      <p:pic>
        <p:nvPicPr>
          <p:cNvPr id="6" name="图片 5" descr="mmexport14484941048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1000108"/>
            <a:ext cx="3750477" cy="5000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</a:t>
            </a:r>
            <a:r>
              <a:rPr lang="en-US" dirty="0" smtClean="0"/>
              <a:t>McMillan</a:t>
            </a:r>
            <a:r>
              <a:rPr lang="zh-CN" altLang="en-US" dirty="0" smtClean="0"/>
              <a:t>校长汇报总结本次培训的学习体会，获得校长颁发的培训证书。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颁发证书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中加职业教育差异浅析——以计算机网络技术为例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359363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“明松暗紧”</a:t>
            </a:r>
            <a:endParaRPr lang="en-US" altLang="zh-CN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zh-CN" sz="2000" dirty="0" smtClean="0"/>
              <a:t>分析式</a:t>
            </a:r>
            <a:r>
              <a:rPr lang="en-US" altLang="zh-CN" sz="2000" dirty="0" smtClean="0"/>
              <a:t>(Analytical)</a:t>
            </a:r>
            <a:r>
              <a:rPr lang="zh-CN" altLang="zh-CN" sz="2000" dirty="0" smtClean="0"/>
              <a:t>教学</a:t>
            </a:r>
            <a:r>
              <a:rPr lang="en-US" altLang="zh-CN" sz="2000" dirty="0" err="1" smtClean="0"/>
              <a:t>v.s</a:t>
            </a:r>
            <a:r>
              <a:rPr lang="en-US" altLang="zh-CN" sz="2000" dirty="0" smtClean="0"/>
              <a:t>.</a:t>
            </a:r>
            <a:r>
              <a:rPr lang="zh-CN" altLang="zh-CN" sz="2000" dirty="0" smtClean="0"/>
              <a:t>综合式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Synthetical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教学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zh-CN" sz="2000" dirty="0" smtClean="0"/>
              <a:t>以实践为导向的教学</a:t>
            </a:r>
            <a:endParaRPr lang="en-US" altLang="zh-CN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 校企合作</a:t>
            </a:r>
            <a:endParaRPr lang="en-US" altLang="zh-CN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zh-CN" sz="2000" dirty="0" smtClean="0"/>
              <a:t>职业素养的培养</a:t>
            </a:r>
            <a:endParaRPr lang="en-US" altLang="zh-CN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 </a:t>
            </a:r>
            <a:r>
              <a:rPr lang="zh-CN" altLang="zh-CN" sz="2000" dirty="0" smtClean="0"/>
              <a:t>教育理念与原则——以竞争力为导向的教育方法</a:t>
            </a:r>
            <a:endParaRPr lang="en-US" altLang="zh-CN" sz="2000" dirty="0" smtClean="0"/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000" dirty="0" smtClean="0"/>
              <a:t> 教育理念与原则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CNT Program</a:t>
            </a:r>
            <a:r>
              <a:rPr lang="zh-CN" altLang="en-US" sz="2000" dirty="0" smtClean="0"/>
              <a:t>中的体现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1377</TotalTime>
  <Words>160</Words>
  <Application>Microsoft Office PowerPoint</Application>
  <PresentationFormat>全屏显示(4:3)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聚合</vt:lpstr>
      <vt:lpstr>贵阳职业技术学院 加拿大荷兰学院 合作办学项目 中方教师赴加培训工作报告</vt:lpstr>
      <vt:lpstr>赴加学习情况简介</vt:lpstr>
      <vt:lpstr>概况</vt:lpstr>
      <vt:lpstr>旁听课程和参与实践环节</vt:lpstr>
      <vt:lpstr>参加培训课程(Workshop) </vt:lpstr>
      <vt:lpstr>英语培训</vt:lpstr>
      <vt:lpstr>颁发证书</vt:lpstr>
      <vt:lpstr>中加职业教育差异浅析——以计算机网络技术为例</vt:lpstr>
      <vt:lpstr>幻灯片 9</vt:lpstr>
      <vt:lpstr>合作办学模式探讨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贵阳职业技术学院 加拿大荷兰学院 合作办学项目 中方教师赴加培训工作报告</dc:title>
  <dc:creator>lewis liu</dc:creator>
  <cp:lastModifiedBy>lewis liu</cp:lastModifiedBy>
  <cp:revision>5</cp:revision>
  <dcterms:created xsi:type="dcterms:W3CDTF">2015-12-10T09:40:45Z</dcterms:created>
  <dcterms:modified xsi:type="dcterms:W3CDTF">2015-12-12T02:25:58Z</dcterms:modified>
</cp:coreProperties>
</file>