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4DD5512-0552-47FE-977F-CD27631A928B}" type="datetimeFigureOut">
              <a:rPr lang="zh-CN" altLang="en-US"/>
              <a:pPr>
                <a:defRPr/>
              </a:pPr>
              <a:t>2016-11-10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A45B3BD-49F3-4F05-B369-4CBE0BADC9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5214A-C12B-45B0-A7B8-D0BE5662729A}" type="datetimeFigureOut">
              <a:rPr lang="zh-CN" altLang="en-US"/>
              <a:pPr>
                <a:defRPr/>
              </a:pPr>
              <a:t>2016-11-10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22DE8-770D-41AD-90F1-3611DC82F4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4900B-D452-4F7C-BAFD-3CE463913A7F}" type="datetimeFigureOut">
              <a:rPr lang="zh-CN" altLang="en-US"/>
              <a:pPr>
                <a:defRPr/>
              </a:pPr>
              <a:t>2016-11-10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4D62A-EE30-4CDF-91CC-017384D80D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B27A5-A6B8-49B5-B0E8-75D3CE63B7F7}" type="datetimeFigureOut">
              <a:rPr lang="zh-CN" altLang="en-US"/>
              <a:pPr>
                <a:defRPr/>
              </a:pPr>
              <a:t>2016-11-10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84EC4-41F7-4530-A41A-457634D965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108DDFD-F7FA-4A37-95CC-7F564A7DD0B8}" type="datetimeFigureOut">
              <a:rPr lang="zh-CN" altLang="en-US"/>
              <a:pPr>
                <a:defRPr/>
              </a:pPr>
              <a:t>2016-11-10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F057FD-57FE-4507-A3EB-8BB668C3C3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7F3DEF0-5E00-41F5-9F69-4EC6F5567374}" type="datetimeFigureOut">
              <a:rPr lang="zh-CN" altLang="en-US"/>
              <a:pPr>
                <a:defRPr/>
              </a:pPr>
              <a:t>2016-11-10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150A0F5-1A05-421C-AC9A-8226149167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4138F53-F5BF-4E80-91F6-59AFEA3E7E6F}" type="datetimeFigureOut">
              <a:rPr lang="zh-CN" altLang="en-US"/>
              <a:pPr>
                <a:defRPr/>
              </a:pPr>
              <a:t>2016-11-10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5821AFF-D200-4A07-ACB9-EB8696798F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70ABFA-C516-4395-B782-1497353636BA}" type="datetimeFigureOut">
              <a:rPr lang="zh-CN" altLang="en-US"/>
              <a:pPr>
                <a:defRPr/>
              </a:pPr>
              <a:t>2016-11-10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338F00-5B7F-4378-8312-A3F840766A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E4809-7FDF-4255-8AE9-3EEF135929AC}" type="datetimeFigureOut">
              <a:rPr lang="zh-CN" altLang="en-US"/>
              <a:pPr>
                <a:defRPr/>
              </a:pPr>
              <a:t>2016-11-10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2B20C-B6C3-4B1C-B425-13C2BA60B8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878FA25-206C-49E3-BF4F-5751C756478F}" type="datetimeFigureOut">
              <a:rPr lang="zh-CN" altLang="en-US"/>
              <a:pPr>
                <a:defRPr/>
              </a:pPr>
              <a:t>2016-11-10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D2186E5-5D5F-43FA-BA07-3A5D75F9FB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A235DD1-5980-47B1-9A07-3E66173BD621}" type="datetimeFigureOut">
              <a:rPr lang="zh-CN" altLang="en-US"/>
              <a:pPr>
                <a:defRPr/>
              </a:pPr>
              <a:t>2016-11-10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761328B-A8C5-44DB-B2D4-A081C878A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4F3315E-9FC1-43C4-8027-1AC5221EE95D}" type="datetimeFigureOut">
              <a:rPr lang="zh-CN" altLang="en-US"/>
              <a:pPr>
                <a:defRPr/>
              </a:pPr>
              <a:t>2016-11-10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BDE50A8-214E-493A-B0A3-7F9EFE8B44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4" r:id="rId4"/>
    <p:sldLayoutId id="2147483675" r:id="rId5"/>
    <p:sldLayoutId id="2147483676" r:id="rId6"/>
    <p:sldLayoutId id="2147483670" r:id="rId7"/>
    <p:sldLayoutId id="2147483677" r:id="rId8"/>
    <p:sldLayoutId id="2147483678" r:id="rId9"/>
    <p:sldLayoutId id="2147483669" r:id="rId10"/>
    <p:sldLayoutId id="214748366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注册表</a:t>
            </a:r>
            <a:endParaRPr lang="zh-CN" altLang="en-US" dirty="0"/>
          </a:p>
        </p:txBody>
      </p:sp>
      <p:sp>
        <p:nvSpPr>
          <p:cNvPr id="13314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625" y="1214438"/>
            <a:ext cx="8229600" cy="4857750"/>
          </a:xfrm>
        </p:spPr>
        <p:txBody>
          <a:bodyPr>
            <a:normAutofit fontScale="70000" lnSpcReduction="20000"/>
          </a:bodyPr>
          <a:lstStyle/>
          <a:p>
            <a:pPr marL="365760" indent="-256032" fontAlgn="auto">
              <a:lnSpc>
                <a:spcPct val="1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什么是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注册表？</a:t>
            </a:r>
            <a:endParaRPr lang="en-US" altLang="zh-CN" dirty="0" smtClean="0"/>
          </a:p>
          <a:p>
            <a:pPr marL="365760" indent="-256032" fontAlgn="auto">
              <a:lnSpc>
                <a:spcPct val="1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打开</a:t>
            </a:r>
            <a:r>
              <a:rPr lang="en-US" altLang="zh-CN" dirty="0" smtClean="0"/>
              <a:t>regedit.exe</a:t>
            </a:r>
            <a:r>
              <a:rPr lang="zh-CN" altLang="en-US" dirty="0" smtClean="0"/>
              <a:t>程序，观察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注册表的结构，请描述一下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注册表的结构</a:t>
            </a:r>
            <a:endParaRPr lang="en-US" altLang="zh-CN" dirty="0" smtClean="0"/>
          </a:p>
          <a:p>
            <a:pPr marL="365760" indent="-256032" fontAlgn="auto">
              <a:lnSpc>
                <a:spcPct val="1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注册表中由哪些要素构成？请识别出你认为比较重要的组成部分，并简单解释这些组成部分的作用</a:t>
            </a:r>
            <a:endParaRPr lang="en-US" altLang="zh-CN" dirty="0" smtClean="0"/>
          </a:p>
          <a:p>
            <a:pPr marL="365760" indent="-256032" fontAlgn="auto">
              <a:lnSpc>
                <a:spcPct val="1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注册表中的数据都有哪些类型？</a:t>
            </a:r>
            <a:endParaRPr lang="en-US" altLang="zh-CN" dirty="0" smtClean="0"/>
          </a:p>
          <a:p>
            <a:pPr marL="365760" indent="-256032" fontAlgn="auto">
              <a:lnSpc>
                <a:spcPct val="1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注册表中的数据有什么用？请举一个简单的例子说明注册表中数据的用途，或者修改注册表可以获得的效果。（提示：可以从网上寻找示例，但要描述清楚操作步骤和结果）</a:t>
            </a:r>
            <a:endParaRPr lang="en-US" altLang="zh-CN" dirty="0" smtClean="0"/>
          </a:p>
          <a:p>
            <a:pPr marL="365760" indent="-256032" fontAlgn="auto">
              <a:lnSpc>
                <a:spcPct val="1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你认为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注册表重要吗？普通用户是否应该修改注册表的内容？为什么？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通过互联网检索思考并回答下列问题</a:t>
            </a:r>
            <a:endParaRPr lang="zh-CN" altLang="en-US" dirty="0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4362450" y="3270250"/>
          <a:ext cx="419100" cy="317500"/>
        </p:xfrm>
        <a:graphic>
          <a:graphicData uri="http://schemas.openxmlformats.org/presentationml/2006/ole">
            <p:oleObj spid="_x0000_s14340" name="公式" r:id="rId3" imgW="41904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</TotalTime>
  <Words>188</Words>
  <PresentationFormat>全屏显示(4:3)</PresentationFormat>
  <Paragraphs>6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演示文稿设计模板</vt:lpstr>
      </vt:variant>
      <vt:variant>
        <vt:i4>8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9" baseType="lpstr">
      <vt:lpstr>Lucida Sans Unicode</vt:lpstr>
      <vt:lpstr>黑体</vt:lpstr>
      <vt:lpstr>Arial</vt:lpstr>
      <vt:lpstr>Wingdings 3</vt:lpstr>
      <vt:lpstr>Verdana</vt:lpstr>
      <vt:lpstr>Wingdings 2</vt:lpstr>
      <vt:lpstr>Calibri</vt:lpstr>
      <vt:lpstr>宋体</vt:lpstr>
      <vt:lpstr>聚合</vt:lpstr>
      <vt:lpstr>聚合</vt:lpstr>
      <vt:lpstr>聚合</vt:lpstr>
      <vt:lpstr>聚合</vt:lpstr>
      <vt:lpstr>聚合</vt:lpstr>
      <vt:lpstr>聚合</vt:lpstr>
      <vt:lpstr>聚合</vt:lpstr>
      <vt:lpstr>聚合</vt:lpstr>
      <vt:lpstr>Microsoft 公式 3.0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Windows注册表</dc:title>
  <dc:creator>lewis</dc:creator>
  <cp:lastModifiedBy>Lenovo User</cp:lastModifiedBy>
  <cp:revision>2</cp:revision>
  <dcterms:created xsi:type="dcterms:W3CDTF">2016-11-07T02:01:13Z</dcterms:created>
  <dcterms:modified xsi:type="dcterms:W3CDTF">2016-11-10T03:39:36Z</dcterms:modified>
</cp:coreProperties>
</file>