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6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2016/12/21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A+Software</a:t>
            </a:r>
            <a:r>
              <a:rPr lang="zh-CN" altLang="en-US" dirty="0" smtClean="0"/>
              <a:t>软件基础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历次实验和作业清单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学生最终成绩采取百分制</a:t>
            </a:r>
            <a:endParaRPr lang="en-US" altLang="zh-CN" dirty="0" smtClean="0"/>
          </a:p>
          <a:p>
            <a:r>
              <a:rPr lang="zh-CN" altLang="en-US" dirty="0" smtClean="0"/>
              <a:t>考核方式及比例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考勤 </a:t>
            </a:r>
            <a:r>
              <a:rPr lang="en-US" altLang="zh-CN" dirty="0" smtClean="0"/>
              <a:t>10%</a:t>
            </a:r>
          </a:p>
          <a:p>
            <a:pPr lvl="1"/>
            <a:r>
              <a:rPr lang="zh-CN" altLang="en-US" dirty="0" smtClean="0"/>
              <a:t>平时</a:t>
            </a:r>
            <a:r>
              <a:rPr lang="zh-CN" altLang="en-US" dirty="0" smtClean="0"/>
              <a:t>作业 （取</a:t>
            </a:r>
            <a:r>
              <a:rPr lang="en-US" altLang="zh-CN" dirty="0" smtClean="0"/>
              <a:t>4~5</a:t>
            </a:r>
            <a:r>
              <a:rPr lang="zh-CN" altLang="en-US" dirty="0" smtClean="0"/>
              <a:t>次作业）</a:t>
            </a:r>
            <a:r>
              <a:rPr lang="en-US" altLang="zh-CN" dirty="0" smtClean="0"/>
              <a:t>20%</a:t>
            </a:r>
          </a:p>
          <a:p>
            <a:pPr lvl="1"/>
            <a:r>
              <a:rPr lang="zh-CN" altLang="en-US" dirty="0" smtClean="0"/>
              <a:t>实验 </a:t>
            </a:r>
            <a:r>
              <a:rPr lang="en-US" altLang="zh-CN" dirty="0" smtClean="0"/>
              <a:t>30%</a:t>
            </a:r>
          </a:p>
          <a:p>
            <a:pPr lvl="1"/>
            <a:r>
              <a:rPr lang="zh-CN" altLang="en-US" dirty="0" smtClean="0"/>
              <a:t>期末</a:t>
            </a:r>
            <a:r>
              <a:rPr lang="zh-CN" altLang="en-US" dirty="0" smtClean="0"/>
              <a:t>考试 </a:t>
            </a:r>
            <a:r>
              <a:rPr lang="en-US" altLang="zh-CN" dirty="0" smtClean="0"/>
              <a:t>40%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考核标准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/>
            <a:r>
              <a:rPr lang="zh-CN" altLang="en-US" dirty="0" smtClean="0"/>
              <a:t>平时作业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 smtClean="0"/>
              <a:t>系统属性设置及用户权限验证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注册表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 smtClean="0"/>
              <a:t>RAID</a:t>
            </a:r>
            <a:r>
              <a:rPr lang="zh-CN" altLang="en-US" dirty="0" smtClean="0"/>
              <a:t>磁盘阵列</a:t>
            </a:r>
            <a:endParaRPr lang="en-US" altLang="zh-CN" dirty="0" smtClean="0"/>
          </a:p>
          <a:p>
            <a:pPr marL="624078" indent="-514350"/>
            <a:r>
              <a:rPr lang="zh-CN" altLang="en-US" dirty="0" smtClean="0"/>
              <a:t>实验</a:t>
            </a:r>
            <a:r>
              <a:rPr lang="zh-CN" altLang="en-US" dirty="0" smtClean="0"/>
              <a:t>报告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 smtClean="0"/>
              <a:t>SAN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NAS</a:t>
            </a:r>
            <a:r>
              <a:rPr lang="zh-CN" altLang="en-US" dirty="0" smtClean="0"/>
              <a:t>存储方案调研报告</a:t>
            </a:r>
            <a:endParaRPr lang="en-US" altLang="zh-CN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系统盘隔离实验报告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平时</a:t>
            </a:r>
            <a:r>
              <a:rPr lang="zh-CN" altLang="en-US" dirty="0" smtClean="0"/>
              <a:t>作业及实验报告清单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</TotalTime>
  <Words>74</Words>
  <PresentationFormat>全屏显示(4:3)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聚合</vt:lpstr>
      <vt:lpstr>A+Software软件基础</vt:lpstr>
      <vt:lpstr>考核标准</vt:lpstr>
      <vt:lpstr>平时作业及实验报告清单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A+Software软件基础</dc:title>
  <dc:creator>lewis</dc:creator>
  <cp:lastModifiedBy>lewis</cp:lastModifiedBy>
  <cp:revision>4</cp:revision>
  <dcterms:created xsi:type="dcterms:W3CDTF">2016-12-21T14:53:31Z</dcterms:created>
  <dcterms:modified xsi:type="dcterms:W3CDTF">2016-12-21T15:25:37Z</dcterms:modified>
</cp:coreProperties>
</file>