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300" r:id="rId2"/>
    <p:sldId id="298" r:id="rId3"/>
    <p:sldId id="301" r:id="rId4"/>
    <p:sldId id="258" r:id="rId5"/>
    <p:sldId id="259" r:id="rId6"/>
    <p:sldId id="260" r:id="rId7"/>
    <p:sldId id="261" r:id="rId8"/>
    <p:sldId id="262" r:id="rId9"/>
    <p:sldId id="30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303" r:id="rId41"/>
    <p:sldId id="293" r:id="rId42"/>
    <p:sldId id="294" r:id="rId43"/>
    <p:sldId id="295" r:id="rId44"/>
    <p:sldId id="296" r:id="rId45"/>
    <p:sldId id="297"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DA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A05C4-738A-45F5-ACA2-B4721A5756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11F3064-2FF5-45CD-BA0B-49E560C6DEC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介绍</a:t>
          </a:r>
          <a:endParaRPr lang="zh-CN" altLang="en-US" dirty="0">
            <a:solidFill>
              <a:schemeClr val="bg1"/>
            </a:solidFill>
            <a:latin typeface="微软雅黑" pitchFamily="34" charset="-122"/>
            <a:ea typeface="微软雅黑" pitchFamily="34" charset="-122"/>
          </a:endParaRPr>
        </a:p>
      </dgm:t>
    </dgm:pt>
    <dgm:pt modelId="{98261F80-13BE-4B97-A2F3-58AC5332AA39}" type="parTrans" cxnId="{2D0264D7-4796-491B-9E2E-1AA2CDA7C207}">
      <dgm:prSet/>
      <dgm:spPr/>
      <dgm:t>
        <a:bodyPr/>
        <a:lstStyle/>
        <a:p>
          <a:endParaRPr lang="zh-CN" altLang="en-US"/>
        </a:p>
      </dgm:t>
    </dgm:pt>
    <dgm:pt modelId="{04CD0DAB-749E-4222-99F4-1579087BE886}" type="sibTrans" cxnId="{2D0264D7-4796-491B-9E2E-1AA2CDA7C207}">
      <dgm:prSet/>
      <dgm:spPr/>
      <dgm:t>
        <a:bodyPr/>
        <a:lstStyle/>
        <a:p>
          <a:endParaRPr lang="zh-CN" altLang="en-US"/>
        </a:p>
      </dgm:t>
    </dgm:pt>
    <dgm:pt modelId="{03832E0C-5260-405C-B598-F0DE0BFB678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模块</a:t>
          </a:r>
          <a:endParaRPr lang="zh-CN" altLang="en-US" dirty="0">
            <a:solidFill>
              <a:schemeClr val="bg1"/>
            </a:solidFill>
            <a:latin typeface="微软雅黑" pitchFamily="34" charset="-122"/>
            <a:ea typeface="微软雅黑" pitchFamily="34" charset="-122"/>
          </a:endParaRPr>
        </a:p>
      </dgm:t>
    </dgm:pt>
    <dgm:pt modelId="{9D34EF9E-6438-46E7-A57F-7B04ABB67D21}" type="parTrans" cxnId="{715A4161-7E06-4021-8A41-8D9AE6E62326}">
      <dgm:prSet/>
      <dgm:spPr/>
      <dgm:t>
        <a:bodyPr/>
        <a:lstStyle/>
        <a:p>
          <a:endParaRPr lang="zh-CN" altLang="en-US"/>
        </a:p>
      </dgm:t>
    </dgm:pt>
    <dgm:pt modelId="{6780017D-2EFC-46F3-97F0-8ADFD78C4010}" type="sibTrans" cxnId="{715A4161-7E06-4021-8A41-8D9AE6E62326}">
      <dgm:prSet/>
      <dgm:spPr/>
      <dgm:t>
        <a:bodyPr/>
        <a:lstStyle/>
        <a:p>
          <a:endParaRPr lang="zh-CN" altLang="en-US"/>
        </a:p>
      </dgm:t>
    </dgm:pt>
    <dgm:pt modelId="{52317005-8A87-4136-8E68-BBCF7073DAA5}">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运维</a:t>
          </a:r>
          <a:endParaRPr lang="zh-CN" altLang="en-US" dirty="0">
            <a:solidFill>
              <a:schemeClr val="bg1"/>
            </a:solidFill>
            <a:latin typeface="微软雅黑" pitchFamily="34" charset="-122"/>
            <a:ea typeface="微软雅黑" pitchFamily="34" charset="-122"/>
          </a:endParaRPr>
        </a:p>
      </dgm:t>
    </dgm:pt>
    <dgm:pt modelId="{45FEF6AE-4DE8-4803-846C-360E8E267500}" type="parTrans" cxnId="{2B0A1C87-1D3D-4121-87F5-BD9B88761C1E}">
      <dgm:prSet/>
      <dgm:spPr/>
      <dgm:t>
        <a:bodyPr/>
        <a:lstStyle/>
        <a:p>
          <a:endParaRPr lang="zh-CN" altLang="en-US"/>
        </a:p>
      </dgm:t>
    </dgm:pt>
    <dgm:pt modelId="{4C597F43-6F7B-4115-8C0C-2EBB572AB1F3}" type="sibTrans" cxnId="{2B0A1C87-1D3D-4121-87F5-BD9B88761C1E}">
      <dgm:prSet/>
      <dgm:spPr/>
      <dgm:t>
        <a:bodyPr/>
        <a:lstStyle/>
        <a:p>
          <a:endParaRPr lang="zh-CN" altLang="en-US"/>
        </a:p>
      </dgm:t>
    </dgm:pt>
    <dgm:pt modelId="{A29E1E47-C2A7-468A-A92D-D1DACD1C0B0A}" type="pres">
      <dgm:prSet presAssocID="{243A05C4-738A-45F5-ACA2-B4721A575643}" presName="outerComposite" presStyleCnt="0">
        <dgm:presLayoutVars>
          <dgm:chMax val="5"/>
          <dgm:dir/>
          <dgm:resizeHandles val="exact"/>
        </dgm:presLayoutVars>
      </dgm:prSet>
      <dgm:spPr/>
      <dgm:t>
        <a:bodyPr/>
        <a:lstStyle/>
        <a:p>
          <a:endParaRPr lang="zh-CN" altLang="en-US"/>
        </a:p>
      </dgm:t>
    </dgm:pt>
    <dgm:pt modelId="{2F80F559-0B48-442A-9224-39EC9D372E1E}" type="pres">
      <dgm:prSet presAssocID="{243A05C4-738A-45F5-ACA2-B4721A575643}" presName="dummyMaxCanvas" presStyleCnt="0">
        <dgm:presLayoutVars/>
      </dgm:prSet>
      <dgm:spPr/>
    </dgm:pt>
    <dgm:pt modelId="{51E6A6CC-5056-40D6-80D9-F1637056C8AC}" type="pres">
      <dgm:prSet presAssocID="{243A05C4-738A-45F5-ACA2-B4721A575643}" presName="ThreeNodes_1" presStyleLbl="node1" presStyleIdx="0" presStyleCnt="3">
        <dgm:presLayoutVars>
          <dgm:bulletEnabled val="1"/>
        </dgm:presLayoutVars>
      </dgm:prSet>
      <dgm:spPr/>
      <dgm:t>
        <a:bodyPr/>
        <a:lstStyle/>
        <a:p>
          <a:endParaRPr lang="zh-CN" altLang="en-US"/>
        </a:p>
      </dgm:t>
    </dgm:pt>
    <dgm:pt modelId="{D3EF7F8B-0311-46B9-89A0-82B62C9568EE}" type="pres">
      <dgm:prSet presAssocID="{243A05C4-738A-45F5-ACA2-B4721A575643}" presName="ThreeNodes_2" presStyleLbl="node1" presStyleIdx="1" presStyleCnt="3">
        <dgm:presLayoutVars>
          <dgm:bulletEnabled val="1"/>
        </dgm:presLayoutVars>
      </dgm:prSet>
      <dgm:spPr/>
      <dgm:t>
        <a:bodyPr/>
        <a:lstStyle/>
        <a:p>
          <a:endParaRPr lang="zh-CN" altLang="en-US"/>
        </a:p>
      </dgm:t>
    </dgm:pt>
    <dgm:pt modelId="{9311B708-8924-401A-A5D6-F3A6E5E90F66}" type="pres">
      <dgm:prSet presAssocID="{243A05C4-738A-45F5-ACA2-B4721A575643}" presName="ThreeNodes_3" presStyleLbl="node1" presStyleIdx="2" presStyleCnt="3">
        <dgm:presLayoutVars>
          <dgm:bulletEnabled val="1"/>
        </dgm:presLayoutVars>
      </dgm:prSet>
      <dgm:spPr/>
      <dgm:t>
        <a:bodyPr/>
        <a:lstStyle/>
        <a:p>
          <a:endParaRPr lang="zh-CN" altLang="en-US"/>
        </a:p>
      </dgm:t>
    </dgm:pt>
    <dgm:pt modelId="{A88A0266-5E3C-4C9D-BC6D-480292728FB8}" type="pres">
      <dgm:prSet presAssocID="{243A05C4-738A-45F5-ACA2-B4721A575643}" presName="ThreeConn_1-2" presStyleLbl="fgAccFollowNode1" presStyleIdx="0" presStyleCnt="2">
        <dgm:presLayoutVars>
          <dgm:bulletEnabled val="1"/>
        </dgm:presLayoutVars>
      </dgm:prSet>
      <dgm:spPr/>
      <dgm:t>
        <a:bodyPr/>
        <a:lstStyle/>
        <a:p>
          <a:endParaRPr lang="zh-CN" altLang="en-US"/>
        </a:p>
      </dgm:t>
    </dgm:pt>
    <dgm:pt modelId="{C759C211-B6D5-46E9-9AC7-A245199ADE7B}" type="pres">
      <dgm:prSet presAssocID="{243A05C4-738A-45F5-ACA2-B4721A575643}" presName="ThreeConn_2-3" presStyleLbl="fgAccFollowNode1" presStyleIdx="1" presStyleCnt="2">
        <dgm:presLayoutVars>
          <dgm:bulletEnabled val="1"/>
        </dgm:presLayoutVars>
      </dgm:prSet>
      <dgm:spPr/>
      <dgm:t>
        <a:bodyPr/>
        <a:lstStyle/>
        <a:p>
          <a:endParaRPr lang="zh-CN" altLang="en-US"/>
        </a:p>
      </dgm:t>
    </dgm:pt>
    <dgm:pt modelId="{D941C2CA-78F1-4AE8-9628-58EE643DF0AC}" type="pres">
      <dgm:prSet presAssocID="{243A05C4-738A-45F5-ACA2-B4721A575643}" presName="ThreeNodes_1_text" presStyleLbl="node1" presStyleIdx="2" presStyleCnt="3">
        <dgm:presLayoutVars>
          <dgm:bulletEnabled val="1"/>
        </dgm:presLayoutVars>
      </dgm:prSet>
      <dgm:spPr/>
      <dgm:t>
        <a:bodyPr/>
        <a:lstStyle/>
        <a:p>
          <a:endParaRPr lang="zh-CN" altLang="en-US"/>
        </a:p>
      </dgm:t>
    </dgm:pt>
    <dgm:pt modelId="{ACB8405E-A475-4A8C-A460-E55023D70BB8}" type="pres">
      <dgm:prSet presAssocID="{243A05C4-738A-45F5-ACA2-B4721A575643}" presName="ThreeNodes_2_text" presStyleLbl="node1" presStyleIdx="2" presStyleCnt="3">
        <dgm:presLayoutVars>
          <dgm:bulletEnabled val="1"/>
        </dgm:presLayoutVars>
      </dgm:prSet>
      <dgm:spPr/>
      <dgm:t>
        <a:bodyPr/>
        <a:lstStyle/>
        <a:p>
          <a:endParaRPr lang="zh-CN" altLang="en-US"/>
        </a:p>
      </dgm:t>
    </dgm:pt>
    <dgm:pt modelId="{838DD4A2-6CA4-484C-B5FF-317130FCE4FA}" type="pres">
      <dgm:prSet presAssocID="{243A05C4-738A-45F5-ACA2-B4721A575643}" presName="ThreeNodes_3_text" presStyleLbl="node1" presStyleIdx="2" presStyleCnt="3">
        <dgm:presLayoutVars>
          <dgm:bulletEnabled val="1"/>
        </dgm:presLayoutVars>
      </dgm:prSet>
      <dgm:spPr/>
      <dgm:t>
        <a:bodyPr/>
        <a:lstStyle/>
        <a:p>
          <a:endParaRPr lang="zh-CN" altLang="en-US"/>
        </a:p>
      </dgm:t>
    </dgm:pt>
  </dgm:ptLst>
  <dgm:cxnLst>
    <dgm:cxn modelId="{2D0264D7-4796-491B-9E2E-1AA2CDA7C207}" srcId="{243A05C4-738A-45F5-ACA2-B4721A575643}" destId="{411F3064-2FF5-45CD-BA0B-49E560C6DECB}" srcOrd="0" destOrd="0" parTransId="{98261F80-13BE-4B97-A2F3-58AC5332AA39}" sibTransId="{04CD0DAB-749E-4222-99F4-1579087BE886}"/>
    <dgm:cxn modelId="{7255859D-AB8E-4ECE-A596-3A56873D5D63}" type="presOf" srcId="{03832E0C-5260-405C-B598-F0DE0BFB678B}" destId="{D3EF7F8B-0311-46B9-89A0-82B62C9568EE}" srcOrd="0" destOrd="0" presId="urn:microsoft.com/office/officeart/2005/8/layout/vProcess5"/>
    <dgm:cxn modelId="{AB003485-DAED-42E5-829A-24BA28992A1B}" type="presOf" srcId="{243A05C4-738A-45F5-ACA2-B4721A575643}" destId="{A29E1E47-C2A7-468A-A92D-D1DACD1C0B0A}" srcOrd="0" destOrd="0" presId="urn:microsoft.com/office/officeart/2005/8/layout/vProcess5"/>
    <dgm:cxn modelId="{12B29BD6-7067-41C6-953C-8DA73274983B}" type="presOf" srcId="{52317005-8A87-4136-8E68-BBCF7073DAA5}" destId="{9311B708-8924-401A-A5D6-F3A6E5E90F66}" srcOrd="0" destOrd="0" presId="urn:microsoft.com/office/officeart/2005/8/layout/vProcess5"/>
    <dgm:cxn modelId="{4FB1EB6C-DB2E-4555-A2CB-A6DE0E79D0CB}" type="presOf" srcId="{03832E0C-5260-405C-B598-F0DE0BFB678B}" destId="{ACB8405E-A475-4A8C-A460-E55023D70BB8}" srcOrd="1" destOrd="0" presId="urn:microsoft.com/office/officeart/2005/8/layout/vProcess5"/>
    <dgm:cxn modelId="{715A4161-7E06-4021-8A41-8D9AE6E62326}" srcId="{243A05C4-738A-45F5-ACA2-B4721A575643}" destId="{03832E0C-5260-405C-B598-F0DE0BFB678B}" srcOrd="1" destOrd="0" parTransId="{9D34EF9E-6438-46E7-A57F-7B04ABB67D21}" sibTransId="{6780017D-2EFC-46F3-97F0-8ADFD78C4010}"/>
    <dgm:cxn modelId="{23E8E279-BAC3-4D33-8A59-37B24795F0A2}" type="presOf" srcId="{411F3064-2FF5-45CD-BA0B-49E560C6DECB}" destId="{D941C2CA-78F1-4AE8-9628-58EE643DF0AC}" srcOrd="1" destOrd="0" presId="urn:microsoft.com/office/officeart/2005/8/layout/vProcess5"/>
    <dgm:cxn modelId="{48B4FEC5-B959-424E-AD97-8932525C54BA}" type="presOf" srcId="{52317005-8A87-4136-8E68-BBCF7073DAA5}" destId="{838DD4A2-6CA4-484C-B5FF-317130FCE4FA}" srcOrd="1" destOrd="0" presId="urn:microsoft.com/office/officeart/2005/8/layout/vProcess5"/>
    <dgm:cxn modelId="{2AC8E129-6C1F-4569-9335-0FAC4E88194A}" type="presOf" srcId="{6780017D-2EFC-46F3-97F0-8ADFD78C4010}" destId="{C759C211-B6D5-46E9-9AC7-A245199ADE7B}" srcOrd="0" destOrd="0" presId="urn:microsoft.com/office/officeart/2005/8/layout/vProcess5"/>
    <dgm:cxn modelId="{8B219678-F19A-4473-9843-1627C0573571}" type="presOf" srcId="{411F3064-2FF5-45CD-BA0B-49E560C6DECB}" destId="{51E6A6CC-5056-40D6-80D9-F1637056C8AC}" srcOrd="0" destOrd="0" presId="urn:microsoft.com/office/officeart/2005/8/layout/vProcess5"/>
    <dgm:cxn modelId="{2B0A1C87-1D3D-4121-87F5-BD9B88761C1E}" srcId="{243A05C4-738A-45F5-ACA2-B4721A575643}" destId="{52317005-8A87-4136-8E68-BBCF7073DAA5}" srcOrd="2" destOrd="0" parTransId="{45FEF6AE-4DE8-4803-846C-360E8E267500}" sibTransId="{4C597F43-6F7B-4115-8C0C-2EBB572AB1F3}"/>
    <dgm:cxn modelId="{95FF5223-92F6-4021-ACB2-B90ABB6B17A2}" type="presOf" srcId="{04CD0DAB-749E-4222-99F4-1579087BE886}" destId="{A88A0266-5E3C-4C9D-BC6D-480292728FB8}" srcOrd="0" destOrd="0" presId="urn:microsoft.com/office/officeart/2005/8/layout/vProcess5"/>
    <dgm:cxn modelId="{6D26156A-6F4C-4F30-8232-5057B2F2339D}" type="presParOf" srcId="{A29E1E47-C2A7-468A-A92D-D1DACD1C0B0A}" destId="{2F80F559-0B48-442A-9224-39EC9D372E1E}" srcOrd="0" destOrd="0" presId="urn:microsoft.com/office/officeart/2005/8/layout/vProcess5"/>
    <dgm:cxn modelId="{CABB211E-0A42-4D2C-8019-271C1FC362E3}" type="presParOf" srcId="{A29E1E47-C2A7-468A-A92D-D1DACD1C0B0A}" destId="{51E6A6CC-5056-40D6-80D9-F1637056C8AC}" srcOrd="1" destOrd="0" presId="urn:microsoft.com/office/officeart/2005/8/layout/vProcess5"/>
    <dgm:cxn modelId="{8A71B438-24A9-4420-9F09-4D78B4F38FC6}" type="presParOf" srcId="{A29E1E47-C2A7-468A-A92D-D1DACD1C0B0A}" destId="{D3EF7F8B-0311-46B9-89A0-82B62C9568EE}" srcOrd="2" destOrd="0" presId="urn:microsoft.com/office/officeart/2005/8/layout/vProcess5"/>
    <dgm:cxn modelId="{1DEEE2C8-3D9D-4435-89A9-7370B10B7F3B}" type="presParOf" srcId="{A29E1E47-C2A7-468A-A92D-D1DACD1C0B0A}" destId="{9311B708-8924-401A-A5D6-F3A6E5E90F66}" srcOrd="3" destOrd="0" presId="urn:microsoft.com/office/officeart/2005/8/layout/vProcess5"/>
    <dgm:cxn modelId="{FBAA18D6-B589-44DB-8D25-55FCFE8EAF50}" type="presParOf" srcId="{A29E1E47-C2A7-468A-A92D-D1DACD1C0B0A}" destId="{A88A0266-5E3C-4C9D-BC6D-480292728FB8}" srcOrd="4" destOrd="0" presId="urn:microsoft.com/office/officeart/2005/8/layout/vProcess5"/>
    <dgm:cxn modelId="{ED65392D-E144-415A-BE7D-C58685933C4D}" type="presParOf" srcId="{A29E1E47-C2A7-468A-A92D-D1DACD1C0B0A}" destId="{C759C211-B6D5-46E9-9AC7-A245199ADE7B}" srcOrd="5" destOrd="0" presId="urn:microsoft.com/office/officeart/2005/8/layout/vProcess5"/>
    <dgm:cxn modelId="{3903BF2F-CC2E-4A06-B79F-D6E1888FF2EB}" type="presParOf" srcId="{A29E1E47-C2A7-468A-A92D-D1DACD1C0B0A}" destId="{D941C2CA-78F1-4AE8-9628-58EE643DF0AC}" srcOrd="6" destOrd="0" presId="urn:microsoft.com/office/officeart/2005/8/layout/vProcess5"/>
    <dgm:cxn modelId="{A52A3C18-4D6E-4F58-89D3-01A807D22E4F}" type="presParOf" srcId="{A29E1E47-C2A7-468A-A92D-D1DACD1C0B0A}" destId="{ACB8405E-A475-4A8C-A460-E55023D70BB8}" srcOrd="7" destOrd="0" presId="urn:microsoft.com/office/officeart/2005/8/layout/vProcess5"/>
    <dgm:cxn modelId="{1B0DFDAB-CEB2-4FCA-9A75-8EB463A4561E}" type="presParOf" srcId="{A29E1E47-C2A7-468A-A92D-D1DACD1C0B0A}" destId="{838DD4A2-6CA4-484C-B5FF-317130FCE4FA}"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A05C4-738A-45F5-ACA2-B4721A5756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11F3064-2FF5-45CD-BA0B-49E560C6DECB}">
      <dgm:prSet phldrT="[文本]"/>
      <dgm:spPr>
        <a:solidFill>
          <a:schemeClr val="bg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介绍</a:t>
          </a:r>
          <a:endParaRPr lang="zh-CN" altLang="en-US" dirty="0">
            <a:solidFill>
              <a:schemeClr val="bg1"/>
            </a:solidFill>
            <a:latin typeface="微软雅黑" pitchFamily="34" charset="-122"/>
            <a:ea typeface="微软雅黑" pitchFamily="34" charset="-122"/>
          </a:endParaRPr>
        </a:p>
      </dgm:t>
    </dgm:pt>
    <dgm:pt modelId="{98261F80-13BE-4B97-A2F3-58AC5332AA39}" type="parTrans" cxnId="{2D0264D7-4796-491B-9E2E-1AA2CDA7C207}">
      <dgm:prSet/>
      <dgm:spPr/>
      <dgm:t>
        <a:bodyPr/>
        <a:lstStyle/>
        <a:p>
          <a:endParaRPr lang="zh-CN" altLang="en-US"/>
        </a:p>
      </dgm:t>
    </dgm:pt>
    <dgm:pt modelId="{04CD0DAB-749E-4222-99F4-1579087BE886}" type="sibTrans" cxnId="{2D0264D7-4796-491B-9E2E-1AA2CDA7C207}">
      <dgm:prSet/>
      <dgm:spPr/>
      <dgm:t>
        <a:bodyPr/>
        <a:lstStyle/>
        <a:p>
          <a:endParaRPr lang="zh-CN" altLang="en-US"/>
        </a:p>
      </dgm:t>
    </dgm:pt>
    <dgm:pt modelId="{03832E0C-5260-405C-B598-F0DE0BFB678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模块</a:t>
          </a:r>
          <a:endParaRPr lang="zh-CN" altLang="en-US" dirty="0">
            <a:solidFill>
              <a:schemeClr val="bg1"/>
            </a:solidFill>
            <a:latin typeface="微软雅黑" pitchFamily="34" charset="-122"/>
            <a:ea typeface="微软雅黑" pitchFamily="34" charset="-122"/>
          </a:endParaRPr>
        </a:p>
      </dgm:t>
    </dgm:pt>
    <dgm:pt modelId="{9D34EF9E-6438-46E7-A57F-7B04ABB67D21}" type="parTrans" cxnId="{715A4161-7E06-4021-8A41-8D9AE6E62326}">
      <dgm:prSet/>
      <dgm:spPr/>
      <dgm:t>
        <a:bodyPr/>
        <a:lstStyle/>
        <a:p>
          <a:endParaRPr lang="zh-CN" altLang="en-US"/>
        </a:p>
      </dgm:t>
    </dgm:pt>
    <dgm:pt modelId="{6780017D-2EFC-46F3-97F0-8ADFD78C4010}" type="sibTrans" cxnId="{715A4161-7E06-4021-8A41-8D9AE6E62326}">
      <dgm:prSet/>
      <dgm:spPr/>
      <dgm:t>
        <a:bodyPr/>
        <a:lstStyle/>
        <a:p>
          <a:endParaRPr lang="zh-CN" altLang="en-US"/>
        </a:p>
      </dgm:t>
    </dgm:pt>
    <dgm:pt modelId="{52317005-8A87-4136-8E68-BBCF7073DAA5}">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运维</a:t>
          </a:r>
          <a:endParaRPr lang="zh-CN" altLang="en-US" dirty="0">
            <a:solidFill>
              <a:schemeClr val="bg1"/>
            </a:solidFill>
            <a:latin typeface="微软雅黑" pitchFamily="34" charset="-122"/>
            <a:ea typeface="微软雅黑" pitchFamily="34" charset="-122"/>
          </a:endParaRPr>
        </a:p>
      </dgm:t>
    </dgm:pt>
    <dgm:pt modelId="{45FEF6AE-4DE8-4803-846C-360E8E267500}" type="parTrans" cxnId="{2B0A1C87-1D3D-4121-87F5-BD9B88761C1E}">
      <dgm:prSet/>
      <dgm:spPr/>
      <dgm:t>
        <a:bodyPr/>
        <a:lstStyle/>
        <a:p>
          <a:endParaRPr lang="zh-CN" altLang="en-US"/>
        </a:p>
      </dgm:t>
    </dgm:pt>
    <dgm:pt modelId="{4C597F43-6F7B-4115-8C0C-2EBB572AB1F3}" type="sibTrans" cxnId="{2B0A1C87-1D3D-4121-87F5-BD9B88761C1E}">
      <dgm:prSet/>
      <dgm:spPr/>
      <dgm:t>
        <a:bodyPr/>
        <a:lstStyle/>
        <a:p>
          <a:endParaRPr lang="zh-CN" altLang="en-US"/>
        </a:p>
      </dgm:t>
    </dgm:pt>
    <dgm:pt modelId="{A29E1E47-C2A7-468A-A92D-D1DACD1C0B0A}" type="pres">
      <dgm:prSet presAssocID="{243A05C4-738A-45F5-ACA2-B4721A575643}" presName="outerComposite" presStyleCnt="0">
        <dgm:presLayoutVars>
          <dgm:chMax val="5"/>
          <dgm:dir/>
          <dgm:resizeHandles val="exact"/>
        </dgm:presLayoutVars>
      </dgm:prSet>
      <dgm:spPr/>
      <dgm:t>
        <a:bodyPr/>
        <a:lstStyle/>
        <a:p>
          <a:endParaRPr lang="zh-CN" altLang="en-US"/>
        </a:p>
      </dgm:t>
    </dgm:pt>
    <dgm:pt modelId="{2F80F559-0B48-442A-9224-39EC9D372E1E}" type="pres">
      <dgm:prSet presAssocID="{243A05C4-738A-45F5-ACA2-B4721A575643}" presName="dummyMaxCanvas" presStyleCnt="0">
        <dgm:presLayoutVars/>
      </dgm:prSet>
      <dgm:spPr/>
    </dgm:pt>
    <dgm:pt modelId="{2ECE95DA-6E24-4CB2-A37D-E08443556B5B}" type="pres">
      <dgm:prSet presAssocID="{243A05C4-738A-45F5-ACA2-B4721A575643}" presName="ThreeNodes_1" presStyleLbl="node1" presStyleIdx="0" presStyleCnt="3">
        <dgm:presLayoutVars>
          <dgm:bulletEnabled val="1"/>
        </dgm:presLayoutVars>
      </dgm:prSet>
      <dgm:spPr/>
      <dgm:t>
        <a:bodyPr/>
        <a:lstStyle/>
        <a:p>
          <a:endParaRPr lang="zh-CN" altLang="en-US"/>
        </a:p>
      </dgm:t>
    </dgm:pt>
    <dgm:pt modelId="{BFCB8AF7-253E-4E8C-9568-7E6344CAC8BA}" type="pres">
      <dgm:prSet presAssocID="{243A05C4-738A-45F5-ACA2-B4721A575643}" presName="ThreeNodes_2" presStyleLbl="node1" presStyleIdx="1" presStyleCnt="3">
        <dgm:presLayoutVars>
          <dgm:bulletEnabled val="1"/>
        </dgm:presLayoutVars>
      </dgm:prSet>
      <dgm:spPr/>
      <dgm:t>
        <a:bodyPr/>
        <a:lstStyle/>
        <a:p>
          <a:endParaRPr lang="zh-CN" altLang="en-US"/>
        </a:p>
      </dgm:t>
    </dgm:pt>
    <dgm:pt modelId="{7354764E-E457-4CF4-BB71-AC1C5E1D9BE1}" type="pres">
      <dgm:prSet presAssocID="{243A05C4-738A-45F5-ACA2-B4721A575643}" presName="ThreeNodes_3" presStyleLbl="node1" presStyleIdx="2" presStyleCnt="3">
        <dgm:presLayoutVars>
          <dgm:bulletEnabled val="1"/>
        </dgm:presLayoutVars>
      </dgm:prSet>
      <dgm:spPr/>
      <dgm:t>
        <a:bodyPr/>
        <a:lstStyle/>
        <a:p>
          <a:endParaRPr lang="zh-CN" altLang="en-US"/>
        </a:p>
      </dgm:t>
    </dgm:pt>
    <dgm:pt modelId="{259D83A5-D28C-46CA-83C0-BD3C213F4C41}" type="pres">
      <dgm:prSet presAssocID="{243A05C4-738A-45F5-ACA2-B4721A575643}" presName="ThreeConn_1-2" presStyleLbl="fgAccFollowNode1" presStyleIdx="0" presStyleCnt="2">
        <dgm:presLayoutVars>
          <dgm:bulletEnabled val="1"/>
        </dgm:presLayoutVars>
      </dgm:prSet>
      <dgm:spPr/>
      <dgm:t>
        <a:bodyPr/>
        <a:lstStyle/>
        <a:p>
          <a:endParaRPr lang="zh-CN" altLang="en-US"/>
        </a:p>
      </dgm:t>
    </dgm:pt>
    <dgm:pt modelId="{AD5F60C0-8C2D-4C00-B006-30AC664E5924}" type="pres">
      <dgm:prSet presAssocID="{243A05C4-738A-45F5-ACA2-B4721A575643}" presName="ThreeConn_2-3" presStyleLbl="fgAccFollowNode1" presStyleIdx="1" presStyleCnt="2">
        <dgm:presLayoutVars>
          <dgm:bulletEnabled val="1"/>
        </dgm:presLayoutVars>
      </dgm:prSet>
      <dgm:spPr/>
      <dgm:t>
        <a:bodyPr/>
        <a:lstStyle/>
        <a:p>
          <a:endParaRPr lang="zh-CN" altLang="en-US"/>
        </a:p>
      </dgm:t>
    </dgm:pt>
    <dgm:pt modelId="{847575C3-8933-4316-A472-03356F9A63F0}" type="pres">
      <dgm:prSet presAssocID="{243A05C4-738A-45F5-ACA2-B4721A575643}" presName="ThreeNodes_1_text" presStyleLbl="node1" presStyleIdx="2" presStyleCnt="3">
        <dgm:presLayoutVars>
          <dgm:bulletEnabled val="1"/>
        </dgm:presLayoutVars>
      </dgm:prSet>
      <dgm:spPr/>
      <dgm:t>
        <a:bodyPr/>
        <a:lstStyle/>
        <a:p>
          <a:endParaRPr lang="zh-CN" altLang="en-US"/>
        </a:p>
      </dgm:t>
    </dgm:pt>
    <dgm:pt modelId="{EFC54B63-1A92-483F-8EC2-ECB66DFE5885}" type="pres">
      <dgm:prSet presAssocID="{243A05C4-738A-45F5-ACA2-B4721A575643}" presName="ThreeNodes_2_text" presStyleLbl="node1" presStyleIdx="2" presStyleCnt="3">
        <dgm:presLayoutVars>
          <dgm:bulletEnabled val="1"/>
        </dgm:presLayoutVars>
      </dgm:prSet>
      <dgm:spPr/>
      <dgm:t>
        <a:bodyPr/>
        <a:lstStyle/>
        <a:p>
          <a:endParaRPr lang="zh-CN" altLang="en-US"/>
        </a:p>
      </dgm:t>
    </dgm:pt>
    <dgm:pt modelId="{D86FC5F8-BD4E-4AD9-9E7C-5E5B940D85B4}" type="pres">
      <dgm:prSet presAssocID="{243A05C4-738A-45F5-ACA2-B4721A575643}" presName="ThreeNodes_3_text" presStyleLbl="node1" presStyleIdx="2" presStyleCnt="3">
        <dgm:presLayoutVars>
          <dgm:bulletEnabled val="1"/>
        </dgm:presLayoutVars>
      </dgm:prSet>
      <dgm:spPr/>
      <dgm:t>
        <a:bodyPr/>
        <a:lstStyle/>
        <a:p>
          <a:endParaRPr lang="zh-CN" altLang="en-US"/>
        </a:p>
      </dgm:t>
    </dgm:pt>
  </dgm:ptLst>
  <dgm:cxnLst>
    <dgm:cxn modelId="{60781902-331C-4DAF-8164-261EB150F8A7}" type="presOf" srcId="{03832E0C-5260-405C-B598-F0DE0BFB678B}" destId="{BFCB8AF7-253E-4E8C-9568-7E6344CAC8BA}" srcOrd="0" destOrd="0" presId="urn:microsoft.com/office/officeart/2005/8/layout/vProcess5"/>
    <dgm:cxn modelId="{2D0264D7-4796-491B-9E2E-1AA2CDA7C207}" srcId="{243A05C4-738A-45F5-ACA2-B4721A575643}" destId="{411F3064-2FF5-45CD-BA0B-49E560C6DECB}" srcOrd="0" destOrd="0" parTransId="{98261F80-13BE-4B97-A2F3-58AC5332AA39}" sibTransId="{04CD0DAB-749E-4222-99F4-1579087BE886}"/>
    <dgm:cxn modelId="{E9DD5F26-339D-4DB5-BBE1-58BC35F2D517}" type="presOf" srcId="{6780017D-2EFC-46F3-97F0-8ADFD78C4010}" destId="{AD5F60C0-8C2D-4C00-B006-30AC664E5924}" srcOrd="0" destOrd="0" presId="urn:microsoft.com/office/officeart/2005/8/layout/vProcess5"/>
    <dgm:cxn modelId="{08A6266D-85C8-4CC0-A5FC-25BDB01AC383}" type="presOf" srcId="{03832E0C-5260-405C-B598-F0DE0BFB678B}" destId="{EFC54B63-1A92-483F-8EC2-ECB66DFE5885}" srcOrd="1" destOrd="0" presId="urn:microsoft.com/office/officeart/2005/8/layout/vProcess5"/>
    <dgm:cxn modelId="{09867E58-EF80-43E1-97BB-583359530D13}" type="presOf" srcId="{411F3064-2FF5-45CD-BA0B-49E560C6DECB}" destId="{2ECE95DA-6E24-4CB2-A37D-E08443556B5B}" srcOrd="0" destOrd="0" presId="urn:microsoft.com/office/officeart/2005/8/layout/vProcess5"/>
    <dgm:cxn modelId="{1CFE17EC-E2B8-4050-AC58-64DC90A13FDA}" type="presOf" srcId="{52317005-8A87-4136-8E68-BBCF7073DAA5}" destId="{D86FC5F8-BD4E-4AD9-9E7C-5E5B940D85B4}" srcOrd="1" destOrd="0" presId="urn:microsoft.com/office/officeart/2005/8/layout/vProcess5"/>
    <dgm:cxn modelId="{2C6F2C27-8421-4A6A-93F8-0D8134A7CAB3}" type="presOf" srcId="{52317005-8A87-4136-8E68-BBCF7073DAA5}" destId="{7354764E-E457-4CF4-BB71-AC1C5E1D9BE1}" srcOrd="0" destOrd="0" presId="urn:microsoft.com/office/officeart/2005/8/layout/vProcess5"/>
    <dgm:cxn modelId="{BECAD4CA-6B08-4F29-8DCB-0292014EE528}" type="presOf" srcId="{04CD0DAB-749E-4222-99F4-1579087BE886}" destId="{259D83A5-D28C-46CA-83C0-BD3C213F4C41}" srcOrd="0" destOrd="0" presId="urn:microsoft.com/office/officeart/2005/8/layout/vProcess5"/>
    <dgm:cxn modelId="{715A4161-7E06-4021-8A41-8D9AE6E62326}" srcId="{243A05C4-738A-45F5-ACA2-B4721A575643}" destId="{03832E0C-5260-405C-B598-F0DE0BFB678B}" srcOrd="1" destOrd="0" parTransId="{9D34EF9E-6438-46E7-A57F-7B04ABB67D21}" sibTransId="{6780017D-2EFC-46F3-97F0-8ADFD78C4010}"/>
    <dgm:cxn modelId="{7AD1F2E8-EB4D-4C09-A8CE-2611F2A642DC}" type="presOf" srcId="{243A05C4-738A-45F5-ACA2-B4721A575643}" destId="{A29E1E47-C2A7-468A-A92D-D1DACD1C0B0A}" srcOrd="0" destOrd="0" presId="urn:microsoft.com/office/officeart/2005/8/layout/vProcess5"/>
    <dgm:cxn modelId="{E03D4419-858B-447E-9699-4A1A215EA8D5}" type="presOf" srcId="{411F3064-2FF5-45CD-BA0B-49E560C6DECB}" destId="{847575C3-8933-4316-A472-03356F9A63F0}" srcOrd="1" destOrd="0" presId="urn:microsoft.com/office/officeart/2005/8/layout/vProcess5"/>
    <dgm:cxn modelId="{2B0A1C87-1D3D-4121-87F5-BD9B88761C1E}" srcId="{243A05C4-738A-45F5-ACA2-B4721A575643}" destId="{52317005-8A87-4136-8E68-BBCF7073DAA5}" srcOrd="2" destOrd="0" parTransId="{45FEF6AE-4DE8-4803-846C-360E8E267500}" sibTransId="{4C597F43-6F7B-4115-8C0C-2EBB572AB1F3}"/>
    <dgm:cxn modelId="{46AE9DED-18F7-456E-ADE6-2196142734D7}" type="presParOf" srcId="{A29E1E47-C2A7-468A-A92D-D1DACD1C0B0A}" destId="{2F80F559-0B48-442A-9224-39EC9D372E1E}" srcOrd="0" destOrd="0" presId="urn:microsoft.com/office/officeart/2005/8/layout/vProcess5"/>
    <dgm:cxn modelId="{D07AE9F9-1F14-4626-AC58-764258D34A29}" type="presParOf" srcId="{A29E1E47-C2A7-468A-A92D-D1DACD1C0B0A}" destId="{2ECE95DA-6E24-4CB2-A37D-E08443556B5B}" srcOrd="1" destOrd="0" presId="urn:microsoft.com/office/officeart/2005/8/layout/vProcess5"/>
    <dgm:cxn modelId="{FF439DF8-79EF-4A52-AC66-5D802183A895}" type="presParOf" srcId="{A29E1E47-C2A7-468A-A92D-D1DACD1C0B0A}" destId="{BFCB8AF7-253E-4E8C-9568-7E6344CAC8BA}" srcOrd="2" destOrd="0" presId="urn:microsoft.com/office/officeart/2005/8/layout/vProcess5"/>
    <dgm:cxn modelId="{82F3BA89-B914-4D2F-81E7-E5B476A82365}" type="presParOf" srcId="{A29E1E47-C2A7-468A-A92D-D1DACD1C0B0A}" destId="{7354764E-E457-4CF4-BB71-AC1C5E1D9BE1}" srcOrd="3" destOrd="0" presId="urn:microsoft.com/office/officeart/2005/8/layout/vProcess5"/>
    <dgm:cxn modelId="{2725038C-9E81-4B3A-9F5B-AAA900141651}" type="presParOf" srcId="{A29E1E47-C2A7-468A-A92D-D1DACD1C0B0A}" destId="{259D83A5-D28C-46CA-83C0-BD3C213F4C41}" srcOrd="4" destOrd="0" presId="urn:microsoft.com/office/officeart/2005/8/layout/vProcess5"/>
    <dgm:cxn modelId="{18D8DAB7-26FC-4EDF-874E-936BD92342D4}" type="presParOf" srcId="{A29E1E47-C2A7-468A-A92D-D1DACD1C0B0A}" destId="{AD5F60C0-8C2D-4C00-B006-30AC664E5924}" srcOrd="5" destOrd="0" presId="urn:microsoft.com/office/officeart/2005/8/layout/vProcess5"/>
    <dgm:cxn modelId="{21B71A7F-2AFD-4540-88BB-C39087D385FD}" type="presParOf" srcId="{A29E1E47-C2A7-468A-A92D-D1DACD1C0B0A}" destId="{847575C3-8933-4316-A472-03356F9A63F0}" srcOrd="6" destOrd="0" presId="urn:microsoft.com/office/officeart/2005/8/layout/vProcess5"/>
    <dgm:cxn modelId="{A3C2133B-69DF-4378-9E4E-48C2DA6CF661}" type="presParOf" srcId="{A29E1E47-C2A7-468A-A92D-D1DACD1C0B0A}" destId="{EFC54B63-1A92-483F-8EC2-ECB66DFE5885}" srcOrd="7" destOrd="0" presId="urn:microsoft.com/office/officeart/2005/8/layout/vProcess5"/>
    <dgm:cxn modelId="{C2D826D8-D56D-42B6-89E3-B66E30CCB53C}" type="presParOf" srcId="{A29E1E47-C2A7-468A-A92D-D1DACD1C0B0A}" destId="{D86FC5F8-BD4E-4AD9-9E7C-5E5B940D85B4}"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3A05C4-738A-45F5-ACA2-B4721A5756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11F3064-2FF5-45CD-BA0B-49E560C6DEC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介绍</a:t>
          </a:r>
          <a:endParaRPr lang="zh-CN" altLang="en-US" dirty="0">
            <a:solidFill>
              <a:schemeClr val="bg1"/>
            </a:solidFill>
            <a:latin typeface="微软雅黑" pitchFamily="34" charset="-122"/>
            <a:ea typeface="微软雅黑" pitchFamily="34" charset="-122"/>
          </a:endParaRPr>
        </a:p>
      </dgm:t>
    </dgm:pt>
    <dgm:pt modelId="{98261F80-13BE-4B97-A2F3-58AC5332AA39}" type="parTrans" cxnId="{2D0264D7-4796-491B-9E2E-1AA2CDA7C207}">
      <dgm:prSet/>
      <dgm:spPr/>
      <dgm:t>
        <a:bodyPr/>
        <a:lstStyle/>
        <a:p>
          <a:endParaRPr lang="zh-CN" altLang="en-US"/>
        </a:p>
      </dgm:t>
    </dgm:pt>
    <dgm:pt modelId="{04CD0DAB-749E-4222-99F4-1579087BE886}" type="sibTrans" cxnId="{2D0264D7-4796-491B-9E2E-1AA2CDA7C207}">
      <dgm:prSet/>
      <dgm:spPr/>
      <dgm:t>
        <a:bodyPr/>
        <a:lstStyle/>
        <a:p>
          <a:endParaRPr lang="zh-CN" altLang="en-US"/>
        </a:p>
      </dgm:t>
    </dgm:pt>
    <dgm:pt modelId="{03832E0C-5260-405C-B598-F0DE0BFB678B}">
      <dgm:prSet phldrT="[文本]"/>
      <dgm:spPr>
        <a:solidFill>
          <a:schemeClr val="bg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模块</a:t>
          </a:r>
          <a:endParaRPr lang="zh-CN" altLang="en-US" dirty="0">
            <a:solidFill>
              <a:schemeClr val="bg1"/>
            </a:solidFill>
            <a:latin typeface="微软雅黑" pitchFamily="34" charset="-122"/>
            <a:ea typeface="微软雅黑" pitchFamily="34" charset="-122"/>
          </a:endParaRPr>
        </a:p>
      </dgm:t>
    </dgm:pt>
    <dgm:pt modelId="{9D34EF9E-6438-46E7-A57F-7B04ABB67D21}" type="parTrans" cxnId="{715A4161-7E06-4021-8A41-8D9AE6E62326}">
      <dgm:prSet/>
      <dgm:spPr/>
      <dgm:t>
        <a:bodyPr/>
        <a:lstStyle/>
        <a:p>
          <a:endParaRPr lang="zh-CN" altLang="en-US"/>
        </a:p>
      </dgm:t>
    </dgm:pt>
    <dgm:pt modelId="{6780017D-2EFC-46F3-97F0-8ADFD78C4010}" type="sibTrans" cxnId="{715A4161-7E06-4021-8A41-8D9AE6E62326}">
      <dgm:prSet/>
      <dgm:spPr/>
      <dgm:t>
        <a:bodyPr/>
        <a:lstStyle/>
        <a:p>
          <a:endParaRPr lang="zh-CN" altLang="en-US"/>
        </a:p>
      </dgm:t>
    </dgm:pt>
    <dgm:pt modelId="{52317005-8A87-4136-8E68-BBCF7073DAA5}">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运维</a:t>
          </a:r>
          <a:endParaRPr lang="zh-CN" altLang="en-US" dirty="0">
            <a:solidFill>
              <a:schemeClr val="bg1"/>
            </a:solidFill>
            <a:latin typeface="微软雅黑" pitchFamily="34" charset="-122"/>
            <a:ea typeface="微软雅黑" pitchFamily="34" charset="-122"/>
          </a:endParaRPr>
        </a:p>
      </dgm:t>
    </dgm:pt>
    <dgm:pt modelId="{45FEF6AE-4DE8-4803-846C-360E8E267500}" type="parTrans" cxnId="{2B0A1C87-1D3D-4121-87F5-BD9B88761C1E}">
      <dgm:prSet/>
      <dgm:spPr/>
      <dgm:t>
        <a:bodyPr/>
        <a:lstStyle/>
        <a:p>
          <a:endParaRPr lang="zh-CN" altLang="en-US"/>
        </a:p>
      </dgm:t>
    </dgm:pt>
    <dgm:pt modelId="{4C597F43-6F7B-4115-8C0C-2EBB572AB1F3}" type="sibTrans" cxnId="{2B0A1C87-1D3D-4121-87F5-BD9B88761C1E}">
      <dgm:prSet/>
      <dgm:spPr/>
      <dgm:t>
        <a:bodyPr/>
        <a:lstStyle/>
        <a:p>
          <a:endParaRPr lang="zh-CN" altLang="en-US"/>
        </a:p>
      </dgm:t>
    </dgm:pt>
    <dgm:pt modelId="{A29E1E47-C2A7-468A-A92D-D1DACD1C0B0A}" type="pres">
      <dgm:prSet presAssocID="{243A05C4-738A-45F5-ACA2-B4721A575643}" presName="outerComposite" presStyleCnt="0">
        <dgm:presLayoutVars>
          <dgm:chMax val="5"/>
          <dgm:dir/>
          <dgm:resizeHandles val="exact"/>
        </dgm:presLayoutVars>
      </dgm:prSet>
      <dgm:spPr/>
      <dgm:t>
        <a:bodyPr/>
        <a:lstStyle/>
        <a:p>
          <a:endParaRPr lang="zh-CN" altLang="en-US"/>
        </a:p>
      </dgm:t>
    </dgm:pt>
    <dgm:pt modelId="{2F80F559-0B48-442A-9224-39EC9D372E1E}" type="pres">
      <dgm:prSet presAssocID="{243A05C4-738A-45F5-ACA2-B4721A575643}" presName="dummyMaxCanvas" presStyleCnt="0">
        <dgm:presLayoutVars/>
      </dgm:prSet>
      <dgm:spPr/>
    </dgm:pt>
    <dgm:pt modelId="{E98DD50E-731A-435A-B5AF-CD52F74CE113}" type="pres">
      <dgm:prSet presAssocID="{243A05C4-738A-45F5-ACA2-B4721A575643}" presName="ThreeNodes_1" presStyleLbl="node1" presStyleIdx="0" presStyleCnt="3">
        <dgm:presLayoutVars>
          <dgm:bulletEnabled val="1"/>
        </dgm:presLayoutVars>
      </dgm:prSet>
      <dgm:spPr/>
      <dgm:t>
        <a:bodyPr/>
        <a:lstStyle/>
        <a:p>
          <a:endParaRPr lang="zh-CN" altLang="en-US"/>
        </a:p>
      </dgm:t>
    </dgm:pt>
    <dgm:pt modelId="{9FB13506-F50D-4B52-A4CE-1A633E5BEF7B}" type="pres">
      <dgm:prSet presAssocID="{243A05C4-738A-45F5-ACA2-B4721A575643}" presName="ThreeNodes_2" presStyleLbl="node1" presStyleIdx="1" presStyleCnt="3">
        <dgm:presLayoutVars>
          <dgm:bulletEnabled val="1"/>
        </dgm:presLayoutVars>
      </dgm:prSet>
      <dgm:spPr/>
      <dgm:t>
        <a:bodyPr/>
        <a:lstStyle/>
        <a:p>
          <a:endParaRPr lang="zh-CN" altLang="en-US"/>
        </a:p>
      </dgm:t>
    </dgm:pt>
    <dgm:pt modelId="{06A64817-ACA2-4CE7-AB87-A0E4EE8AE6CD}" type="pres">
      <dgm:prSet presAssocID="{243A05C4-738A-45F5-ACA2-B4721A575643}" presName="ThreeNodes_3" presStyleLbl="node1" presStyleIdx="2" presStyleCnt="3">
        <dgm:presLayoutVars>
          <dgm:bulletEnabled val="1"/>
        </dgm:presLayoutVars>
      </dgm:prSet>
      <dgm:spPr/>
      <dgm:t>
        <a:bodyPr/>
        <a:lstStyle/>
        <a:p>
          <a:endParaRPr lang="zh-CN" altLang="en-US"/>
        </a:p>
      </dgm:t>
    </dgm:pt>
    <dgm:pt modelId="{46F11DE3-0DF6-4124-A5CD-4E98C40525A9}" type="pres">
      <dgm:prSet presAssocID="{243A05C4-738A-45F5-ACA2-B4721A575643}" presName="ThreeConn_1-2" presStyleLbl="fgAccFollowNode1" presStyleIdx="0" presStyleCnt="2">
        <dgm:presLayoutVars>
          <dgm:bulletEnabled val="1"/>
        </dgm:presLayoutVars>
      </dgm:prSet>
      <dgm:spPr/>
      <dgm:t>
        <a:bodyPr/>
        <a:lstStyle/>
        <a:p>
          <a:endParaRPr lang="zh-CN" altLang="en-US"/>
        </a:p>
      </dgm:t>
    </dgm:pt>
    <dgm:pt modelId="{2FAB6712-A3A1-4A01-8DB7-3C00D63098E2}" type="pres">
      <dgm:prSet presAssocID="{243A05C4-738A-45F5-ACA2-B4721A575643}" presName="ThreeConn_2-3" presStyleLbl="fgAccFollowNode1" presStyleIdx="1" presStyleCnt="2">
        <dgm:presLayoutVars>
          <dgm:bulletEnabled val="1"/>
        </dgm:presLayoutVars>
      </dgm:prSet>
      <dgm:spPr/>
      <dgm:t>
        <a:bodyPr/>
        <a:lstStyle/>
        <a:p>
          <a:endParaRPr lang="zh-CN" altLang="en-US"/>
        </a:p>
      </dgm:t>
    </dgm:pt>
    <dgm:pt modelId="{A420E6CE-E64E-40CA-82C5-2FD4EBEC3C1A}" type="pres">
      <dgm:prSet presAssocID="{243A05C4-738A-45F5-ACA2-B4721A575643}" presName="ThreeNodes_1_text" presStyleLbl="node1" presStyleIdx="2" presStyleCnt="3">
        <dgm:presLayoutVars>
          <dgm:bulletEnabled val="1"/>
        </dgm:presLayoutVars>
      </dgm:prSet>
      <dgm:spPr/>
      <dgm:t>
        <a:bodyPr/>
        <a:lstStyle/>
        <a:p>
          <a:endParaRPr lang="zh-CN" altLang="en-US"/>
        </a:p>
      </dgm:t>
    </dgm:pt>
    <dgm:pt modelId="{588A8E99-FD0F-4216-BCCC-F77BF0377551}" type="pres">
      <dgm:prSet presAssocID="{243A05C4-738A-45F5-ACA2-B4721A575643}" presName="ThreeNodes_2_text" presStyleLbl="node1" presStyleIdx="2" presStyleCnt="3">
        <dgm:presLayoutVars>
          <dgm:bulletEnabled val="1"/>
        </dgm:presLayoutVars>
      </dgm:prSet>
      <dgm:spPr/>
      <dgm:t>
        <a:bodyPr/>
        <a:lstStyle/>
        <a:p>
          <a:endParaRPr lang="zh-CN" altLang="en-US"/>
        </a:p>
      </dgm:t>
    </dgm:pt>
    <dgm:pt modelId="{90657027-A5A0-4EA0-8DF7-DBE788AD6905}" type="pres">
      <dgm:prSet presAssocID="{243A05C4-738A-45F5-ACA2-B4721A575643}" presName="ThreeNodes_3_text" presStyleLbl="node1" presStyleIdx="2" presStyleCnt="3">
        <dgm:presLayoutVars>
          <dgm:bulletEnabled val="1"/>
        </dgm:presLayoutVars>
      </dgm:prSet>
      <dgm:spPr/>
      <dgm:t>
        <a:bodyPr/>
        <a:lstStyle/>
        <a:p>
          <a:endParaRPr lang="zh-CN" altLang="en-US"/>
        </a:p>
      </dgm:t>
    </dgm:pt>
  </dgm:ptLst>
  <dgm:cxnLst>
    <dgm:cxn modelId="{2D0264D7-4796-491B-9E2E-1AA2CDA7C207}" srcId="{243A05C4-738A-45F5-ACA2-B4721A575643}" destId="{411F3064-2FF5-45CD-BA0B-49E560C6DECB}" srcOrd="0" destOrd="0" parTransId="{98261F80-13BE-4B97-A2F3-58AC5332AA39}" sibTransId="{04CD0DAB-749E-4222-99F4-1579087BE886}"/>
    <dgm:cxn modelId="{1E5A2264-4E76-47F1-9483-B5389FFE2F62}" type="presOf" srcId="{6780017D-2EFC-46F3-97F0-8ADFD78C4010}" destId="{2FAB6712-A3A1-4A01-8DB7-3C00D63098E2}" srcOrd="0" destOrd="0" presId="urn:microsoft.com/office/officeart/2005/8/layout/vProcess5"/>
    <dgm:cxn modelId="{0CC4ACFE-8AEC-46D5-A5CB-235F4B6469F4}" type="presOf" srcId="{03832E0C-5260-405C-B598-F0DE0BFB678B}" destId="{588A8E99-FD0F-4216-BCCC-F77BF0377551}" srcOrd="1" destOrd="0" presId="urn:microsoft.com/office/officeart/2005/8/layout/vProcess5"/>
    <dgm:cxn modelId="{C160CED5-CCFD-4D21-B195-3F4786C3D5DE}" type="presOf" srcId="{52317005-8A87-4136-8E68-BBCF7073DAA5}" destId="{90657027-A5A0-4EA0-8DF7-DBE788AD6905}" srcOrd="1" destOrd="0" presId="urn:microsoft.com/office/officeart/2005/8/layout/vProcess5"/>
    <dgm:cxn modelId="{264A5554-3642-405E-B869-8644FE045038}" type="presOf" srcId="{243A05C4-738A-45F5-ACA2-B4721A575643}" destId="{A29E1E47-C2A7-468A-A92D-D1DACD1C0B0A}" srcOrd="0" destOrd="0" presId="urn:microsoft.com/office/officeart/2005/8/layout/vProcess5"/>
    <dgm:cxn modelId="{E4BC8E82-7CA2-4654-AAFC-B91415B8651F}" type="presOf" srcId="{411F3064-2FF5-45CD-BA0B-49E560C6DECB}" destId="{A420E6CE-E64E-40CA-82C5-2FD4EBEC3C1A}" srcOrd="1" destOrd="0" presId="urn:microsoft.com/office/officeart/2005/8/layout/vProcess5"/>
    <dgm:cxn modelId="{46DE028C-0282-4F7B-84A5-3EE390C6814F}" type="presOf" srcId="{04CD0DAB-749E-4222-99F4-1579087BE886}" destId="{46F11DE3-0DF6-4124-A5CD-4E98C40525A9}" srcOrd="0" destOrd="0" presId="urn:microsoft.com/office/officeart/2005/8/layout/vProcess5"/>
    <dgm:cxn modelId="{AD057504-3721-4472-A34D-57C3D4F92A04}" type="presOf" srcId="{52317005-8A87-4136-8E68-BBCF7073DAA5}" destId="{06A64817-ACA2-4CE7-AB87-A0E4EE8AE6CD}" srcOrd="0" destOrd="0" presId="urn:microsoft.com/office/officeart/2005/8/layout/vProcess5"/>
    <dgm:cxn modelId="{715A4161-7E06-4021-8A41-8D9AE6E62326}" srcId="{243A05C4-738A-45F5-ACA2-B4721A575643}" destId="{03832E0C-5260-405C-B598-F0DE0BFB678B}" srcOrd="1" destOrd="0" parTransId="{9D34EF9E-6438-46E7-A57F-7B04ABB67D21}" sibTransId="{6780017D-2EFC-46F3-97F0-8ADFD78C4010}"/>
    <dgm:cxn modelId="{8E287A1F-2042-4850-A367-3FDC901470AB}" type="presOf" srcId="{411F3064-2FF5-45CD-BA0B-49E560C6DECB}" destId="{E98DD50E-731A-435A-B5AF-CD52F74CE113}" srcOrd="0" destOrd="0" presId="urn:microsoft.com/office/officeart/2005/8/layout/vProcess5"/>
    <dgm:cxn modelId="{51A4A263-10F5-4181-8A94-194E4EB64EC1}" type="presOf" srcId="{03832E0C-5260-405C-B598-F0DE0BFB678B}" destId="{9FB13506-F50D-4B52-A4CE-1A633E5BEF7B}" srcOrd="0" destOrd="0" presId="urn:microsoft.com/office/officeart/2005/8/layout/vProcess5"/>
    <dgm:cxn modelId="{2B0A1C87-1D3D-4121-87F5-BD9B88761C1E}" srcId="{243A05C4-738A-45F5-ACA2-B4721A575643}" destId="{52317005-8A87-4136-8E68-BBCF7073DAA5}" srcOrd="2" destOrd="0" parTransId="{45FEF6AE-4DE8-4803-846C-360E8E267500}" sibTransId="{4C597F43-6F7B-4115-8C0C-2EBB572AB1F3}"/>
    <dgm:cxn modelId="{BA4BC53C-2DBB-4011-9A0B-70A1390654B9}" type="presParOf" srcId="{A29E1E47-C2A7-468A-A92D-D1DACD1C0B0A}" destId="{2F80F559-0B48-442A-9224-39EC9D372E1E}" srcOrd="0" destOrd="0" presId="urn:microsoft.com/office/officeart/2005/8/layout/vProcess5"/>
    <dgm:cxn modelId="{3A4A2182-4E40-4167-9DCE-F33D898D7125}" type="presParOf" srcId="{A29E1E47-C2A7-468A-A92D-D1DACD1C0B0A}" destId="{E98DD50E-731A-435A-B5AF-CD52F74CE113}" srcOrd="1" destOrd="0" presId="urn:microsoft.com/office/officeart/2005/8/layout/vProcess5"/>
    <dgm:cxn modelId="{3DC532E7-487E-4662-AD40-42A3BC60C488}" type="presParOf" srcId="{A29E1E47-C2A7-468A-A92D-D1DACD1C0B0A}" destId="{9FB13506-F50D-4B52-A4CE-1A633E5BEF7B}" srcOrd="2" destOrd="0" presId="urn:microsoft.com/office/officeart/2005/8/layout/vProcess5"/>
    <dgm:cxn modelId="{AF6B39A7-CE39-45CD-BF23-1A8F32695754}" type="presParOf" srcId="{A29E1E47-C2A7-468A-A92D-D1DACD1C0B0A}" destId="{06A64817-ACA2-4CE7-AB87-A0E4EE8AE6CD}" srcOrd="3" destOrd="0" presId="urn:microsoft.com/office/officeart/2005/8/layout/vProcess5"/>
    <dgm:cxn modelId="{0B868029-22E6-4209-835E-F24CA064BB99}" type="presParOf" srcId="{A29E1E47-C2A7-468A-A92D-D1DACD1C0B0A}" destId="{46F11DE3-0DF6-4124-A5CD-4E98C40525A9}" srcOrd="4" destOrd="0" presId="urn:microsoft.com/office/officeart/2005/8/layout/vProcess5"/>
    <dgm:cxn modelId="{9A3152F1-85C9-4EE6-872E-6FF956A4F026}" type="presParOf" srcId="{A29E1E47-C2A7-468A-A92D-D1DACD1C0B0A}" destId="{2FAB6712-A3A1-4A01-8DB7-3C00D63098E2}" srcOrd="5" destOrd="0" presId="urn:microsoft.com/office/officeart/2005/8/layout/vProcess5"/>
    <dgm:cxn modelId="{AE05AAB5-D201-4F86-848B-624EC74F6F7A}" type="presParOf" srcId="{A29E1E47-C2A7-468A-A92D-D1DACD1C0B0A}" destId="{A420E6CE-E64E-40CA-82C5-2FD4EBEC3C1A}" srcOrd="6" destOrd="0" presId="urn:microsoft.com/office/officeart/2005/8/layout/vProcess5"/>
    <dgm:cxn modelId="{DEE255C4-275A-4CD5-AF7D-05971A57E980}" type="presParOf" srcId="{A29E1E47-C2A7-468A-A92D-D1DACD1C0B0A}" destId="{588A8E99-FD0F-4216-BCCC-F77BF0377551}" srcOrd="7" destOrd="0" presId="urn:microsoft.com/office/officeart/2005/8/layout/vProcess5"/>
    <dgm:cxn modelId="{32A65A3F-770A-4497-8781-6B2CEF061942}" type="presParOf" srcId="{A29E1E47-C2A7-468A-A92D-D1DACD1C0B0A}" destId="{90657027-A5A0-4EA0-8DF7-DBE788AD6905}"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3A05C4-738A-45F5-ACA2-B4721A5756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11F3064-2FF5-45CD-BA0B-49E560C6DEC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介绍</a:t>
          </a:r>
          <a:endParaRPr lang="zh-CN" altLang="en-US" dirty="0">
            <a:solidFill>
              <a:schemeClr val="bg1"/>
            </a:solidFill>
            <a:latin typeface="微软雅黑" pitchFamily="34" charset="-122"/>
            <a:ea typeface="微软雅黑" pitchFamily="34" charset="-122"/>
          </a:endParaRPr>
        </a:p>
      </dgm:t>
    </dgm:pt>
    <dgm:pt modelId="{98261F80-13BE-4B97-A2F3-58AC5332AA39}" type="parTrans" cxnId="{2D0264D7-4796-491B-9E2E-1AA2CDA7C207}">
      <dgm:prSet/>
      <dgm:spPr/>
      <dgm:t>
        <a:bodyPr/>
        <a:lstStyle/>
        <a:p>
          <a:endParaRPr lang="zh-CN" altLang="en-US"/>
        </a:p>
      </dgm:t>
    </dgm:pt>
    <dgm:pt modelId="{04CD0DAB-749E-4222-99F4-1579087BE886}" type="sibTrans" cxnId="{2D0264D7-4796-491B-9E2E-1AA2CDA7C207}">
      <dgm:prSet/>
      <dgm:spPr/>
      <dgm:t>
        <a:bodyPr/>
        <a:lstStyle/>
        <a:p>
          <a:endParaRPr lang="zh-CN" altLang="en-US"/>
        </a:p>
      </dgm:t>
    </dgm:pt>
    <dgm:pt modelId="{03832E0C-5260-405C-B598-F0DE0BFB678B}">
      <dgm:prSet phldrT="[文本]"/>
      <dgm:spPr>
        <a:solidFill>
          <a:schemeClr val="accent1">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模块</a:t>
          </a:r>
          <a:endParaRPr lang="zh-CN" altLang="en-US" dirty="0">
            <a:solidFill>
              <a:schemeClr val="bg1"/>
            </a:solidFill>
            <a:latin typeface="微软雅黑" pitchFamily="34" charset="-122"/>
            <a:ea typeface="微软雅黑" pitchFamily="34" charset="-122"/>
          </a:endParaRPr>
        </a:p>
      </dgm:t>
    </dgm:pt>
    <dgm:pt modelId="{9D34EF9E-6438-46E7-A57F-7B04ABB67D21}" type="parTrans" cxnId="{715A4161-7E06-4021-8A41-8D9AE6E62326}">
      <dgm:prSet/>
      <dgm:spPr/>
      <dgm:t>
        <a:bodyPr/>
        <a:lstStyle/>
        <a:p>
          <a:endParaRPr lang="zh-CN" altLang="en-US"/>
        </a:p>
      </dgm:t>
    </dgm:pt>
    <dgm:pt modelId="{6780017D-2EFC-46F3-97F0-8ADFD78C4010}" type="sibTrans" cxnId="{715A4161-7E06-4021-8A41-8D9AE6E62326}">
      <dgm:prSet/>
      <dgm:spPr/>
      <dgm:t>
        <a:bodyPr/>
        <a:lstStyle/>
        <a:p>
          <a:endParaRPr lang="zh-CN" altLang="en-US"/>
        </a:p>
      </dgm:t>
    </dgm:pt>
    <dgm:pt modelId="{76CF3235-1607-4C4A-A409-65C3E1499EAB}">
      <dgm:prSet phldrT="[文本]"/>
      <dgm:spPr>
        <a:solidFill>
          <a:schemeClr val="bg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dirty="0" smtClean="0">
              <a:solidFill>
                <a:schemeClr val="bg1"/>
              </a:solidFill>
              <a:latin typeface="微软雅黑" pitchFamily="34" charset="-122"/>
              <a:ea typeface="微软雅黑" pitchFamily="34" charset="-122"/>
            </a:rPr>
            <a:t>运维</a:t>
          </a:r>
          <a:endParaRPr lang="zh-CN" altLang="en-US" dirty="0">
            <a:solidFill>
              <a:schemeClr val="bg1"/>
            </a:solidFill>
            <a:latin typeface="微软雅黑" pitchFamily="34" charset="-122"/>
            <a:ea typeface="微软雅黑" pitchFamily="34" charset="-122"/>
          </a:endParaRPr>
        </a:p>
      </dgm:t>
    </dgm:pt>
    <dgm:pt modelId="{A36E5BBA-577C-4952-8A31-6F5A9AF7F250}" type="sibTrans" cxnId="{B6446713-0761-4C1D-B10F-EF812E0FC070}">
      <dgm:prSet/>
      <dgm:spPr/>
      <dgm:t>
        <a:bodyPr/>
        <a:lstStyle/>
        <a:p>
          <a:endParaRPr lang="zh-CN" altLang="en-US"/>
        </a:p>
      </dgm:t>
    </dgm:pt>
    <dgm:pt modelId="{9C559AF8-5056-47B9-B337-74AD9250FA08}" type="parTrans" cxnId="{B6446713-0761-4C1D-B10F-EF812E0FC070}">
      <dgm:prSet/>
      <dgm:spPr/>
      <dgm:t>
        <a:bodyPr/>
        <a:lstStyle/>
        <a:p>
          <a:endParaRPr lang="zh-CN" altLang="en-US"/>
        </a:p>
      </dgm:t>
    </dgm:pt>
    <dgm:pt modelId="{A29E1E47-C2A7-468A-A92D-D1DACD1C0B0A}" type="pres">
      <dgm:prSet presAssocID="{243A05C4-738A-45F5-ACA2-B4721A575643}" presName="outerComposite" presStyleCnt="0">
        <dgm:presLayoutVars>
          <dgm:chMax val="5"/>
          <dgm:dir/>
          <dgm:resizeHandles val="exact"/>
        </dgm:presLayoutVars>
      </dgm:prSet>
      <dgm:spPr/>
      <dgm:t>
        <a:bodyPr/>
        <a:lstStyle/>
        <a:p>
          <a:endParaRPr lang="zh-CN" altLang="en-US"/>
        </a:p>
      </dgm:t>
    </dgm:pt>
    <dgm:pt modelId="{2F80F559-0B48-442A-9224-39EC9D372E1E}" type="pres">
      <dgm:prSet presAssocID="{243A05C4-738A-45F5-ACA2-B4721A575643}" presName="dummyMaxCanvas" presStyleCnt="0">
        <dgm:presLayoutVars/>
      </dgm:prSet>
      <dgm:spPr/>
    </dgm:pt>
    <dgm:pt modelId="{0ED8CE7B-BA71-40CA-A158-D33B22CBBB07}" type="pres">
      <dgm:prSet presAssocID="{243A05C4-738A-45F5-ACA2-B4721A575643}" presName="ThreeNodes_1" presStyleLbl="node1" presStyleIdx="0" presStyleCnt="3">
        <dgm:presLayoutVars>
          <dgm:bulletEnabled val="1"/>
        </dgm:presLayoutVars>
      </dgm:prSet>
      <dgm:spPr/>
      <dgm:t>
        <a:bodyPr/>
        <a:lstStyle/>
        <a:p>
          <a:endParaRPr lang="zh-CN" altLang="en-US"/>
        </a:p>
      </dgm:t>
    </dgm:pt>
    <dgm:pt modelId="{01B3B6C4-612F-49C6-9833-6D0CBA0775F7}" type="pres">
      <dgm:prSet presAssocID="{243A05C4-738A-45F5-ACA2-B4721A575643}" presName="ThreeNodes_2" presStyleLbl="node1" presStyleIdx="1" presStyleCnt="3">
        <dgm:presLayoutVars>
          <dgm:bulletEnabled val="1"/>
        </dgm:presLayoutVars>
      </dgm:prSet>
      <dgm:spPr/>
      <dgm:t>
        <a:bodyPr/>
        <a:lstStyle/>
        <a:p>
          <a:endParaRPr lang="zh-CN" altLang="en-US"/>
        </a:p>
      </dgm:t>
    </dgm:pt>
    <dgm:pt modelId="{C90D07FD-90BA-4254-A1CD-1D39E4EB6616}" type="pres">
      <dgm:prSet presAssocID="{243A05C4-738A-45F5-ACA2-B4721A575643}" presName="ThreeNodes_3" presStyleLbl="node1" presStyleIdx="2" presStyleCnt="3">
        <dgm:presLayoutVars>
          <dgm:bulletEnabled val="1"/>
        </dgm:presLayoutVars>
      </dgm:prSet>
      <dgm:spPr/>
      <dgm:t>
        <a:bodyPr/>
        <a:lstStyle/>
        <a:p>
          <a:endParaRPr lang="zh-CN" altLang="en-US"/>
        </a:p>
      </dgm:t>
    </dgm:pt>
    <dgm:pt modelId="{3DB33130-3B52-4E7E-9AEF-F3984EB5BA72}" type="pres">
      <dgm:prSet presAssocID="{243A05C4-738A-45F5-ACA2-B4721A575643}" presName="ThreeConn_1-2" presStyleLbl="fgAccFollowNode1" presStyleIdx="0" presStyleCnt="2">
        <dgm:presLayoutVars>
          <dgm:bulletEnabled val="1"/>
        </dgm:presLayoutVars>
      </dgm:prSet>
      <dgm:spPr/>
      <dgm:t>
        <a:bodyPr/>
        <a:lstStyle/>
        <a:p>
          <a:endParaRPr lang="zh-CN" altLang="en-US"/>
        </a:p>
      </dgm:t>
    </dgm:pt>
    <dgm:pt modelId="{8212161B-1DAD-46C1-B83F-5C232C9920B3}" type="pres">
      <dgm:prSet presAssocID="{243A05C4-738A-45F5-ACA2-B4721A575643}" presName="ThreeConn_2-3" presStyleLbl="fgAccFollowNode1" presStyleIdx="1" presStyleCnt="2">
        <dgm:presLayoutVars>
          <dgm:bulletEnabled val="1"/>
        </dgm:presLayoutVars>
      </dgm:prSet>
      <dgm:spPr/>
      <dgm:t>
        <a:bodyPr/>
        <a:lstStyle/>
        <a:p>
          <a:endParaRPr lang="zh-CN" altLang="en-US"/>
        </a:p>
      </dgm:t>
    </dgm:pt>
    <dgm:pt modelId="{5B3545E4-85E6-4A2C-85CD-EA4816465ABD}" type="pres">
      <dgm:prSet presAssocID="{243A05C4-738A-45F5-ACA2-B4721A575643}" presName="ThreeNodes_1_text" presStyleLbl="node1" presStyleIdx="2" presStyleCnt="3">
        <dgm:presLayoutVars>
          <dgm:bulletEnabled val="1"/>
        </dgm:presLayoutVars>
      </dgm:prSet>
      <dgm:spPr/>
      <dgm:t>
        <a:bodyPr/>
        <a:lstStyle/>
        <a:p>
          <a:endParaRPr lang="zh-CN" altLang="en-US"/>
        </a:p>
      </dgm:t>
    </dgm:pt>
    <dgm:pt modelId="{E8C37B4F-A5A8-47AE-9C13-1C88DB85B2A6}" type="pres">
      <dgm:prSet presAssocID="{243A05C4-738A-45F5-ACA2-B4721A575643}" presName="ThreeNodes_2_text" presStyleLbl="node1" presStyleIdx="2" presStyleCnt="3">
        <dgm:presLayoutVars>
          <dgm:bulletEnabled val="1"/>
        </dgm:presLayoutVars>
      </dgm:prSet>
      <dgm:spPr/>
      <dgm:t>
        <a:bodyPr/>
        <a:lstStyle/>
        <a:p>
          <a:endParaRPr lang="zh-CN" altLang="en-US"/>
        </a:p>
      </dgm:t>
    </dgm:pt>
    <dgm:pt modelId="{6AB94914-3291-40E2-B614-0966CA410E21}" type="pres">
      <dgm:prSet presAssocID="{243A05C4-738A-45F5-ACA2-B4721A575643}" presName="ThreeNodes_3_text" presStyleLbl="node1" presStyleIdx="2" presStyleCnt="3">
        <dgm:presLayoutVars>
          <dgm:bulletEnabled val="1"/>
        </dgm:presLayoutVars>
      </dgm:prSet>
      <dgm:spPr/>
      <dgm:t>
        <a:bodyPr/>
        <a:lstStyle/>
        <a:p>
          <a:endParaRPr lang="zh-CN" altLang="en-US"/>
        </a:p>
      </dgm:t>
    </dgm:pt>
  </dgm:ptLst>
  <dgm:cxnLst>
    <dgm:cxn modelId="{2D0264D7-4796-491B-9E2E-1AA2CDA7C207}" srcId="{243A05C4-738A-45F5-ACA2-B4721A575643}" destId="{411F3064-2FF5-45CD-BA0B-49E560C6DECB}" srcOrd="0" destOrd="0" parTransId="{98261F80-13BE-4B97-A2F3-58AC5332AA39}" sibTransId="{04CD0DAB-749E-4222-99F4-1579087BE886}"/>
    <dgm:cxn modelId="{594673EF-F03D-49EF-B056-5DF27E36D0D5}" type="presOf" srcId="{411F3064-2FF5-45CD-BA0B-49E560C6DECB}" destId="{0ED8CE7B-BA71-40CA-A158-D33B22CBBB07}" srcOrd="0" destOrd="0" presId="urn:microsoft.com/office/officeart/2005/8/layout/vProcess5"/>
    <dgm:cxn modelId="{CD3554CF-ABE2-46BA-B25A-EC2CD6AAEFCC}" type="presOf" srcId="{04CD0DAB-749E-4222-99F4-1579087BE886}" destId="{3DB33130-3B52-4E7E-9AEF-F3984EB5BA72}" srcOrd="0" destOrd="0" presId="urn:microsoft.com/office/officeart/2005/8/layout/vProcess5"/>
    <dgm:cxn modelId="{A03CD677-E255-4F51-AB2C-3F081D2962B8}" type="presOf" srcId="{243A05C4-738A-45F5-ACA2-B4721A575643}" destId="{A29E1E47-C2A7-468A-A92D-D1DACD1C0B0A}" srcOrd="0" destOrd="0" presId="urn:microsoft.com/office/officeart/2005/8/layout/vProcess5"/>
    <dgm:cxn modelId="{56EB0E3E-6173-438F-B36C-044ED0B4284C}" type="presOf" srcId="{6780017D-2EFC-46F3-97F0-8ADFD78C4010}" destId="{8212161B-1DAD-46C1-B83F-5C232C9920B3}" srcOrd="0" destOrd="0" presId="urn:microsoft.com/office/officeart/2005/8/layout/vProcess5"/>
    <dgm:cxn modelId="{7F25A30F-5DA3-4C2E-AFB1-2CD6C34906E4}" type="presOf" srcId="{411F3064-2FF5-45CD-BA0B-49E560C6DECB}" destId="{5B3545E4-85E6-4A2C-85CD-EA4816465ABD}" srcOrd="1" destOrd="0" presId="urn:microsoft.com/office/officeart/2005/8/layout/vProcess5"/>
    <dgm:cxn modelId="{B6446713-0761-4C1D-B10F-EF812E0FC070}" srcId="{243A05C4-738A-45F5-ACA2-B4721A575643}" destId="{76CF3235-1607-4C4A-A409-65C3E1499EAB}" srcOrd="2" destOrd="0" parTransId="{9C559AF8-5056-47B9-B337-74AD9250FA08}" sibTransId="{A36E5BBA-577C-4952-8A31-6F5A9AF7F250}"/>
    <dgm:cxn modelId="{48B13BFE-E457-4AB8-87A7-51A42785F1B5}" type="presOf" srcId="{76CF3235-1607-4C4A-A409-65C3E1499EAB}" destId="{C90D07FD-90BA-4254-A1CD-1D39E4EB6616}" srcOrd="0" destOrd="0" presId="urn:microsoft.com/office/officeart/2005/8/layout/vProcess5"/>
    <dgm:cxn modelId="{715A4161-7E06-4021-8A41-8D9AE6E62326}" srcId="{243A05C4-738A-45F5-ACA2-B4721A575643}" destId="{03832E0C-5260-405C-B598-F0DE0BFB678B}" srcOrd="1" destOrd="0" parTransId="{9D34EF9E-6438-46E7-A57F-7B04ABB67D21}" sibTransId="{6780017D-2EFC-46F3-97F0-8ADFD78C4010}"/>
    <dgm:cxn modelId="{433505AE-CBAA-488F-A5CF-F7F731F25460}" type="presOf" srcId="{03832E0C-5260-405C-B598-F0DE0BFB678B}" destId="{01B3B6C4-612F-49C6-9833-6D0CBA0775F7}" srcOrd="0" destOrd="0" presId="urn:microsoft.com/office/officeart/2005/8/layout/vProcess5"/>
    <dgm:cxn modelId="{585E9438-AD68-4080-9A8D-2F4078727F3E}" type="presOf" srcId="{03832E0C-5260-405C-B598-F0DE0BFB678B}" destId="{E8C37B4F-A5A8-47AE-9C13-1C88DB85B2A6}" srcOrd="1" destOrd="0" presId="urn:microsoft.com/office/officeart/2005/8/layout/vProcess5"/>
    <dgm:cxn modelId="{D05B2ADC-BD81-4613-A72D-C00F68762CF7}" type="presOf" srcId="{76CF3235-1607-4C4A-A409-65C3E1499EAB}" destId="{6AB94914-3291-40E2-B614-0966CA410E21}" srcOrd="1" destOrd="0" presId="urn:microsoft.com/office/officeart/2005/8/layout/vProcess5"/>
    <dgm:cxn modelId="{5B12C8EA-5C26-4772-AE08-0E3ABEECCA1C}" type="presParOf" srcId="{A29E1E47-C2A7-468A-A92D-D1DACD1C0B0A}" destId="{2F80F559-0B48-442A-9224-39EC9D372E1E}" srcOrd="0" destOrd="0" presId="urn:microsoft.com/office/officeart/2005/8/layout/vProcess5"/>
    <dgm:cxn modelId="{A07041B4-83B7-4305-84B4-7B87FC59191C}" type="presParOf" srcId="{A29E1E47-C2A7-468A-A92D-D1DACD1C0B0A}" destId="{0ED8CE7B-BA71-40CA-A158-D33B22CBBB07}" srcOrd="1" destOrd="0" presId="urn:microsoft.com/office/officeart/2005/8/layout/vProcess5"/>
    <dgm:cxn modelId="{13DAE39B-42D0-4DF9-9C59-1AB877DB262E}" type="presParOf" srcId="{A29E1E47-C2A7-468A-A92D-D1DACD1C0B0A}" destId="{01B3B6C4-612F-49C6-9833-6D0CBA0775F7}" srcOrd="2" destOrd="0" presId="urn:microsoft.com/office/officeart/2005/8/layout/vProcess5"/>
    <dgm:cxn modelId="{212D1986-7BBB-49ED-A9DD-6E5169C048BB}" type="presParOf" srcId="{A29E1E47-C2A7-468A-A92D-D1DACD1C0B0A}" destId="{C90D07FD-90BA-4254-A1CD-1D39E4EB6616}" srcOrd="3" destOrd="0" presId="urn:microsoft.com/office/officeart/2005/8/layout/vProcess5"/>
    <dgm:cxn modelId="{AA9493D0-4ADC-48F9-839B-716C411C267A}" type="presParOf" srcId="{A29E1E47-C2A7-468A-A92D-D1DACD1C0B0A}" destId="{3DB33130-3B52-4E7E-9AEF-F3984EB5BA72}" srcOrd="4" destOrd="0" presId="urn:microsoft.com/office/officeart/2005/8/layout/vProcess5"/>
    <dgm:cxn modelId="{E946174C-3156-4C36-B8B6-A9D14435AA20}" type="presParOf" srcId="{A29E1E47-C2A7-468A-A92D-D1DACD1C0B0A}" destId="{8212161B-1DAD-46C1-B83F-5C232C9920B3}" srcOrd="5" destOrd="0" presId="urn:microsoft.com/office/officeart/2005/8/layout/vProcess5"/>
    <dgm:cxn modelId="{C9C042A5-053C-4D29-BBAF-9F47839437E2}" type="presParOf" srcId="{A29E1E47-C2A7-468A-A92D-D1DACD1C0B0A}" destId="{5B3545E4-85E6-4A2C-85CD-EA4816465ABD}" srcOrd="6" destOrd="0" presId="urn:microsoft.com/office/officeart/2005/8/layout/vProcess5"/>
    <dgm:cxn modelId="{9F256129-793B-43B9-9BA4-52608FADDB91}" type="presParOf" srcId="{A29E1E47-C2A7-468A-A92D-D1DACD1C0B0A}" destId="{E8C37B4F-A5A8-47AE-9C13-1C88DB85B2A6}" srcOrd="7" destOrd="0" presId="urn:microsoft.com/office/officeart/2005/8/layout/vProcess5"/>
    <dgm:cxn modelId="{D3FF7D66-F3BD-4B4A-8CC7-01858A71D1F5}" type="presParOf" srcId="{A29E1E47-C2A7-468A-A92D-D1DACD1C0B0A}" destId="{6AB94914-3291-40E2-B614-0966CA410E21}"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5F50F-AFDA-4C59-B8E9-9AC5D37C034D}">
      <dsp:nvSpPr>
        <dsp:cNvPr id="0" name=""/>
        <dsp:cNvSpPr/>
      </dsp:nvSpPr>
      <dsp:spPr>
        <a:xfrm>
          <a:off x="0" y="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介绍</a:t>
          </a:r>
          <a:endParaRPr lang="zh-CN" altLang="en-US" sz="3000" kern="1200" dirty="0">
            <a:solidFill>
              <a:schemeClr val="bg1"/>
            </a:solidFill>
            <a:latin typeface="微软雅黑" pitchFamily="34" charset="-122"/>
            <a:ea typeface="微软雅黑" pitchFamily="34" charset="-122"/>
          </a:endParaRPr>
        </a:p>
      </dsp:txBody>
      <dsp:txXfrm>
        <a:off x="26187" y="26187"/>
        <a:ext cx="3836467" cy="841706"/>
      </dsp:txXfrm>
    </dsp:sp>
    <dsp:sp modelId="{490C3274-9899-437B-906E-0207B06CFBBE}">
      <dsp:nvSpPr>
        <dsp:cNvPr id="0" name=""/>
        <dsp:cNvSpPr/>
      </dsp:nvSpPr>
      <dsp:spPr>
        <a:xfrm>
          <a:off x="408432" y="105664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模块</a:t>
          </a:r>
          <a:endParaRPr lang="zh-CN" altLang="en-US" sz="3000" kern="1200" dirty="0">
            <a:solidFill>
              <a:schemeClr val="bg1"/>
            </a:solidFill>
            <a:latin typeface="微软雅黑" pitchFamily="34" charset="-122"/>
            <a:ea typeface="微软雅黑" pitchFamily="34" charset="-122"/>
          </a:endParaRPr>
        </a:p>
      </dsp:txBody>
      <dsp:txXfrm>
        <a:off x="434619" y="1082827"/>
        <a:ext cx="3834841" cy="841706"/>
      </dsp:txXfrm>
    </dsp:sp>
    <dsp:sp modelId="{4879D126-671F-4003-A2E8-36C33915CDBF}">
      <dsp:nvSpPr>
        <dsp:cNvPr id="0" name=""/>
        <dsp:cNvSpPr/>
      </dsp:nvSpPr>
      <dsp:spPr>
        <a:xfrm>
          <a:off x="810768" y="211328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配置</a:t>
          </a:r>
          <a:endParaRPr lang="zh-CN" altLang="en-US" sz="3000" kern="1200" dirty="0">
            <a:solidFill>
              <a:schemeClr val="bg1"/>
            </a:solidFill>
            <a:latin typeface="微软雅黑" pitchFamily="34" charset="-122"/>
            <a:ea typeface="微软雅黑" pitchFamily="34" charset="-122"/>
          </a:endParaRPr>
        </a:p>
      </dsp:txBody>
      <dsp:txXfrm>
        <a:off x="836955" y="2139467"/>
        <a:ext cx="3840937" cy="841706"/>
      </dsp:txXfrm>
    </dsp:sp>
    <dsp:sp modelId="{D539FFE5-8936-47C5-9AFC-F965720C8176}">
      <dsp:nvSpPr>
        <dsp:cNvPr id="0" name=""/>
        <dsp:cNvSpPr/>
      </dsp:nvSpPr>
      <dsp:spPr>
        <a:xfrm>
          <a:off x="1219200" y="3169919"/>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运维</a:t>
          </a:r>
          <a:endParaRPr lang="zh-CN" altLang="en-US" sz="3000" kern="1200" dirty="0">
            <a:solidFill>
              <a:schemeClr val="bg1"/>
            </a:solidFill>
            <a:latin typeface="微软雅黑" pitchFamily="34" charset="-122"/>
            <a:ea typeface="微软雅黑" pitchFamily="34" charset="-122"/>
          </a:endParaRPr>
        </a:p>
      </dsp:txBody>
      <dsp:txXfrm>
        <a:off x="1245387" y="3196106"/>
        <a:ext cx="3834841" cy="841706"/>
      </dsp:txXfrm>
    </dsp:sp>
    <dsp:sp modelId="{895EF939-D045-4039-9CC9-7206221B87A0}">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426406" y="684783"/>
        <a:ext cx="319634" cy="437317"/>
      </dsp:txXfrm>
    </dsp:sp>
    <dsp:sp modelId="{B7E1431F-58B2-41E7-8EC9-549952BFDB4C}">
      <dsp:nvSpPr>
        <dsp:cNvPr id="0" name=""/>
        <dsp:cNvSpPr/>
      </dsp:nvSpPr>
      <dsp:spPr>
        <a:xfrm>
          <a:off x="4704079"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834838" y="1741423"/>
        <a:ext cx="319634" cy="437317"/>
      </dsp:txXfrm>
    </dsp:sp>
    <dsp:sp modelId="{BC3DFC22-742A-4224-9CF9-0478A661FF7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237174" y="2798064"/>
        <a:ext cx="319634" cy="4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5F50F-AFDA-4C59-B8E9-9AC5D37C034D}">
      <dsp:nvSpPr>
        <dsp:cNvPr id="0" name=""/>
        <dsp:cNvSpPr/>
      </dsp:nvSpPr>
      <dsp:spPr>
        <a:xfrm>
          <a:off x="0" y="0"/>
          <a:ext cx="4876800" cy="894080"/>
        </a:xfrm>
        <a:prstGeom prst="roundRect">
          <a:avLst>
            <a:gd name="adj" fmla="val 10000"/>
          </a:avLst>
        </a:prstGeom>
        <a:solidFill>
          <a:schemeClr val="bg2">
            <a:lumMod val="60000"/>
            <a:lumOff val="4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介绍</a:t>
          </a:r>
          <a:endParaRPr lang="zh-CN" altLang="en-US" sz="3000" kern="1200" dirty="0">
            <a:solidFill>
              <a:schemeClr val="bg1"/>
            </a:solidFill>
            <a:latin typeface="微软雅黑" pitchFamily="34" charset="-122"/>
            <a:ea typeface="微软雅黑" pitchFamily="34" charset="-122"/>
          </a:endParaRPr>
        </a:p>
      </dsp:txBody>
      <dsp:txXfrm>
        <a:off x="26187" y="26187"/>
        <a:ext cx="3836467" cy="841706"/>
      </dsp:txXfrm>
    </dsp:sp>
    <dsp:sp modelId="{490C3274-9899-437B-906E-0207B06CFBBE}">
      <dsp:nvSpPr>
        <dsp:cNvPr id="0" name=""/>
        <dsp:cNvSpPr/>
      </dsp:nvSpPr>
      <dsp:spPr>
        <a:xfrm>
          <a:off x="408432" y="105664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模块</a:t>
          </a:r>
          <a:endParaRPr lang="zh-CN" altLang="en-US" sz="3000" kern="1200" dirty="0">
            <a:solidFill>
              <a:schemeClr val="bg1"/>
            </a:solidFill>
            <a:latin typeface="微软雅黑" pitchFamily="34" charset="-122"/>
            <a:ea typeface="微软雅黑" pitchFamily="34" charset="-122"/>
          </a:endParaRPr>
        </a:p>
      </dsp:txBody>
      <dsp:txXfrm>
        <a:off x="434619" y="1082827"/>
        <a:ext cx="3834841" cy="841706"/>
      </dsp:txXfrm>
    </dsp:sp>
    <dsp:sp modelId="{4879D126-671F-4003-A2E8-36C33915CDBF}">
      <dsp:nvSpPr>
        <dsp:cNvPr id="0" name=""/>
        <dsp:cNvSpPr/>
      </dsp:nvSpPr>
      <dsp:spPr>
        <a:xfrm>
          <a:off x="810768" y="211328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配置</a:t>
          </a:r>
          <a:endParaRPr lang="zh-CN" altLang="en-US" sz="3000" kern="1200" dirty="0">
            <a:solidFill>
              <a:schemeClr val="bg1"/>
            </a:solidFill>
            <a:latin typeface="微软雅黑" pitchFamily="34" charset="-122"/>
            <a:ea typeface="微软雅黑" pitchFamily="34" charset="-122"/>
          </a:endParaRPr>
        </a:p>
      </dsp:txBody>
      <dsp:txXfrm>
        <a:off x="836955" y="2139467"/>
        <a:ext cx="3840937" cy="841706"/>
      </dsp:txXfrm>
    </dsp:sp>
    <dsp:sp modelId="{D539FFE5-8936-47C5-9AFC-F965720C8176}">
      <dsp:nvSpPr>
        <dsp:cNvPr id="0" name=""/>
        <dsp:cNvSpPr/>
      </dsp:nvSpPr>
      <dsp:spPr>
        <a:xfrm>
          <a:off x="1219200" y="3169919"/>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运维</a:t>
          </a:r>
          <a:endParaRPr lang="zh-CN" altLang="en-US" sz="3000" kern="1200" dirty="0">
            <a:solidFill>
              <a:schemeClr val="bg1"/>
            </a:solidFill>
            <a:latin typeface="微软雅黑" pitchFamily="34" charset="-122"/>
            <a:ea typeface="微软雅黑" pitchFamily="34" charset="-122"/>
          </a:endParaRPr>
        </a:p>
      </dsp:txBody>
      <dsp:txXfrm>
        <a:off x="1245387" y="3196106"/>
        <a:ext cx="3834841" cy="841706"/>
      </dsp:txXfrm>
    </dsp:sp>
    <dsp:sp modelId="{895EF939-D045-4039-9CC9-7206221B87A0}">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426406" y="684783"/>
        <a:ext cx="319634" cy="437317"/>
      </dsp:txXfrm>
    </dsp:sp>
    <dsp:sp modelId="{B7E1431F-58B2-41E7-8EC9-549952BFDB4C}">
      <dsp:nvSpPr>
        <dsp:cNvPr id="0" name=""/>
        <dsp:cNvSpPr/>
      </dsp:nvSpPr>
      <dsp:spPr>
        <a:xfrm>
          <a:off x="4704079"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834838" y="1741423"/>
        <a:ext cx="319634" cy="437317"/>
      </dsp:txXfrm>
    </dsp:sp>
    <dsp:sp modelId="{BC3DFC22-742A-4224-9CF9-0478A661FF7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237174" y="2798064"/>
        <a:ext cx="319634" cy="4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5F50F-AFDA-4C59-B8E9-9AC5D37C034D}">
      <dsp:nvSpPr>
        <dsp:cNvPr id="0" name=""/>
        <dsp:cNvSpPr/>
      </dsp:nvSpPr>
      <dsp:spPr>
        <a:xfrm>
          <a:off x="0" y="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介绍</a:t>
          </a:r>
          <a:endParaRPr lang="zh-CN" altLang="en-US" sz="3000" kern="1200" dirty="0">
            <a:solidFill>
              <a:schemeClr val="bg1"/>
            </a:solidFill>
            <a:latin typeface="微软雅黑" pitchFamily="34" charset="-122"/>
            <a:ea typeface="微软雅黑" pitchFamily="34" charset="-122"/>
          </a:endParaRPr>
        </a:p>
      </dsp:txBody>
      <dsp:txXfrm>
        <a:off x="26187" y="26187"/>
        <a:ext cx="3836467" cy="841706"/>
      </dsp:txXfrm>
    </dsp:sp>
    <dsp:sp modelId="{490C3274-9899-437B-906E-0207B06CFBBE}">
      <dsp:nvSpPr>
        <dsp:cNvPr id="0" name=""/>
        <dsp:cNvSpPr/>
      </dsp:nvSpPr>
      <dsp:spPr>
        <a:xfrm>
          <a:off x="408432" y="1056640"/>
          <a:ext cx="4876800" cy="894080"/>
        </a:xfrm>
        <a:prstGeom prst="roundRect">
          <a:avLst>
            <a:gd name="adj" fmla="val 10000"/>
          </a:avLst>
        </a:prstGeom>
        <a:solidFill>
          <a:schemeClr val="bg2">
            <a:lumMod val="60000"/>
            <a:lumOff val="4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模块</a:t>
          </a:r>
          <a:endParaRPr lang="zh-CN" altLang="en-US" sz="3000" kern="1200" dirty="0">
            <a:solidFill>
              <a:schemeClr val="bg1"/>
            </a:solidFill>
            <a:latin typeface="微软雅黑" pitchFamily="34" charset="-122"/>
            <a:ea typeface="微软雅黑" pitchFamily="34" charset="-122"/>
          </a:endParaRPr>
        </a:p>
      </dsp:txBody>
      <dsp:txXfrm>
        <a:off x="434619" y="1082827"/>
        <a:ext cx="3834841" cy="841706"/>
      </dsp:txXfrm>
    </dsp:sp>
    <dsp:sp modelId="{4879D126-671F-4003-A2E8-36C33915CDBF}">
      <dsp:nvSpPr>
        <dsp:cNvPr id="0" name=""/>
        <dsp:cNvSpPr/>
      </dsp:nvSpPr>
      <dsp:spPr>
        <a:xfrm>
          <a:off x="810768" y="211328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配置</a:t>
          </a:r>
          <a:endParaRPr lang="zh-CN" altLang="en-US" sz="3000" kern="1200" dirty="0">
            <a:solidFill>
              <a:schemeClr val="bg1"/>
            </a:solidFill>
            <a:latin typeface="微软雅黑" pitchFamily="34" charset="-122"/>
            <a:ea typeface="微软雅黑" pitchFamily="34" charset="-122"/>
          </a:endParaRPr>
        </a:p>
      </dsp:txBody>
      <dsp:txXfrm>
        <a:off x="836955" y="2139467"/>
        <a:ext cx="3840937" cy="841706"/>
      </dsp:txXfrm>
    </dsp:sp>
    <dsp:sp modelId="{D539FFE5-8936-47C5-9AFC-F965720C8176}">
      <dsp:nvSpPr>
        <dsp:cNvPr id="0" name=""/>
        <dsp:cNvSpPr/>
      </dsp:nvSpPr>
      <dsp:spPr>
        <a:xfrm>
          <a:off x="1219200" y="3169919"/>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运维</a:t>
          </a:r>
          <a:endParaRPr lang="zh-CN" altLang="en-US" sz="3000" kern="1200" dirty="0">
            <a:solidFill>
              <a:schemeClr val="bg1"/>
            </a:solidFill>
            <a:latin typeface="微软雅黑" pitchFamily="34" charset="-122"/>
            <a:ea typeface="微软雅黑" pitchFamily="34" charset="-122"/>
          </a:endParaRPr>
        </a:p>
      </dsp:txBody>
      <dsp:txXfrm>
        <a:off x="1245387" y="3196106"/>
        <a:ext cx="3834841" cy="841706"/>
      </dsp:txXfrm>
    </dsp:sp>
    <dsp:sp modelId="{895EF939-D045-4039-9CC9-7206221B87A0}">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426406" y="684783"/>
        <a:ext cx="319634" cy="437317"/>
      </dsp:txXfrm>
    </dsp:sp>
    <dsp:sp modelId="{B7E1431F-58B2-41E7-8EC9-549952BFDB4C}">
      <dsp:nvSpPr>
        <dsp:cNvPr id="0" name=""/>
        <dsp:cNvSpPr/>
      </dsp:nvSpPr>
      <dsp:spPr>
        <a:xfrm>
          <a:off x="4704079"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834838" y="1741423"/>
        <a:ext cx="319634" cy="437317"/>
      </dsp:txXfrm>
    </dsp:sp>
    <dsp:sp modelId="{BC3DFC22-742A-4224-9CF9-0478A661FF7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237174" y="2798064"/>
        <a:ext cx="319634" cy="4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5F50F-AFDA-4C59-B8E9-9AC5D37C034D}">
      <dsp:nvSpPr>
        <dsp:cNvPr id="0" name=""/>
        <dsp:cNvSpPr/>
      </dsp:nvSpPr>
      <dsp:spPr>
        <a:xfrm>
          <a:off x="0" y="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介绍</a:t>
          </a:r>
          <a:endParaRPr lang="zh-CN" altLang="en-US" sz="3000" kern="1200" dirty="0">
            <a:solidFill>
              <a:schemeClr val="bg1"/>
            </a:solidFill>
            <a:latin typeface="微软雅黑" pitchFamily="34" charset="-122"/>
            <a:ea typeface="微软雅黑" pitchFamily="34" charset="-122"/>
          </a:endParaRPr>
        </a:p>
      </dsp:txBody>
      <dsp:txXfrm>
        <a:off x="26187" y="26187"/>
        <a:ext cx="3836467" cy="841706"/>
      </dsp:txXfrm>
    </dsp:sp>
    <dsp:sp modelId="{490C3274-9899-437B-906E-0207B06CFBBE}">
      <dsp:nvSpPr>
        <dsp:cNvPr id="0" name=""/>
        <dsp:cNvSpPr/>
      </dsp:nvSpPr>
      <dsp:spPr>
        <a:xfrm>
          <a:off x="408432" y="1056640"/>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模块</a:t>
          </a:r>
          <a:endParaRPr lang="zh-CN" altLang="en-US" sz="3000" kern="1200" dirty="0">
            <a:solidFill>
              <a:schemeClr val="bg1"/>
            </a:solidFill>
            <a:latin typeface="微软雅黑" pitchFamily="34" charset="-122"/>
            <a:ea typeface="微软雅黑" pitchFamily="34" charset="-122"/>
          </a:endParaRPr>
        </a:p>
      </dsp:txBody>
      <dsp:txXfrm>
        <a:off x="434619" y="1082827"/>
        <a:ext cx="3834841" cy="841706"/>
      </dsp:txXfrm>
    </dsp:sp>
    <dsp:sp modelId="{4879D126-671F-4003-A2E8-36C33915CDBF}">
      <dsp:nvSpPr>
        <dsp:cNvPr id="0" name=""/>
        <dsp:cNvSpPr/>
      </dsp:nvSpPr>
      <dsp:spPr>
        <a:xfrm>
          <a:off x="810768" y="2113280"/>
          <a:ext cx="4876800" cy="894080"/>
        </a:xfrm>
        <a:prstGeom prst="roundRect">
          <a:avLst>
            <a:gd name="adj" fmla="val 10000"/>
          </a:avLst>
        </a:prstGeom>
        <a:solidFill>
          <a:schemeClr val="bg2">
            <a:lumMod val="60000"/>
            <a:lumOff val="4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配置</a:t>
          </a:r>
          <a:endParaRPr lang="zh-CN" altLang="en-US" sz="3000" kern="1200" dirty="0">
            <a:solidFill>
              <a:schemeClr val="bg1"/>
            </a:solidFill>
            <a:latin typeface="微软雅黑" pitchFamily="34" charset="-122"/>
            <a:ea typeface="微软雅黑" pitchFamily="34" charset="-122"/>
          </a:endParaRPr>
        </a:p>
      </dsp:txBody>
      <dsp:txXfrm>
        <a:off x="836955" y="2139467"/>
        <a:ext cx="3840937" cy="841706"/>
      </dsp:txXfrm>
    </dsp:sp>
    <dsp:sp modelId="{D539FFE5-8936-47C5-9AFC-F965720C8176}">
      <dsp:nvSpPr>
        <dsp:cNvPr id="0" name=""/>
        <dsp:cNvSpPr/>
      </dsp:nvSpPr>
      <dsp:spPr>
        <a:xfrm>
          <a:off x="1219200" y="3169919"/>
          <a:ext cx="4876800" cy="894080"/>
        </a:xfrm>
        <a:prstGeom prst="roundRect">
          <a:avLst>
            <a:gd name="adj" fmla="val 10000"/>
          </a:avLst>
        </a:prstGeom>
        <a:solidFill>
          <a:schemeClr val="accent1">
            <a:lumMod val="90000"/>
          </a:schemeClr>
        </a:solidFill>
        <a:ln w="55000" cap="flat" cmpd="thickThin"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latin typeface="微软雅黑" pitchFamily="34" charset="-122"/>
              <a:ea typeface="微软雅黑" pitchFamily="34" charset="-122"/>
            </a:rPr>
            <a:t>运维</a:t>
          </a:r>
          <a:endParaRPr lang="zh-CN" altLang="en-US" sz="3000" kern="1200" dirty="0">
            <a:solidFill>
              <a:schemeClr val="bg1"/>
            </a:solidFill>
            <a:latin typeface="微软雅黑" pitchFamily="34" charset="-122"/>
            <a:ea typeface="微软雅黑" pitchFamily="34" charset="-122"/>
          </a:endParaRPr>
        </a:p>
      </dsp:txBody>
      <dsp:txXfrm>
        <a:off x="1245387" y="3196106"/>
        <a:ext cx="3834841" cy="841706"/>
      </dsp:txXfrm>
    </dsp:sp>
    <dsp:sp modelId="{895EF939-D045-4039-9CC9-7206221B87A0}">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426406" y="684783"/>
        <a:ext cx="319634" cy="437317"/>
      </dsp:txXfrm>
    </dsp:sp>
    <dsp:sp modelId="{B7E1431F-58B2-41E7-8EC9-549952BFDB4C}">
      <dsp:nvSpPr>
        <dsp:cNvPr id="0" name=""/>
        <dsp:cNvSpPr/>
      </dsp:nvSpPr>
      <dsp:spPr>
        <a:xfrm>
          <a:off x="4704079"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4834838" y="1741423"/>
        <a:ext cx="319634" cy="437317"/>
      </dsp:txXfrm>
    </dsp:sp>
    <dsp:sp modelId="{BC3DFC22-742A-4224-9CF9-0478A661FF7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zh-CN" altLang="en-US" sz="2700" kern="1200"/>
        </a:p>
      </dsp:txBody>
      <dsp:txXfrm>
        <a:off x="5237174" y="2798064"/>
        <a:ext cx="319634" cy="4373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C38DA8-7275-4D70-86F7-EE511CC261A5}" type="datetimeFigureOut">
              <a:rPr lang="zh-CN" altLang="en-US" smtClean="0"/>
              <a:pPr/>
              <a:t>2013/8/20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833EB6-27AF-4C39-9912-3295AAF73C80}" type="slidenum">
              <a:rPr lang="zh-CN" altLang="en-US" smtClean="0"/>
              <a:pPr/>
              <a:t>‹#›</a:t>
            </a:fld>
            <a:endParaRPr lang="zh-CN" altLang="en-US"/>
          </a:p>
        </p:txBody>
      </p:sp>
    </p:spTree>
    <p:extLst>
      <p:ext uri="{BB962C8B-B14F-4D97-AF65-F5344CB8AC3E}">
        <p14:creationId xmlns:p14="http://schemas.microsoft.com/office/powerpoint/2010/main" xmlns="" val="2987004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B774C4-4425-418F-ADB2-3EB92BA79828}" type="datetimeFigureOut">
              <a:rPr lang="zh-CN" altLang="en-US" smtClean="0"/>
              <a:pPr/>
              <a:t>2013/8/20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52612-4BFE-424A-B0EA-6CBD480AE37F}" type="slidenum">
              <a:rPr lang="zh-CN" altLang="en-US" smtClean="0"/>
              <a:pPr/>
              <a:t>‹#›</a:t>
            </a:fld>
            <a:endParaRPr lang="zh-CN" altLang="en-US"/>
          </a:p>
        </p:txBody>
      </p:sp>
    </p:spTree>
    <p:extLst>
      <p:ext uri="{BB962C8B-B14F-4D97-AF65-F5344CB8AC3E}">
        <p14:creationId xmlns:p14="http://schemas.microsoft.com/office/powerpoint/2010/main" xmlns="" val="34951433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fontAlgn="base">
              <a:spcBef>
                <a:spcPct val="0"/>
              </a:spcBef>
              <a:spcAft>
                <a:spcPct val="0"/>
              </a:spcAft>
              <a:defRPr>
                <a:solidFill>
                  <a:schemeClr val="tx1"/>
                </a:solidFill>
                <a:latin typeface="Segoe"/>
              </a:defRPr>
            </a:lvl6pPr>
            <a:lvl7pPr marL="2971800" indent="-228600" fontAlgn="base">
              <a:spcBef>
                <a:spcPct val="0"/>
              </a:spcBef>
              <a:spcAft>
                <a:spcPct val="0"/>
              </a:spcAft>
              <a:defRPr>
                <a:solidFill>
                  <a:schemeClr val="tx1"/>
                </a:solidFill>
                <a:latin typeface="Segoe"/>
              </a:defRPr>
            </a:lvl7pPr>
            <a:lvl8pPr marL="3429000" indent="-228600" fontAlgn="base">
              <a:spcBef>
                <a:spcPct val="0"/>
              </a:spcBef>
              <a:spcAft>
                <a:spcPct val="0"/>
              </a:spcAft>
              <a:defRPr>
                <a:solidFill>
                  <a:schemeClr val="tx1"/>
                </a:solidFill>
                <a:latin typeface="Segoe"/>
              </a:defRPr>
            </a:lvl8pPr>
            <a:lvl9pPr marL="3886200" indent="-228600" fontAlgn="base">
              <a:spcBef>
                <a:spcPct val="0"/>
              </a:spcBef>
              <a:spcAft>
                <a:spcPct val="0"/>
              </a:spcAft>
              <a:defRPr>
                <a:solidFill>
                  <a:schemeClr val="tx1"/>
                </a:solidFill>
                <a:latin typeface="Segoe"/>
              </a:defRPr>
            </a:lvl9pPr>
          </a:lstStyle>
          <a:p>
            <a:fld id="{702EC20A-F28D-4846-AAA0-34A2606F687A}" type="slidenum">
              <a:rPr lang="zh-CN" altLang="en-US">
                <a:latin typeface="Calibri" pitchFamily="34" charset="0"/>
              </a:rPr>
              <a:pPr/>
              <a:t>1</a:t>
            </a:fld>
            <a:endParaRPr lang="en-US" altLang="zh-CN">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xfrm>
            <a:off x="1143000" y="685800"/>
            <a:ext cx="4572000" cy="3429000"/>
          </a:xfrm>
          <a:ln/>
        </p:spPr>
      </p:sp>
      <p:sp>
        <p:nvSpPr>
          <p:cNvPr id="5529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7D785334-F744-4992-8989-72CD026C4B7C}" type="slidenum">
              <a:rPr lang="en-US" altLang="zh-CN" b="0" smtClean="0">
                <a:ea typeface="宋体" pitchFamily="2" charset="-122"/>
              </a:rPr>
              <a:pPr eaLnBrk="1" hangingPunct="1"/>
              <a:t>30</a:t>
            </a:fld>
            <a:endParaRPr lang="en-US" altLang="zh-CN" b="0"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143000" y="685800"/>
            <a:ext cx="4572000" cy="3429000"/>
          </a:xfrm>
          <a:ln/>
        </p:spPr>
      </p:sp>
      <p:sp>
        <p:nvSpPr>
          <p:cNvPr id="563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A1EAEA11-CDEC-449C-B9A7-7921E7A8E1CF}" type="slidenum">
              <a:rPr lang="en-US" altLang="zh-CN" b="0" smtClean="0">
                <a:ea typeface="宋体" pitchFamily="2" charset="-122"/>
              </a:rPr>
              <a:pPr eaLnBrk="1" hangingPunct="1"/>
              <a:t>31</a:t>
            </a:fld>
            <a:endParaRPr lang="en-US" altLang="zh-CN" b="0"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1143000" y="685800"/>
            <a:ext cx="4572000" cy="3429000"/>
          </a:xfrm>
          <a:ln/>
        </p:spPr>
      </p:sp>
      <p:sp>
        <p:nvSpPr>
          <p:cNvPr id="573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7658648F-DB42-4237-A61F-50239D5EA3F3}" type="slidenum">
              <a:rPr lang="en-US" altLang="zh-CN" b="0" smtClean="0">
                <a:ea typeface="宋体" pitchFamily="2" charset="-122"/>
              </a:rPr>
              <a:pPr eaLnBrk="1" hangingPunct="1"/>
              <a:t>32</a:t>
            </a:fld>
            <a:endParaRPr lang="en-US" altLang="zh-CN" b="0"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1143000" y="685800"/>
            <a:ext cx="4572000" cy="3429000"/>
          </a:xfrm>
          <a:ln/>
        </p:spPr>
      </p:sp>
      <p:sp>
        <p:nvSpPr>
          <p:cNvPr id="583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BE6F8769-82E3-4381-8155-9DBC974FFC0C}" type="slidenum">
              <a:rPr lang="en-US" altLang="zh-CN" b="0" smtClean="0">
                <a:ea typeface="宋体" pitchFamily="2" charset="-122"/>
              </a:rPr>
              <a:pPr eaLnBrk="1" hangingPunct="1"/>
              <a:t>33</a:t>
            </a:fld>
            <a:endParaRPr lang="en-US" altLang="zh-CN" b="0"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1143000" y="685800"/>
            <a:ext cx="4572000"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这些服务器可以监听不同的端口。 而且，监听在</a:t>
            </a:r>
            <a:r>
              <a:rPr lang="en-US" altLang="zh-CN" smtClean="0">
                <a:latin typeface="Arial" pitchFamily="34" charset="0"/>
              </a:rPr>
              <a:t>TCP</a:t>
            </a:r>
            <a:r>
              <a:rPr lang="zh-CN" altLang="en-US" smtClean="0">
                <a:latin typeface="Arial" pitchFamily="34" charset="0"/>
              </a:rPr>
              <a:t>和</a:t>
            </a:r>
            <a:r>
              <a:rPr lang="en-US" altLang="zh-CN" smtClean="0">
                <a:latin typeface="Arial" pitchFamily="34" charset="0"/>
              </a:rPr>
              <a:t>UNIX</a:t>
            </a:r>
            <a:r>
              <a:rPr lang="zh-CN" altLang="en-US" smtClean="0">
                <a:latin typeface="Arial" pitchFamily="34" charset="0"/>
              </a:rPr>
              <a:t>域套接字的服务器可以混用。</a:t>
            </a:r>
            <a:endParaRPr lang="en-US" altLang="zh-CN" smtClean="0">
              <a:latin typeface="Arial" pitchFamily="34" charset="0"/>
            </a:endParaRPr>
          </a:p>
          <a:p>
            <a:r>
              <a:rPr lang="zh-CN" altLang="en-US" smtClean="0">
                <a:latin typeface="Arial" pitchFamily="34" charset="0"/>
              </a:rPr>
              <a:t>地址可以是域名或者</a:t>
            </a:r>
            <a:r>
              <a:rPr lang="en-US" altLang="zh-CN" smtClean="0">
                <a:latin typeface="Arial" pitchFamily="34" charset="0"/>
              </a:rPr>
              <a:t>IP</a:t>
            </a:r>
            <a:r>
              <a:rPr lang="zh-CN" altLang="en-US" smtClean="0">
                <a:latin typeface="Arial" pitchFamily="34" charset="0"/>
              </a:rPr>
              <a:t>地址，端口是可选的，或者是指定“</a:t>
            </a:r>
            <a:r>
              <a:rPr lang="en-US" altLang="zh-CN" smtClean="0">
                <a:latin typeface="Arial" pitchFamily="34" charset="0"/>
              </a:rPr>
              <a:t>unix:”</a:t>
            </a:r>
            <a:r>
              <a:rPr lang="zh-CN" altLang="en-US" smtClean="0">
                <a:latin typeface="Arial" pitchFamily="34" charset="0"/>
              </a:rPr>
              <a:t>前缀的</a:t>
            </a:r>
            <a:r>
              <a:rPr lang="en-US" altLang="zh-CN" smtClean="0">
                <a:latin typeface="Arial" pitchFamily="34" charset="0"/>
              </a:rPr>
              <a:t>UNIX</a:t>
            </a:r>
            <a:r>
              <a:rPr lang="zh-CN" altLang="en-US" smtClean="0">
                <a:latin typeface="Arial" pitchFamily="34" charset="0"/>
              </a:rPr>
              <a:t>域套接字的路径。如果没有指定端口，就使用</a:t>
            </a:r>
            <a:r>
              <a:rPr lang="en-US" altLang="zh-CN" smtClean="0">
                <a:latin typeface="Arial" pitchFamily="34" charset="0"/>
              </a:rPr>
              <a:t>80</a:t>
            </a:r>
            <a:r>
              <a:rPr lang="zh-CN" altLang="en-US" smtClean="0">
                <a:latin typeface="Arial" pitchFamily="34" charset="0"/>
              </a:rPr>
              <a:t>端口。 如果一个域名解析到多个</a:t>
            </a:r>
            <a:r>
              <a:rPr lang="en-US" altLang="zh-CN" smtClean="0">
                <a:latin typeface="Arial" pitchFamily="34" charset="0"/>
              </a:rPr>
              <a:t>IP</a:t>
            </a:r>
            <a:r>
              <a:rPr lang="zh-CN" altLang="en-US" smtClean="0">
                <a:latin typeface="Arial" pitchFamily="34" charset="0"/>
              </a:rPr>
              <a:t>，本质上是定义了多个</a:t>
            </a:r>
            <a:r>
              <a:rPr lang="en-US" altLang="zh-CN" smtClean="0">
                <a:latin typeface="Arial" pitchFamily="34" charset="0"/>
              </a:rPr>
              <a:t>server</a:t>
            </a:r>
            <a:r>
              <a:rPr lang="zh-CN" altLang="en-US" smtClean="0">
                <a:latin typeface="Arial" pitchFamily="34" charset="0"/>
              </a:rPr>
              <a:t>。</a:t>
            </a:r>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A00EECF4-B9D2-43F0-87E7-ADBD6E87F938}" type="slidenum">
              <a:rPr lang="en-US" altLang="zh-CN" b="0" smtClean="0">
                <a:ea typeface="宋体" pitchFamily="2" charset="-122"/>
              </a:rPr>
              <a:pPr eaLnBrk="1" hangingPunct="1"/>
              <a:t>34</a:t>
            </a:fld>
            <a:endParaRPr lang="en-US" altLang="zh-CN" b="0"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1143000" y="685800"/>
            <a:ext cx="4572000" cy="3429000"/>
          </a:xfrm>
          <a:ln/>
        </p:spPr>
      </p:sp>
      <p:sp>
        <p:nvSpPr>
          <p:cNvPr id="604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latin typeface="Arial" pitchFamily="34" charset="0"/>
              </a:rPr>
              <a:t>connections</a:t>
            </a:r>
            <a:r>
              <a:rPr lang="zh-CN" altLang="en-US" smtClean="0">
                <a:latin typeface="Arial" pitchFamily="34" charset="0"/>
              </a:rPr>
              <a:t>参数设置每个</a:t>
            </a:r>
            <a:r>
              <a:rPr lang="en-US" altLang="zh-CN" smtClean="0">
                <a:latin typeface="Arial" pitchFamily="34" charset="0"/>
              </a:rPr>
              <a:t>worker</a:t>
            </a:r>
            <a:r>
              <a:rPr lang="zh-CN" altLang="en-US" smtClean="0">
                <a:latin typeface="Arial" pitchFamily="34" charset="0"/>
              </a:rPr>
              <a:t>进程与后端服务器保持连接的最大数量。这些保持的连接会被放入缓存。 如果连接数大于这个值时，最久未使用的连接会被关闭。</a:t>
            </a:r>
            <a:endParaRPr lang="zh-CN" altLang="en-US" i="1" smtClean="0">
              <a:latin typeface="Arial" pitchFamily="34"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28308C81-CC11-4321-A7E9-9FAF62EA231D}" type="slidenum">
              <a:rPr lang="en-US" altLang="zh-CN" b="0" smtClean="0">
                <a:ea typeface="宋体" pitchFamily="2" charset="-122"/>
              </a:rPr>
              <a:pPr eaLnBrk="1" hangingPunct="1"/>
              <a:t>35</a:t>
            </a:fld>
            <a:endParaRPr lang="en-US" altLang="zh-CN" b="0"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1143000" y="685800"/>
            <a:ext cx="4572000" cy="3429000"/>
          </a:xfrm>
          <a:ln/>
        </p:spPr>
      </p:sp>
      <p:sp>
        <p:nvSpPr>
          <p:cNvPr id="6144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需要注意的是，</a:t>
            </a:r>
            <a:r>
              <a:rPr lang="en-US" altLang="zh-CN" smtClean="0">
                <a:latin typeface="Arial" pitchFamily="34" charset="0"/>
              </a:rPr>
              <a:t>index</a:t>
            </a:r>
            <a:r>
              <a:rPr lang="zh-CN" altLang="en-US" smtClean="0">
                <a:latin typeface="Arial" pitchFamily="34" charset="0"/>
              </a:rPr>
              <a:t>文件会引发内部重定向，请求可能会被其它</a:t>
            </a:r>
            <a:r>
              <a:rPr lang="en-US" altLang="zh-CN" smtClean="0">
                <a:latin typeface="Arial" pitchFamily="34" charset="0"/>
              </a:rPr>
              <a:t>location</a:t>
            </a:r>
            <a:r>
              <a:rPr lang="zh-CN" altLang="en-US" smtClean="0">
                <a:latin typeface="Arial" pitchFamily="34" charset="0"/>
              </a:rPr>
              <a:t>处理。比如，下面这个例子： 请求“</a:t>
            </a:r>
            <a:r>
              <a:rPr lang="en-US" altLang="zh-CN" smtClean="0">
                <a:latin typeface="Arial" pitchFamily="34" charset="0"/>
              </a:rPr>
              <a:t>/”</a:t>
            </a:r>
            <a:r>
              <a:rPr lang="zh-CN" altLang="en-US" smtClean="0">
                <a:latin typeface="Arial" pitchFamily="34" charset="0"/>
              </a:rPr>
              <a:t>实际上将会在第二个</a:t>
            </a:r>
            <a:r>
              <a:rPr lang="en-US" altLang="zh-CN" smtClean="0">
                <a:latin typeface="Arial" pitchFamily="34" charset="0"/>
              </a:rPr>
              <a:t>location</a:t>
            </a:r>
            <a:r>
              <a:rPr lang="zh-CN" altLang="en-US" smtClean="0">
                <a:latin typeface="Arial" pitchFamily="34" charset="0"/>
              </a:rPr>
              <a:t>中作为“</a:t>
            </a:r>
            <a:r>
              <a:rPr lang="en-US" altLang="zh-CN" smtClean="0">
                <a:latin typeface="Arial" pitchFamily="34" charset="0"/>
              </a:rPr>
              <a:t>/index.html”</a:t>
            </a:r>
            <a:r>
              <a:rPr lang="zh-CN" altLang="en-US" smtClean="0">
                <a:latin typeface="Arial" pitchFamily="34" charset="0"/>
              </a:rPr>
              <a:t>被处理。</a:t>
            </a:r>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A38C0D54-56C6-40C3-AE03-39AEC32FE73B}" type="slidenum">
              <a:rPr lang="en-US" altLang="zh-CN" b="0" smtClean="0">
                <a:ea typeface="宋体" pitchFamily="2" charset="-122"/>
              </a:rPr>
              <a:pPr eaLnBrk="1" hangingPunct="1"/>
              <a:t>42</a:t>
            </a:fld>
            <a:endParaRPr lang="en-US" altLang="zh-CN" b="0"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1143000" y="685800"/>
            <a:ext cx="4572000" cy="3429000"/>
          </a:xfrm>
          <a:ln/>
        </p:spPr>
      </p:sp>
      <p:sp>
        <p:nvSpPr>
          <p:cNvPr id="6246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需要注意的是，</a:t>
            </a:r>
            <a:r>
              <a:rPr lang="en-US" altLang="zh-CN" smtClean="0">
                <a:latin typeface="Arial" pitchFamily="34" charset="0"/>
              </a:rPr>
              <a:t>index</a:t>
            </a:r>
            <a:r>
              <a:rPr lang="zh-CN" altLang="en-US" smtClean="0">
                <a:latin typeface="Arial" pitchFamily="34" charset="0"/>
              </a:rPr>
              <a:t>文件会引发内部重定向，请求可能会被其它</a:t>
            </a:r>
            <a:r>
              <a:rPr lang="en-US" altLang="zh-CN" smtClean="0">
                <a:latin typeface="Arial" pitchFamily="34" charset="0"/>
              </a:rPr>
              <a:t>location</a:t>
            </a:r>
            <a:r>
              <a:rPr lang="zh-CN" altLang="en-US" smtClean="0">
                <a:latin typeface="Arial" pitchFamily="34" charset="0"/>
              </a:rPr>
              <a:t>处理。比如，下面这个例子： 请求“</a:t>
            </a:r>
            <a:r>
              <a:rPr lang="en-US" altLang="zh-CN" smtClean="0">
                <a:latin typeface="Arial" pitchFamily="34" charset="0"/>
              </a:rPr>
              <a:t>/”</a:t>
            </a:r>
            <a:r>
              <a:rPr lang="zh-CN" altLang="en-US" smtClean="0">
                <a:latin typeface="Arial" pitchFamily="34" charset="0"/>
              </a:rPr>
              <a:t>实际上将会在第二个</a:t>
            </a:r>
            <a:r>
              <a:rPr lang="en-US" altLang="zh-CN" smtClean="0">
                <a:latin typeface="Arial" pitchFamily="34" charset="0"/>
              </a:rPr>
              <a:t>location</a:t>
            </a:r>
            <a:r>
              <a:rPr lang="zh-CN" altLang="en-US" smtClean="0">
                <a:latin typeface="Arial" pitchFamily="34" charset="0"/>
              </a:rPr>
              <a:t>中作为“</a:t>
            </a:r>
            <a:r>
              <a:rPr lang="en-US" altLang="zh-CN" smtClean="0">
                <a:latin typeface="Arial" pitchFamily="34" charset="0"/>
              </a:rPr>
              <a:t>/index.html”</a:t>
            </a:r>
            <a:r>
              <a:rPr lang="zh-CN" altLang="en-US" smtClean="0">
                <a:latin typeface="Arial" pitchFamily="34" charset="0"/>
              </a:rPr>
              <a:t>被处理。</a:t>
            </a: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28869967-BCB1-4B6A-ABF9-7E0918A519BF}" type="slidenum">
              <a:rPr lang="en-US" altLang="zh-CN" b="0" smtClean="0">
                <a:ea typeface="宋体" pitchFamily="2" charset="-122"/>
              </a:rPr>
              <a:pPr eaLnBrk="1" hangingPunct="1"/>
              <a:t>43</a:t>
            </a:fld>
            <a:endParaRPr lang="en-US" altLang="zh-CN" b="0"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1143000" y="685800"/>
            <a:ext cx="4572000" cy="3429000"/>
          </a:xfrm>
          <a:ln/>
        </p:spPr>
      </p:sp>
      <p:sp>
        <p:nvSpPr>
          <p:cNvPr id="6349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D6C1EDA0-F484-44E9-ABEC-2C4BCBEE2BDB}" type="slidenum">
              <a:rPr lang="en-US" altLang="zh-CN" b="0" smtClean="0">
                <a:ea typeface="宋体" pitchFamily="2" charset="-122"/>
              </a:rPr>
              <a:pPr eaLnBrk="1" hangingPunct="1"/>
              <a:t>44</a:t>
            </a:fld>
            <a:endParaRPr lang="en-US" altLang="zh-CN" b="0"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1143000" y="685800"/>
            <a:ext cx="4572000" cy="3429000"/>
          </a:xfrm>
          <a:ln/>
        </p:spPr>
      </p:sp>
      <p:sp>
        <p:nvSpPr>
          <p:cNvPr id="6451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需要注意的是，</a:t>
            </a:r>
            <a:r>
              <a:rPr lang="en-US" altLang="zh-CN" smtClean="0">
                <a:latin typeface="Arial" pitchFamily="34" charset="0"/>
              </a:rPr>
              <a:t>index</a:t>
            </a:r>
            <a:r>
              <a:rPr lang="zh-CN" altLang="en-US" smtClean="0">
                <a:latin typeface="Arial" pitchFamily="34" charset="0"/>
              </a:rPr>
              <a:t>文件会引发内部重定向，请求可能会被其它</a:t>
            </a:r>
            <a:r>
              <a:rPr lang="en-US" altLang="zh-CN" smtClean="0">
                <a:latin typeface="Arial" pitchFamily="34" charset="0"/>
              </a:rPr>
              <a:t>location</a:t>
            </a:r>
            <a:r>
              <a:rPr lang="zh-CN" altLang="en-US" smtClean="0">
                <a:latin typeface="Arial" pitchFamily="34" charset="0"/>
              </a:rPr>
              <a:t>处理。比如，下面这个例子： 请求“</a:t>
            </a:r>
            <a:r>
              <a:rPr lang="en-US" altLang="zh-CN" smtClean="0">
                <a:latin typeface="Arial" pitchFamily="34" charset="0"/>
              </a:rPr>
              <a:t>/”</a:t>
            </a:r>
            <a:r>
              <a:rPr lang="zh-CN" altLang="en-US" smtClean="0">
                <a:latin typeface="Arial" pitchFamily="34" charset="0"/>
              </a:rPr>
              <a:t>实际上将会在第二个</a:t>
            </a:r>
            <a:r>
              <a:rPr lang="en-US" altLang="zh-CN" smtClean="0">
                <a:latin typeface="Arial" pitchFamily="34" charset="0"/>
              </a:rPr>
              <a:t>location</a:t>
            </a:r>
            <a:r>
              <a:rPr lang="zh-CN" altLang="en-US" smtClean="0">
                <a:latin typeface="Arial" pitchFamily="34" charset="0"/>
              </a:rPr>
              <a:t>中作为“</a:t>
            </a:r>
            <a:r>
              <a:rPr lang="en-US" altLang="zh-CN" smtClean="0">
                <a:latin typeface="Arial" pitchFamily="34" charset="0"/>
              </a:rPr>
              <a:t>/index.html”</a:t>
            </a:r>
            <a:r>
              <a:rPr lang="zh-CN" altLang="en-US" smtClean="0">
                <a:latin typeface="Arial" pitchFamily="34" charset="0"/>
              </a:rPr>
              <a:t>被处理。</a:t>
            </a: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B0029E5C-4CA3-41C4-9A7E-9D4B198D5003}" type="slidenum">
              <a:rPr lang="en-US" altLang="zh-CN" b="0" smtClean="0">
                <a:ea typeface="宋体" pitchFamily="2" charset="-122"/>
              </a:rPr>
              <a:pPr eaLnBrk="1" hangingPunct="1"/>
              <a:t>45</a:t>
            </a:fld>
            <a:endParaRPr lang="en-US" altLang="zh-CN" b="0"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143000" y="685800"/>
            <a:ext cx="4572000" cy="3429000"/>
          </a:xfrm>
          <a:ln/>
        </p:spPr>
      </p:sp>
      <p:sp>
        <p:nvSpPr>
          <p:cNvPr id="4710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A7E6B50E-0B77-4209-B3A4-DAFE0AC6F363}" type="slidenum">
              <a:rPr lang="en-US" altLang="zh-CN" b="0" smtClean="0">
                <a:ea typeface="宋体" pitchFamily="2" charset="-122"/>
              </a:rPr>
              <a:pPr eaLnBrk="1" hangingPunct="1"/>
              <a:t>5</a:t>
            </a:fld>
            <a:endParaRPr lang="en-US" altLang="zh-CN" b="0"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1143000" y="685800"/>
            <a:ext cx="4572000" cy="3429000"/>
          </a:xfrm>
          <a:ln/>
        </p:spPr>
      </p:sp>
      <p:sp>
        <p:nvSpPr>
          <p:cNvPr id="4813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D52CE9C0-F7A1-4D7F-A31E-C0D5E2461E06}" type="slidenum">
              <a:rPr lang="en-US" altLang="zh-CN" b="0" smtClean="0">
                <a:ea typeface="宋体" pitchFamily="2" charset="-122"/>
              </a:rPr>
              <a:pPr eaLnBrk="1" hangingPunct="1"/>
              <a:t>17</a:t>
            </a:fld>
            <a:endParaRPr lang="en-US" altLang="zh-CN" b="0"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143000" y="685800"/>
            <a:ext cx="4572000" cy="3429000"/>
          </a:xfrm>
          <a:ln/>
        </p:spPr>
      </p:sp>
      <p:sp>
        <p:nvSpPr>
          <p:cNvPr id="491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670A093E-1C0C-40FC-9EEA-02EADE040216}" type="slidenum">
              <a:rPr lang="en-US" altLang="zh-CN" b="0" smtClean="0">
                <a:ea typeface="宋体" pitchFamily="2" charset="-122"/>
              </a:rPr>
              <a:pPr eaLnBrk="1" hangingPunct="1"/>
              <a:t>18</a:t>
            </a:fld>
            <a:endParaRPr lang="en-US" altLang="zh-CN" b="0"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143000" y="685800"/>
            <a:ext cx="4572000" cy="3429000"/>
          </a:xfrm>
          <a:ln/>
        </p:spPr>
      </p:sp>
      <p:sp>
        <p:nvSpPr>
          <p:cNvPr id="5017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需要注意的是，</a:t>
            </a:r>
            <a:r>
              <a:rPr lang="en-US" altLang="zh-CN" smtClean="0">
                <a:latin typeface="Arial" pitchFamily="34" charset="0"/>
              </a:rPr>
              <a:t>index</a:t>
            </a:r>
            <a:r>
              <a:rPr lang="zh-CN" altLang="en-US" smtClean="0">
                <a:latin typeface="Arial" pitchFamily="34" charset="0"/>
              </a:rPr>
              <a:t>文件会引发内部重定向，请求可能会被其它</a:t>
            </a:r>
            <a:r>
              <a:rPr lang="en-US" altLang="zh-CN" smtClean="0">
                <a:latin typeface="Arial" pitchFamily="34" charset="0"/>
              </a:rPr>
              <a:t>location</a:t>
            </a:r>
            <a:r>
              <a:rPr lang="zh-CN" altLang="en-US" smtClean="0">
                <a:latin typeface="Arial" pitchFamily="34" charset="0"/>
              </a:rPr>
              <a:t>处理。比如，下面这个例子： 请求“</a:t>
            </a:r>
            <a:r>
              <a:rPr lang="en-US" altLang="zh-CN" smtClean="0">
                <a:latin typeface="Arial" pitchFamily="34" charset="0"/>
              </a:rPr>
              <a:t>/”</a:t>
            </a:r>
            <a:r>
              <a:rPr lang="zh-CN" altLang="en-US" smtClean="0">
                <a:latin typeface="Arial" pitchFamily="34" charset="0"/>
              </a:rPr>
              <a:t>实际上将会在第二个</a:t>
            </a:r>
            <a:r>
              <a:rPr lang="en-US" altLang="zh-CN" smtClean="0">
                <a:latin typeface="Arial" pitchFamily="34" charset="0"/>
              </a:rPr>
              <a:t>location</a:t>
            </a:r>
            <a:r>
              <a:rPr lang="zh-CN" altLang="en-US" smtClean="0">
                <a:latin typeface="Arial" pitchFamily="34" charset="0"/>
              </a:rPr>
              <a:t>中作为“</a:t>
            </a:r>
            <a:r>
              <a:rPr lang="en-US" altLang="zh-CN" smtClean="0">
                <a:latin typeface="Arial" pitchFamily="34" charset="0"/>
              </a:rPr>
              <a:t>/index.html”</a:t>
            </a:r>
            <a:r>
              <a:rPr lang="zh-CN" altLang="en-US" smtClean="0">
                <a:latin typeface="Arial" pitchFamily="34" charset="0"/>
              </a:rPr>
              <a:t>被处理。</a:t>
            </a: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726BCD38-CCBA-4A21-90AF-32D7639AC3BD}" type="slidenum">
              <a:rPr lang="en-US" altLang="zh-CN" b="0" smtClean="0">
                <a:ea typeface="宋体" pitchFamily="2" charset="-122"/>
              </a:rPr>
              <a:pPr eaLnBrk="1" hangingPunct="1"/>
              <a:t>19</a:t>
            </a:fld>
            <a:endParaRPr lang="en-US" altLang="zh-CN" b="0"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143000" y="685800"/>
            <a:ext cx="4572000" cy="3429000"/>
          </a:xfrm>
          <a:ln/>
        </p:spPr>
      </p:sp>
      <p:sp>
        <p:nvSpPr>
          <p:cNvPr id="5120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需要注意的是，</a:t>
            </a:r>
            <a:r>
              <a:rPr lang="en-US" altLang="zh-CN" smtClean="0">
                <a:latin typeface="Arial" pitchFamily="34" charset="0"/>
              </a:rPr>
              <a:t>index</a:t>
            </a:r>
            <a:r>
              <a:rPr lang="zh-CN" altLang="en-US" smtClean="0">
                <a:latin typeface="Arial" pitchFamily="34" charset="0"/>
              </a:rPr>
              <a:t>文件会引发内部重定向，请求可能会被其它</a:t>
            </a:r>
            <a:r>
              <a:rPr lang="en-US" altLang="zh-CN" smtClean="0">
                <a:latin typeface="Arial" pitchFamily="34" charset="0"/>
              </a:rPr>
              <a:t>location</a:t>
            </a:r>
            <a:r>
              <a:rPr lang="zh-CN" altLang="en-US" smtClean="0">
                <a:latin typeface="Arial" pitchFamily="34" charset="0"/>
              </a:rPr>
              <a:t>处理。比如，下面这个例子： 请求“</a:t>
            </a:r>
            <a:r>
              <a:rPr lang="en-US" altLang="zh-CN" smtClean="0">
                <a:latin typeface="Arial" pitchFamily="34" charset="0"/>
              </a:rPr>
              <a:t>/”</a:t>
            </a:r>
            <a:r>
              <a:rPr lang="zh-CN" altLang="en-US" smtClean="0">
                <a:latin typeface="Arial" pitchFamily="34" charset="0"/>
              </a:rPr>
              <a:t>实际上将会在第二个</a:t>
            </a:r>
            <a:r>
              <a:rPr lang="en-US" altLang="zh-CN" smtClean="0">
                <a:latin typeface="Arial" pitchFamily="34" charset="0"/>
              </a:rPr>
              <a:t>location</a:t>
            </a:r>
            <a:r>
              <a:rPr lang="zh-CN" altLang="en-US" smtClean="0">
                <a:latin typeface="Arial" pitchFamily="34" charset="0"/>
              </a:rPr>
              <a:t>中作为“</a:t>
            </a:r>
            <a:r>
              <a:rPr lang="en-US" altLang="zh-CN" smtClean="0">
                <a:latin typeface="Arial" pitchFamily="34" charset="0"/>
              </a:rPr>
              <a:t>/index.html”</a:t>
            </a:r>
            <a:r>
              <a:rPr lang="zh-CN" altLang="en-US" smtClean="0">
                <a:latin typeface="Arial" pitchFamily="34" charset="0"/>
              </a:rPr>
              <a:t>被处理。</a:t>
            </a: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AA159AE2-BD95-47D4-A701-BE4957DF5980}" type="slidenum">
              <a:rPr lang="en-US" altLang="zh-CN" b="0" smtClean="0">
                <a:ea typeface="宋体" pitchFamily="2" charset="-122"/>
              </a:rPr>
              <a:pPr eaLnBrk="1" hangingPunct="1"/>
              <a:t>20</a:t>
            </a:fld>
            <a:endParaRPr lang="en-US" altLang="zh-CN" b="0"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1143000" y="685800"/>
            <a:ext cx="4572000" cy="3429000"/>
          </a:xfrm>
          <a:ln/>
        </p:spPr>
      </p:sp>
      <p:sp>
        <p:nvSpPr>
          <p:cNvPr id="5222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默认使用的版本是</a:t>
            </a:r>
            <a:r>
              <a:rPr lang="en-US" altLang="zh-CN" smtClean="0">
                <a:latin typeface="Arial" pitchFamily="34" charset="0"/>
              </a:rPr>
              <a:t>1.0</a:t>
            </a:r>
            <a:r>
              <a:rPr lang="zh-CN" altLang="en-US" smtClean="0">
                <a:latin typeface="Arial" pitchFamily="34" charset="0"/>
              </a:rPr>
              <a:t>，而</a:t>
            </a:r>
            <a:r>
              <a:rPr lang="en-US" altLang="zh-CN" smtClean="0">
                <a:latin typeface="Arial" pitchFamily="34" charset="0"/>
              </a:rPr>
              <a:t>1.1</a:t>
            </a:r>
            <a:r>
              <a:rPr lang="zh-CN" altLang="en-US" smtClean="0">
                <a:latin typeface="Arial" pitchFamily="34" charset="0"/>
              </a:rPr>
              <a:t>版本则推荐在使用</a:t>
            </a:r>
            <a:r>
              <a:rPr lang="en-US" altLang="zh-CN" smtClean="0">
                <a:latin typeface="Arial" pitchFamily="34" charset="0"/>
              </a:rPr>
              <a:t>keepalive</a:t>
            </a:r>
            <a:r>
              <a:rPr lang="zh-CN" altLang="en-US" smtClean="0">
                <a:latin typeface="Arial" pitchFamily="34" charset="0"/>
              </a:rPr>
              <a:t>连接时一起使用。</a:t>
            </a: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B5D65265-1780-48A5-9E0D-E6F6D2EF8CB9}" type="slidenum">
              <a:rPr lang="en-US" altLang="zh-CN" b="0" smtClean="0">
                <a:ea typeface="宋体" pitchFamily="2" charset="-122"/>
              </a:rPr>
              <a:pPr eaLnBrk="1" hangingPunct="1"/>
              <a:t>27</a:t>
            </a:fld>
            <a:endParaRPr lang="en-US" altLang="zh-CN" b="0"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ln/>
        </p:spPr>
      </p:sp>
      <p:sp>
        <p:nvSpPr>
          <p:cNvPr id="5325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共享内存通过</a:t>
            </a:r>
            <a:r>
              <a:rPr lang="en-US" altLang="zh-CN" smtClean="0">
                <a:latin typeface="Arial" pitchFamily="34" charset="0"/>
              </a:rPr>
              <a:t>keys_zone</a:t>
            </a:r>
            <a:r>
              <a:rPr lang="zh-CN" altLang="en-US" smtClean="0">
                <a:latin typeface="Arial" pitchFamily="34" charset="0"/>
              </a:rPr>
              <a:t>参数的</a:t>
            </a:r>
            <a:r>
              <a:rPr lang="en-US" altLang="zh-CN" smtClean="0">
                <a:latin typeface="Arial" pitchFamily="34" charset="0"/>
              </a:rPr>
              <a:t>name</a:t>
            </a:r>
            <a:r>
              <a:rPr lang="zh-CN" altLang="en-US" smtClean="0">
                <a:latin typeface="Arial" pitchFamily="34" charset="0"/>
              </a:rPr>
              <a:t>和</a:t>
            </a:r>
            <a:r>
              <a:rPr lang="en-US" altLang="zh-CN" smtClean="0">
                <a:latin typeface="Arial" pitchFamily="34" charset="0"/>
              </a:rPr>
              <a:t>size</a:t>
            </a:r>
            <a:r>
              <a:rPr lang="zh-CN" altLang="en-US" smtClean="0">
                <a:latin typeface="Arial" pitchFamily="34" charset="0"/>
              </a:rPr>
              <a:t>来定义。被缓存的数据如果在</a:t>
            </a:r>
            <a:r>
              <a:rPr lang="en-US" altLang="zh-CN" smtClean="0">
                <a:latin typeface="Arial" pitchFamily="34" charset="0"/>
              </a:rPr>
              <a:t>inactive</a:t>
            </a:r>
            <a:r>
              <a:rPr lang="zh-CN" altLang="en-US" smtClean="0">
                <a:latin typeface="Arial" pitchFamily="34" charset="0"/>
              </a:rPr>
              <a:t>参数指定的时间内未被访问，就会被从缓存中移除，不论它是否是刚产生的。</a:t>
            </a:r>
            <a:r>
              <a:rPr lang="en-US" altLang="zh-CN" smtClean="0">
                <a:latin typeface="Arial" pitchFamily="34" charset="0"/>
              </a:rPr>
              <a:t>inactive</a:t>
            </a:r>
            <a:r>
              <a:rPr lang="zh-CN" altLang="en-US" smtClean="0">
                <a:latin typeface="Arial" pitchFamily="34" charset="0"/>
              </a:rPr>
              <a:t>的默认值是</a:t>
            </a:r>
            <a:r>
              <a:rPr lang="en-US" altLang="zh-CN" smtClean="0">
                <a:latin typeface="Arial" pitchFamily="34" charset="0"/>
              </a:rPr>
              <a:t>10</a:t>
            </a:r>
            <a:r>
              <a:rPr lang="zh-CN" altLang="en-US" smtClean="0">
                <a:latin typeface="Arial" pitchFamily="34" charset="0"/>
              </a:rPr>
              <a:t>分钟。 </a:t>
            </a:r>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18D77CFD-A389-4983-BD54-A0D6D62863F5}" type="slidenum">
              <a:rPr lang="en-US" altLang="zh-CN" b="0" smtClean="0">
                <a:ea typeface="宋体" pitchFamily="2" charset="-122"/>
              </a:rPr>
              <a:pPr eaLnBrk="1" hangingPunct="1"/>
              <a:t>28</a:t>
            </a:fld>
            <a:endParaRPr lang="en-US" altLang="zh-CN" b="0"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1143000" y="685800"/>
            <a:ext cx="4572000" cy="3429000"/>
          </a:xfrm>
          <a:ln/>
        </p:spPr>
      </p:sp>
      <p:sp>
        <p:nvSpPr>
          <p:cNvPr id="5427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itchFamily="34" charset="0"/>
              </a:rPr>
              <a:t>共享内存通过</a:t>
            </a:r>
            <a:r>
              <a:rPr lang="en-US" altLang="zh-CN" smtClean="0">
                <a:latin typeface="Arial" pitchFamily="34" charset="0"/>
              </a:rPr>
              <a:t>keys_zone</a:t>
            </a:r>
            <a:r>
              <a:rPr lang="zh-CN" altLang="en-US" smtClean="0">
                <a:latin typeface="Arial" pitchFamily="34" charset="0"/>
              </a:rPr>
              <a:t>参数的</a:t>
            </a:r>
            <a:r>
              <a:rPr lang="en-US" altLang="zh-CN" smtClean="0">
                <a:latin typeface="Arial" pitchFamily="34" charset="0"/>
              </a:rPr>
              <a:t>name</a:t>
            </a:r>
            <a:r>
              <a:rPr lang="zh-CN" altLang="en-US" smtClean="0">
                <a:latin typeface="Arial" pitchFamily="34" charset="0"/>
              </a:rPr>
              <a:t>和</a:t>
            </a:r>
            <a:r>
              <a:rPr lang="en-US" altLang="zh-CN" smtClean="0">
                <a:latin typeface="Arial" pitchFamily="34" charset="0"/>
              </a:rPr>
              <a:t>size</a:t>
            </a:r>
            <a:r>
              <a:rPr lang="zh-CN" altLang="en-US" smtClean="0">
                <a:latin typeface="Arial" pitchFamily="34" charset="0"/>
              </a:rPr>
              <a:t>来定义。被缓存的数据如果在</a:t>
            </a:r>
            <a:r>
              <a:rPr lang="en-US" altLang="zh-CN" smtClean="0">
                <a:latin typeface="Arial" pitchFamily="34" charset="0"/>
              </a:rPr>
              <a:t>inactive</a:t>
            </a:r>
            <a:r>
              <a:rPr lang="zh-CN" altLang="en-US" smtClean="0">
                <a:latin typeface="Arial" pitchFamily="34" charset="0"/>
              </a:rPr>
              <a:t>参数指定的时间内未被访问，就会被从缓存中移除，不论它是否是刚产生的。</a:t>
            </a:r>
            <a:r>
              <a:rPr lang="en-US" altLang="zh-CN" smtClean="0">
                <a:latin typeface="Arial" pitchFamily="34" charset="0"/>
              </a:rPr>
              <a:t>inactive</a:t>
            </a:r>
            <a:r>
              <a:rPr lang="zh-CN" altLang="en-US" smtClean="0">
                <a:latin typeface="Arial" pitchFamily="34" charset="0"/>
              </a:rPr>
              <a:t>的默认值是</a:t>
            </a:r>
            <a:r>
              <a:rPr lang="en-US" altLang="zh-CN" smtClean="0">
                <a:latin typeface="Arial" pitchFamily="34" charset="0"/>
              </a:rPr>
              <a:t>10</a:t>
            </a:r>
            <a:r>
              <a:rPr lang="zh-CN" altLang="en-US" smtClean="0">
                <a:latin typeface="Arial" pitchFamily="34" charset="0"/>
              </a:rPr>
              <a:t>分钟。 </a:t>
            </a: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23" eaLnBrk="0" hangingPunct="0">
              <a:defRPr b="1">
                <a:solidFill>
                  <a:schemeClr val="tx1"/>
                </a:solidFill>
                <a:latin typeface="Arial" pitchFamily="34" charset="0"/>
                <a:ea typeface="楷体_GB2312" pitchFamily="49" charset="-122"/>
              </a:defRPr>
            </a:lvl1pPr>
            <a:lvl2pPr marL="685817" indent="-263776" defTabSz="914423" eaLnBrk="0" hangingPunct="0">
              <a:defRPr b="1">
                <a:solidFill>
                  <a:schemeClr val="tx1"/>
                </a:solidFill>
                <a:latin typeface="Arial" pitchFamily="34" charset="0"/>
                <a:ea typeface="楷体_GB2312" pitchFamily="49" charset="-122"/>
              </a:defRPr>
            </a:lvl2pPr>
            <a:lvl3pPr marL="1055103" indent="-211021" defTabSz="914423" eaLnBrk="0" hangingPunct="0">
              <a:defRPr b="1">
                <a:solidFill>
                  <a:schemeClr val="tx1"/>
                </a:solidFill>
                <a:latin typeface="Arial" pitchFamily="34" charset="0"/>
                <a:ea typeface="楷体_GB2312" pitchFamily="49" charset="-122"/>
              </a:defRPr>
            </a:lvl3pPr>
            <a:lvl4pPr marL="1477145" indent="-211021" defTabSz="914423" eaLnBrk="0" hangingPunct="0">
              <a:defRPr b="1">
                <a:solidFill>
                  <a:schemeClr val="tx1"/>
                </a:solidFill>
                <a:latin typeface="Arial" pitchFamily="34" charset="0"/>
                <a:ea typeface="楷体_GB2312" pitchFamily="49" charset="-122"/>
              </a:defRPr>
            </a:lvl4pPr>
            <a:lvl5pPr marL="1899186" indent="-211021" defTabSz="914423" eaLnBrk="0" hangingPunct="0">
              <a:defRPr b="1">
                <a:solidFill>
                  <a:schemeClr val="tx1"/>
                </a:solidFill>
                <a:latin typeface="Arial" pitchFamily="34" charset="0"/>
                <a:ea typeface="楷体_GB2312" pitchFamily="49" charset="-122"/>
              </a:defRPr>
            </a:lvl5pPr>
            <a:lvl6pPr marL="2321227"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6pPr>
            <a:lvl7pPr marL="2743269"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7pPr>
            <a:lvl8pPr marL="3165310"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8pPr>
            <a:lvl9pPr marL="3587351" indent="-211021" algn="ctr" defTabSz="914423" eaLnBrk="0" fontAlgn="base" hangingPunct="0">
              <a:spcBef>
                <a:spcPct val="50000"/>
              </a:spcBef>
              <a:spcAft>
                <a:spcPct val="0"/>
              </a:spcAft>
              <a:buFont typeface="宋体" pitchFamily="2" charset="-122"/>
              <a:buChar char="―"/>
              <a:defRPr b="1">
                <a:solidFill>
                  <a:schemeClr val="tx1"/>
                </a:solidFill>
                <a:latin typeface="Arial" pitchFamily="34" charset="0"/>
                <a:ea typeface="楷体_GB2312" pitchFamily="49" charset="-122"/>
              </a:defRPr>
            </a:lvl9pPr>
          </a:lstStyle>
          <a:p>
            <a:pPr eaLnBrk="1" hangingPunct="1"/>
            <a:fld id="{48C074E6-BA83-41C1-BA3E-A3D5E44F35B4}" type="slidenum">
              <a:rPr lang="en-US" altLang="zh-CN" b="0" smtClean="0">
                <a:ea typeface="宋体" pitchFamily="2" charset="-122"/>
              </a:rPr>
              <a:pPr eaLnBrk="1" hangingPunct="1"/>
              <a:t>29</a:t>
            </a:fld>
            <a:endParaRPr lang="en-US" altLang="zh-CN" b="0"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231775"/>
            <a:ext cx="2465388"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zh-CN" altLang="en-US" smtClean="0"/>
              <a:t>单击此处编辑母版副标题样式</a:t>
            </a:r>
            <a:endParaRPr lang="en-US" dirty="0" smtClean="0"/>
          </a:p>
        </p:txBody>
      </p:sp>
    </p:spTree>
    <p:extLst>
      <p:ext uri="{BB962C8B-B14F-4D97-AF65-F5344CB8AC3E}">
        <p14:creationId xmlns:p14="http://schemas.microsoft.com/office/powerpoint/2010/main" xmlns="" val="19359066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4" descr="Silverlight_logo.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3463" y="6053138"/>
            <a:ext cx="1379537"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xmlns="" val="11346738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83463" y="6053138"/>
            <a:ext cx="1379537"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827663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l="-3413"/>
          <a:stretch>
            <a:fillRect/>
          </a:stretch>
        </p:blipFill>
        <p:spPr bwMode="auto">
          <a:xfrm>
            <a:off x="6021388" y="5602288"/>
            <a:ext cx="2549525"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39749" y="3430323"/>
            <a:ext cx="8031428" cy="507832"/>
          </a:xfrm>
        </p:spPr>
        <p:txBody>
          <a:bodyPr anchor="b" anchorCtr="0"/>
          <a:lstStyle>
            <a:lvl1pPr algn="r">
              <a:lnSpc>
                <a:spcPct val="90000"/>
              </a:lnSpc>
              <a:defRPr sz="3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81063" y="4022824"/>
            <a:ext cx="7690116" cy="646331"/>
          </a:xfrm>
        </p:spPr>
        <p:txBody>
          <a:bodyPr/>
          <a:lstStyle>
            <a:lvl1pPr marL="0" indent="0" algn="r">
              <a:lnSpc>
                <a:spcPct val="90000"/>
              </a:lnSpc>
              <a:spcBef>
                <a:spcPts val="0"/>
              </a:spcBef>
              <a:buNone/>
              <a:defRPr sz="2300" baseline="0">
                <a:solidFill>
                  <a:schemeClr val="accent5"/>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zh-CN" altLang="en-US" smtClean="0"/>
              <a:t>单击此处编辑母版副标题样式</a:t>
            </a:r>
            <a:endParaRPr lang="en-US" dirty="0" smtClean="0"/>
          </a:p>
        </p:txBody>
      </p:sp>
    </p:spTree>
    <p:extLst>
      <p:ext uri="{BB962C8B-B14F-4D97-AF65-F5344CB8AC3E}">
        <p14:creationId xmlns:p14="http://schemas.microsoft.com/office/powerpoint/2010/main" xmlns="" val="1650772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l="-7404"/>
          <a:stretch>
            <a:fillRect/>
          </a:stretch>
        </p:blipFill>
        <p:spPr bwMode="auto">
          <a:xfrm>
            <a:off x="198438" y="231775"/>
            <a:ext cx="264795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81063" y="3430325"/>
            <a:ext cx="7690116" cy="646331"/>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zh-CN" altLang="en-US" smtClean="0"/>
              <a:t>单击此处编辑母版副标题样式</a:t>
            </a:r>
            <a:endParaRPr lang="en-US" dirty="0" smtClean="0"/>
          </a:p>
        </p:txBody>
      </p:sp>
    </p:spTree>
    <p:extLst>
      <p:ext uri="{BB962C8B-B14F-4D97-AF65-F5344CB8AC3E}">
        <p14:creationId xmlns:p14="http://schemas.microsoft.com/office/powerpoint/2010/main" xmlns="" val="34053793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zh-CN" altLang="en-US" smtClean="0"/>
              <a:t>单击此处编辑母版标题样式</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05442233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zh-CN" altLang="en-US" smtClean="0"/>
              <a:t>单击此处编辑母版标题样式</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lIns="152388" tIns="76194" rIns="152388" bIns="76194" anchor="b">
            <a:noAutofit/>
          </a:bodyPr>
          <a:lstStyle>
            <a:lvl1pPr algn="r">
              <a:buFont typeface="Arial" pitchFamily="34" charset="0"/>
              <a:buNone/>
              <a:defRPr>
                <a:solidFill>
                  <a:srgbClr val="000000"/>
                </a:solidFill>
                <a:effectLst/>
                <a:latin typeface="Segoe Semibold" pitchFamily="34" charset="0"/>
              </a:defRPr>
            </a:lvl1pPr>
          </a:lstStyle>
          <a:p>
            <a:pPr lvl="0"/>
            <a:r>
              <a:rPr lang="zh-CN" altLang="en-US" smtClean="0"/>
              <a:t>单击此处编辑母版文本样式</a:t>
            </a:r>
          </a:p>
        </p:txBody>
      </p:sp>
    </p:spTree>
    <p:extLst>
      <p:ext uri="{BB962C8B-B14F-4D97-AF65-F5344CB8AC3E}">
        <p14:creationId xmlns:p14="http://schemas.microsoft.com/office/powerpoint/2010/main" xmlns="" val="7450410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231775"/>
            <a:ext cx="2465388"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zh-CN" altLang="en-US" smtClean="0"/>
              <a:t>单击此处编辑母版标题样式</a:t>
            </a:r>
            <a:endParaRPr lang="en-US" dirty="0"/>
          </a:p>
        </p:txBody>
      </p:sp>
      <p:sp>
        <p:nvSpPr>
          <p:cNvPr id="12"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zh-CN" altLang="en-US" smtClean="0"/>
              <a:t>单击此处编辑母版副标题样式</a:t>
            </a:r>
            <a:endParaRPr lang="en-US" dirty="0" smtClean="0"/>
          </a:p>
        </p:txBody>
      </p:sp>
    </p:spTree>
    <p:extLst>
      <p:ext uri="{BB962C8B-B14F-4D97-AF65-F5344CB8AC3E}">
        <p14:creationId xmlns:p14="http://schemas.microsoft.com/office/powerpoint/2010/main" xmlns="" val="17248995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alterna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Silverlight_logo.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3463" y="6053138"/>
            <a:ext cx="1379537"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2809466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_Expressi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5384800"/>
            <a:ext cx="91440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0298299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_MSn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MSnet_logo.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8016875" y="6067425"/>
            <a:ext cx="7921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95301556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_ASPn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ASPnet_logo.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610475" y="6069013"/>
            <a:ext cx="11525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3798196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Title and Content_VisualStudio">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visualstudio_logo.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5788" y="6122988"/>
            <a:ext cx="1827212"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090266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Silverlight_logo.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3463" y="6053138"/>
            <a:ext cx="1379537"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tabLst>
                <a:tab pos="2334762" algn="l"/>
              </a:tabLst>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64704629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3" descr="Silverlight_logo.pn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83463" y="6053138"/>
            <a:ext cx="1379537"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1001" y="1203854"/>
            <a:ext cx="3997854" cy="346248"/>
          </a:xfrm>
        </p:spPr>
        <p:txBody>
          <a:bodyPr anchor="b"/>
          <a:lstStyle>
            <a:lvl1pPr marL="0" indent="0">
              <a:lnSpc>
                <a:spcPct val="90000"/>
              </a:lnSpc>
              <a:spcBef>
                <a:spcPts val="0"/>
              </a:spcBef>
              <a:buNone/>
              <a:defRPr sz="2500" b="0" baseline="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59835" y="1597216"/>
            <a:ext cx="4019021" cy="1536318"/>
          </a:xfrm>
        </p:spPr>
        <p:txBody>
          <a:bodyPr/>
          <a:lstStyle>
            <a:lvl1pPr marL="281759" indent="-281759">
              <a:buFont typeface="Arial" pitchFamily="34" charset="0"/>
              <a:buChar char="•"/>
              <a:defRPr sz="2300"/>
            </a:lvl1pPr>
            <a:lvl2pPr marL="562196" indent="-265885">
              <a:buFont typeface="Arial" pitchFamily="34" charset="0"/>
              <a:buChar char="•"/>
              <a:defRPr sz="2000"/>
            </a:lvl2pPr>
            <a:lvl3pPr marL="813529" indent="-243397">
              <a:buFont typeface="Arial" pitchFamily="34" charset="0"/>
              <a:buChar char="•"/>
              <a:defRPr sz="1800"/>
            </a:lvl3pPr>
            <a:lvl4pPr marL="1050312" indent="-228847">
              <a:buFont typeface="Arial" pitchFamily="34" charset="0"/>
              <a:buChar char="•"/>
              <a:defRPr sz="1700"/>
            </a:lvl4pPr>
            <a:lvl5pPr marL="1279159" indent="-206358">
              <a:buFont typeface="Arial" pitchFamily="34" charset="0"/>
              <a:buChar char="•"/>
              <a:defRPr sz="17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5888" y="1203854"/>
            <a:ext cx="4020343" cy="346248"/>
          </a:xfrm>
        </p:spPr>
        <p:txBody>
          <a:bodyPr anchor="b"/>
          <a:lstStyle>
            <a:lvl1pPr marL="0" indent="0">
              <a:lnSpc>
                <a:spcPct val="90000"/>
              </a:lnSpc>
              <a:spcBef>
                <a:spcPts val="0"/>
              </a:spcBef>
              <a:buNone/>
              <a:defRPr sz="2500" b="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5888" y="1597216"/>
            <a:ext cx="4020343" cy="1536318"/>
          </a:xfrm>
        </p:spPr>
        <p:txBody>
          <a:bodyPr/>
          <a:lstStyle>
            <a:lvl1pPr marL="296309" indent="-296309">
              <a:buFont typeface="Arial" pitchFamily="34" charset="0"/>
              <a:buChar char="•"/>
              <a:defRPr sz="2300"/>
            </a:lvl1pPr>
            <a:lvl2pPr marL="570132" indent="-273822">
              <a:buFont typeface="Arial" pitchFamily="34" charset="0"/>
              <a:buChar char="•"/>
              <a:defRPr sz="2000"/>
            </a:lvl2pPr>
            <a:lvl3pPr marL="821466" indent="-244720">
              <a:buFont typeface="Arial" pitchFamily="34" charset="0"/>
              <a:buChar char="•"/>
              <a:defRPr sz="1800"/>
            </a:lvl3pPr>
            <a:lvl4pPr marL="1050312" indent="-236784">
              <a:buFont typeface="Arial" pitchFamily="34" charset="0"/>
              <a:buChar char="•"/>
              <a:defRPr sz="1700"/>
            </a:lvl4pPr>
            <a:lvl5pPr marL="1279159" indent="-220910">
              <a:buFont typeface="Arial" pitchFamily="34" charset="0"/>
              <a:buChar char="•"/>
              <a:defRPr sz="17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7306178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63" y="636588"/>
            <a:ext cx="8382000" cy="508000"/>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17411" name="Text Placeholder 2"/>
          <p:cNvSpPr>
            <a:spLocks noGrp="1"/>
          </p:cNvSpPr>
          <p:nvPr>
            <p:ph type="body" idx="1"/>
          </p:nvPr>
        </p:nvSpPr>
        <p:spPr bwMode="auto">
          <a:xfrm>
            <a:off x="360363" y="1203325"/>
            <a:ext cx="8382000" cy="167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smtClean="0"/>
              <a:t>&lt;Insert First Level Text&gt;</a:t>
            </a:r>
          </a:p>
          <a:p>
            <a:pPr lvl="1"/>
            <a:r>
              <a:rPr lang="en-US" altLang="zh-CN" smtClean="0"/>
              <a:t>&lt;Insert Second Level Text&gt;</a:t>
            </a:r>
          </a:p>
          <a:p>
            <a:pPr lvl="2"/>
            <a:r>
              <a:rPr lang="en-US" altLang="zh-CN" smtClean="0"/>
              <a:t>&lt;Insert Third Level Text&gt;</a:t>
            </a:r>
          </a:p>
          <a:p>
            <a:pPr lvl="3"/>
            <a:r>
              <a:rPr lang="en-US" altLang="zh-CN" smtClean="0"/>
              <a:t>&lt;Insert Fourth Level Text&gt;</a:t>
            </a:r>
          </a:p>
          <a:p>
            <a:pPr lvl="4"/>
            <a:r>
              <a:rPr lang="en-US" altLang="zh-CN" smtClean="0"/>
              <a:t>&lt;Insert Fifth Level Text&gt;</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iming>
    <p:tnLst>
      <p:par>
        <p:cTn id="1" dur="indefinite" restart="never" nodeType="tmRoot"/>
      </p:par>
    </p:tnLst>
  </p:timing>
  <p:hf sldNum="0" hdr="0" ftr="0"/>
  <p:txStyles>
    <p:titleStyle>
      <a:lvl1pPr algn="l" defTabSz="912813" rtl="0" eaLnBrk="1" fontAlgn="base" hangingPunct="1">
        <a:lnSpc>
          <a:spcPct val="90000"/>
        </a:lnSpc>
        <a:spcBef>
          <a:spcPct val="0"/>
        </a:spcBef>
        <a:spcAft>
          <a:spcPct val="0"/>
        </a:spcAft>
        <a:defRPr lang="en-US" sz="3700" kern="1200" spc="-125" dirty="0">
          <a:ln w="3175">
            <a:noFill/>
          </a:ln>
          <a:solidFill>
            <a:schemeClr val="bg2"/>
          </a:solidFill>
          <a:latin typeface="+mj-lt"/>
          <a:ea typeface="+mj-ea"/>
          <a:cs typeface="+mj-cs"/>
        </a:defRPr>
      </a:lvl1pPr>
      <a:lvl2pPr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2pPr>
      <a:lvl3pPr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3pPr>
      <a:lvl4pPr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4pPr>
      <a:lvl5pPr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5pPr>
      <a:lvl6pPr marL="457200"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6pPr>
      <a:lvl7pPr marL="914400"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7pPr>
      <a:lvl8pPr marL="1371600"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8pPr>
      <a:lvl9pPr marL="1828800" algn="l" defTabSz="912813" rtl="0" eaLnBrk="1" fontAlgn="base" hangingPunct="1">
        <a:lnSpc>
          <a:spcPct val="90000"/>
        </a:lnSpc>
        <a:spcBef>
          <a:spcPct val="0"/>
        </a:spcBef>
        <a:spcAft>
          <a:spcPct val="0"/>
        </a:spcAft>
        <a:defRPr sz="3700">
          <a:solidFill>
            <a:schemeClr val="bg2"/>
          </a:solidFill>
          <a:latin typeface="Segoe Light"/>
          <a:cs typeface="Arial" pitchFamily="34" charset="0"/>
        </a:defRPr>
      </a:lvl9pPr>
    </p:titleStyle>
    <p:bodyStyle>
      <a:lvl1pPr marL="288925" indent="-288925" algn="l" defTabSz="912813" rtl="0" eaLnBrk="1" fontAlgn="base" hangingPunct="1">
        <a:lnSpc>
          <a:spcPct val="90000"/>
        </a:lnSpc>
        <a:spcBef>
          <a:spcPct val="20000"/>
        </a:spcBef>
        <a:spcAft>
          <a:spcPct val="0"/>
        </a:spcAft>
        <a:buFont typeface="Arial" pitchFamily="34" charset="0"/>
        <a:buChar char="•"/>
        <a:defRPr sz="2300" kern="1200">
          <a:solidFill>
            <a:schemeClr val="bg1"/>
          </a:solidFill>
          <a:latin typeface="+mn-lt"/>
          <a:ea typeface="+mn-ea"/>
          <a:cs typeface="+mn-cs"/>
        </a:defRPr>
      </a:lvl1pPr>
      <a:lvl2pPr marL="519113" indent="-228600" algn="l" defTabSz="912813" rtl="0" eaLnBrk="1" fontAlgn="base" hangingPunct="1">
        <a:lnSpc>
          <a:spcPct val="90000"/>
        </a:lnSpc>
        <a:spcBef>
          <a:spcPct val="20000"/>
        </a:spcBef>
        <a:spcAft>
          <a:spcPct val="0"/>
        </a:spcAft>
        <a:buFont typeface="Arial" pitchFamily="34" charset="0"/>
        <a:buChar char="•"/>
        <a:defRPr sz="2000" kern="1200">
          <a:solidFill>
            <a:schemeClr val="bg1"/>
          </a:solidFill>
          <a:latin typeface="+mn-lt"/>
          <a:ea typeface="+mn-ea"/>
          <a:cs typeface="+mn-cs"/>
        </a:defRPr>
      </a:lvl2pPr>
      <a:lvl3pPr marL="712788" indent="-192088" algn="l" defTabSz="912813" rtl="0" eaLnBrk="1" fontAlgn="base" hangingPunct="1">
        <a:lnSpc>
          <a:spcPct val="90000"/>
        </a:lnSpc>
        <a:spcBef>
          <a:spcPct val="20000"/>
        </a:spcBef>
        <a:spcAft>
          <a:spcPct val="0"/>
        </a:spcAft>
        <a:buFont typeface="Arial" pitchFamily="34" charset="0"/>
        <a:buChar char="•"/>
        <a:defRPr sz="2000" kern="1200">
          <a:solidFill>
            <a:schemeClr val="bg1"/>
          </a:solidFill>
          <a:latin typeface="+mn-lt"/>
          <a:ea typeface="+mn-ea"/>
          <a:cs typeface="+mn-cs"/>
        </a:defRPr>
      </a:lvl3pPr>
      <a:lvl4pPr marL="954088" indent="-241300" algn="l" defTabSz="912813" rtl="0" eaLnBrk="1" fontAlgn="base" hangingPunct="1">
        <a:lnSpc>
          <a:spcPct val="90000"/>
        </a:lnSpc>
        <a:spcBef>
          <a:spcPct val="20000"/>
        </a:spcBef>
        <a:spcAft>
          <a:spcPct val="0"/>
        </a:spcAft>
        <a:buFont typeface="Arial" pitchFamily="34" charset="0"/>
        <a:buChar char="•"/>
        <a:defRPr sz="2000" kern="1200">
          <a:solidFill>
            <a:schemeClr val="bg1"/>
          </a:solidFill>
          <a:latin typeface="+mn-lt"/>
          <a:ea typeface="+mn-ea"/>
          <a:cs typeface="+mn-cs"/>
        </a:defRPr>
      </a:lvl4pPr>
      <a:lvl5pPr marL="1184275" indent="-228600" algn="l" defTabSz="912813" rtl="0" eaLnBrk="1" fontAlgn="base" hangingPunct="1">
        <a:lnSpc>
          <a:spcPct val="90000"/>
        </a:lnSpc>
        <a:spcBef>
          <a:spcPct val="20000"/>
        </a:spcBef>
        <a:spcAft>
          <a:spcPct val="0"/>
        </a:spcAft>
        <a:buFont typeface="Arial" pitchFamily="34" charset="0"/>
        <a:buChar char="•"/>
        <a:defRPr sz="2000" kern="1200">
          <a:solidFill>
            <a:schemeClr val="bg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Microsoft_Office_Excel_97-2003____1.xls"/><Relationship Id="rId4" Type="http://schemas.openxmlformats.org/officeDocument/2006/relationships/hyperlink" Target="&#27491;&#21017;&#21305;&#37197;.xls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astcgi.con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2" Type="http://schemas.openxmlformats.org/officeDocument/2006/relationships/hyperlink" Target="php-fpm.conf.in" TargetMode="Externa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92150" y="2852936"/>
            <a:ext cx="8031163" cy="512448"/>
          </a:xfrm>
          <a:prstGeom prst="rect">
            <a:avLst/>
          </a:prstGeom>
        </p:spPr>
        <p:txBody>
          <a:bodyPr lIns="0" tIns="0" rIns="0" bIns="0" anchor="b">
            <a:spAutoFit/>
          </a:bodyPr>
          <a:lstStyle/>
          <a:p>
            <a:pPr algn="r" defTabSz="914327">
              <a:lnSpc>
                <a:spcPct val="90000"/>
              </a:lnSpc>
              <a:defRPr/>
            </a:pPr>
            <a:r>
              <a:rPr lang="en-US" altLang="zh-CN" sz="3700" b="1" spc="-125" dirty="0" err="1" smtClean="0">
                <a:ln w="3175">
                  <a:noFill/>
                </a:ln>
                <a:solidFill>
                  <a:schemeClr val="bg1"/>
                </a:solidFill>
                <a:latin typeface="微软雅黑" pitchFamily="34" charset="-122"/>
                <a:ea typeface="微软雅黑" pitchFamily="34" charset="-122"/>
                <a:cs typeface="Arial" charset="0"/>
              </a:rPr>
              <a:t>Nginx</a:t>
            </a:r>
            <a:r>
              <a:rPr lang="zh-CN" altLang="en-US" sz="3700" b="1" spc="-125" dirty="0" smtClean="0">
                <a:ln w="3175">
                  <a:noFill/>
                </a:ln>
                <a:solidFill>
                  <a:schemeClr val="bg1"/>
                </a:solidFill>
                <a:latin typeface="微软雅黑" pitchFamily="34" charset="-122"/>
                <a:ea typeface="微软雅黑" pitchFamily="34" charset="-122"/>
                <a:cs typeface="Arial" charset="0"/>
              </a:rPr>
              <a:t>详解</a:t>
            </a:r>
            <a:endParaRPr lang="en-CA" sz="3700" spc="-125" dirty="0">
              <a:ln w="3175">
                <a:noFill/>
              </a:ln>
              <a:solidFill>
                <a:schemeClr val="bg2"/>
              </a:solidFill>
              <a:latin typeface="Segoe Light" pitchFamily="34" charset="0"/>
              <a:cs typeface="Arial" charset="0"/>
            </a:endParaRPr>
          </a:p>
        </p:txBody>
      </p:sp>
      <p:sp>
        <p:nvSpPr>
          <p:cNvPr id="9" name="Subtitle 2"/>
          <p:cNvSpPr txBox="1">
            <a:spLocks/>
          </p:cNvSpPr>
          <p:nvPr/>
        </p:nvSpPr>
        <p:spPr>
          <a:xfrm>
            <a:off x="1033463" y="3645024"/>
            <a:ext cx="7689850" cy="650947"/>
          </a:xfrm>
          <a:prstGeom prst="rect">
            <a:avLst/>
          </a:prstGeom>
        </p:spPr>
        <p:txBody>
          <a:bodyPr lIns="0" tIns="0" rIns="0" bIns="0">
            <a:spAutoFit/>
          </a:bodyPr>
          <a:lstStyle/>
          <a:p>
            <a:pPr algn="r" defTabSz="914327">
              <a:lnSpc>
                <a:spcPct val="90000"/>
              </a:lnSpc>
              <a:defRPr/>
            </a:pPr>
            <a:r>
              <a:rPr lang="en-US" altLang="zh-CN" sz="2400" b="1" kern="0" dirty="0" smtClean="0">
                <a:solidFill>
                  <a:schemeClr val="bg1">
                    <a:lumMod val="50000"/>
                    <a:lumOff val="50000"/>
                  </a:schemeClr>
                </a:solidFill>
                <a:latin typeface="微软雅黑" pitchFamily="34" charset="-122"/>
                <a:ea typeface="微软雅黑" pitchFamily="34" charset="-122"/>
              </a:rPr>
              <a:t>——</a:t>
            </a:r>
            <a:r>
              <a:rPr lang="zh-CN" altLang="en-US" sz="2400" b="1" kern="0" dirty="0" smtClean="0">
                <a:solidFill>
                  <a:schemeClr val="bg1">
                    <a:lumMod val="50000"/>
                    <a:lumOff val="50000"/>
                  </a:schemeClr>
                </a:solidFill>
                <a:latin typeface="微软雅黑" pitchFamily="34" charset="-122"/>
                <a:ea typeface="微软雅黑" pitchFamily="34" charset="-122"/>
              </a:rPr>
              <a:t>介绍</a:t>
            </a:r>
            <a:r>
              <a:rPr lang="zh-CN" altLang="en-US" sz="2400" b="1" kern="0" dirty="0">
                <a:solidFill>
                  <a:schemeClr val="bg1">
                    <a:lumMod val="50000"/>
                    <a:lumOff val="50000"/>
                  </a:schemeClr>
                </a:solidFill>
                <a:latin typeface="微软雅黑" pitchFamily="34" charset="-122"/>
                <a:ea typeface="微软雅黑" pitchFamily="34" charset="-122"/>
              </a:rPr>
              <a:t>、模块</a:t>
            </a:r>
            <a:r>
              <a:rPr lang="zh-CN" altLang="en-US" sz="2400" b="1" kern="0" dirty="0" smtClean="0">
                <a:solidFill>
                  <a:schemeClr val="bg1">
                    <a:lumMod val="50000"/>
                    <a:lumOff val="50000"/>
                  </a:schemeClr>
                </a:solidFill>
                <a:latin typeface="微软雅黑" pitchFamily="34" charset="-122"/>
                <a:ea typeface="微软雅黑" pitchFamily="34" charset="-122"/>
              </a:rPr>
              <a:t>、运</a:t>
            </a:r>
            <a:r>
              <a:rPr lang="zh-CN" altLang="en-US" sz="2400" b="1" kern="0" dirty="0">
                <a:solidFill>
                  <a:schemeClr val="bg1">
                    <a:lumMod val="50000"/>
                    <a:lumOff val="50000"/>
                  </a:schemeClr>
                </a:solidFill>
                <a:latin typeface="微软雅黑" pitchFamily="34" charset="-122"/>
                <a:ea typeface="微软雅黑" pitchFamily="34" charset="-122"/>
              </a:rPr>
              <a:t>维</a:t>
            </a:r>
          </a:p>
          <a:p>
            <a:pPr algn="r" defTabSz="914327" fontAlgn="auto">
              <a:lnSpc>
                <a:spcPct val="90000"/>
              </a:lnSpc>
              <a:spcBef>
                <a:spcPts val="0"/>
              </a:spcBef>
              <a:spcAft>
                <a:spcPts val="0"/>
              </a:spcAft>
              <a:buFont typeface="Arial" pitchFamily="34" charset="0"/>
              <a:buNone/>
              <a:defRPr/>
            </a:pPr>
            <a:endParaRPr lang="en-CA" sz="2300" dirty="0">
              <a:solidFill>
                <a:schemeClr val="accent5"/>
              </a:solidFill>
              <a:latin typeface="+mn-lt"/>
              <a:cs typeface="+mn-c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12159" y="5517232"/>
            <a:ext cx="2711153" cy="111993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6300192" y="4509120"/>
            <a:ext cx="2423121" cy="701731"/>
          </a:xfrm>
          <a:prstGeom prst="rect">
            <a:avLst/>
          </a:prstGeom>
        </p:spPr>
        <p:txBody>
          <a:bodyPr wrap="square">
            <a:spAutoFit/>
          </a:bodyPr>
          <a:lstStyle/>
          <a:p>
            <a:pPr marL="342900" indent="-342900" algn="r">
              <a:spcBef>
                <a:spcPct val="20000"/>
              </a:spcBef>
              <a:buFontTx/>
              <a:buNone/>
              <a:defRPr/>
            </a:pPr>
            <a:r>
              <a:rPr lang="zh-CN" altLang="en-US" b="1" kern="0" dirty="0">
                <a:solidFill>
                  <a:schemeClr val="bg1">
                    <a:lumMod val="50000"/>
                    <a:lumOff val="50000"/>
                  </a:schemeClr>
                </a:solidFill>
                <a:latin typeface="微软雅黑" pitchFamily="34" charset="-122"/>
                <a:ea typeface="微软雅黑" pitchFamily="34" charset="-122"/>
              </a:rPr>
              <a:t>薛长俊</a:t>
            </a:r>
            <a:r>
              <a:rPr lang="en-US" altLang="zh-CN" b="1" kern="0" dirty="0">
                <a:solidFill>
                  <a:schemeClr val="bg1">
                    <a:lumMod val="50000"/>
                    <a:lumOff val="50000"/>
                  </a:schemeClr>
                </a:solidFill>
                <a:latin typeface="微软雅黑" pitchFamily="34" charset="-122"/>
                <a:ea typeface="微软雅黑" pitchFamily="34" charset="-122"/>
              </a:rPr>
              <a:t>    </a:t>
            </a:r>
          </a:p>
          <a:p>
            <a:pPr marL="342900" indent="-342900" algn="r">
              <a:spcBef>
                <a:spcPct val="20000"/>
              </a:spcBef>
              <a:buFontTx/>
              <a:buNone/>
              <a:defRPr/>
            </a:pPr>
            <a:r>
              <a:rPr lang="en-US" altLang="zh-CN" b="1" kern="0" dirty="0" smtClean="0">
                <a:solidFill>
                  <a:schemeClr val="bg1">
                    <a:lumMod val="50000"/>
                    <a:lumOff val="50000"/>
                  </a:schemeClr>
                </a:solidFill>
                <a:latin typeface="微软雅黑" pitchFamily="34" charset="-122"/>
                <a:ea typeface="微软雅黑" pitchFamily="34" charset="-122"/>
              </a:rPr>
              <a:t>2013.8</a:t>
            </a:r>
            <a:endParaRPr lang="en-US" altLang="zh-CN" b="1" kern="0" dirty="0">
              <a:solidFill>
                <a:schemeClr val="bg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5171970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446338" y="188913"/>
            <a:ext cx="6697662" cy="512448"/>
          </a:xfrm>
        </p:spPr>
        <p:txBody>
          <a:bodyPr/>
          <a:lstStyle/>
          <a:p>
            <a:pPr eaLnBrk="1" hangingPunct="1"/>
            <a:r>
              <a:rPr lang="zh-CN" altLang="en-US" smtClean="0">
                <a:latin typeface="微软雅黑" pitchFamily="34" charset="-122"/>
                <a:ea typeface="微软雅黑" pitchFamily="34" charset="-122"/>
              </a:rPr>
              <a:t>内核模块</a:t>
            </a:r>
          </a:p>
        </p:txBody>
      </p:sp>
      <p:sp>
        <p:nvSpPr>
          <p:cNvPr id="9219" name="Rectangle 3"/>
          <p:cNvSpPr>
            <a:spLocks noGrp="1" noChangeArrowheads="1"/>
          </p:cNvSpPr>
          <p:nvPr>
            <p:ph type="body" idx="4294967295"/>
          </p:nvPr>
        </p:nvSpPr>
        <p:spPr>
          <a:xfrm>
            <a:off x="708025" y="981075"/>
            <a:ext cx="8435975" cy="3933384"/>
          </a:xfrm>
        </p:spPr>
        <p:txBody>
          <a:bodyPr/>
          <a:lstStyle/>
          <a:p>
            <a:pPr eaLnBrk="1" hangingPunct="1"/>
            <a:r>
              <a:rPr lang="zh-CN" altLang="en-US" sz="2000" b="1" dirty="0" smtClean="0">
                <a:latin typeface="微软雅黑" pitchFamily="34" charset="-122"/>
                <a:ea typeface="微软雅黑" pitchFamily="34" charset="-122"/>
              </a:rPr>
              <a:t>配置示例</a:t>
            </a:r>
            <a:endParaRPr lang="en-US" altLang="zh-CN" sz="2000" b="1"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user  nobody;</a:t>
            </a:r>
          </a:p>
          <a:p>
            <a:pPr lvl="1">
              <a:buFontTx/>
              <a:buNone/>
            </a:pPr>
            <a:r>
              <a:rPr lang="en-US" altLang="zh-CN" sz="1700" b="0" dirty="0" err="1" smtClean="0">
                <a:latin typeface="微软雅黑" pitchFamily="34" charset="-122"/>
                <a:ea typeface="微软雅黑" pitchFamily="34" charset="-122"/>
              </a:rPr>
              <a:t>worker_processes</a:t>
            </a:r>
            <a:r>
              <a:rPr lang="en-US" altLang="zh-CN" sz="1700" b="0" dirty="0" smtClean="0">
                <a:latin typeface="微软雅黑" pitchFamily="34" charset="-122"/>
                <a:ea typeface="微软雅黑" pitchFamily="34" charset="-122"/>
              </a:rPr>
              <a:t>  4;</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error_log</a:t>
            </a:r>
            <a:r>
              <a:rPr lang="en-US" altLang="zh-CN" sz="1700" b="0" dirty="0" smtClean="0">
                <a:latin typeface="微软雅黑" pitchFamily="34" charset="-122"/>
                <a:ea typeface="微软雅黑" pitchFamily="34" charset="-122"/>
              </a:rPr>
              <a:t>  /opt/</a:t>
            </a:r>
            <a:r>
              <a:rPr lang="en-US" altLang="zh-CN" sz="1700" b="0" dirty="0" err="1" smtClean="0">
                <a:latin typeface="微软雅黑" pitchFamily="34" charset="-122"/>
                <a:ea typeface="微软雅黑" pitchFamily="34" charset="-122"/>
              </a:rPr>
              <a:t>nginx_logs</a:t>
            </a:r>
            <a:r>
              <a:rPr lang="en-US" altLang="zh-CN" sz="1700" b="0" dirty="0" smtClean="0">
                <a:latin typeface="微软雅黑" pitchFamily="34" charset="-122"/>
                <a:ea typeface="微软雅黑" pitchFamily="34" charset="-122"/>
              </a:rPr>
              <a:t>/error.log;</a:t>
            </a:r>
          </a:p>
          <a:p>
            <a:pPr lvl="1">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error_log</a:t>
            </a:r>
            <a:r>
              <a:rPr lang="en-US" altLang="zh-CN" sz="1700" b="0" dirty="0" smtClean="0">
                <a:latin typeface="微软雅黑" pitchFamily="34" charset="-122"/>
                <a:ea typeface="微软雅黑" pitchFamily="34" charset="-122"/>
              </a:rPr>
              <a:t>  /opt/</a:t>
            </a:r>
            <a:r>
              <a:rPr lang="en-US" altLang="zh-CN" sz="1700" b="0" dirty="0" err="1" smtClean="0">
                <a:latin typeface="微软雅黑" pitchFamily="34" charset="-122"/>
                <a:ea typeface="微软雅黑" pitchFamily="34" charset="-122"/>
              </a:rPr>
              <a:t>nginx_logs</a:t>
            </a:r>
            <a:r>
              <a:rPr lang="en-US" altLang="zh-CN" sz="1700" b="0" dirty="0" smtClean="0">
                <a:latin typeface="微软雅黑" pitchFamily="34" charset="-122"/>
                <a:ea typeface="微软雅黑" pitchFamily="34" charset="-122"/>
              </a:rPr>
              <a:t>/error.log  notice;</a:t>
            </a:r>
          </a:p>
          <a:p>
            <a:pPr lvl="1">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error_log</a:t>
            </a:r>
            <a:r>
              <a:rPr lang="en-US" altLang="zh-CN" sz="1700" b="0" dirty="0" smtClean="0">
                <a:latin typeface="微软雅黑" pitchFamily="34" charset="-122"/>
                <a:ea typeface="微软雅黑" pitchFamily="34" charset="-122"/>
              </a:rPr>
              <a:t>  /opt/</a:t>
            </a:r>
            <a:r>
              <a:rPr lang="en-US" altLang="zh-CN" sz="1700" b="0" dirty="0" err="1" smtClean="0">
                <a:latin typeface="微软雅黑" pitchFamily="34" charset="-122"/>
                <a:ea typeface="微软雅黑" pitchFamily="34" charset="-122"/>
              </a:rPr>
              <a:t>nginx_logs</a:t>
            </a:r>
            <a:r>
              <a:rPr lang="en-US" altLang="zh-CN" sz="1700" b="0" dirty="0" smtClean="0">
                <a:latin typeface="微软雅黑" pitchFamily="34" charset="-122"/>
                <a:ea typeface="微软雅黑" pitchFamily="34" charset="-122"/>
              </a:rPr>
              <a:t>/error.log  info;</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pid</a:t>
            </a:r>
            <a:r>
              <a:rPr lang="en-US" altLang="zh-CN" sz="1700" b="0" dirty="0" smtClean="0">
                <a:latin typeface="微软雅黑" pitchFamily="34" charset="-122"/>
                <a:ea typeface="微软雅黑" pitchFamily="34" charset="-122"/>
              </a:rPr>
              <a:t> logs/</a:t>
            </a:r>
            <a:r>
              <a:rPr lang="en-US" altLang="zh-CN" sz="1700" b="0" dirty="0" err="1" smtClean="0">
                <a:latin typeface="微软雅黑" pitchFamily="34" charset="-122"/>
                <a:ea typeface="微软雅黑" pitchFamily="34" charset="-122"/>
              </a:rPr>
              <a:t>nginx.pid</a:t>
            </a:r>
            <a:r>
              <a:rPr lang="en-US" altLang="zh-CN" sz="1700" b="0" dirty="0" smtClean="0">
                <a:latin typeface="微软雅黑" pitchFamily="34" charset="-122"/>
                <a:ea typeface="微软雅黑" pitchFamily="34" charset="-122"/>
              </a:rPr>
              <a:t>;</a:t>
            </a:r>
          </a:p>
          <a:p>
            <a:pPr lvl="1">
              <a:buFontTx/>
              <a:buNone/>
            </a:pPr>
            <a:r>
              <a:rPr lang="en-US" altLang="zh-CN" sz="1700" b="0" dirty="0" err="1" smtClean="0">
                <a:latin typeface="微软雅黑" pitchFamily="34" charset="-122"/>
                <a:ea typeface="微软雅黑" pitchFamily="34" charset="-122"/>
              </a:rPr>
              <a:t>worker_rlimit_nofile</a:t>
            </a:r>
            <a:r>
              <a:rPr lang="en-US" altLang="zh-CN" sz="1700" b="0" dirty="0" smtClean="0">
                <a:latin typeface="微软雅黑" pitchFamily="34" charset="-122"/>
                <a:ea typeface="微软雅黑" pitchFamily="34" charset="-122"/>
              </a:rPr>
              <a:t> 65535;</a:t>
            </a:r>
          </a:p>
          <a:p>
            <a:pPr eaLnBrk="1" hangingPunct="1">
              <a:buFontTx/>
              <a:buNone/>
            </a:pPr>
            <a:endParaRPr lang="en-US" altLang="zh-CN" sz="2000" b="0" dirty="0" smtClean="0">
              <a:latin typeface="微软雅黑" pitchFamily="34" charset="-122"/>
              <a:ea typeface="微软雅黑" pitchFamily="34" charset="-122"/>
            </a:endParaRPr>
          </a:p>
          <a:p>
            <a:pPr eaLnBrk="1" hangingPunct="1">
              <a:buFontTx/>
              <a:buNone/>
            </a:pPr>
            <a:endParaRPr lang="zh-CN" altLang="en-US"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905100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446338" y="188913"/>
            <a:ext cx="6697662" cy="512448"/>
          </a:xfrm>
        </p:spPr>
        <p:txBody>
          <a:bodyPr/>
          <a:lstStyle/>
          <a:p>
            <a:pPr eaLnBrk="1" hangingPunct="1"/>
            <a:r>
              <a:rPr lang="zh-CN" altLang="en-US" smtClean="0">
                <a:latin typeface="微软雅黑" pitchFamily="34" charset="-122"/>
                <a:ea typeface="微软雅黑" pitchFamily="34" charset="-122"/>
              </a:rPr>
              <a:t>内核模块</a:t>
            </a:r>
          </a:p>
        </p:txBody>
      </p:sp>
      <p:sp>
        <p:nvSpPr>
          <p:cNvPr id="10243" name="Rectangle 3"/>
          <p:cNvSpPr>
            <a:spLocks noGrp="1" noChangeArrowheads="1"/>
          </p:cNvSpPr>
          <p:nvPr>
            <p:ph type="body" idx="4294967295"/>
          </p:nvPr>
        </p:nvSpPr>
        <p:spPr>
          <a:xfrm>
            <a:off x="708025" y="981075"/>
            <a:ext cx="8435975" cy="6100131"/>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设置工作的进程数（可设置为可用</a:t>
            </a:r>
            <a:r>
              <a:rPr lang="en-US" altLang="zh-CN" sz="2000" b="1" dirty="0" err="1" smtClean="0">
                <a:latin typeface="微软雅黑" pitchFamily="34" charset="-122"/>
                <a:ea typeface="微软雅黑" pitchFamily="34" charset="-122"/>
              </a:rPr>
              <a:t>cpu</a:t>
            </a:r>
            <a:r>
              <a:rPr lang="zh-CN" altLang="en-US" sz="2000" b="1" dirty="0" smtClean="0">
                <a:latin typeface="微软雅黑" pitchFamily="34" charset="-122"/>
                <a:ea typeface="微软雅黑" pitchFamily="34" charset="-122"/>
              </a:rPr>
              <a:t>的数量）。 </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worker_processes</a:t>
            </a:r>
            <a:r>
              <a:rPr lang="en-US" altLang="zh-CN" sz="1700" b="0" dirty="0" smtClean="0">
                <a:latin typeface="微软雅黑" pitchFamily="34" charset="-122"/>
                <a:ea typeface="微软雅黑" pitchFamily="34" charset="-122"/>
              </a:rPr>
              <a:t>  number</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1</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main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指定错误日志的文件和错误级别。 </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error_log</a:t>
            </a:r>
            <a:r>
              <a:rPr lang="en-US" altLang="zh-CN" sz="1700" b="0" dirty="0" smtClean="0">
                <a:latin typeface="微软雅黑" pitchFamily="34" charset="-122"/>
                <a:ea typeface="微软雅黑" pitchFamily="34" charset="-122"/>
              </a:rPr>
              <a:t>  file  [ debug | info | notice | warn | error | </a:t>
            </a:r>
            <a:r>
              <a:rPr lang="en-US" altLang="zh-CN" sz="1700" b="0" dirty="0" err="1" smtClean="0">
                <a:latin typeface="微软雅黑" pitchFamily="34" charset="-122"/>
                <a:ea typeface="微软雅黑" pitchFamily="34" charset="-122"/>
              </a:rPr>
              <a:t>crit</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${prefix}/logs/error.log</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a:t>
            </a:r>
            <a:r>
              <a:rPr lang="zh-CN" altLang="en-US" sz="1700" b="0"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server</a:t>
            </a:r>
            <a:r>
              <a:rPr lang="zh-CN" altLang="en-US" sz="1700" b="0"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location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定义一个</a:t>
            </a:r>
            <a:r>
              <a:rPr lang="en-US" altLang="zh-CN" sz="2000" b="1" dirty="0" smtClean="0">
                <a:latin typeface="微软雅黑" pitchFamily="34" charset="-122"/>
                <a:ea typeface="微软雅黑" pitchFamily="34" charset="-122"/>
              </a:rPr>
              <a:t>worker</a:t>
            </a:r>
            <a:r>
              <a:rPr lang="zh-CN" altLang="en-US" sz="2000" b="1" dirty="0" smtClean="0">
                <a:latin typeface="微软雅黑" pitchFamily="34" charset="-122"/>
                <a:ea typeface="微软雅黑" pitchFamily="34" charset="-122"/>
              </a:rPr>
              <a:t>进程可以同时处理的文件数量。 </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worker_rlimit_nofile</a:t>
            </a:r>
            <a:r>
              <a:rPr lang="en-US" altLang="zh-CN" sz="1700" b="0" dirty="0" smtClean="0">
                <a:latin typeface="微软雅黑" pitchFamily="34" charset="-122"/>
                <a:ea typeface="微软雅黑" pitchFamily="34" charset="-122"/>
              </a:rPr>
              <a:t>  limit</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OS</a:t>
            </a:r>
            <a:r>
              <a:rPr lang="zh-CN" altLang="en-US" sz="1700" b="0" dirty="0" smtClean="0">
                <a:latin typeface="微软雅黑" pitchFamily="34" charset="-122"/>
                <a:ea typeface="微软雅黑" pitchFamily="34" charset="-122"/>
              </a:rPr>
              <a:t>默认</a:t>
            </a: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main</a:t>
            </a:r>
          </a:p>
          <a:p>
            <a:pPr eaLnBrk="1" hangingPunct="1">
              <a:buFontTx/>
              <a:buNone/>
            </a:pPr>
            <a:endParaRPr lang="en-US" altLang="zh-CN" sz="2000" b="0" dirty="0" smtClean="0">
              <a:latin typeface="微软雅黑" pitchFamily="34" charset="-122"/>
              <a:ea typeface="微软雅黑" pitchFamily="34" charset="-122"/>
            </a:endParaRPr>
          </a:p>
          <a:p>
            <a:pPr eaLnBrk="1" hangingPunct="1">
              <a:buFontTx/>
              <a:buNone/>
            </a:pPr>
            <a:endParaRPr lang="zh-CN" altLang="en-US"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2546332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446338" y="188913"/>
            <a:ext cx="6697662" cy="431800"/>
          </a:xfrm>
        </p:spPr>
        <p:txBody>
          <a:bodyPr/>
          <a:lstStyle/>
          <a:p>
            <a:pPr eaLnBrk="1" hangingPunct="1"/>
            <a:r>
              <a:rPr lang="zh-CN" altLang="en-US" smtClean="0"/>
              <a:t>事件模块</a:t>
            </a:r>
          </a:p>
        </p:txBody>
      </p:sp>
      <p:sp>
        <p:nvSpPr>
          <p:cNvPr id="11267" name="Rectangle 3"/>
          <p:cNvSpPr>
            <a:spLocks noGrp="1" noChangeArrowheads="1"/>
          </p:cNvSpPr>
          <p:nvPr>
            <p:ph type="body" idx="4294967295"/>
          </p:nvPr>
        </p:nvSpPr>
        <p:spPr>
          <a:xfrm>
            <a:off x="708025" y="981075"/>
            <a:ext cx="8435975" cy="5372240"/>
          </a:xfrm>
        </p:spPr>
        <p:txBody>
          <a:bodyPr/>
          <a:lstStyle/>
          <a:p>
            <a:pPr eaLnBrk="1" hangingPunct="1"/>
            <a:r>
              <a:rPr lang="zh-CN" altLang="en-US" sz="2000" b="1" dirty="0" smtClean="0">
                <a:latin typeface="微软雅黑" pitchFamily="34" charset="-122"/>
                <a:ea typeface="微软雅黑" pitchFamily="34" charset="-122"/>
              </a:rPr>
              <a:t>配置示例。</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events {</a:t>
            </a:r>
          </a:p>
          <a:p>
            <a:pPr lvl="1">
              <a:buFontTx/>
              <a:buNone/>
            </a:pPr>
            <a:r>
              <a:rPr lang="en-US" altLang="zh-CN" sz="1700" b="0" dirty="0" smtClean="0">
                <a:latin typeface="微软雅黑" pitchFamily="34" charset="-122"/>
                <a:ea typeface="微软雅黑" pitchFamily="34" charset="-122"/>
              </a:rPr>
              <a:t>    use </a:t>
            </a:r>
            <a:r>
              <a:rPr lang="en-US" altLang="zh-CN" sz="1700" b="0" dirty="0" err="1" smtClean="0">
                <a:latin typeface="微软雅黑" pitchFamily="34" charset="-122"/>
                <a:ea typeface="微软雅黑" pitchFamily="34" charset="-122"/>
              </a:rPr>
              <a:t>epoll</a:t>
            </a:r>
            <a:r>
              <a:rPr lang="en-US" altLang="zh-CN" sz="1700" b="0" dirty="0" smtClean="0">
                <a:latin typeface="微软雅黑" pitchFamily="34" charset="-122"/>
                <a:ea typeface="微软雅黑" pitchFamily="34" charset="-122"/>
              </a:rPr>
              <a:t>;</a:t>
            </a:r>
          </a:p>
          <a:p>
            <a:pPr lvl="1">
              <a:buFontTx/>
              <a:buNone/>
            </a:pP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worker_connections</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指定事件响应模式。</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use  type</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zh-CN" altLang="en-US" sz="1700" b="0" dirty="0" smtClean="0">
                <a:latin typeface="微软雅黑" pitchFamily="34" charset="-122"/>
                <a:ea typeface="微软雅黑" pitchFamily="34" charset="-122"/>
              </a:rPr>
              <a:t>在编译时指定</a:t>
            </a: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events</a:t>
            </a:r>
          </a:p>
          <a:p>
            <a:pPr eaLnBrk="1" hangingPunct="1">
              <a:buFontTx/>
              <a:buNone/>
            </a:pPr>
            <a:endParaRPr lang="en-US" altLang="zh-CN" sz="2000" b="1"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设置每个</a:t>
            </a:r>
            <a:r>
              <a:rPr lang="en-US" altLang="zh-CN" sz="2000" b="1" dirty="0" smtClean="0">
                <a:latin typeface="微软雅黑" pitchFamily="34" charset="-122"/>
                <a:ea typeface="微软雅黑" pitchFamily="34" charset="-122"/>
              </a:rPr>
              <a:t>worker</a:t>
            </a:r>
            <a:r>
              <a:rPr lang="zh-CN" altLang="en-US" sz="2000" b="1" dirty="0" smtClean="0">
                <a:latin typeface="微软雅黑" pitchFamily="34" charset="-122"/>
                <a:ea typeface="微软雅黑" pitchFamily="34" charset="-122"/>
              </a:rPr>
              <a:t>进程所能处理的连接数。</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worker_connections</a:t>
            </a:r>
            <a:r>
              <a:rPr lang="en-US" altLang="zh-CN" sz="1700" b="0" dirty="0" smtClean="0">
                <a:latin typeface="微软雅黑" pitchFamily="34" charset="-122"/>
                <a:ea typeface="微软雅黑" pitchFamily="34" charset="-122"/>
              </a:rPr>
              <a:t>  number</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1024</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events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911081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446338" y="188913"/>
            <a:ext cx="6697662" cy="512448"/>
          </a:xfrm>
        </p:spPr>
        <p:txBody>
          <a:bodyPr/>
          <a:lstStyle/>
          <a:p>
            <a:pPr eaLnBrk="1" hangingPunct="1"/>
            <a:r>
              <a:rPr lang="en-US" altLang="zh-CN" smtClean="0">
                <a:latin typeface="微软雅黑" pitchFamily="34" charset="-122"/>
                <a:ea typeface="微软雅黑" pitchFamily="34" charset="-122"/>
              </a:rPr>
              <a:t>HTTP</a:t>
            </a:r>
            <a:r>
              <a:rPr lang="zh-CN" altLang="en-US" smtClean="0">
                <a:latin typeface="微软雅黑" pitchFamily="34" charset="-122"/>
                <a:ea typeface="微软雅黑" pitchFamily="34" charset="-122"/>
              </a:rPr>
              <a:t>内核模块</a:t>
            </a:r>
          </a:p>
        </p:txBody>
      </p:sp>
      <p:sp>
        <p:nvSpPr>
          <p:cNvPr id="12291" name="Rectangle 3"/>
          <p:cNvSpPr>
            <a:spLocks noGrp="1" noChangeArrowheads="1"/>
          </p:cNvSpPr>
          <p:nvPr>
            <p:ph type="body" idx="4294967295"/>
          </p:nvPr>
        </p:nvSpPr>
        <p:spPr>
          <a:xfrm>
            <a:off x="708025" y="981075"/>
            <a:ext cx="8435975" cy="5876925"/>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a:buFontTx/>
              <a:buNone/>
            </a:pPr>
            <a:r>
              <a:rPr lang="en-US" altLang="zh-CN" sz="2000" b="0" dirty="0" smtClean="0">
                <a:latin typeface="微软雅黑" pitchFamily="34" charset="-122"/>
                <a:ea typeface="微软雅黑" pitchFamily="34" charset="-122"/>
              </a:rPr>
              <a:t>http {</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include</a:t>
            </a:r>
            <a:r>
              <a:rPr lang="zh-CN" altLang="en-US"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mime.types</a:t>
            </a:r>
            <a:r>
              <a:rPr lang="en-US" altLang="zh-CN" sz="2000" b="0" dirty="0" smtClean="0">
                <a:latin typeface="微软雅黑" pitchFamily="34" charset="-122"/>
                <a:ea typeface="微软雅黑" pitchFamily="34" charset="-122"/>
              </a:rPr>
              <a:t>;</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default_type</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application/octet-stream;</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sendfile</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on;</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keepalive_timeout</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65;</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gzip</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off;</a:t>
            </a:r>
            <a:endParaRPr lang="zh-CN" altLang="en-US" sz="2000" b="0" dirty="0" smtClean="0">
              <a:latin typeface="微软雅黑" pitchFamily="34" charset="-122"/>
              <a:ea typeface="微软雅黑" pitchFamily="34" charset="-122"/>
            </a:endParaRPr>
          </a:p>
          <a:p>
            <a:pPr>
              <a:buFontTx/>
              <a:buNone/>
            </a:pP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upstream backup {</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server127.0.0.1:8010;</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server127.0.0.1:8011;</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keepalive10;</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t>
            </a:r>
            <a:endParaRPr lang="zh-CN" altLang="en-US" sz="2000" b="0" dirty="0" smtClean="0">
              <a:latin typeface="微软雅黑" pitchFamily="34" charset="-122"/>
              <a:ea typeface="微软雅黑" pitchFamily="34" charset="-122"/>
            </a:endParaRPr>
          </a:p>
          <a:p>
            <a:pPr>
              <a:buFontTx/>
              <a:buNone/>
            </a:pPr>
            <a:endParaRPr lang="zh-CN" altLang="en-US" sz="2000" b="0" dirty="0" smtClean="0">
              <a:latin typeface="微软雅黑" pitchFamily="34" charset="-122"/>
              <a:ea typeface="微软雅黑" pitchFamily="34" charset="-122"/>
            </a:endParaRPr>
          </a:p>
          <a:p>
            <a:pPr eaLnBrk="1" hangingPunct="1">
              <a:buFontTx/>
              <a:buNone/>
            </a:pPr>
            <a:endParaRPr lang="zh-CN" altLang="en-US"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3765408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3315" name="Rectangle 3"/>
          <p:cNvSpPr>
            <a:spLocks noGrp="1" noChangeArrowheads="1"/>
          </p:cNvSpPr>
          <p:nvPr>
            <p:ph type="body" idx="4294967295"/>
          </p:nvPr>
        </p:nvSpPr>
        <p:spPr>
          <a:xfrm>
            <a:off x="708025" y="981075"/>
            <a:ext cx="8435975" cy="5355312"/>
          </a:xfrm>
        </p:spPr>
        <p:txBody>
          <a:bodyPr/>
          <a:lstStyle/>
          <a:p>
            <a:pPr>
              <a:buFontTx/>
              <a:buNone/>
            </a:pPr>
            <a:endParaRPr lang="en-US" altLang="zh-CN"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server {</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listen</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192.168.1.1:80;</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server_nameexample.comwww.example.com;</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if ($</a:t>
            </a:r>
            <a:r>
              <a:rPr lang="en-US" altLang="zh-CN" sz="2000" b="0" dirty="0" err="1" smtClean="0">
                <a:latin typeface="微软雅黑" pitchFamily="34" charset="-122"/>
                <a:ea typeface="微软雅黑" pitchFamily="34" charset="-122"/>
              </a:rPr>
              <a:t>http_user_agent</a:t>
            </a:r>
            <a:r>
              <a:rPr lang="en-US" altLang="zh-CN" sz="2000" b="0" dirty="0" smtClean="0">
                <a:latin typeface="微软雅黑" pitchFamily="34" charset="-122"/>
                <a:ea typeface="微软雅黑" pitchFamily="34" charset="-122"/>
              </a:rPr>
              <a:t> ~ MSIE) {</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rewrite ^(.*)$ /</a:t>
            </a:r>
            <a:r>
              <a:rPr lang="en-US" altLang="zh-CN" sz="2000" b="0" dirty="0" err="1" smtClean="0">
                <a:latin typeface="微软雅黑" pitchFamily="34" charset="-122"/>
                <a:ea typeface="微软雅黑" pitchFamily="34" charset="-122"/>
              </a:rPr>
              <a:t>msie</a:t>
            </a:r>
            <a:r>
              <a:rPr lang="en-US" altLang="zh-CN" sz="2000" b="0" dirty="0" smtClean="0">
                <a:latin typeface="微软雅黑" pitchFamily="34" charset="-122"/>
                <a:ea typeface="微软雅黑" pitchFamily="34" charset="-122"/>
              </a:rPr>
              <a:t>/$1 break;</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t>
            </a:r>
            <a:endParaRPr lang="zh-CN" altLang="en-US" sz="2000" b="0" dirty="0" smtClean="0">
              <a:latin typeface="微软雅黑" pitchFamily="34" charset="-122"/>
              <a:ea typeface="微软雅黑" pitchFamily="34" charset="-122"/>
            </a:endParaRPr>
          </a:p>
          <a:p>
            <a:pPr>
              <a:buFontTx/>
              <a:buNone/>
            </a:pP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location / {</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configurationA</a:t>
            </a:r>
            <a:r>
              <a:rPr lang="en-US" altLang="zh-CN" sz="2000" b="0" dirty="0" smtClean="0">
                <a:latin typeface="微软雅黑" pitchFamily="34" charset="-122"/>
                <a:ea typeface="微软雅黑" pitchFamily="34" charset="-122"/>
              </a:rPr>
              <a:t>]</a:t>
            </a: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t>
            </a:r>
            <a:endParaRPr lang="zh-CN" altLang="en-US" sz="2000" b="0" dirty="0" smtClean="0">
              <a:latin typeface="微软雅黑" pitchFamily="34" charset="-122"/>
              <a:ea typeface="微软雅黑" pitchFamily="34" charset="-122"/>
            </a:endParaRPr>
          </a:p>
          <a:p>
            <a:pPr>
              <a:buFontTx/>
              <a:buNone/>
            </a:pPr>
            <a:endParaRPr lang="zh-CN" altLang="en-US" sz="2000" b="0" dirty="0" smtClean="0">
              <a:latin typeface="微软雅黑" pitchFamily="34" charset="-122"/>
              <a:ea typeface="微软雅黑" pitchFamily="34" charset="-122"/>
            </a:endParaRPr>
          </a:p>
          <a:p>
            <a:pPr>
              <a:buFontTx/>
              <a:buNone/>
            </a:pPr>
            <a:r>
              <a:rPr lang="zh-CN" altLang="en-US" sz="2000" b="0" dirty="0" smtClean="0">
                <a:latin typeface="微软雅黑" pitchFamily="34" charset="-122"/>
                <a:ea typeface="微软雅黑" pitchFamily="34" charset="-122"/>
              </a:rPr>
              <a:t>	</a:t>
            </a:r>
          </a:p>
          <a:p>
            <a:pPr>
              <a:buFontTx/>
              <a:buNone/>
            </a:pPr>
            <a:endParaRPr lang="zh-CN" altLang="en-US" sz="2000" b="0" dirty="0" smtClean="0">
              <a:latin typeface="微软雅黑" pitchFamily="34" charset="-122"/>
              <a:ea typeface="微软雅黑" pitchFamily="34" charset="-122"/>
            </a:endParaRPr>
          </a:p>
          <a:p>
            <a:pPr eaLnBrk="1" hangingPunct="1">
              <a:buFontTx/>
              <a:buNone/>
            </a:pPr>
            <a:endParaRPr lang="zh-CN" altLang="en-US"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0483010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4339" name="Rectangle 3"/>
          <p:cNvSpPr>
            <a:spLocks noGrp="1" noChangeArrowheads="1"/>
          </p:cNvSpPr>
          <p:nvPr>
            <p:ph type="body" idx="4294967295"/>
          </p:nvPr>
        </p:nvSpPr>
        <p:spPr>
          <a:xfrm>
            <a:off x="708025" y="981075"/>
            <a:ext cx="8435975" cy="6032421"/>
          </a:xfrm>
        </p:spPr>
        <p:txBody>
          <a:bodyPr/>
          <a:lstStyle/>
          <a:p>
            <a:pPr>
              <a:buFontTx/>
              <a:buNone/>
            </a:pPr>
            <a:endParaRPr lang="en-US" altLang="zh-CN"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location ^~ /images/ {</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if ($request_method = POST) {</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proxy_pass http://backup;</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t>
            </a:r>
            <a:endParaRPr lang="zh-CN" altLang="en-US" sz="2000" b="0" smtClean="0">
              <a:latin typeface="微软雅黑" pitchFamily="34" charset="-122"/>
              <a:ea typeface="微软雅黑" pitchFamily="34" charset="-122"/>
            </a:endParaRPr>
          </a:p>
          <a:p>
            <a:pPr>
              <a:buFontTx/>
              <a:buNone/>
            </a:pP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[configurationB]</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t>
            </a:r>
            <a:endParaRPr lang="zh-CN" altLang="en-US" sz="2000" b="0" smtClean="0">
              <a:latin typeface="微软雅黑" pitchFamily="34" charset="-122"/>
              <a:ea typeface="微软雅黑" pitchFamily="34" charset="-122"/>
            </a:endParaRPr>
          </a:p>
          <a:p>
            <a:pPr>
              <a:buFontTx/>
              <a:buNone/>
            </a:pP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location ~ /purge(/.*) {</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allow</a:t>
            </a: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127.0.0.1;</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deny</a:t>
            </a: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all;</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r>
              <a:rPr lang="en-US" altLang="zh-CN" sz="2000" b="0" smtClean="0">
                <a:latin typeface="微软雅黑" pitchFamily="34" charset="-122"/>
                <a:ea typeface="微软雅黑" pitchFamily="34" charset="-122"/>
              </a:rPr>
              <a:t>}</a:t>
            </a:r>
            <a:endParaRPr lang="zh-CN" altLang="en-US" sz="2000" b="0" smtClean="0">
              <a:latin typeface="微软雅黑" pitchFamily="34" charset="-122"/>
              <a:ea typeface="微软雅黑" pitchFamily="34" charset="-122"/>
            </a:endParaRPr>
          </a:p>
          <a:p>
            <a:pPr>
              <a:buFontTx/>
              <a:buNone/>
            </a:pPr>
            <a:r>
              <a:rPr lang="en-US" altLang="zh-CN" sz="2000" b="0" smtClean="0">
                <a:latin typeface="微软雅黑" pitchFamily="34" charset="-122"/>
                <a:ea typeface="微软雅黑" pitchFamily="34" charset="-122"/>
              </a:rPr>
              <a:t>}</a:t>
            </a:r>
            <a:endParaRPr lang="zh-CN" altLang="en-US" sz="2000" b="0" smtClean="0">
              <a:latin typeface="微软雅黑" pitchFamily="34" charset="-122"/>
              <a:ea typeface="微软雅黑" pitchFamily="34" charset="-122"/>
            </a:endParaRPr>
          </a:p>
          <a:p>
            <a:pPr>
              <a:buFontTx/>
              <a:buNone/>
            </a:pPr>
            <a:r>
              <a:rPr lang="zh-CN" altLang="en-US" sz="2000" b="0" smtClean="0">
                <a:latin typeface="微软雅黑" pitchFamily="34" charset="-122"/>
                <a:ea typeface="微软雅黑" pitchFamily="34" charset="-122"/>
              </a:rPr>
              <a:t>	</a:t>
            </a:r>
          </a:p>
          <a:p>
            <a:pPr>
              <a:buFontTx/>
              <a:buNone/>
            </a:pPr>
            <a:endParaRPr lang="zh-CN" altLang="en-US" sz="2000" b="0" smtClean="0">
              <a:latin typeface="微软雅黑" pitchFamily="34" charset="-122"/>
              <a:ea typeface="微软雅黑" pitchFamily="34" charset="-122"/>
            </a:endParaRPr>
          </a:p>
          <a:p>
            <a:pPr eaLnBrk="1" hangingPunct="1">
              <a:buFontTx/>
              <a:buNone/>
            </a:pPr>
            <a:endParaRPr lang="zh-CN" altLang="en-US" sz="2000" b="0" smtClean="0">
              <a:latin typeface="微软雅黑" pitchFamily="34" charset="-122"/>
              <a:ea typeface="微软雅黑" pitchFamily="34" charset="-122"/>
            </a:endParaRPr>
          </a:p>
        </p:txBody>
      </p:sp>
    </p:spTree>
    <p:extLst>
      <p:ext uri="{BB962C8B-B14F-4D97-AF65-F5344CB8AC3E}">
        <p14:creationId xmlns:p14="http://schemas.microsoft.com/office/powerpoint/2010/main" xmlns="" val="10281530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5363" name="Rectangle 3"/>
          <p:cNvSpPr>
            <a:spLocks noGrp="1" noChangeArrowheads="1"/>
          </p:cNvSpPr>
          <p:nvPr>
            <p:ph type="body" idx="4294967295"/>
          </p:nvPr>
        </p:nvSpPr>
        <p:spPr>
          <a:xfrm>
            <a:off x="708025" y="981075"/>
            <a:ext cx="8435975" cy="5372240"/>
          </a:xfrm>
        </p:spPr>
        <p:txBody>
          <a:bodyPr/>
          <a:lstStyle/>
          <a:p>
            <a:pPr eaLnBrk="1" hangingPunct="1"/>
            <a:r>
              <a:rPr lang="zh-CN" altLang="en-US" sz="2000" b="1" dirty="0" smtClean="0">
                <a:latin typeface="微软雅黑" pitchFamily="34" charset="-122"/>
                <a:ea typeface="微软雅黑" pitchFamily="34" charset="-122"/>
              </a:rPr>
              <a:t>为</a:t>
            </a:r>
            <a:r>
              <a:rPr lang="en-US" altLang="zh-CN" sz="2000" b="1" dirty="0" smtClean="0">
                <a:latin typeface="微软雅黑" pitchFamily="34" charset="-122"/>
                <a:ea typeface="微软雅黑" pitchFamily="34" charset="-122"/>
              </a:rPr>
              <a:t>HTTP</a:t>
            </a:r>
            <a:r>
              <a:rPr lang="zh-CN" altLang="en-US" sz="2000" b="1" dirty="0" smtClean="0">
                <a:latin typeface="微软雅黑" pitchFamily="34" charset="-122"/>
                <a:ea typeface="微软雅黑" pitchFamily="34" charset="-122"/>
              </a:rPr>
              <a:t>服务器提供配置上下文。 </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http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main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开始设置虚拟主机。 </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server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为某个请求</a:t>
            </a:r>
            <a:r>
              <a:rPr lang="en-US" altLang="zh-CN" sz="2000" b="1" dirty="0" smtClean="0">
                <a:latin typeface="微软雅黑" pitchFamily="34" charset="-122"/>
                <a:ea typeface="微软雅黑" pitchFamily="34" charset="-122"/>
              </a:rPr>
              <a:t>URI</a:t>
            </a:r>
            <a:r>
              <a:rPr lang="zh-CN" altLang="en-US" sz="2000" b="1" dirty="0" smtClean="0">
                <a:latin typeface="微软雅黑" pitchFamily="34" charset="-122"/>
                <a:ea typeface="微软雅黑" pitchFamily="34" charset="-122"/>
              </a:rPr>
              <a:t>（路径）建立配置。</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location [ = | ~ | ~* | ^~ ] </a:t>
            </a:r>
            <a:r>
              <a:rPr lang="en-US" altLang="zh-CN" sz="1700" b="0" dirty="0" err="1" smtClean="0">
                <a:latin typeface="微软雅黑" pitchFamily="34" charset="-122"/>
                <a:ea typeface="微软雅黑" pitchFamily="34" charset="-122"/>
              </a:rPr>
              <a:t>uri</a:t>
            </a:r>
            <a:r>
              <a:rPr lang="en-US" altLang="zh-CN" sz="1700" b="0" dirty="0" smtClean="0">
                <a:latin typeface="微软雅黑" pitchFamily="34" charset="-122"/>
                <a:ea typeface="微软雅黑" pitchFamily="34" charset="-122"/>
              </a:rPr>
              <a:t> { ... }</a:t>
            </a:r>
          </a:p>
          <a:p>
            <a:pPr lvl="1">
              <a:buFontTx/>
              <a:buNone/>
            </a:pPr>
            <a:r>
              <a:rPr lang="en-US" altLang="zh-CN" sz="1700" b="0" dirty="0" smtClean="0">
                <a:latin typeface="微软雅黑" pitchFamily="34" charset="-122"/>
                <a:ea typeface="微软雅黑" pitchFamily="34" charset="-122"/>
              </a:rPr>
              <a:t>			location @name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server, location</a:t>
            </a:r>
            <a:endParaRPr lang="zh-CN" altLang="en-US" sz="17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494199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6387" name="Rectangle 3"/>
          <p:cNvSpPr>
            <a:spLocks noGrp="1" noChangeArrowheads="1"/>
          </p:cNvSpPr>
          <p:nvPr>
            <p:ph type="body" idx="4294967295"/>
          </p:nvPr>
        </p:nvSpPr>
        <p:spPr>
          <a:xfrm>
            <a:off x="708025" y="981075"/>
            <a:ext cx="8435975" cy="5084469"/>
          </a:xfrm>
        </p:spPr>
        <p:txBody>
          <a:bodyPr/>
          <a:lstStyle/>
          <a:p>
            <a:pPr eaLnBrk="1" hangingPunct="1"/>
            <a:r>
              <a:rPr lang="zh-CN" altLang="en-US" sz="2000" b="1" dirty="0" smtClean="0">
                <a:latin typeface="微软雅黑" pitchFamily="34" charset="-122"/>
                <a:ea typeface="微软雅黑" pitchFamily="34" charset="-122"/>
              </a:rPr>
              <a:t>计算指定的</a:t>
            </a:r>
            <a:r>
              <a:rPr lang="en-US" altLang="zh-CN" sz="2000" b="1" dirty="0" smtClean="0">
                <a:latin typeface="微软雅黑" pitchFamily="34" charset="-122"/>
                <a:ea typeface="微软雅黑" pitchFamily="34" charset="-122"/>
              </a:rPr>
              <a:t>condition</a:t>
            </a:r>
            <a:r>
              <a:rPr lang="zh-CN" altLang="en-US" sz="2000" b="1" dirty="0" smtClean="0">
                <a:latin typeface="微软雅黑" pitchFamily="34" charset="-122"/>
                <a:ea typeface="微软雅黑" pitchFamily="34" charset="-122"/>
              </a:rPr>
              <a:t>的值。</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if (condition)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server, location </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停止处理当前这一轮的</a:t>
            </a:r>
            <a:r>
              <a:rPr lang="en-US" altLang="zh-CN" sz="2000" b="1" dirty="0" smtClean="0">
                <a:latin typeface="微软雅黑" pitchFamily="34" charset="-122"/>
                <a:ea typeface="微软雅黑" pitchFamily="34" charset="-122"/>
              </a:rPr>
              <a:t>rewrite</a:t>
            </a:r>
            <a:r>
              <a:rPr lang="zh-CN" altLang="en-US" sz="2000" b="1" dirty="0" smtClean="0">
                <a:latin typeface="微软雅黑" pitchFamily="34" charset="-122"/>
                <a:ea typeface="微软雅黑" pitchFamily="34" charset="-122"/>
              </a:rPr>
              <a:t>指令集。</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break;</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server, location, if</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停止处理并返回指定</a:t>
            </a:r>
            <a:r>
              <a:rPr lang="en-US" altLang="zh-CN" sz="2000" b="1" dirty="0" smtClean="0">
                <a:latin typeface="微软雅黑" pitchFamily="34" charset="-122"/>
                <a:ea typeface="微软雅黑" pitchFamily="34" charset="-122"/>
              </a:rPr>
              <a:t>code</a:t>
            </a:r>
            <a:r>
              <a:rPr lang="zh-CN" altLang="en-US" sz="2000" b="1" dirty="0" smtClean="0">
                <a:latin typeface="微软雅黑" pitchFamily="34" charset="-122"/>
                <a:ea typeface="微软雅黑" pitchFamily="34" charset="-122"/>
              </a:rPr>
              <a:t>给客户端。</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return code [text];  return code URL;  return URL;</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server, location, if</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5977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7411" name="Rectangle 3"/>
          <p:cNvSpPr>
            <a:spLocks noGrp="1" noChangeArrowheads="1"/>
          </p:cNvSpPr>
          <p:nvPr>
            <p:ph type="body" idx="4294967295"/>
          </p:nvPr>
        </p:nvSpPr>
        <p:spPr>
          <a:xfrm>
            <a:off x="708025" y="981075"/>
            <a:ext cx="8435975" cy="4979825"/>
          </a:xfrm>
        </p:spPr>
        <p:txBody>
          <a:bodyPr/>
          <a:lstStyle/>
          <a:p>
            <a:pPr eaLnBrk="1" hangingPunct="1"/>
            <a:r>
              <a:rPr lang="zh-CN" altLang="en-US" sz="2000" b="1" dirty="0" smtClean="0">
                <a:latin typeface="微软雅黑" pitchFamily="34" charset="-122"/>
                <a:ea typeface="微软雅黑" pitchFamily="34" charset="-122"/>
              </a:rPr>
              <a:t>匹配条件</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变量名；如果变量值为空或者是以“</a:t>
            </a:r>
            <a:r>
              <a:rPr lang="en-US" altLang="zh-CN" sz="1700" b="0" dirty="0" smtClean="0">
                <a:latin typeface="微软雅黑" pitchFamily="34" charset="-122"/>
                <a:ea typeface="微软雅黑" pitchFamily="34" charset="-122"/>
              </a:rPr>
              <a:t>0”</a:t>
            </a:r>
            <a:r>
              <a:rPr lang="zh-CN" altLang="en-US" sz="1700" b="0" dirty="0" smtClean="0">
                <a:latin typeface="微软雅黑" pitchFamily="34" charset="-122"/>
                <a:ea typeface="微软雅黑" pitchFamily="34" charset="-122"/>
              </a:rPr>
              <a:t>开始的字符串，则条件为假；</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和“</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运算符比较变量和字符串；</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（大小写敏感）和“</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（大小写不敏感）运算符匹配变量和正则表达式。正则表达式可以包含匹配组，匹配结果后续可以使用变量</a:t>
            </a:r>
            <a:r>
              <a:rPr lang="en-US" altLang="zh-CN" sz="1700" b="0" dirty="0" smtClean="0">
                <a:latin typeface="微软雅黑" pitchFamily="34" charset="-122"/>
                <a:ea typeface="微软雅黑" pitchFamily="34" charset="-122"/>
              </a:rPr>
              <a:t>$1..$9</a:t>
            </a:r>
            <a:r>
              <a:rPr lang="zh-CN" altLang="en-US" sz="1700" b="0" dirty="0" smtClean="0">
                <a:latin typeface="微软雅黑" pitchFamily="34" charset="-122"/>
                <a:ea typeface="微软雅黑" pitchFamily="34" charset="-122"/>
              </a:rPr>
              <a:t>引用。如果正则表达式中包含字符“</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或者“</a:t>
            </a: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，整个表达式应该被包含在单引号或双引号的引用中。</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-f”</a:t>
            </a:r>
            <a:r>
              <a:rPr lang="zh-CN" altLang="en-US" sz="1700" b="0" dirty="0" smtClean="0">
                <a:latin typeface="微软雅黑" pitchFamily="34" charset="-122"/>
                <a:ea typeface="微软雅黑" pitchFamily="34" charset="-122"/>
              </a:rPr>
              <a:t>和“</a:t>
            </a:r>
            <a:r>
              <a:rPr lang="en-US" altLang="zh-CN" sz="1700" b="0" dirty="0" smtClean="0">
                <a:latin typeface="微软雅黑" pitchFamily="34" charset="-122"/>
                <a:ea typeface="微软雅黑" pitchFamily="34" charset="-122"/>
              </a:rPr>
              <a:t>!-f”</a:t>
            </a:r>
            <a:r>
              <a:rPr lang="zh-CN" altLang="en-US" sz="1700" b="0" dirty="0" smtClean="0">
                <a:latin typeface="微软雅黑" pitchFamily="34" charset="-122"/>
                <a:ea typeface="微软雅黑" pitchFamily="34" charset="-122"/>
              </a:rPr>
              <a:t>运算符检查文件是否存在；</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-d”</a:t>
            </a:r>
            <a:r>
              <a:rPr lang="zh-CN" altLang="en-US" sz="1700" b="0" dirty="0" smtClean="0">
                <a:latin typeface="微软雅黑" pitchFamily="34" charset="-122"/>
                <a:ea typeface="微软雅黑" pitchFamily="34" charset="-122"/>
              </a:rPr>
              <a:t>和“</a:t>
            </a:r>
            <a:r>
              <a:rPr lang="en-US" altLang="zh-CN" sz="1700" b="0" dirty="0" smtClean="0">
                <a:latin typeface="微软雅黑" pitchFamily="34" charset="-122"/>
                <a:ea typeface="微软雅黑" pitchFamily="34" charset="-122"/>
              </a:rPr>
              <a:t>!-d”</a:t>
            </a:r>
            <a:r>
              <a:rPr lang="zh-CN" altLang="en-US" sz="1700" b="0" dirty="0" smtClean="0">
                <a:latin typeface="微软雅黑" pitchFamily="34" charset="-122"/>
                <a:ea typeface="微软雅黑" pitchFamily="34" charset="-122"/>
              </a:rPr>
              <a:t>运算符检查目录是否存在；</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-e”</a:t>
            </a:r>
            <a:r>
              <a:rPr lang="zh-CN" altLang="en-US" sz="1700" b="0" dirty="0" smtClean="0">
                <a:latin typeface="微软雅黑" pitchFamily="34" charset="-122"/>
                <a:ea typeface="微软雅黑" pitchFamily="34" charset="-122"/>
              </a:rPr>
              <a:t>和“</a:t>
            </a:r>
            <a:r>
              <a:rPr lang="en-US" altLang="zh-CN" sz="1700" b="0" dirty="0" smtClean="0">
                <a:latin typeface="微软雅黑" pitchFamily="34" charset="-122"/>
                <a:ea typeface="微软雅黑" pitchFamily="34" charset="-122"/>
              </a:rPr>
              <a:t>!-e”</a:t>
            </a:r>
            <a:r>
              <a:rPr lang="zh-CN" altLang="en-US" sz="1700" b="0" dirty="0" smtClean="0">
                <a:latin typeface="微软雅黑" pitchFamily="34" charset="-122"/>
                <a:ea typeface="微软雅黑" pitchFamily="34" charset="-122"/>
              </a:rPr>
              <a:t>运算符检查文件、目录或符号链接是否存在；</a:t>
            </a:r>
          </a:p>
          <a:p>
            <a:pPr lvl="1">
              <a:buFontTx/>
              <a:buNone/>
            </a:pPr>
            <a:r>
              <a:rPr lang="zh-CN" altLang="en-US" sz="1700" b="0" dirty="0" smtClean="0">
                <a:latin typeface="微软雅黑" pitchFamily="34" charset="-122"/>
                <a:ea typeface="微软雅黑" pitchFamily="34" charset="-122"/>
              </a:rPr>
              <a:t>使用“</a:t>
            </a:r>
            <a:r>
              <a:rPr lang="en-US" altLang="zh-CN" sz="1700" b="0" dirty="0" smtClean="0">
                <a:latin typeface="微软雅黑" pitchFamily="34" charset="-122"/>
                <a:ea typeface="微软雅黑" pitchFamily="34" charset="-122"/>
              </a:rPr>
              <a:t>-x”</a:t>
            </a:r>
            <a:r>
              <a:rPr lang="zh-CN" altLang="en-US" sz="1700" b="0" dirty="0" smtClean="0">
                <a:latin typeface="微软雅黑" pitchFamily="34" charset="-122"/>
                <a:ea typeface="微软雅黑" pitchFamily="34" charset="-122"/>
              </a:rPr>
              <a:t>和“</a:t>
            </a:r>
            <a:r>
              <a:rPr lang="en-US" altLang="zh-CN" sz="1700" b="0" dirty="0" smtClean="0">
                <a:latin typeface="微软雅黑" pitchFamily="34" charset="-122"/>
                <a:ea typeface="微软雅黑" pitchFamily="34" charset="-122"/>
              </a:rPr>
              <a:t>!-x”</a:t>
            </a:r>
            <a:r>
              <a:rPr lang="zh-CN" altLang="en-US" sz="1700" b="0" dirty="0" smtClean="0">
                <a:latin typeface="微软雅黑" pitchFamily="34" charset="-122"/>
                <a:ea typeface="微软雅黑" pitchFamily="34" charset="-122"/>
              </a:rPr>
              <a:t>运算符检查可执行文件； </a:t>
            </a:r>
            <a:endParaRPr lang="en-US" altLang="zh-CN" sz="17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正则</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hlinkClick r:id="rId4" action="ppaction://hlinkfile"/>
            </a:endParaRPr>
          </a:p>
          <a:p>
            <a:pPr lvl="1">
              <a:buFontTx/>
              <a:buNone/>
            </a:pPr>
            <a:r>
              <a:rPr lang="zh-CN" altLang="en-US" sz="1700" b="0" dirty="0" smtClean="0">
                <a:latin typeface="微软雅黑" pitchFamily="34" charset="-122"/>
                <a:ea typeface="微软雅黑" pitchFamily="34" charset="-122"/>
                <a:hlinkClick r:id="rId4" action="ppaction://hlinkfile"/>
              </a:rPr>
              <a:t>正则匹配</a:t>
            </a:r>
            <a:r>
              <a:rPr lang="en-US" altLang="zh-CN" sz="1700" b="0" dirty="0" smtClean="0">
                <a:latin typeface="微软雅黑" pitchFamily="34" charset="-122"/>
                <a:ea typeface="微软雅黑" pitchFamily="34" charset="-122"/>
                <a:hlinkClick r:id="rId4" action="ppaction://hlinkfile"/>
              </a:rPr>
              <a:t>.</a:t>
            </a:r>
            <a:r>
              <a:rPr lang="en-US" altLang="zh-CN" sz="1700" b="0" dirty="0" err="1" smtClean="0">
                <a:latin typeface="微软雅黑" pitchFamily="34" charset="-122"/>
                <a:ea typeface="微软雅黑" pitchFamily="34" charset="-122"/>
                <a:hlinkClick r:id="rId4" action="ppaction://hlinkfile"/>
              </a:rPr>
              <a:t>xlsx</a:t>
            </a:r>
            <a:endParaRPr lang="zh-CN" altLang="en-US" sz="17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eaLnBrk="1" hangingPunct="1">
              <a:buFontTx/>
              <a:buNone/>
            </a:pPr>
            <a:endParaRPr lang="zh-CN" altLang="en-US" sz="2000" b="0" dirty="0" smtClean="0">
              <a:latin typeface="微软雅黑" pitchFamily="34" charset="-122"/>
              <a:ea typeface="微软雅黑" pitchFamily="34" charset="-122"/>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xmlns="" val="2542661573"/>
              </p:ext>
            </p:extLst>
          </p:nvPr>
        </p:nvGraphicFramePr>
        <p:xfrm>
          <a:off x="14898688" y="2884488"/>
          <a:ext cx="6181725" cy="695325"/>
        </p:xfrm>
        <a:graphic>
          <a:graphicData uri="http://schemas.openxmlformats.org/presentationml/2006/ole">
            <p:oleObj spid="_x0000_s2066" name="Worksheet" r:id="rId5" imgW="6181646" imgH="695349" progId="Excel.Sheet.8">
              <p:embed/>
            </p:oleObj>
          </a:graphicData>
        </a:graphic>
      </p:graphicFrame>
      <p:pic>
        <p:nvPicPr>
          <p:cNvPr id="5"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860660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HTTP</a:t>
            </a:r>
            <a:r>
              <a:rPr lang="zh-CN" altLang="en-US" sz="3200" smtClean="0">
                <a:latin typeface="微软雅黑" pitchFamily="34" charset="-122"/>
                <a:ea typeface="微软雅黑" pitchFamily="34" charset="-122"/>
              </a:rPr>
              <a:t>内核模块</a:t>
            </a:r>
          </a:p>
        </p:txBody>
      </p:sp>
      <p:sp>
        <p:nvSpPr>
          <p:cNvPr id="18435" name="Rectangle 3"/>
          <p:cNvSpPr>
            <a:spLocks noGrp="1" noChangeArrowheads="1"/>
          </p:cNvSpPr>
          <p:nvPr>
            <p:ph type="body" idx="4294967295"/>
          </p:nvPr>
        </p:nvSpPr>
        <p:spPr>
          <a:xfrm>
            <a:off x="708025" y="981075"/>
            <a:ext cx="8435975" cy="5084469"/>
          </a:xfrm>
        </p:spPr>
        <p:txBody>
          <a:bodyPr/>
          <a:lstStyle/>
          <a:p>
            <a:pPr eaLnBrk="1" hangingPunct="1"/>
            <a:r>
              <a:rPr lang="zh-CN" altLang="en-US" sz="2000" b="1" dirty="0" smtClean="0">
                <a:latin typeface="微软雅黑" pitchFamily="34" charset="-122"/>
                <a:ea typeface="微软雅黑" pitchFamily="34" charset="-122"/>
              </a:rPr>
              <a:t>定义将要被作为默认页的文件。</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index file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index index.html;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为请求设置根目录 。</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root path;</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root html;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 if in location</a:t>
            </a:r>
          </a:p>
          <a:p>
            <a:pPr eaLnBrk="1" hangingPunct="1">
              <a:buFontTx/>
              <a:buNone/>
            </a:pPr>
            <a:r>
              <a:rPr lang="en-US" altLang="zh-CN" sz="2000" b="0" dirty="0" smtClean="0">
                <a:latin typeface="微软雅黑" pitchFamily="34" charset="-122"/>
                <a:ea typeface="微软雅黑" pitchFamily="34" charset="-122"/>
              </a:rPr>
              <a:t>  </a:t>
            </a:r>
          </a:p>
          <a:p>
            <a:pPr eaLnBrk="1" hangingPunct="1"/>
            <a:r>
              <a:rPr lang="zh-CN" altLang="en-US" sz="2000" b="1" dirty="0" smtClean="0">
                <a:latin typeface="微软雅黑" pitchFamily="34" charset="-122"/>
                <a:ea typeface="微软雅黑" pitchFamily="34" charset="-122"/>
              </a:rPr>
              <a:t>定义指定路径的替换路径。</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alias path;</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location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043010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221723" y="404813"/>
            <a:ext cx="6697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Arial" charset="0"/>
                <a:ea typeface="楷体_GB2312" pitchFamily="49" charset="-122"/>
              </a:defRPr>
            </a:lvl2pPr>
            <a:lvl3pPr algn="ctr" rtl="0" eaLnBrk="0" fontAlgn="base" hangingPunct="0">
              <a:spcBef>
                <a:spcPct val="0"/>
              </a:spcBef>
              <a:spcAft>
                <a:spcPct val="0"/>
              </a:spcAft>
              <a:defRPr sz="3000" b="1">
                <a:solidFill>
                  <a:schemeClr val="tx2"/>
                </a:solidFill>
                <a:latin typeface="Arial" charset="0"/>
                <a:ea typeface="楷体_GB2312" pitchFamily="49" charset="-122"/>
              </a:defRPr>
            </a:lvl3pPr>
            <a:lvl4pPr algn="ctr" rtl="0" eaLnBrk="0" fontAlgn="base" hangingPunct="0">
              <a:spcBef>
                <a:spcPct val="0"/>
              </a:spcBef>
              <a:spcAft>
                <a:spcPct val="0"/>
              </a:spcAft>
              <a:defRPr sz="3000" b="1">
                <a:solidFill>
                  <a:schemeClr val="tx2"/>
                </a:solidFill>
                <a:latin typeface="Arial" charset="0"/>
                <a:ea typeface="楷体_GB2312" pitchFamily="49" charset="-122"/>
              </a:defRPr>
            </a:lvl4pPr>
            <a:lvl5pPr algn="ctr" rtl="0" eaLnBrk="0" fontAlgn="base" hangingPunct="0">
              <a:spcBef>
                <a:spcPct val="0"/>
              </a:spcBef>
              <a:spcAft>
                <a:spcPct val="0"/>
              </a:spcAft>
              <a:defRPr sz="3000" b="1">
                <a:solidFill>
                  <a:schemeClr val="tx2"/>
                </a:solidFill>
                <a:latin typeface="Arial" charset="0"/>
                <a:ea typeface="楷体_GB2312" pitchFamily="49" charset="-122"/>
              </a:defRPr>
            </a:lvl5pPr>
            <a:lvl6pPr marL="457200" algn="ctr" rtl="0" fontAlgn="base">
              <a:spcBef>
                <a:spcPct val="0"/>
              </a:spcBef>
              <a:spcAft>
                <a:spcPct val="0"/>
              </a:spcAft>
              <a:defRPr sz="3000" b="1">
                <a:solidFill>
                  <a:schemeClr val="tx2"/>
                </a:solidFill>
                <a:latin typeface="Arial" charset="0"/>
                <a:ea typeface="楷体_GB2312" pitchFamily="49" charset="-122"/>
              </a:defRPr>
            </a:lvl6pPr>
            <a:lvl7pPr marL="914400" algn="ctr" rtl="0" fontAlgn="base">
              <a:spcBef>
                <a:spcPct val="0"/>
              </a:spcBef>
              <a:spcAft>
                <a:spcPct val="0"/>
              </a:spcAft>
              <a:defRPr sz="3000" b="1">
                <a:solidFill>
                  <a:schemeClr val="tx2"/>
                </a:solidFill>
                <a:latin typeface="Arial" charset="0"/>
                <a:ea typeface="楷体_GB2312" pitchFamily="49" charset="-122"/>
              </a:defRPr>
            </a:lvl7pPr>
            <a:lvl8pPr marL="1371600" algn="ctr" rtl="0" fontAlgn="base">
              <a:spcBef>
                <a:spcPct val="0"/>
              </a:spcBef>
              <a:spcAft>
                <a:spcPct val="0"/>
              </a:spcAft>
              <a:defRPr sz="3000" b="1">
                <a:solidFill>
                  <a:schemeClr val="tx2"/>
                </a:solidFill>
                <a:latin typeface="Arial" charset="0"/>
                <a:ea typeface="楷体_GB2312" pitchFamily="49" charset="-122"/>
              </a:defRPr>
            </a:lvl8pPr>
            <a:lvl9pPr marL="1828800" algn="ctr" rtl="0" fontAlgn="base">
              <a:spcBef>
                <a:spcPct val="0"/>
              </a:spcBef>
              <a:spcAft>
                <a:spcPct val="0"/>
              </a:spcAft>
              <a:defRPr sz="3000" b="1">
                <a:solidFill>
                  <a:schemeClr val="tx2"/>
                </a:solidFill>
                <a:latin typeface="Arial" charset="0"/>
                <a:ea typeface="楷体_GB2312" pitchFamily="49" charset="-122"/>
              </a:defRPr>
            </a:lvl9pPr>
          </a:lstStyle>
          <a:p>
            <a:pPr eaLnBrk="1" hangingPunct="1">
              <a:buFontTx/>
              <a:buNone/>
              <a:defRPr/>
            </a:pPr>
            <a:r>
              <a:rPr lang="zh-CN" altLang="en-US" kern="0" dirty="0" smtClean="0">
                <a:solidFill>
                  <a:schemeClr val="bg1"/>
                </a:solidFill>
                <a:latin typeface="微软雅黑" pitchFamily="34" charset="-122"/>
                <a:ea typeface="微软雅黑" pitchFamily="34" charset="-122"/>
              </a:rPr>
              <a:t>目    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xmlns="" val="212597236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529150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HTTP</a:t>
            </a:r>
            <a:r>
              <a:rPr lang="zh-CN" altLang="en-US" sz="3200" dirty="0" smtClean="0">
                <a:latin typeface="微软雅黑" pitchFamily="34" charset="-122"/>
                <a:ea typeface="微软雅黑" pitchFamily="34" charset="-122"/>
              </a:rPr>
              <a:t>内核模块</a:t>
            </a:r>
          </a:p>
        </p:txBody>
      </p:sp>
      <p:sp>
        <p:nvSpPr>
          <p:cNvPr id="19459" name="Rectangle 3"/>
          <p:cNvSpPr>
            <a:spLocks noGrp="1" noChangeArrowheads="1"/>
          </p:cNvSpPr>
          <p:nvPr>
            <p:ph type="body" idx="4294967295"/>
          </p:nvPr>
        </p:nvSpPr>
        <p:spPr>
          <a:xfrm>
            <a:off x="708025" y="981075"/>
            <a:ext cx="8435975" cy="5084469"/>
          </a:xfrm>
        </p:spPr>
        <p:txBody>
          <a:bodyPr/>
          <a:lstStyle/>
          <a:p>
            <a:pPr eaLnBrk="1" hangingPunct="1"/>
            <a:r>
              <a:rPr lang="zh-CN" altLang="en-US" sz="2000" b="1" dirty="0" smtClean="0">
                <a:latin typeface="微软雅黑" pitchFamily="34" charset="-122"/>
                <a:ea typeface="微软雅黑" pitchFamily="34" charset="-122"/>
              </a:rPr>
              <a:t>设置虚拟主机名。</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en-US" sz="1700" b="0" dirty="0" err="1" smtClean="0">
                <a:latin typeface="微软雅黑" pitchFamily="34" charset="-122"/>
                <a:ea typeface="微软雅黑" pitchFamily="34" charset="-122"/>
              </a:rPr>
              <a:t>server_name</a:t>
            </a:r>
            <a:r>
              <a:rPr lang="en-US" altLang="en-US" sz="1700" b="0" dirty="0" smtClean="0">
                <a:latin typeface="微软雅黑" pitchFamily="34" charset="-122"/>
                <a:ea typeface="微软雅黑" pitchFamily="34" charset="-122"/>
              </a:rPr>
              <a:t> name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en-US" sz="1700" b="0" dirty="0" err="1" smtClean="0">
                <a:latin typeface="微软雅黑" pitchFamily="34" charset="-122"/>
                <a:ea typeface="微软雅黑" pitchFamily="34" charset="-122"/>
              </a:rPr>
              <a:t>server_name</a:t>
            </a:r>
            <a:r>
              <a:rPr lang="en-US" altLang="en-US"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a:t>
            </a:r>
            <a:r>
              <a:rPr lang="en-US" altLang="en-US" sz="1700" b="0" dirty="0" smtClean="0">
                <a:latin typeface="微软雅黑" pitchFamily="34" charset="-122"/>
                <a:ea typeface="微软雅黑" pitchFamily="34" charset="-122"/>
              </a:rPr>
              <a:t>server</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设置客户端的长连接在服务器端保持的最长时间。</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keepalive_timeout</a:t>
            </a:r>
            <a:r>
              <a:rPr lang="en-US" altLang="zh-CN" sz="1700" b="0" dirty="0" smtClean="0">
                <a:latin typeface="微软雅黑" pitchFamily="34" charset="-122"/>
                <a:ea typeface="微软雅黑" pitchFamily="34" charset="-122"/>
              </a:rPr>
              <a:t> timeout [</a:t>
            </a:r>
            <a:r>
              <a:rPr lang="en-US" altLang="zh-CN" sz="1700" b="0" dirty="0" err="1" smtClean="0">
                <a:latin typeface="微软雅黑" pitchFamily="34" charset="-122"/>
                <a:ea typeface="微软雅黑" pitchFamily="34" charset="-122"/>
              </a:rPr>
              <a:t>header_timeout</a:t>
            </a:r>
            <a:r>
              <a:rPr lang="en-US" altLang="zh-CN" sz="1700" b="0" dirty="0" smtClean="0">
                <a:latin typeface="微软雅黑" pitchFamily="34" charset="-122"/>
                <a:ea typeface="微软雅黑" pitchFamily="34" charset="-122"/>
              </a:rPr>
              <a:t>];</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keepalive_timeout</a:t>
            </a:r>
            <a:r>
              <a:rPr lang="en-US" altLang="zh-CN" sz="1700" b="0" dirty="0" smtClean="0">
                <a:latin typeface="微软雅黑" pitchFamily="34" charset="-122"/>
                <a:ea typeface="微软雅黑" pitchFamily="34" charset="-122"/>
              </a:rPr>
              <a:t> 75s;</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r>
              <a:rPr lang="en-US" altLang="zh-CN" sz="2000" b="0" dirty="0" smtClean="0">
                <a:latin typeface="微软雅黑" pitchFamily="34" charset="-122"/>
                <a:ea typeface="微软雅黑" pitchFamily="34" charset="-122"/>
              </a:rPr>
              <a:t>  </a:t>
            </a:r>
          </a:p>
          <a:p>
            <a:pPr eaLnBrk="1" hangingPunct="1"/>
            <a:r>
              <a:rPr lang="zh-CN" altLang="en-US" sz="2000" b="1" dirty="0" smtClean="0">
                <a:latin typeface="微软雅黑" pitchFamily="34" charset="-122"/>
                <a:ea typeface="微软雅黑" pitchFamily="34" charset="-122"/>
              </a:rPr>
              <a:t>为指令错误定义显示的</a:t>
            </a:r>
            <a:r>
              <a:rPr lang="en-US" altLang="zh-CN" sz="2000" b="1" dirty="0" smtClean="0">
                <a:latin typeface="微软雅黑" pitchFamily="34" charset="-122"/>
                <a:ea typeface="微软雅黑" pitchFamily="34" charset="-122"/>
              </a:rPr>
              <a:t>URI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error_page</a:t>
            </a:r>
            <a:r>
              <a:rPr lang="en-US" altLang="zh-CN" sz="1700" b="0" dirty="0" smtClean="0">
                <a:latin typeface="微软雅黑" pitchFamily="34" charset="-122"/>
                <a:ea typeface="微软雅黑" pitchFamily="34" charset="-122"/>
              </a:rPr>
              <a:t> code ... [=[response]] </a:t>
            </a:r>
            <a:r>
              <a:rPr lang="en-US" altLang="zh-CN" sz="1700" b="0" dirty="0" err="1" smtClean="0">
                <a:latin typeface="微软雅黑" pitchFamily="34" charset="-122"/>
                <a:ea typeface="微软雅黑" pitchFamily="34" charset="-122"/>
              </a:rPr>
              <a:t>uri</a:t>
            </a:r>
            <a:r>
              <a:rPr lang="en-US" altLang="zh-CN" sz="1700" b="0" dirty="0" smtClean="0">
                <a:latin typeface="微软雅黑" pitchFamily="34" charset="-122"/>
                <a:ea typeface="微软雅黑" pitchFamily="34" charset="-122"/>
              </a:rPr>
              <a:t>;</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 if in location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7125449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HTTP</a:t>
            </a:r>
            <a:r>
              <a:rPr lang="zh-CN" altLang="en-US" sz="3200" dirty="0" smtClean="0">
                <a:latin typeface="微软雅黑" pitchFamily="34" charset="-122"/>
                <a:ea typeface="微软雅黑" pitchFamily="34" charset="-122"/>
              </a:rPr>
              <a:t>内核模块</a:t>
            </a:r>
          </a:p>
        </p:txBody>
      </p:sp>
      <p:sp>
        <p:nvSpPr>
          <p:cNvPr id="20483" name="Rectangle 3"/>
          <p:cNvSpPr>
            <a:spLocks noGrp="1" noChangeArrowheads="1"/>
          </p:cNvSpPr>
          <p:nvPr>
            <p:ph type="body" idx="4294967295"/>
          </p:nvPr>
        </p:nvSpPr>
        <p:spPr>
          <a:xfrm>
            <a:off x="708025" y="981075"/>
            <a:ext cx="7896423" cy="5324535"/>
          </a:xfrm>
        </p:spPr>
        <p:txBody>
          <a:bodyPr/>
          <a:lstStyle/>
          <a:p>
            <a:pPr eaLnBrk="1" hangingPunct="1"/>
            <a:r>
              <a:rPr lang="zh-CN" altLang="en-US" sz="2000" b="1" dirty="0" smtClean="0">
                <a:latin typeface="微软雅黑" pitchFamily="34" charset="-122"/>
                <a:ea typeface="微软雅黑" pitchFamily="34" charset="-122"/>
              </a:rPr>
              <a:t>内嵌变量</a:t>
            </a:r>
            <a:endParaRPr lang="en-US" altLang="zh-CN" sz="2000" b="1"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arg_name</a:t>
            </a:r>
            <a:r>
              <a:rPr lang="zh-CN" altLang="en-US" sz="1700" b="0" dirty="0" smtClean="0">
                <a:latin typeface="微软雅黑" pitchFamily="34" charset="-122"/>
                <a:ea typeface="微软雅黑" pitchFamily="34" charset="-122"/>
              </a:rPr>
              <a:t>，请求行中的</a:t>
            </a:r>
            <a:r>
              <a:rPr lang="en-US" altLang="zh-CN" sz="1700" b="0" dirty="0" smtClean="0">
                <a:latin typeface="微软雅黑" pitchFamily="34" charset="-122"/>
                <a:ea typeface="微软雅黑" pitchFamily="34" charset="-122"/>
              </a:rPr>
              <a:t>name</a:t>
            </a:r>
            <a:r>
              <a:rPr lang="zh-CN" altLang="en-US" sz="1700" b="0" dirty="0" smtClean="0">
                <a:latin typeface="微软雅黑" pitchFamily="34" charset="-122"/>
                <a:ea typeface="微软雅黑" pitchFamily="34" charset="-122"/>
              </a:rPr>
              <a:t>参数。</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args</a:t>
            </a:r>
            <a:r>
              <a:rPr lang="zh-CN" altLang="en-US" sz="1700" b="0" dirty="0" smtClean="0">
                <a:latin typeface="微软雅黑" pitchFamily="34" charset="-122"/>
                <a:ea typeface="微软雅黑" pitchFamily="34" charset="-122"/>
              </a:rPr>
              <a:t>，请求行中参数字符串。</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binary_remote_addr</a:t>
            </a:r>
            <a:r>
              <a:rPr lang="zh-CN" altLang="en-US" sz="1700" b="0" dirty="0" smtClean="0">
                <a:latin typeface="微软雅黑" pitchFamily="34" charset="-122"/>
                <a:ea typeface="微软雅黑" pitchFamily="34" charset="-122"/>
              </a:rPr>
              <a:t>，客户端</a:t>
            </a:r>
            <a:r>
              <a:rPr lang="en-US" altLang="zh-CN" sz="1700" b="0" dirty="0" smtClean="0">
                <a:latin typeface="微软雅黑" pitchFamily="34" charset="-122"/>
                <a:ea typeface="微软雅黑" pitchFamily="34" charset="-122"/>
              </a:rPr>
              <a:t>IP</a:t>
            </a:r>
            <a:r>
              <a:rPr lang="zh-CN" altLang="en-US" sz="1700" b="0" dirty="0" smtClean="0">
                <a:latin typeface="微软雅黑" pitchFamily="34" charset="-122"/>
                <a:ea typeface="微软雅黑" pitchFamily="34" charset="-122"/>
              </a:rPr>
              <a:t>地址的二进制形式，长度总是</a:t>
            </a:r>
            <a:r>
              <a:rPr lang="en-US" altLang="zh-CN" sz="1700" b="0" dirty="0" smtClean="0">
                <a:latin typeface="微软雅黑" pitchFamily="34" charset="-122"/>
                <a:ea typeface="微软雅黑" pitchFamily="34" charset="-122"/>
              </a:rPr>
              <a:t>4</a:t>
            </a:r>
            <a:r>
              <a:rPr lang="zh-CN" altLang="en-US" sz="1700" b="0" dirty="0" smtClean="0">
                <a:latin typeface="微软雅黑" pitchFamily="34" charset="-122"/>
                <a:ea typeface="微软雅黑" pitchFamily="34" charset="-122"/>
              </a:rPr>
              <a:t>字节。</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body_bytes_sent</a:t>
            </a:r>
            <a:r>
              <a:rPr lang="zh-CN" altLang="en-US"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nginx</a:t>
            </a:r>
            <a:r>
              <a:rPr lang="zh-CN" altLang="en-US" sz="1700" b="0" dirty="0" smtClean="0">
                <a:latin typeface="微软雅黑" pitchFamily="34" charset="-122"/>
                <a:ea typeface="微软雅黑" pitchFamily="34" charset="-122"/>
              </a:rPr>
              <a:t>返回给客户端的字节数，不含响应头。</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bytes_sent</a:t>
            </a:r>
            <a:r>
              <a:rPr lang="zh-CN" altLang="en-US"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nginx</a:t>
            </a:r>
            <a:r>
              <a:rPr lang="zh-CN" altLang="en-US" sz="1700" b="0" dirty="0" smtClean="0">
                <a:latin typeface="微软雅黑" pitchFamily="34" charset="-122"/>
                <a:ea typeface="微软雅黑" pitchFamily="34" charset="-122"/>
              </a:rPr>
              <a:t>返回给客户端的字节数</a:t>
            </a:r>
            <a:r>
              <a:rPr lang="en-US" altLang="zh-CN" sz="1700" b="0" dirty="0" smtClean="0">
                <a:latin typeface="微软雅黑" pitchFamily="34" charset="-122"/>
                <a:ea typeface="微软雅黑" pitchFamily="34" charset="-122"/>
              </a:rPr>
              <a:t>(1.3.8, 1.2.5)</a:t>
            </a:r>
            <a:r>
              <a:rPr lang="zh-CN" altLang="en-US" sz="1700" b="0" dirty="0" smtClean="0">
                <a:latin typeface="微软雅黑" pitchFamily="34" charset="-122"/>
                <a:ea typeface="微软雅黑" pitchFamily="34" charset="-122"/>
              </a:rPr>
              <a:t>。</a:t>
            </a:r>
          </a:p>
          <a:p>
            <a:pPr lvl="1">
              <a:lnSpc>
                <a:spcPct val="120000"/>
              </a:lnSpc>
              <a:buFontTx/>
              <a:buNone/>
            </a:pPr>
            <a:r>
              <a:rPr lang="en-US" altLang="zh-CN" sz="1700" b="0" dirty="0" smtClean="0">
                <a:latin typeface="微软雅黑" pitchFamily="34" charset="-122"/>
                <a:ea typeface="微软雅黑" pitchFamily="34" charset="-122"/>
              </a:rPr>
              <a:t>$connection</a:t>
            </a:r>
            <a:r>
              <a:rPr lang="zh-CN" altLang="en-US" sz="1700" b="0" dirty="0" smtClean="0">
                <a:latin typeface="微软雅黑" pitchFamily="34" charset="-122"/>
                <a:ea typeface="微软雅黑" pitchFamily="34" charset="-122"/>
              </a:rPr>
              <a:t>，连接的序列号</a:t>
            </a:r>
            <a:r>
              <a:rPr lang="en-US" altLang="zh-CN" sz="1700" b="0" dirty="0" smtClean="0">
                <a:latin typeface="微软雅黑" pitchFamily="34" charset="-122"/>
                <a:ea typeface="微软雅黑" pitchFamily="34" charset="-122"/>
              </a:rPr>
              <a:t>(1.3.8, 1.2.5)</a:t>
            </a:r>
            <a:r>
              <a:rPr lang="zh-CN" altLang="en-US" sz="1700" b="0" dirty="0" smtClean="0">
                <a:latin typeface="微软雅黑" pitchFamily="34" charset="-122"/>
                <a:ea typeface="微软雅黑" pitchFamily="34" charset="-122"/>
              </a:rPr>
              <a:t>。</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content_length</a:t>
            </a:r>
            <a:r>
              <a:rPr lang="zh-CN" altLang="en-US" sz="1700" b="0"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Content-Length”</a:t>
            </a:r>
            <a:r>
              <a:rPr lang="zh-CN" altLang="en-US" sz="1700" b="0" dirty="0" smtClean="0">
                <a:latin typeface="微软雅黑" pitchFamily="34" charset="-122"/>
                <a:ea typeface="微软雅黑" pitchFamily="34" charset="-122"/>
              </a:rPr>
              <a:t>请求头的值。</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content_type</a:t>
            </a:r>
            <a:r>
              <a:rPr lang="zh-CN" altLang="en-US" sz="1700" b="0"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Content-Type”</a:t>
            </a:r>
            <a:r>
              <a:rPr lang="zh-CN" altLang="en-US" sz="1700" b="0" dirty="0" smtClean="0">
                <a:latin typeface="微软雅黑" pitchFamily="34" charset="-122"/>
                <a:ea typeface="微软雅黑" pitchFamily="34" charset="-122"/>
              </a:rPr>
              <a:t>请求头的值。</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cookie_name</a:t>
            </a:r>
            <a:r>
              <a:rPr lang="zh-CN" altLang="en-US" sz="1700" b="0" dirty="0" smtClean="0">
                <a:latin typeface="微软雅黑" pitchFamily="34" charset="-122"/>
                <a:ea typeface="微软雅黑" pitchFamily="34" charset="-122"/>
              </a:rPr>
              <a:t>，名为</a:t>
            </a:r>
            <a:r>
              <a:rPr lang="en-US" altLang="zh-CN" sz="1700" b="0" dirty="0" smtClean="0">
                <a:latin typeface="微软雅黑" pitchFamily="34" charset="-122"/>
                <a:ea typeface="微软雅黑" pitchFamily="34" charset="-122"/>
              </a:rPr>
              <a:t>name</a:t>
            </a:r>
            <a:r>
              <a:rPr lang="zh-CN" altLang="en-US" sz="1700" b="0" dirty="0" smtClean="0">
                <a:latin typeface="微软雅黑" pitchFamily="34" charset="-122"/>
                <a:ea typeface="微软雅黑" pitchFamily="34" charset="-122"/>
              </a:rPr>
              <a:t>的</a:t>
            </a:r>
            <a:r>
              <a:rPr lang="en-US" altLang="zh-CN" sz="1700" b="0" dirty="0" smtClean="0">
                <a:latin typeface="微软雅黑" pitchFamily="34" charset="-122"/>
                <a:ea typeface="微软雅黑" pitchFamily="34" charset="-122"/>
              </a:rPr>
              <a:t>cookie</a:t>
            </a:r>
            <a:r>
              <a:rPr lang="zh-CN" altLang="en-US" sz="1700" b="0" dirty="0" smtClean="0">
                <a:latin typeface="微软雅黑" pitchFamily="34" charset="-122"/>
                <a:ea typeface="微软雅黑" pitchFamily="34" charset="-122"/>
              </a:rPr>
              <a:t>。</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document_root</a:t>
            </a:r>
            <a:r>
              <a:rPr lang="zh-CN" altLang="en-US" sz="1700" b="0" dirty="0" smtClean="0">
                <a:latin typeface="微软雅黑" pitchFamily="34" charset="-122"/>
                <a:ea typeface="微软雅黑" pitchFamily="34" charset="-122"/>
              </a:rPr>
              <a:t>，当前请求的</a:t>
            </a:r>
            <a:r>
              <a:rPr lang="en-US" altLang="zh-CN" sz="1700" b="0" dirty="0" smtClean="0">
                <a:latin typeface="微软雅黑" pitchFamily="34" charset="-122"/>
                <a:ea typeface="微软雅黑" pitchFamily="34" charset="-122"/>
              </a:rPr>
              <a:t>root</a:t>
            </a:r>
            <a:r>
              <a:rPr lang="zh-CN" altLang="en-US" sz="1700" b="0" dirty="0" smtClean="0">
                <a:latin typeface="微软雅黑" pitchFamily="34" charset="-122"/>
                <a:ea typeface="微软雅黑" pitchFamily="34" charset="-122"/>
              </a:rPr>
              <a:t>指令或</a:t>
            </a:r>
            <a:r>
              <a:rPr lang="en-US" altLang="zh-CN" sz="1700" b="0" dirty="0" smtClean="0">
                <a:latin typeface="微软雅黑" pitchFamily="34" charset="-122"/>
                <a:ea typeface="微软雅黑" pitchFamily="34" charset="-122"/>
              </a:rPr>
              <a:t>alias</a:t>
            </a:r>
            <a:r>
              <a:rPr lang="zh-CN" altLang="en-US" sz="1700" b="0" dirty="0" smtClean="0">
                <a:latin typeface="微软雅黑" pitchFamily="34" charset="-122"/>
                <a:ea typeface="微软雅黑" pitchFamily="34" charset="-122"/>
              </a:rPr>
              <a:t>指令的配置值。</a:t>
            </a:r>
          </a:p>
          <a:p>
            <a:pPr lvl="1">
              <a:lnSpc>
                <a:spcPct val="120000"/>
              </a:lnSpc>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document_uri</a:t>
            </a:r>
            <a:r>
              <a:rPr lang="zh-CN" altLang="en-US" sz="1700" b="0" dirty="0" smtClean="0">
                <a:latin typeface="微软雅黑" pitchFamily="34" charset="-122"/>
                <a:ea typeface="微软雅黑" pitchFamily="34" charset="-122"/>
              </a:rPr>
              <a:t>，与</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uri</a:t>
            </a:r>
            <a:r>
              <a:rPr lang="zh-CN" altLang="en-US" sz="1700" b="0" dirty="0" smtClean="0">
                <a:latin typeface="微软雅黑" pitchFamily="34" charset="-122"/>
                <a:ea typeface="微软雅黑" pitchFamily="34" charset="-122"/>
              </a:rPr>
              <a:t>相同。</a:t>
            </a:r>
          </a:p>
          <a:p>
            <a:pPr lvl="1">
              <a:lnSpc>
                <a:spcPct val="120000"/>
              </a:lnSpc>
              <a:buFontTx/>
              <a:buNone/>
            </a:pPr>
            <a:r>
              <a:rPr lang="en-US" altLang="zh-CN" sz="1700" b="0" dirty="0" smtClean="0">
                <a:latin typeface="微软雅黑" pitchFamily="34" charset="-122"/>
                <a:ea typeface="微软雅黑" pitchFamily="34" charset="-122"/>
              </a:rPr>
              <a:t>$host</a:t>
            </a:r>
            <a:r>
              <a:rPr lang="zh-CN" altLang="en-US" sz="1700" b="0"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Host”</a:t>
            </a:r>
            <a:r>
              <a:rPr lang="zh-CN" altLang="en-US" sz="1700" b="0" dirty="0" smtClean="0">
                <a:latin typeface="微软雅黑" pitchFamily="34" charset="-122"/>
                <a:ea typeface="微软雅黑" pitchFamily="34" charset="-122"/>
              </a:rPr>
              <a:t>请求头的值，如果没有该请求头，则为与请求对应的虚拟主机的首要主机名。</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176583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HTTP</a:t>
            </a:r>
            <a:r>
              <a:rPr lang="zh-CN" altLang="en-US" sz="3200" dirty="0" smtClean="0">
                <a:latin typeface="微软雅黑" pitchFamily="34" charset="-122"/>
                <a:ea typeface="微软雅黑" pitchFamily="34" charset="-122"/>
              </a:rPr>
              <a:t>内核模块</a:t>
            </a:r>
          </a:p>
        </p:txBody>
      </p:sp>
      <p:sp>
        <p:nvSpPr>
          <p:cNvPr id="21507" name="Rectangle 3"/>
          <p:cNvSpPr>
            <a:spLocks noGrp="1" noChangeArrowheads="1"/>
          </p:cNvSpPr>
          <p:nvPr>
            <p:ph type="body" idx="4294967295"/>
          </p:nvPr>
        </p:nvSpPr>
        <p:spPr>
          <a:xfrm>
            <a:off x="708025" y="981075"/>
            <a:ext cx="7968431" cy="5650778"/>
          </a:xfrm>
        </p:spPr>
        <p:txBody>
          <a:bodyPr/>
          <a:lstStyle/>
          <a:p>
            <a:pPr eaLnBrk="1" hangingPunct="1">
              <a:lnSpc>
                <a:spcPct val="120000"/>
              </a:lnSpc>
              <a:buFontTx/>
              <a:buNone/>
            </a:pPr>
            <a:r>
              <a:rPr lang="en-US" altLang="zh-CN" sz="1800" b="0" dirty="0" smtClean="0">
                <a:latin typeface="微软雅黑" pitchFamily="34" charset="-122"/>
                <a:ea typeface="微软雅黑" pitchFamily="34" charset="-122"/>
              </a:rPr>
              <a:t>$hostname</a:t>
            </a:r>
            <a:r>
              <a:rPr lang="zh-CN" altLang="en-US" sz="1800" b="0" dirty="0" smtClean="0">
                <a:latin typeface="微软雅黑" pitchFamily="34" charset="-122"/>
                <a:ea typeface="微软雅黑" pitchFamily="34" charset="-122"/>
              </a:rPr>
              <a:t>，机器名称。</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http_name</a:t>
            </a:r>
            <a:r>
              <a:rPr lang="zh-CN" altLang="en-US" sz="1800" b="0" dirty="0" smtClean="0">
                <a:latin typeface="微软雅黑" pitchFamily="34" charset="-122"/>
                <a:ea typeface="微软雅黑" pitchFamily="34" charset="-122"/>
              </a:rPr>
              <a:t>，任意请求头的值；变量名的后半部为转化为小写并且用下划线替代横线后的请求头名称。</a:t>
            </a:r>
          </a:p>
          <a:p>
            <a:pPr eaLnBrk="1" hangingPunct="1">
              <a:lnSpc>
                <a:spcPct val="120000"/>
              </a:lnSpc>
              <a:buFontTx/>
              <a:buNone/>
            </a:pPr>
            <a:r>
              <a:rPr lang="en-US" altLang="zh-CN" sz="1800" b="0" dirty="0" smtClean="0">
                <a:latin typeface="微软雅黑" pitchFamily="34" charset="-122"/>
                <a:ea typeface="微软雅黑" pitchFamily="34" charset="-122"/>
              </a:rPr>
              <a:t>$https</a:t>
            </a:r>
            <a:r>
              <a:rPr lang="zh-CN" altLang="en-US" sz="1800" b="0" dirty="0" smtClean="0">
                <a:latin typeface="微软雅黑" pitchFamily="34" charset="-122"/>
                <a:ea typeface="微软雅黑" pitchFamily="34" charset="-122"/>
              </a:rPr>
              <a:t>，如果连接是</a:t>
            </a:r>
            <a:r>
              <a:rPr lang="en-US" altLang="zh-CN" sz="1800" b="0" dirty="0" smtClean="0">
                <a:latin typeface="微软雅黑" pitchFamily="34" charset="-122"/>
                <a:ea typeface="微软雅黑" pitchFamily="34" charset="-122"/>
              </a:rPr>
              <a:t>SSL</a:t>
            </a:r>
            <a:r>
              <a:rPr lang="zh-CN" altLang="en-US" sz="1800" b="0" dirty="0" smtClean="0">
                <a:latin typeface="微软雅黑" pitchFamily="34" charset="-122"/>
                <a:ea typeface="微软雅黑" pitchFamily="34" charset="-122"/>
              </a:rPr>
              <a:t>模块，返回“</a:t>
            </a:r>
            <a:r>
              <a:rPr lang="en-US" altLang="zh-CN" sz="1800" b="0" dirty="0" smtClean="0">
                <a:latin typeface="微软雅黑" pitchFamily="34" charset="-122"/>
                <a:ea typeface="微软雅黑" pitchFamily="34" charset="-122"/>
              </a:rPr>
              <a:t>on”</a:t>
            </a:r>
            <a:r>
              <a:rPr lang="zh-CN" altLang="en-US" sz="1800" b="0" dirty="0" smtClean="0">
                <a:latin typeface="微软雅黑" pitchFamily="34" charset="-122"/>
                <a:ea typeface="微软雅黑" pitchFamily="34" charset="-122"/>
              </a:rPr>
              <a:t>，否则返回空字符串。</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is_args</a:t>
            </a:r>
            <a:r>
              <a:rPr lang="zh-CN" altLang="en-US" sz="1800" b="0" dirty="0" smtClean="0">
                <a:latin typeface="微软雅黑" pitchFamily="34" charset="-122"/>
                <a:ea typeface="微软雅黑" pitchFamily="34" charset="-122"/>
              </a:rPr>
              <a:t>，如果请求行带有参数，返回“</a:t>
            </a:r>
            <a:r>
              <a:rPr lang="en-US" altLang="zh-CN" sz="1800" b="0" dirty="0" smtClean="0">
                <a:latin typeface="微软雅黑" pitchFamily="34" charset="-122"/>
                <a:ea typeface="微软雅黑" pitchFamily="34" charset="-122"/>
              </a:rPr>
              <a:t>?”</a:t>
            </a:r>
            <a:r>
              <a:rPr lang="zh-CN" altLang="en-US" sz="1800" b="0" dirty="0" smtClean="0">
                <a:latin typeface="微软雅黑" pitchFamily="34" charset="-122"/>
                <a:ea typeface="微软雅黑" pitchFamily="34" charset="-122"/>
              </a:rPr>
              <a:t>，否则返回空字符串。</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limit_rate</a:t>
            </a:r>
            <a:r>
              <a:rPr lang="zh-CN" altLang="en-US" sz="1800" b="0" dirty="0" smtClean="0">
                <a:latin typeface="微软雅黑" pitchFamily="34" charset="-122"/>
                <a:ea typeface="微软雅黑" pitchFamily="34" charset="-122"/>
              </a:rPr>
              <a:t>，允许设置此值来限制连接的传输速率。</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msec</a:t>
            </a:r>
            <a:r>
              <a:rPr lang="zh-CN" altLang="en-US" sz="1800" b="0" dirty="0" smtClean="0">
                <a:latin typeface="微软雅黑" pitchFamily="34" charset="-122"/>
                <a:ea typeface="微软雅黑" pitchFamily="34" charset="-122"/>
              </a:rPr>
              <a:t>，当前时间，单位是秒，精度是毫秒。</a:t>
            </a:r>
            <a:r>
              <a:rPr lang="en-US" altLang="zh-CN" sz="1800" b="0" dirty="0" smtClean="0">
                <a:latin typeface="微软雅黑" pitchFamily="34" charset="-122"/>
                <a:ea typeface="微软雅黑" pitchFamily="34" charset="-122"/>
              </a:rPr>
              <a:t>(1.3.9, 1.2.6)</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nginx_version</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nginx</a:t>
            </a:r>
            <a:r>
              <a:rPr lang="zh-CN" altLang="en-US" sz="1800" b="0" dirty="0" smtClean="0">
                <a:latin typeface="微软雅黑" pitchFamily="34" charset="-122"/>
                <a:ea typeface="微软雅黑" pitchFamily="34" charset="-122"/>
              </a:rPr>
              <a:t>版本号。</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pid</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worker</a:t>
            </a:r>
            <a:r>
              <a:rPr lang="zh-CN" altLang="en-US" sz="1800" b="0" dirty="0" smtClean="0">
                <a:latin typeface="微软雅黑" pitchFamily="34" charset="-122"/>
                <a:ea typeface="微软雅黑" pitchFamily="34" charset="-122"/>
              </a:rPr>
              <a:t>进程的</a:t>
            </a:r>
            <a:r>
              <a:rPr lang="en-US" altLang="zh-CN" sz="1800" b="0" dirty="0" smtClean="0">
                <a:latin typeface="微软雅黑" pitchFamily="34" charset="-122"/>
                <a:ea typeface="微软雅黑" pitchFamily="34" charset="-122"/>
              </a:rPr>
              <a:t>PID</a:t>
            </a:r>
            <a:r>
              <a:rPr lang="zh-CN" altLang="en-US" sz="1800" b="0" dirty="0" smtClean="0">
                <a:latin typeface="微软雅黑" pitchFamily="34" charset="-122"/>
                <a:ea typeface="微软雅黑" pitchFamily="34" charset="-122"/>
              </a:rPr>
              <a:t>。</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query_string</a:t>
            </a:r>
            <a:r>
              <a:rPr lang="zh-CN" altLang="en-US" sz="1800" b="0" dirty="0" smtClean="0">
                <a:latin typeface="微软雅黑" pitchFamily="34" charset="-122"/>
                <a:ea typeface="微软雅黑" pitchFamily="34" charset="-122"/>
              </a:rPr>
              <a:t>，与</a:t>
            </a: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args</a:t>
            </a:r>
            <a:r>
              <a:rPr lang="zh-CN" altLang="en-US" sz="1800" b="0" dirty="0" smtClean="0">
                <a:latin typeface="微软雅黑" pitchFamily="34" charset="-122"/>
                <a:ea typeface="微软雅黑" pitchFamily="34" charset="-122"/>
              </a:rPr>
              <a:t>相同。</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realpath_root</a:t>
            </a:r>
            <a:r>
              <a:rPr lang="zh-CN" altLang="en-US" sz="1800" b="0" dirty="0" smtClean="0">
                <a:latin typeface="微软雅黑" pitchFamily="34" charset="-122"/>
                <a:ea typeface="微软雅黑" pitchFamily="34" charset="-122"/>
              </a:rPr>
              <a:t>，按</a:t>
            </a:r>
            <a:r>
              <a:rPr lang="en-US" altLang="zh-CN" sz="1800" b="0" dirty="0" smtClean="0">
                <a:latin typeface="微软雅黑" pitchFamily="34" charset="-122"/>
                <a:ea typeface="微软雅黑" pitchFamily="34" charset="-122"/>
              </a:rPr>
              <a:t>root</a:t>
            </a:r>
            <a:r>
              <a:rPr lang="zh-CN" altLang="en-US" sz="1800" b="0" dirty="0" smtClean="0">
                <a:latin typeface="微软雅黑" pitchFamily="34" charset="-122"/>
                <a:ea typeface="微软雅黑" pitchFamily="34" charset="-122"/>
              </a:rPr>
              <a:t>指令或</a:t>
            </a:r>
            <a:r>
              <a:rPr lang="en-US" altLang="zh-CN" sz="1800" b="0" dirty="0" smtClean="0">
                <a:latin typeface="微软雅黑" pitchFamily="34" charset="-122"/>
                <a:ea typeface="微软雅黑" pitchFamily="34" charset="-122"/>
              </a:rPr>
              <a:t>alias</a:t>
            </a:r>
            <a:r>
              <a:rPr lang="zh-CN" altLang="en-US" sz="1800" b="0" dirty="0" smtClean="0">
                <a:latin typeface="微软雅黑" pitchFamily="34" charset="-122"/>
                <a:ea typeface="微软雅黑" pitchFamily="34" charset="-122"/>
              </a:rPr>
              <a:t>指令算出的当前请求的绝对路径。其中的符号链接都会解析成真是文件路径。</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remote_addr</a:t>
            </a:r>
            <a:r>
              <a:rPr lang="zh-CN" altLang="en-US" sz="1800" b="0" dirty="0" smtClean="0">
                <a:latin typeface="微软雅黑" pitchFamily="34" charset="-122"/>
                <a:ea typeface="微软雅黑" pitchFamily="34" charset="-122"/>
              </a:rPr>
              <a:t>，客户端</a:t>
            </a:r>
            <a:r>
              <a:rPr lang="en-US" altLang="zh-CN" sz="1800" b="0" dirty="0" smtClean="0">
                <a:latin typeface="微软雅黑" pitchFamily="34" charset="-122"/>
                <a:ea typeface="微软雅黑" pitchFamily="34" charset="-122"/>
              </a:rPr>
              <a:t>IP</a:t>
            </a:r>
            <a:r>
              <a:rPr lang="zh-CN" altLang="en-US" sz="1800" b="0" dirty="0" smtClean="0">
                <a:latin typeface="微软雅黑" pitchFamily="34" charset="-122"/>
                <a:ea typeface="微软雅黑" pitchFamily="34" charset="-122"/>
              </a:rPr>
              <a:t>地址。</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remote_port</a:t>
            </a:r>
            <a:r>
              <a:rPr lang="zh-CN" altLang="en-US" sz="1800" b="0" dirty="0" smtClean="0">
                <a:latin typeface="微软雅黑" pitchFamily="34" charset="-122"/>
                <a:ea typeface="微软雅黑" pitchFamily="34" charset="-122"/>
              </a:rPr>
              <a:t>，客户端端口。</a:t>
            </a:r>
          </a:p>
          <a:p>
            <a:pPr eaLnBrk="1" hangingPunct="1">
              <a:lnSpc>
                <a:spcPct val="120000"/>
              </a:lnSpc>
              <a:buFontTx/>
              <a:buNone/>
            </a:pP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remote_user</a:t>
            </a:r>
            <a:r>
              <a:rPr lang="zh-CN" altLang="en-US" sz="1800" b="0" dirty="0" smtClean="0">
                <a:latin typeface="微软雅黑" pitchFamily="34" charset="-122"/>
                <a:ea typeface="微软雅黑" pitchFamily="34" charset="-122"/>
              </a:rPr>
              <a:t>，为基本用户认证提供的用户名。</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597154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446338" y="188913"/>
            <a:ext cx="6697662" cy="512448"/>
          </a:xfrm>
        </p:spPr>
        <p:txBody>
          <a:bodyPr/>
          <a:lstStyle/>
          <a:p>
            <a:pPr eaLnBrk="1" hangingPunct="1"/>
            <a:r>
              <a:rPr lang="en-US" altLang="zh-CN" smtClean="0">
                <a:latin typeface="微软雅黑" pitchFamily="34" charset="-122"/>
                <a:ea typeface="微软雅黑" pitchFamily="34" charset="-122"/>
              </a:rPr>
              <a:t>HTTP</a:t>
            </a:r>
            <a:r>
              <a:rPr lang="zh-CN" altLang="en-US" smtClean="0">
                <a:latin typeface="微软雅黑" pitchFamily="34" charset="-122"/>
                <a:ea typeface="微软雅黑" pitchFamily="34" charset="-122"/>
              </a:rPr>
              <a:t>内核模块</a:t>
            </a:r>
          </a:p>
        </p:txBody>
      </p:sp>
      <p:sp>
        <p:nvSpPr>
          <p:cNvPr id="22531" name="Rectangle 3"/>
          <p:cNvSpPr>
            <a:spLocks noGrp="1" noChangeArrowheads="1"/>
          </p:cNvSpPr>
          <p:nvPr>
            <p:ph type="body" idx="4294967295"/>
          </p:nvPr>
        </p:nvSpPr>
        <p:spPr>
          <a:xfrm>
            <a:off x="708025" y="981075"/>
            <a:ext cx="8435975" cy="4862870"/>
          </a:xfrm>
        </p:spPr>
        <p:txBody>
          <a:bodyPr/>
          <a:lstStyle/>
          <a:p>
            <a:pPr eaLnBrk="1" hangingPunct="1">
              <a:buFontTx/>
              <a:buNone/>
            </a:pPr>
            <a:r>
              <a:rPr lang="en-US" altLang="zh-CN" sz="2000" b="0" dirty="0" smtClean="0">
                <a:latin typeface="微软雅黑" pitchFamily="34" charset="-122"/>
                <a:ea typeface="微软雅黑" pitchFamily="34" charset="-122"/>
              </a:rPr>
              <a:t>$request</a:t>
            </a:r>
            <a:r>
              <a:rPr lang="zh-CN" altLang="en-US" sz="2000" b="0" dirty="0" smtClean="0">
                <a:latin typeface="微软雅黑" pitchFamily="34" charset="-122"/>
                <a:ea typeface="微软雅黑" pitchFamily="34" charset="-122"/>
              </a:rPr>
              <a:t>，完整的原始请求行。</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request_body</a:t>
            </a:r>
            <a:r>
              <a:rPr lang="zh-CN" altLang="en-US" sz="2000" b="0" dirty="0" smtClean="0">
                <a:latin typeface="微软雅黑" pitchFamily="34" charset="-122"/>
                <a:ea typeface="微软雅黑" pitchFamily="34" charset="-122"/>
              </a:rPr>
              <a:t>，请求正文。在由</a:t>
            </a:r>
            <a:r>
              <a:rPr lang="en-US" altLang="zh-CN" sz="2000" b="0" dirty="0" err="1" smtClean="0">
                <a:latin typeface="微软雅黑" pitchFamily="34" charset="-122"/>
                <a:ea typeface="微软雅黑" pitchFamily="34" charset="-122"/>
              </a:rPr>
              <a:t>proxy_pass</a:t>
            </a:r>
            <a:r>
              <a:rPr lang="zh-CN" altLang="en-US" sz="2000" b="0" dirty="0" smtClean="0">
                <a:latin typeface="微软雅黑" pitchFamily="34" charset="-122"/>
                <a:ea typeface="微软雅黑" pitchFamily="34" charset="-122"/>
              </a:rPr>
              <a:t>指令和 </a:t>
            </a:r>
            <a:r>
              <a:rPr lang="en-US" altLang="zh-CN" sz="2000" b="0" dirty="0" err="1" smtClean="0">
                <a:latin typeface="微软雅黑" pitchFamily="34" charset="-122"/>
                <a:ea typeface="微软雅黑" pitchFamily="34" charset="-122"/>
              </a:rPr>
              <a:t>fastcgi_pass</a:t>
            </a:r>
            <a:r>
              <a:rPr lang="zh-CN" altLang="en-US" sz="2000" b="0" dirty="0" smtClean="0">
                <a:latin typeface="微软雅黑" pitchFamily="34" charset="-122"/>
                <a:ea typeface="微软雅黑" pitchFamily="34" charset="-122"/>
              </a:rPr>
              <a:t>指令处理的路径中， 这个变量值可用。</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request_body_file</a:t>
            </a:r>
            <a:r>
              <a:rPr lang="zh-CN" altLang="en-US" sz="2000" b="0" dirty="0" smtClean="0">
                <a:latin typeface="微软雅黑" pitchFamily="34" charset="-122"/>
                <a:ea typeface="微软雅黑" pitchFamily="34" charset="-122"/>
              </a:rPr>
              <a:t>，请求正文的临时文件名。处理完成时，临时文件将被删除。 如果希望总是将请求正文写入文件，需要开启</a:t>
            </a:r>
            <a:r>
              <a:rPr lang="en-US" altLang="zh-CN" sz="2000" b="0" dirty="0" err="1" smtClean="0">
                <a:latin typeface="微软雅黑" pitchFamily="34" charset="-122"/>
                <a:ea typeface="微软雅黑" pitchFamily="34" charset="-122"/>
              </a:rPr>
              <a:t>client_body_in_file_only</a:t>
            </a:r>
            <a:r>
              <a:rPr lang="zh-CN" altLang="en-US" sz="2000" b="0" dirty="0" smtClean="0">
                <a:latin typeface="微软雅黑" pitchFamily="34" charset="-122"/>
                <a:ea typeface="微软雅黑" pitchFamily="34" charset="-122"/>
              </a:rPr>
              <a:t>。 如果在被代理的请求或</a:t>
            </a:r>
            <a:r>
              <a:rPr lang="en-US" altLang="zh-CN" sz="2000" b="0" dirty="0" err="1" smtClean="0">
                <a:latin typeface="微软雅黑" pitchFamily="34" charset="-122"/>
                <a:ea typeface="微软雅黑" pitchFamily="34" charset="-122"/>
              </a:rPr>
              <a:t>FastCGI</a:t>
            </a:r>
            <a:r>
              <a:rPr lang="zh-CN" altLang="en-US" sz="2000" b="0" dirty="0" smtClean="0">
                <a:latin typeface="微软雅黑" pitchFamily="34" charset="-122"/>
                <a:ea typeface="微软雅黑" pitchFamily="34" charset="-122"/>
              </a:rPr>
              <a:t>请求中传递临时文件名，就应该禁止传递请求正文本身。 使用</a:t>
            </a:r>
            <a:r>
              <a:rPr lang="en-US" altLang="zh-CN" sz="2000" b="0" dirty="0" err="1" smtClean="0">
                <a:latin typeface="微软雅黑" pitchFamily="34" charset="-122"/>
                <a:ea typeface="微软雅黑" pitchFamily="34" charset="-122"/>
              </a:rPr>
              <a:t>proxy_pass_request_body</a:t>
            </a:r>
            <a:r>
              <a:rPr lang="en-US" altLang="zh-CN" sz="2000" b="0" dirty="0" smtClean="0">
                <a:latin typeface="微软雅黑" pitchFamily="34" charset="-122"/>
                <a:ea typeface="微软雅黑" pitchFamily="34" charset="-122"/>
              </a:rPr>
              <a:t> off</a:t>
            </a:r>
            <a:r>
              <a:rPr lang="zh-CN" altLang="en-US" sz="2000" b="0" dirty="0" smtClean="0">
                <a:latin typeface="微软雅黑" pitchFamily="34" charset="-122"/>
                <a:ea typeface="微软雅黑" pitchFamily="34" charset="-122"/>
              </a:rPr>
              <a:t>指令 和</a:t>
            </a:r>
            <a:r>
              <a:rPr lang="en-US" altLang="zh-CN" sz="2000" b="0" dirty="0" err="1" smtClean="0">
                <a:latin typeface="微软雅黑" pitchFamily="34" charset="-122"/>
                <a:ea typeface="微软雅黑" pitchFamily="34" charset="-122"/>
              </a:rPr>
              <a:t>fastcgi_pass_request_body</a:t>
            </a:r>
            <a:r>
              <a:rPr lang="en-US" altLang="zh-CN" sz="2000" b="0" dirty="0" smtClean="0">
                <a:latin typeface="微软雅黑" pitchFamily="34" charset="-122"/>
                <a:ea typeface="微软雅黑" pitchFamily="34" charset="-122"/>
              </a:rPr>
              <a:t> off</a:t>
            </a:r>
            <a:r>
              <a:rPr lang="zh-CN" altLang="en-US" sz="2000" b="0" dirty="0" smtClean="0">
                <a:latin typeface="微软雅黑" pitchFamily="34" charset="-122"/>
                <a:ea typeface="微软雅黑" pitchFamily="34" charset="-122"/>
              </a:rPr>
              <a:t>指令 分别禁止在代理和</a:t>
            </a:r>
            <a:r>
              <a:rPr lang="en-US" altLang="zh-CN" sz="2000" b="0" dirty="0" err="1" smtClean="0">
                <a:latin typeface="微软雅黑" pitchFamily="34" charset="-122"/>
                <a:ea typeface="微软雅黑" pitchFamily="34" charset="-122"/>
              </a:rPr>
              <a:t>FastCGI</a:t>
            </a:r>
            <a:r>
              <a:rPr lang="zh-CN" altLang="en-US" sz="2000" b="0" dirty="0" smtClean="0">
                <a:latin typeface="微软雅黑" pitchFamily="34" charset="-122"/>
                <a:ea typeface="微软雅黑" pitchFamily="34" charset="-122"/>
              </a:rPr>
              <a:t>中传递请求正文。</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request_completion</a:t>
            </a:r>
            <a:r>
              <a:rPr lang="zh-CN" altLang="en-US" sz="2000" b="0" dirty="0" smtClean="0">
                <a:latin typeface="微软雅黑" pitchFamily="34" charset="-122"/>
                <a:ea typeface="微软雅黑" pitchFamily="34" charset="-122"/>
              </a:rPr>
              <a:t>，请求完成时返回“</a:t>
            </a:r>
            <a:r>
              <a:rPr lang="en-US" altLang="zh-CN" sz="2000" b="0" dirty="0" smtClean="0">
                <a:latin typeface="微软雅黑" pitchFamily="34" charset="-122"/>
                <a:ea typeface="微软雅黑" pitchFamily="34" charset="-122"/>
              </a:rPr>
              <a:t>OK”</a:t>
            </a:r>
            <a:r>
              <a:rPr lang="zh-CN" altLang="en-US" sz="2000" b="0" dirty="0" smtClean="0">
                <a:latin typeface="微软雅黑" pitchFamily="34" charset="-122"/>
                <a:ea typeface="微软雅黑" pitchFamily="34" charset="-122"/>
              </a:rPr>
              <a:t>，否则返回空字符串。</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request_filename</a:t>
            </a:r>
            <a:r>
              <a:rPr lang="zh-CN" altLang="en-US" sz="2000" b="0" dirty="0" smtClean="0">
                <a:latin typeface="微软雅黑" pitchFamily="34" charset="-122"/>
                <a:ea typeface="微软雅黑" pitchFamily="34" charset="-122"/>
              </a:rPr>
              <a:t>，基于</a:t>
            </a:r>
            <a:r>
              <a:rPr lang="en-US" altLang="zh-CN" sz="2000" b="0" dirty="0" smtClean="0">
                <a:latin typeface="微软雅黑" pitchFamily="34" charset="-122"/>
                <a:ea typeface="微软雅黑" pitchFamily="34" charset="-122"/>
              </a:rPr>
              <a:t>root</a:t>
            </a:r>
            <a:r>
              <a:rPr lang="zh-CN" altLang="en-US" sz="2000" b="0" dirty="0" smtClean="0">
                <a:latin typeface="微软雅黑" pitchFamily="34" charset="-122"/>
                <a:ea typeface="微软雅黑" pitchFamily="34" charset="-122"/>
              </a:rPr>
              <a:t>指令或</a:t>
            </a:r>
            <a:r>
              <a:rPr lang="en-US" altLang="zh-CN" sz="2000" b="0" dirty="0" smtClean="0">
                <a:latin typeface="微软雅黑" pitchFamily="34" charset="-122"/>
                <a:ea typeface="微软雅黑" pitchFamily="34" charset="-122"/>
              </a:rPr>
              <a:t>alias</a:t>
            </a:r>
            <a:r>
              <a:rPr lang="zh-CN" altLang="en-US" sz="2000" b="0" dirty="0" smtClean="0">
                <a:latin typeface="微软雅黑" pitchFamily="34" charset="-122"/>
                <a:ea typeface="微软雅黑" pitchFamily="34" charset="-122"/>
              </a:rPr>
              <a:t>指令，以及请求</a:t>
            </a:r>
            <a:r>
              <a:rPr lang="en-US" altLang="zh-CN" sz="2000" b="0" dirty="0" smtClean="0">
                <a:latin typeface="微软雅黑" pitchFamily="34" charset="-122"/>
                <a:ea typeface="微软雅黑" pitchFamily="34" charset="-122"/>
              </a:rPr>
              <a:t>URI</a:t>
            </a:r>
            <a:r>
              <a:rPr lang="zh-CN" altLang="en-US" sz="2000" b="0" dirty="0" smtClean="0">
                <a:latin typeface="微软雅黑" pitchFamily="34" charset="-122"/>
                <a:ea typeface="微软雅黑" pitchFamily="34" charset="-122"/>
              </a:rPr>
              <a:t>，得到的当前请求的文件路径。</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request_method</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HTTP</a:t>
            </a:r>
            <a:r>
              <a:rPr lang="zh-CN" altLang="en-US" sz="2000" b="0" dirty="0" smtClean="0">
                <a:latin typeface="微软雅黑" pitchFamily="34" charset="-122"/>
                <a:ea typeface="微软雅黑" pitchFamily="34" charset="-122"/>
              </a:rPr>
              <a:t>方法，通常为“</a:t>
            </a:r>
            <a:r>
              <a:rPr lang="en-US" altLang="zh-CN" sz="2000" b="0" dirty="0" smtClean="0">
                <a:latin typeface="微软雅黑" pitchFamily="34" charset="-122"/>
                <a:ea typeface="微软雅黑" pitchFamily="34" charset="-122"/>
              </a:rPr>
              <a:t>GET”</a:t>
            </a:r>
            <a:r>
              <a:rPr lang="zh-CN" altLang="en-US" sz="2000" b="0" dirty="0" smtClean="0">
                <a:latin typeface="微软雅黑" pitchFamily="34" charset="-122"/>
                <a:ea typeface="微软雅黑" pitchFamily="34" charset="-122"/>
              </a:rPr>
              <a:t>或者“</a:t>
            </a:r>
            <a:r>
              <a:rPr lang="en-US" altLang="zh-CN" sz="2000" b="0" dirty="0" smtClean="0">
                <a:latin typeface="微软雅黑" pitchFamily="34" charset="-122"/>
                <a:ea typeface="微软雅黑" pitchFamily="34" charset="-122"/>
              </a:rPr>
              <a:t>POST”</a:t>
            </a:r>
            <a:r>
              <a:rPr lang="zh-CN" altLang="en-US" sz="2000" b="0" dirty="0" smtClean="0">
                <a:latin typeface="微软雅黑" pitchFamily="34" charset="-122"/>
                <a:ea typeface="微软雅黑" pitchFamily="34" charset="-122"/>
              </a:rPr>
              <a:t>。</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request_time</a:t>
            </a:r>
            <a:r>
              <a:rPr lang="zh-CN" altLang="en-US" sz="2000" b="0" dirty="0" smtClean="0">
                <a:latin typeface="微软雅黑" pitchFamily="34" charset="-122"/>
                <a:ea typeface="微软雅黑" pitchFamily="34" charset="-122"/>
              </a:rPr>
              <a:t>，请求处理的时间，单位为秒，精度是毫秒</a:t>
            </a:r>
            <a:r>
              <a:rPr lang="en-US" altLang="zh-CN" sz="2000" b="0" dirty="0" smtClean="0">
                <a:latin typeface="微软雅黑" pitchFamily="34" charset="-122"/>
                <a:ea typeface="微软雅黑" pitchFamily="34" charset="-122"/>
              </a:rPr>
              <a:t>(1.3.9, 1.2.6)</a:t>
            </a:r>
            <a:r>
              <a:rPr lang="zh-CN" altLang="en-US" sz="2000" b="0" dirty="0" smtClean="0">
                <a:latin typeface="微软雅黑" pitchFamily="34" charset="-122"/>
                <a:ea typeface="微软雅黑" pitchFamily="34" charset="-122"/>
              </a:rPr>
              <a:t>；请求处理时间从由客户端接收到第一个字节开始计算。</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request_uri</a:t>
            </a:r>
            <a:r>
              <a:rPr lang="zh-CN" altLang="en-US" sz="2000" b="0" dirty="0" smtClean="0">
                <a:latin typeface="微软雅黑" pitchFamily="34" charset="-122"/>
                <a:ea typeface="微软雅黑" pitchFamily="34" charset="-122"/>
              </a:rPr>
              <a:t>，完整的原始请求行（带参数）。</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480832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HTTP</a:t>
            </a:r>
            <a:r>
              <a:rPr lang="zh-CN" altLang="en-US" sz="3200" dirty="0" smtClean="0">
                <a:latin typeface="微软雅黑" pitchFamily="34" charset="-122"/>
                <a:ea typeface="微软雅黑" pitchFamily="34" charset="-122"/>
              </a:rPr>
              <a:t>内核模块</a:t>
            </a:r>
          </a:p>
        </p:txBody>
      </p:sp>
      <p:sp>
        <p:nvSpPr>
          <p:cNvPr id="23555" name="Rectangle 3"/>
          <p:cNvSpPr>
            <a:spLocks noGrp="1" noChangeArrowheads="1"/>
          </p:cNvSpPr>
          <p:nvPr>
            <p:ph type="body" idx="4294967295"/>
          </p:nvPr>
        </p:nvSpPr>
        <p:spPr>
          <a:xfrm>
            <a:off x="708025" y="981075"/>
            <a:ext cx="8435975" cy="4370427"/>
          </a:xfrm>
        </p:spPr>
        <p:txBody>
          <a:bodyPr/>
          <a:lstStyle/>
          <a:p>
            <a:pPr eaLnBrk="1" hangingPunct="1">
              <a:buFontTx/>
              <a:buNone/>
            </a:pPr>
            <a:r>
              <a:rPr lang="en-US" altLang="zh-CN" sz="2000" b="0" dirty="0" smtClean="0">
                <a:latin typeface="微软雅黑" pitchFamily="34" charset="-122"/>
                <a:ea typeface="微软雅黑" pitchFamily="34" charset="-122"/>
              </a:rPr>
              <a:t>$scheme</a:t>
            </a:r>
            <a:r>
              <a:rPr lang="zh-CN" altLang="en-US" sz="2000" b="0" dirty="0" smtClean="0">
                <a:latin typeface="微软雅黑" pitchFamily="34" charset="-122"/>
                <a:ea typeface="微软雅黑" pitchFamily="34" charset="-122"/>
              </a:rPr>
              <a:t>，请求协议类型，为“</a:t>
            </a:r>
            <a:r>
              <a:rPr lang="en-US" altLang="zh-CN" sz="2000" b="0" dirty="0" smtClean="0">
                <a:latin typeface="微软雅黑" pitchFamily="34" charset="-122"/>
                <a:ea typeface="微软雅黑" pitchFamily="34" charset="-122"/>
              </a:rPr>
              <a:t>http”</a:t>
            </a:r>
            <a:r>
              <a:rPr lang="zh-CN" altLang="en-US" sz="2000" b="0" dirty="0" smtClean="0">
                <a:latin typeface="微软雅黑" pitchFamily="34" charset="-122"/>
                <a:ea typeface="微软雅黑" pitchFamily="34" charset="-122"/>
              </a:rPr>
              <a:t>或“</a:t>
            </a:r>
            <a:r>
              <a:rPr lang="en-US" altLang="zh-CN" sz="2000" b="0" dirty="0" smtClean="0">
                <a:latin typeface="微软雅黑" pitchFamily="34" charset="-122"/>
                <a:ea typeface="微软雅黑" pitchFamily="34" charset="-122"/>
              </a:rPr>
              <a:t>https”</a:t>
            </a:r>
            <a:r>
              <a:rPr lang="zh-CN" altLang="en-US" sz="2000" b="0" dirty="0" smtClean="0">
                <a:latin typeface="微软雅黑" pitchFamily="34" charset="-122"/>
                <a:ea typeface="微软雅黑" pitchFamily="34" charset="-122"/>
              </a:rPr>
              <a:t>。</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sent_http_name</a:t>
            </a:r>
            <a:r>
              <a:rPr lang="zh-CN" altLang="en-US" sz="2000" b="0" dirty="0" smtClean="0">
                <a:latin typeface="微软雅黑" pitchFamily="34" charset="-122"/>
                <a:ea typeface="微软雅黑" pitchFamily="34" charset="-122"/>
              </a:rPr>
              <a:t>，任意的响应头字段的值。 变量名的后半部为转化为小写并且用下划线替代横线后的响应头名称。</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server_addr</a:t>
            </a:r>
            <a:r>
              <a:rPr lang="zh-CN" altLang="en-US" sz="2000" b="0" dirty="0" smtClean="0">
                <a:latin typeface="微软雅黑" pitchFamily="34" charset="-122"/>
                <a:ea typeface="微软雅黑" pitchFamily="34" charset="-122"/>
              </a:rPr>
              <a:t>，接受请求的服务器地址。为计算这个值，通常需要进行一次系统调用。为了避免系统调用，必须指定</a:t>
            </a:r>
            <a:r>
              <a:rPr lang="en-US" altLang="zh-CN" sz="2000" b="0" dirty="0" smtClean="0">
                <a:latin typeface="微软雅黑" pitchFamily="34" charset="-122"/>
                <a:ea typeface="微软雅黑" pitchFamily="34" charset="-122"/>
              </a:rPr>
              <a:t>listen</a:t>
            </a:r>
            <a:r>
              <a:rPr lang="zh-CN" altLang="en-US" sz="2000" b="0" dirty="0" smtClean="0">
                <a:latin typeface="微软雅黑" pitchFamily="34" charset="-122"/>
                <a:ea typeface="微软雅黑" pitchFamily="34" charset="-122"/>
              </a:rPr>
              <a:t>指令 的地址，并且使用</a:t>
            </a:r>
            <a:r>
              <a:rPr lang="en-US" altLang="zh-CN" sz="2000" b="0" dirty="0" smtClean="0">
                <a:latin typeface="微软雅黑" pitchFamily="34" charset="-122"/>
                <a:ea typeface="微软雅黑" pitchFamily="34" charset="-122"/>
              </a:rPr>
              <a:t>bind</a:t>
            </a:r>
            <a:r>
              <a:rPr lang="zh-CN" altLang="en-US" sz="2000" b="0" dirty="0" smtClean="0">
                <a:latin typeface="微软雅黑" pitchFamily="34" charset="-122"/>
                <a:ea typeface="微软雅黑" pitchFamily="34" charset="-122"/>
              </a:rPr>
              <a:t>参数。</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server_name</a:t>
            </a:r>
            <a:r>
              <a:rPr lang="zh-CN" altLang="en-US" sz="2000" b="0" dirty="0" smtClean="0">
                <a:latin typeface="微软雅黑" pitchFamily="34" charset="-122"/>
                <a:ea typeface="微软雅黑" pitchFamily="34" charset="-122"/>
              </a:rPr>
              <a:t>，接受请求的虚拟主机的首要主机名。</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server_port</a:t>
            </a:r>
            <a:r>
              <a:rPr lang="zh-CN" altLang="en-US" sz="2000" b="0" dirty="0" smtClean="0">
                <a:latin typeface="微软雅黑" pitchFamily="34" charset="-122"/>
                <a:ea typeface="微软雅黑" pitchFamily="34" charset="-122"/>
              </a:rPr>
              <a:t>，接受请求的虚拟主机的端口。</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server_protocol</a:t>
            </a:r>
            <a:r>
              <a:rPr lang="zh-CN" altLang="en-US" sz="2000" b="0" dirty="0" smtClean="0">
                <a:latin typeface="微软雅黑" pitchFamily="34" charset="-122"/>
                <a:ea typeface="微软雅黑" pitchFamily="34" charset="-122"/>
              </a:rPr>
              <a:t>，请求协议，通常为“</a:t>
            </a:r>
            <a:r>
              <a:rPr lang="en-US" altLang="zh-CN" sz="2000" b="0" dirty="0" smtClean="0">
                <a:latin typeface="微软雅黑" pitchFamily="34" charset="-122"/>
                <a:ea typeface="微软雅黑" pitchFamily="34" charset="-122"/>
              </a:rPr>
              <a:t>HTTP/1.0”</a:t>
            </a:r>
            <a:r>
              <a:rPr lang="zh-CN" altLang="en-US" sz="2000" b="0" dirty="0" smtClean="0">
                <a:latin typeface="微软雅黑" pitchFamily="34" charset="-122"/>
                <a:ea typeface="微软雅黑" pitchFamily="34" charset="-122"/>
              </a:rPr>
              <a:t>或“</a:t>
            </a:r>
            <a:r>
              <a:rPr lang="en-US" altLang="zh-CN" sz="2000" b="0" dirty="0" smtClean="0">
                <a:latin typeface="微软雅黑" pitchFamily="34" charset="-122"/>
                <a:ea typeface="微软雅黑" pitchFamily="34" charset="-122"/>
              </a:rPr>
              <a:t>HTTP/1.1”</a:t>
            </a:r>
            <a:r>
              <a:rPr lang="zh-CN" altLang="en-US" sz="2000" b="0" dirty="0" smtClean="0">
                <a:latin typeface="微软雅黑" pitchFamily="34" charset="-122"/>
                <a:ea typeface="微软雅黑" pitchFamily="34" charset="-122"/>
              </a:rPr>
              <a:t>。</a:t>
            </a:r>
          </a:p>
          <a:p>
            <a:pPr eaLnBrk="1" hangingPunct="1">
              <a:buFontTx/>
              <a:buNone/>
            </a:pPr>
            <a:r>
              <a:rPr lang="en-US" altLang="zh-CN" sz="2000" b="0" dirty="0" smtClean="0">
                <a:latin typeface="微软雅黑" pitchFamily="34" charset="-122"/>
                <a:ea typeface="微软雅黑" pitchFamily="34" charset="-122"/>
              </a:rPr>
              <a:t>$status</a:t>
            </a:r>
            <a:r>
              <a:rPr lang="zh-CN" altLang="en-US" sz="2000" b="0" dirty="0" smtClean="0">
                <a:latin typeface="微软雅黑" pitchFamily="34" charset="-122"/>
                <a:ea typeface="微软雅黑" pitchFamily="34" charset="-122"/>
              </a:rPr>
              <a:t>，响应状态码。</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tcpinfo_rtt</a:t>
            </a:r>
            <a:r>
              <a:rPr lang="en-US" altLang="zh-CN"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tcpinfo_rttvar</a:t>
            </a:r>
            <a:r>
              <a:rPr lang="en-US" altLang="zh-CN"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tcpinfo_snd_cwnd</a:t>
            </a:r>
            <a:r>
              <a:rPr lang="en-US" altLang="zh-CN" sz="2000" b="0" dirty="0" smtClean="0">
                <a:latin typeface="微软雅黑" pitchFamily="34" charset="-122"/>
                <a:ea typeface="微软雅黑" pitchFamily="34" charset="-122"/>
              </a:rPr>
              <a:t>, $</a:t>
            </a:r>
            <a:r>
              <a:rPr lang="en-US" altLang="zh-CN" sz="2000" b="0" dirty="0" err="1" smtClean="0">
                <a:latin typeface="微软雅黑" pitchFamily="34" charset="-122"/>
                <a:ea typeface="微软雅黑" pitchFamily="34" charset="-122"/>
              </a:rPr>
              <a:t>tcpinfo_rcv_space</a:t>
            </a:r>
            <a:r>
              <a:rPr lang="zh-CN" altLang="en-US" sz="2000" b="0" dirty="0" smtClean="0">
                <a:latin typeface="微软雅黑" pitchFamily="34" charset="-122"/>
                <a:ea typeface="微软雅黑" pitchFamily="34" charset="-122"/>
              </a:rPr>
              <a:t>，客户端</a:t>
            </a:r>
            <a:r>
              <a:rPr lang="en-US" altLang="zh-CN" sz="2000" b="0" dirty="0" smtClean="0">
                <a:latin typeface="微软雅黑" pitchFamily="34" charset="-122"/>
                <a:ea typeface="微软雅黑" pitchFamily="34" charset="-122"/>
              </a:rPr>
              <a:t>TCP</a:t>
            </a:r>
            <a:r>
              <a:rPr lang="zh-CN" altLang="en-US" sz="2000" b="0" dirty="0" smtClean="0">
                <a:latin typeface="微软雅黑" pitchFamily="34" charset="-122"/>
                <a:ea typeface="微软雅黑" pitchFamily="34" charset="-122"/>
              </a:rPr>
              <a:t>连接的信息，在支持套接字选项</a:t>
            </a:r>
            <a:r>
              <a:rPr lang="en-US" altLang="zh-CN" sz="2000" b="0" dirty="0" smtClean="0">
                <a:latin typeface="微软雅黑" pitchFamily="34" charset="-122"/>
                <a:ea typeface="微软雅黑" pitchFamily="34" charset="-122"/>
              </a:rPr>
              <a:t>TCP_INFO</a:t>
            </a:r>
            <a:r>
              <a:rPr lang="zh-CN" altLang="en-US" sz="2000" b="0" dirty="0" smtClean="0">
                <a:latin typeface="微软雅黑" pitchFamily="34" charset="-122"/>
                <a:ea typeface="微软雅黑" pitchFamily="34" charset="-122"/>
              </a:rPr>
              <a:t>的系统中可用。</a:t>
            </a:r>
          </a:p>
          <a:p>
            <a:pPr eaLnBrk="1" hangingPunct="1">
              <a:buFontTx/>
              <a:buNone/>
            </a:pP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uri</a:t>
            </a:r>
            <a:r>
              <a:rPr lang="zh-CN" altLang="en-US" sz="2000" b="0" dirty="0" smtClean="0">
                <a:latin typeface="微软雅黑" pitchFamily="34" charset="-122"/>
                <a:ea typeface="微软雅黑" pitchFamily="34" charset="-122"/>
              </a:rPr>
              <a:t>，当前请求规范化以后的</a:t>
            </a:r>
            <a:r>
              <a:rPr lang="en-US" altLang="zh-CN" sz="2000" b="0" dirty="0" smtClean="0">
                <a:latin typeface="微软雅黑" pitchFamily="34" charset="-122"/>
                <a:ea typeface="微软雅黑" pitchFamily="34" charset="-122"/>
              </a:rPr>
              <a:t>URI</a:t>
            </a:r>
            <a:r>
              <a:rPr lang="zh-CN" altLang="en-US" sz="2000" b="0" dirty="0" smtClean="0">
                <a:latin typeface="微软雅黑" pitchFamily="34" charset="-122"/>
                <a:ea typeface="微软雅黑" pitchFamily="34" charset="-122"/>
              </a:rPr>
              <a:t>。变量</a:t>
            </a:r>
            <a:r>
              <a:rPr lang="en-US" altLang="zh-CN"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uri</a:t>
            </a:r>
            <a:r>
              <a:rPr lang="zh-CN" altLang="en-US" sz="2000" b="0" dirty="0" smtClean="0">
                <a:latin typeface="微软雅黑" pitchFamily="34" charset="-122"/>
                <a:ea typeface="微软雅黑" pitchFamily="34" charset="-122"/>
              </a:rPr>
              <a:t>的值可能随请求的处理过程而改变。 比如，当进行内部跳转时，或者使用默认页文件。</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47983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446338" y="188913"/>
            <a:ext cx="6697662" cy="431800"/>
          </a:xfrm>
        </p:spPr>
        <p:txBody>
          <a:bodyPr/>
          <a:lstStyle/>
          <a:p>
            <a:pPr eaLnBrk="1" hangingPunct="1"/>
            <a:r>
              <a:rPr lang="en-US" altLang="zh-CN" smtClean="0"/>
              <a:t>Log</a:t>
            </a:r>
            <a:r>
              <a:rPr lang="zh-CN" altLang="en-US" smtClean="0"/>
              <a:t>模块</a:t>
            </a:r>
          </a:p>
        </p:txBody>
      </p:sp>
      <p:sp>
        <p:nvSpPr>
          <p:cNvPr id="24579" name="Rectangle 3"/>
          <p:cNvSpPr>
            <a:spLocks noGrp="1" noChangeArrowheads="1"/>
          </p:cNvSpPr>
          <p:nvPr>
            <p:ph type="body" idx="4294967295"/>
          </p:nvPr>
        </p:nvSpPr>
        <p:spPr>
          <a:xfrm>
            <a:off x="708025" y="981075"/>
            <a:ext cx="8435975" cy="5372240"/>
          </a:xfrm>
        </p:spPr>
        <p:txBody>
          <a:bodyPr/>
          <a:lstStyle/>
          <a:p>
            <a:pPr eaLnBrk="1" hangingPunct="1"/>
            <a:r>
              <a:rPr lang="zh-CN" altLang="en-US" sz="2000" b="1" dirty="0" smtClean="0">
                <a:latin typeface="微软雅黑" pitchFamily="34" charset="-122"/>
                <a:ea typeface="微软雅黑" pitchFamily="34" charset="-122"/>
              </a:rPr>
              <a:t>配置实例</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log_format</a:t>
            </a:r>
            <a:r>
              <a:rPr lang="en-US" altLang="zh-CN" sz="1700" b="0" dirty="0" smtClean="0">
                <a:latin typeface="微软雅黑" pitchFamily="34" charset="-122"/>
                <a:ea typeface="微软雅黑" pitchFamily="34" charset="-122"/>
              </a:rPr>
              <a:t> main '$</a:t>
            </a:r>
            <a:r>
              <a:rPr lang="en-US" altLang="zh-CN" sz="1700" b="0" dirty="0" err="1" smtClean="0">
                <a:latin typeface="微软雅黑" pitchFamily="34" charset="-122"/>
                <a:ea typeface="微软雅黑" pitchFamily="34" charset="-122"/>
              </a:rPr>
              <a:t>remote_addr</a:t>
            </a:r>
            <a:r>
              <a:rPr lang="en-US" altLang="zh-CN" sz="1700" b="0" dirty="0" smtClean="0">
                <a:latin typeface="微软雅黑" pitchFamily="34" charset="-122"/>
                <a:ea typeface="微软雅黑" pitchFamily="34" charset="-122"/>
              </a:rPr>
              <a:t> - $</a:t>
            </a:r>
            <a:r>
              <a:rPr lang="en-US" altLang="zh-CN" sz="1700" b="0" dirty="0" err="1" smtClean="0">
                <a:latin typeface="微软雅黑" pitchFamily="34" charset="-122"/>
                <a:ea typeface="微软雅黑" pitchFamily="34" charset="-122"/>
              </a:rPr>
              <a:t>remote_user</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time_local</a:t>
            </a:r>
            <a:r>
              <a:rPr lang="en-US" altLang="zh-CN" sz="1700" b="0" dirty="0" smtClean="0">
                <a:latin typeface="微软雅黑" pitchFamily="34" charset="-122"/>
                <a:ea typeface="微软雅黑" pitchFamily="34" charset="-122"/>
              </a:rPr>
              <a:t>] '</a:t>
            </a:r>
          </a:p>
          <a:p>
            <a:pPr lvl="1">
              <a:buFontTx/>
              <a:buNone/>
            </a:pPr>
            <a:r>
              <a:rPr lang="en-US" altLang="zh-CN" sz="1700" b="0" dirty="0" smtClean="0">
                <a:latin typeface="微软雅黑" pitchFamily="34" charset="-122"/>
                <a:ea typeface="微软雅黑" pitchFamily="34" charset="-122"/>
              </a:rPr>
              <a:t>                '"$request" $status $</a:t>
            </a:r>
            <a:r>
              <a:rPr lang="en-US" altLang="zh-CN" sz="1700" b="0" dirty="0" err="1" smtClean="0">
                <a:latin typeface="微软雅黑" pitchFamily="34" charset="-122"/>
                <a:ea typeface="微软雅黑" pitchFamily="34" charset="-122"/>
              </a:rPr>
              <a:t>bytes_sent</a:t>
            </a:r>
            <a:r>
              <a:rPr lang="en-US" altLang="zh-CN" sz="1700" b="0" dirty="0" smtClean="0">
                <a:latin typeface="微软雅黑" pitchFamily="34" charset="-122"/>
                <a:ea typeface="微软雅黑" pitchFamily="34" charset="-122"/>
              </a:rPr>
              <a:t> '</a:t>
            </a:r>
          </a:p>
          <a:p>
            <a:pPr lvl="1">
              <a:buFontTx/>
              <a:buNone/>
            </a:pP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http_referer</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http_user_agent</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gzip_ratio</a:t>
            </a:r>
            <a:r>
              <a:rPr lang="en-US" altLang="zh-CN" sz="1700" b="0" dirty="0" smtClean="0">
                <a:latin typeface="微软雅黑" pitchFamily="34" charset="-122"/>
                <a:ea typeface="微软雅黑" pitchFamily="34" charset="-122"/>
              </a:rPr>
              <a:t>"';</a:t>
            </a:r>
          </a:p>
          <a:p>
            <a:pPr lvl="1">
              <a:buFontTx/>
              <a:buNone/>
            </a:pPr>
            <a:r>
              <a:rPr lang="en-US" altLang="zh-CN" sz="1700" b="0" dirty="0" err="1" smtClean="0">
                <a:latin typeface="微软雅黑" pitchFamily="34" charset="-122"/>
                <a:ea typeface="微软雅黑" pitchFamily="34" charset="-122"/>
              </a:rPr>
              <a:t>access_log</a:t>
            </a:r>
            <a:r>
              <a:rPr lang="en-US" altLang="zh-CN" sz="1700" b="0" dirty="0" smtClean="0">
                <a:latin typeface="微软雅黑" pitchFamily="34" charset="-122"/>
                <a:ea typeface="微软雅黑" pitchFamily="34" charset="-122"/>
              </a:rPr>
              <a:t> /spool/logs/nginx-access.log main buffer=32k;</a:t>
            </a:r>
          </a:p>
          <a:p>
            <a:pPr eaLnBrk="1" hangingPunct="1">
              <a:buFontTx/>
              <a:buNone/>
            </a:pPr>
            <a:endParaRPr lang="en-US" altLang="zh-CN" sz="2000" b="0"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为访问日志设置路径，格式和缓冲区大小。</a:t>
            </a:r>
          </a:p>
          <a:p>
            <a:pPr lvl="1">
              <a:buNone/>
            </a:pPr>
            <a:endParaRPr lang="en-US" altLang="zh-CN" sz="1700" dirty="0" smtClean="0">
              <a:latin typeface="微软雅黑" pitchFamily="34" charset="-122"/>
              <a:ea typeface="微软雅黑" pitchFamily="34" charset="-122"/>
            </a:endParaRPr>
          </a:p>
          <a:p>
            <a:pPr lvl="1">
              <a:buNone/>
            </a:pPr>
            <a:r>
              <a:rPr lang="zh-CN" altLang="en-US" sz="1700" dirty="0" smtClean="0">
                <a:latin typeface="微软雅黑" pitchFamily="34" charset="-122"/>
                <a:ea typeface="微软雅黑" pitchFamily="34" charset="-122"/>
              </a:rPr>
              <a:t>语法</a:t>
            </a:r>
            <a:r>
              <a:rPr lang="en-US" altLang="zh-CN" sz="1700" dirty="0">
                <a:latin typeface="微软雅黑" pitchFamily="34" charset="-122"/>
                <a:ea typeface="微软雅黑" pitchFamily="34" charset="-122"/>
              </a:rPr>
              <a:t>: </a:t>
            </a:r>
            <a:r>
              <a:rPr lang="en-US" altLang="zh-CN" sz="1700" dirty="0" smtClean="0">
                <a:latin typeface="微软雅黑" pitchFamily="34" charset="-122"/>
                <a:ea typeface="微软雅黑" pitchFamily="34" charset="-122"/>
              </a:rPr>
              <a:t>	</a:t>
            </a:r>
            <a:r>
              <a:rPr lang="en-US" altLang="zh-CN" sz="1700" dirty="0">
                <a:latin typeface="微软雅黑" pitchFamily="34" charset="-122"/>
                <a:ea typeface="微软雅黑" pitchFamily="34" charset="-122"/>
              </a:rPr>
              <a:t>	</a:t>
            </a:r>
            <a:r>
              <a:rPr lang="en-US" altLang="zh-CN" sz="1700" dirty="0" err="1">
                <a:latin typeface="微软雅黑" pitchFamily="34" charset="-122"/>
                <a:ea typeface="微软雅黑" pitchFamily="34" charset="-122"/>
              </a:rPr>
              <a:t>access_log</a:t>
            </a:r>
            <a:r>
              <a:rPr lang="en-US" altLang="zh-CN" sz="1700" dirty="0">
                <a:latin typeface="微软雅黑" pitchFamily="34" charset="-122"/>
                <a:ea typeface="微软雅黑" pitchFamily="34" charset="-122"/>
              </a:rPr>
              <a:t> path [format [buffer=size]];  </a:t>
            </a:r>
            <a:r>
              <a:rPr lang="en-US" altLang="zh-CN" sz="1700" dirty="0" err="1">
                <a:latin typeface="微软雅黑" pitchFamily="34" charset="-122"/>
                <a:ea typeface="微软雅黑" pitchFamily="34" charset="-122"/>
              </a:rPr>
              <a:t>access_log</a:t>
            </a:r>
            <a:r>
              <a:rPr lang="en-US" altLang="zh-CN" sz="1700" dirty="0">
                <a:latin typeface="微软雅黑" pitchFamily="34" charset="-122"/>
                <a:ea typeface="微软雅黑" pitchFamily="34" charset="-122"/>
              </a:rPr>
              <a:t> off;</a:t>
            </a:r>
          </a:p>
          <a:p>
            <a:pPr lvl="1">
              <a:buNone/>
            </a:pPr>
            <a:r>
              <a:rPr lang="zh-CN" altLang="en-US" sz="1700" dirty="0">
                <a:latin typeface="微软雅黑" pitchFamily="34" charset="-122"/>
                <a:ea typeface="微软雅黑" pitchFamily="34" charset="-122"/>
              </a:rPr>
              <a:t>默认值</a:t>
            </a:r>
            <a:r>
              <a:rPr lang="en-US" altLang="zh-CN" sz="1700" dirty="0">
                <a:latin typeface="微软雅黑" pitchFamily="34" charset="-122"/>
                <a:ea typeface="微软雅黑" pitchFamily="34" charset="-122"/>
              </a:rPr>
              <a:t>: 	</a:t>
            </a:r>
            <a:r>
              <a:rPr lang="en-US" altLang="zh-CN" sz="1700" dirty="0" err="1">
                <a:latin typeface="微软雅黑" pitchFamily="34" charset="-122"/>
                <a:ea typeface="微软雅黑" pitchFamily="34" charset="-122"/>
              </a:rPr>
              <a:t>access_log</a:t>
            </a:r>
            <a:r>
              <a:rPr lang="en-US" altLang="zh-CN" sz="1700" dirty="0">
                <a:latin typeface="微软雅黑" pitchFamily="34" charset="-122"/>
                <a:ea typeface="微软雅黑" pitchFamily="34" charset="-122"/>
              </a:rPr>
              <a:t> logs/access.log combined; </a:t>
            </a:r>
          </a:p>
          <a:p>
            <a:pPr lvl="1">
              <a:buNone/>
            </a:pPr>
            <a:r>
              <a:rPr lang="zh-CN" altLang="en-US" sz="1700" dirty="0">
                <a:latin typeface="微软雅黑" pitchFamily="34" charset="-122"/>
                <a:ea typeface="微软雅黑" pitchFamily="34" charset="-122"/>
              </a:rPr>
              <a:t>上下文</a:t>
            </a:r>
            <a:r>
              <a:rPr lang="en-US" altLang="zh-CN" sz="1700" dirty="0">
                <a:latin typeface="微软雅黑" pitchFamily="34" charset="-122"/>
                <a:ea typeface="微软雅黑" pitchFamily="34" charset="-122"/>
              </a:rPr>
              <a:t>: 	http, server, location, if in location, </a:t>
            </a:r>
            <a:r>
              <a:rPr lang="en-US" altLang="zh-CN" sz="1700" dirty="0" err="1">
                <a:latin typeface="微软雅黑" pitchFamily="34" charset="-122"/>
                <a:ea typeface="微软雅黑" pitchFamily="34" charset="-122"/>
              </a:rPr>
              <a:t>limit_except</a:t>
            </a:r>
            <a:endParaRPr lang="en-US" altLang="zh-CN" sz="1700" dirty="0">
              <a:latin typeface="微软雅黑" pitchFamily="34" charset="-122"/>
              <a:ea typeface="微软雅黑" pitchFamily="34" charset="-122"/>
            </a:endParaRPr>
          </a:p>
          <a:p>
            <a:pPr eaLnBrk="1" hangingPunct="1">
              <a:buFontTx/>
              <a:buNone/>
            </a:pPr>
            <a:r>
              <a:rPr lang="en-US" altLang="zh-CN" sz="2000" b="0" dirty="0" smtClean="0">
                <a:latin typeface="微软雅黑" pitchFamily="34" charset="-122"/>
                <a:ea typeface="微软雅黑" pitchFamily="34" charset="-122"/>
              </a:rPr>
              <a:t> </a:t>
            </a:r>
          </a:p>
          <a:p>
            <a:r>
              <a:rPr lang="zh-CN" altLang="en-US" sz="2000" b="1" dirty="0" smtClean="0">
                <a:latin typeface="微软雅黑" pitchFamily="34" charset="-122"/>
                <a:ea typeface="微软雅黑" pitchFamily="34" charset="-122"/>
              </a:rPr>
              <a:t>指定日志的格式。</a:t>
            </a:r>
          </a:p>
          <a:p>
            <a:pPr lvl="1">
              <a:buNone/>
            </a:pPr>
            <a:endParaRPr lang="en-US" altLang="zh-CN" sz="1700" dirty="0" smtClean="0">
              <a:latin typeface="微软雅黑" pitchFamily="34" charset="-122"/>
              <a:ea typeface="微软雅黑" pitchFamily="34" charset="-122"/>
            </a:endParaRPr>
          </a:p>
          <a:p>
            <a:pPr lvl="1">
              <a:buNone/>
            </a:pPr>
            <a:r>
              <a:rPr lang="zh-CN" altLang="en-US" sz="1700" dirty="0" smtClean="0">
                <a:latin typeface="微软雅黑" pitchFamily="34" charset="-122"/>
                <a:ea typeface="微软雅黑" pitchFamily="34" charset="-122"/>
              </a:rPr>
              <a:t>语法</a:t>
            </a:r>
            <a:r>
              <a:rPr lang="en-US" altLang="zh-CN" sz="1700" dirty="0">
                <a:latin typeface="微软雅黑" pitchFamily="34" charset="-122"/>
                <a:ea typeface="微软雅黑" pitchFamily="34" charset="-122"/>
              </a:rPr>
              <a:t>: 	</a:t>
            </a:r>
            <a:r>
              <a:rPr lang="en-US" altLang="zh-CN" sz="1700" dirty="0" smtClean="0">
                <a:latin typeface="微软雅黑" pitchFamily="34" charset="-122"/>
                <a:ea typeface="微软雅黑" pitchFamily="34" charset="-122"/>
              </a:rPr>
              <a:t>	</a:t>
            </a:r>
            <a:r>
              <a:rPr lang="en-US" altLang="zh-CN" sz="1700" dirty="0" err="1" smtClean="0">
                <a:latin typeface="微软雅黑" pitchFamily="34" charset="-122"/>
                <a:ea typeface="微软雅黑" pitchFamily="34" charset="-122"/>
              </a:rPr>
              <a:t>log_format</a:t>
            </a:r>
            <a:r>
              <a:rPr lang="en-US" altLang="zh-CN" sz="1700" dirty="0" smtClean="0">
                <a:latin typeface="微软雅黑" pitchFamily="34" charset="-122"/>
                <a:ea typeface="微软雅黑" pitchFamily="34" charset="-122"/>
              </a:rPr>
              <a:t> </a:t>
            </a:r>
            <a:r>
              <a:rPr lang="en-US" altLang="zh-CN" sz="1700" dirty="0">
                <a:latin typeface="微软雅黑" pitchFamily="34" charset="-122"/>
                <a:ea typeface="微软雅黑" pitchFamily="34" charset="-122"/>
              </a:rPr>
              <a:t>name string ...;</a:t>
            </a:r>
          </a:p>
          <a:p>
            <a:pPr lvl="1">
              <a:buNone/>
            </a:pPr>
            <a:r>
              <a:rPr lang="zh-CN" altLang="en-US" sz="1700" dirty="0">
                <a:latin typeface="微软雅黑" pitchFamily="34" charset="-122"/>
                <a:ea typeface="微软雅黑" pitchFamily="34" charset="-122"/>
              </a:rPr>
              <a:t>默认值</a:t>
            </a:r>
            <a:r>
              <a:rPr lang="en-US" altLang="zh-CN" sz="1700" dirty="0">
                <a:latin typeface="微软雅黑" pitchFamily="34" charset="-122"/>
                <a:ea typeface="微软雅黑" pitchFamily="34" charset="-122"/>
              </a:rPr>
              <a:t>: 	</a:t>
            </a:r>
            <a:r>
              <a:rPr lang="en-US" altLang="zh-CN" sz="1700" dirty="0" err="1">
                <a:latin typeface="微软雅黑" pitchFamily="34" charset="-122"/>
                <a:ea typeface="微软雅黑" pitchFamily="34" charset="-122"/>
              </a:rPr>
              <a:t>log_format</a:t>
            </a:r>
            <a:r>
              <a:rPr lang="en-US" altLang="zh-CN" sz="1700" dirty="0">
                <a:latin typeface="微软雅黑" pitchFamily="34" charset="-122"/>
                <a:ea typeface="微软雅黑" pitchFamily="34" charset="-122"/>
              </a:rPr>
              <a:t> combined "..."; </a:t>
            </a:r>
          </a:p>
          <a:p>
            <a:pPr lvl="1">
              <a:buNone/>
            </a:pPr>
            <a:r>
              <a:rPr lang="zh-CN" altLang="en-US" sz="1700" dirty="0">
                <a:latin typeface="微软雅黑" pitchFamily="34" charset="-122"/>
                <a:ea typeface="微软雅黑" pitchFamily="34" charset="-122"/>
              </a:rPr>
              <a:t>上下文</a:t>
            </a:r>
            <a:r>
              <a:rPr lang="en-US" altLang="zh-CN" sz="1700" dirty="0">
                <a:latin typeface="微软雅黑" pitchFamily="34" charset="-122"/>
                <a:ea typeface="微软雅黑" pitchFamily="34" charset="-122"/>
              </a:rPr>
              <a:t>: 	http</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896388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Proxy</a:t>
            </a:r>
            <a:r>
              <a:rPr lang="zh-CN" altLang="en-US" sz="3200" smtClean="0">
                <a:latin typeface="微软雅黑" pitchFamily="34" charset="-122"/>
                <a:ea typeface="微软雅黑" pitchFamily="34" charset="-122"/>
              </a:rPr>
              <a:t>模块</a:t>
            </a:r>
            <a:endParaRPr lang="zh-CN" altLang="en-US" smtClean="0">
              <a:latin typeface="微软雅黑" pitchFamily="34" charset="-122"/>
              <a:ea typeface="微软雅黑" pitchFamily="34" charset="-122"/>
            </a:endParaRPr>
          </a:p>
        </p:txBody>
      </p:sp>
      <p:sp>
        <p:nvSpPr>
          <p:cNvPr id="25603" name="Rectangle 3"/>
          <p:cNvSpPr>
            <a:spLocks noGrp="1" noChangeArrowheads="1"/>
          </p:cNvSpPr>
          <p:nvPr>
            <p:ph type="body" idx="4294967295"/>
          </p:nvPr>
        </p:nvSpPr>
        <p:spPr>
          <a:xfrm>
            <a:off x="708025" y="981075"/>
            <a:ext cx="8435975" cy="5269135"/>
          </a:xfrm>
        </p:spPr>
        <p:txBody>
          <a:bodyPr/>
          <a:lstStyle/>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endParaRPr lang="en-US" altLang="zh-CN" sz="2000" b="1"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proxy_temp_path</a:t>
            </a: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/date/</a:t>
            </a:r>
            <a:r>
              <a:rPr lang="en-US" altLang="zh-CN" sz="1700" b="0" dirty="0" err="1" smtClean="0">
                <a:latin typeface="微软雅黑" pitchFamily="34" charset="-122"/>
                <a:ea typeface="微软雅黑" pitchFamily="34" charset="-122"/>
              </a:rPr>
              <a:t>nginx</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proxy_temp</a:t>
            </a:r>
            <a:r>
              <a:rPr lang="en-US" altLang="zh-CN" sz="1700" b="0" dirty="0" smtClean="0">
                <a:latin typeface="微软雅黑" pitchFamily="34" charset="-122"/>
                <a:ea typeface="微软雅黑" pitchFamily="34" charset="-122"/>
              </a:rPr>
              <a:t> 1 2;</a:t>
            </a:r>
            <a:endParaRPr lang="zh-CN" altLang="en-US"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proxy_cache_path</a:t>
            </a:r>
            <a:r>
              <a:rPr lang="en-US" altLang="zh-CN" sz="1700" b="0" dirty="0" smtClean="0">
                <a:latin typeface="微软雅黑" pitchFamily="34" charset="-122"/>
                <a:ea typeface="微软雅黑" pitchFamily="34" charset="-122"/>
              </a:rPr>
              <a:t> /data/</a:t>
            </a:r>
            <a:r>
              <a:rPr lang="en-US" altLang="zh-CN" sz="1700" b="0" dirty="0" err="1" smtClean="0">
                <a:latin typeface="微软雅黑" pitchFamily="34" charset="-122"/>
                <a:ea typeface="微软雅黑" pitchFamily="34" charset="-122"/>
              </a:rPr>
              <a:t>nginx</a:t>
            </a:r>
            <a:r>
              <a:rPr lang="en-US" altLang="zh-CN" sz="1700" b="0" dirty="0" smtClean="0">
                <a:latin typeface="微软雅黑" pitchFamily="34" charset="-122"/>
                <a:ea typeface="微软雅黑" pitchFamily="34" charset="-122"/>
              </a:rPr>
              <a:t>/cache levels=1:2 </a:t>
            </a:r>
            <a:r>
              <a:rPr lang="en-US" altLang="zh-CN" sz="1700" b="0" dirty="0" err="1" smtClean="0">
                <a:latin typeface="微软雅黑" pitchFamily="34" charset="-122"/>
                <a:ea typeface="微软雅黑" pitchFamily="34" charset="-122"/>
              </a:rPr>
              <a:t>keys_zone</a:t>
            </a:r>
            <a:r>
              <a:rPr lang="en-US" altLang="zh-CN" sz="1700" b="0" dirty="0" smtClean="0">
                <a:latin typeface="微软雅黑" pitchFamily="34" charset="-122"/>
                <a:ea typeface="微软雅黑" pitchFamily="34" charset="-122"/>
              </a:rPr>
              <a:t>=ng_cache:400m inactive=1d </a:t>
            </a:r>
            <a:r>
              <a:rPr lang="en-US" altLang="zh-CN" sz="1700" b="0" dirty="0" err="1" smtClean="0">
                <a:latin typeface="微软雅黑" pitchFamily="34" charset="-122"/>
                <a:ea typeface="微软雅黑" pitchFamily="34" charset="-122"/>
              </a:rPr>
              <a:t>max_size</a:t>
            </a:r>
            <a:r>
              <a:rPr lang="en-US" altLang="zh-CN" sz="1700" b="0" dirty="0" smtClean="0">
                <a:latin typeface="微软雅黑" pitchFamily="34" charset="-122"/>
                <a:ea typeface="微软雅黑" pitchFamily="34" charset="-122"/>
              </a:rPr>
              <a:t>=60g;</a:t>
            </a:r>
            <a:endParaRPr lang="zh-CN" altLang="en-US" sz="1700" b="0" dirty="0" smtClean="0">
              <a:latin typeface="微软雅黑" pitchFamily="34" charset="-122"/>
              <a:ea typeface="微软雅黑" pitchFamily="34" charset="-122"/>
            </a:endParaRPr>
          </a:p>
          <a:p>
            <a:pPr lvl="1">
              <a:buFontTx/>
              <a:buNone/>
            </a:pPr>
            <a:endParaRPr lang="zh-CN" altLang="en-US"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location / {</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proxy_set_header</a:t>
            </a:r>
            <a:r>
              <a:rPr lang="en-US" altLang="zh-CN" sz="1700" b="0" dirty="0" smtClean="0">
                <a:latin typeface="微软雅黑" pitchFamily="34" charset="-122"/>
                <a:ea typeface="微软雅黑" pitchFamily="34" charset="-122"/>
              </a:rPr>
              <a:t>	Host		$host</a:t>
            </a:r>
            <a:r>
              <a:rPr lang="zh-CN" altLang="en-US" sz="1700" b="0" dirty="0" smtClean="0">
                <a:latin typeface="微软雅黑" pitchFamily="34" charset="-122"/>
                <a:ea typeface="微软雅黑" pitchFamily="34" charset="-122"/>
              </a:rPr>
              <a:t>；</a:t>
            </a: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proxy_set_header</a:t>
            </a:r>
            <a:r>
              <a:rPr lang="en-US" altLang="zh-CN" sz="1700" b="0" dirty="0" smtClean="0">
                <a:latin typeface="微软雅黑" pitchFamily="34" charset="-122"/>
                <a:ea typeface="微软雅黑" pitchFamily="34" charset="-122"/>
              </a:rPr>
              <a:t>	Connection	“”;</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proxy_http_version</a:t>
            </a:r>
            <a:r>
              <a:rPr lang="en-US" altLang="zh-CN" sz="1700" b="0" dirty="0" smtClean="0">
                <a:latin typeface="微软雅黑" pitchFamily="34" charset="-122"/>
                <a:ea typeface="微软雅黑" pitchFamily="34" charset="-122"/>
              </a:rPr>
              <a:t>	1.1;</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proxy_cache_valid</a:t>
            </a:r>
            <a:r>
              <a:rPr lang="en-US" altLang="zh-CN" sz="1700" b="0" dirty="0" smtClean="0">
                <a:latin typeface="微软雅黑" pitchFamily="34" charset="-122"/>
                <a:ea typeface="微软雅黑" pitchFamily="34" charset="-122"/>
              </a:rPr>
              <a:t>	302 5m;</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proxy_cache_valid</a:t>
            </a:r>
            <a:r>
              <a:rPr lang="en-US" altLang="zh-CN" sz="1700" b="0" dirty="0" smtClean="0">
                <a:latin typeface="微软雅黑" pitchFamily="34" charset="-122"/>
                <a:ea typeface="微软雅黑" pitchFamily="34" charset="-122"/>
              </a:rPr>
              <a:t>	200 20d;</a:t>
            </a:r>
            <a:r>
              <a:rPr lang="zh-CN" altLang="en-US"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proxy_cache_key</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scheme$host$request_uri</a:t>
            </a: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ng_cache</a:t>
            </a: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proxy_pass</a:t>
            </a:r>
            <a:r>
              <a:rPr lang="en-US" altLang="zh-CN" sz="1700" b="0" dirty="0" smtClean="0">
                <a:latin typeface="微软雅黑" pitchFamily="34" charset="-122"/>
                <a:ea typeface="微软雅黑" pitchFamily="34" charset="-122"/>
              </a:rPr>
              <a:t>		http://localhost:8000;</a:t>
            </a:r>
            <a:endParaRPr lang="zh-CN" altLang="en-US"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endParaRPr lang="zh-CN" altLang="en-US" sz="20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142871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708025" y="981075"/>
            <a:ext cx="8435975" cy="4456605"/>
          </a:xfrm>
        </p:spPr>
        <p:txBody>
          <a:bodyPr/>
          <a:lstStyle/>
          <a:p>
            <a:pPr eaLnBrk="1" hangingPunct="1"/>
            <a:r>
              <a:rPr lang="zh-CN" altLang="en-US" sz="2000" b="1" dirty="0" smtClean="0">
                <a:latin typeface="微软雅黑" pitchFamily="34" charset="-122"/>
                <a:ea typeface="微软雅黑" pitchFamily="34" charset="-122"/>
              </a:rPr>
              <a:t>重新定义或者添加发往后端服务器的请求头。</a:t>
            </a:r>
            <a:endParaRPr lang="en-US" altLang="zh-CN" sz="2000" b="1"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proxy_set_header</a:t>
            </a:r>
            <a:r>
              <a:rPr lang="en-US" altLang="zh-CN" sz="1700" b="0" dirty="0" smtClean="0">
                <a:latin typeface="微软雅黑" pitchFamily="34" charset="-122"/>
                <a:ea typeface="微软雅黑" pitchFamily="34" charset="-122"/>
              </a:rPr>
              <a:t> field value;</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proxy_set_header</a:t>
            </a:r>
            <a:r>
              <a:rPr lang="en-US" altLang="zh-CN" sz="1700" b="0" dirty="0" smtClean="0">
                <a:latin typeface="微软雅黑" pitchFamily="34" charset="-122"/>
                <a:ea typeface="微软雅黑" pitchFamily="34" charset="-122"/>
              </a:rPr>
              <a:t> Host $</a:t>
            </a:r>
            <a:r>
              <a:rPr lang="en-US" altLang="zh-CN" sz="1700" b="0" dirty="0" err="1" smtClean="0">
                <a:latin typeface="微软雅黑" pitchFamily="34" charset="-122"/>
                <a:ea typeface="微软雅黑" pitchFamily="34" charset="-122"/>
              </a:rPr>
              <a:t>proxy_host;proxy_set_header</a:t>
            </a:r>
            <a:r>
              <a:rPr lang="en-US" altLang="zh-CN" sz="1700" b="0" dirty="0" smtClean="0">
                <a:latin typeface="微软雅黑" pitchFamily="34" charset="-122"/>
                <a:ea typeface="微软雅黑" pitchFamily="34" charset="-122"/>
              </a:rPr>
              <a:t> 			Connection close;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设置代理使用的</a:t>
            </a:r>
            <a:r>
              <a:rPr lang="en-US" altLang="zh-CN" sz="2000" b="1" dirty="0" smtClean="0">
                <a:latin typeface="微软雅黑" pitchFamily="34" charset="-122"/>
                <a:ea typeface="微软雅黑" pitchFamily="34" charset="-122"/>
              </a:rPr>
              <a:t>HTTP</a:t>
            </a:r>
            <a:r>
              <a:rPr lang="zh-CN" altLang="en-US" sz="2000" b="1" dirty="0" smtClean="0">
                <a:latin typeface="微软雅黑" pitchFamily="34" charset="-122"/>
                <a:ea typeface="微软雅黑" pitchFamily="34" charset="-122"/>
              </a:rPr>
              <a:t>协议版本。</a:t>
            </a:r>
            <a:endParaRPr lang="en-US" altLang="zh-CN" sz="2000" b="1"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proxy_http_version</a:t>
            </a:r>
            <a:r>
              <a:rPr lang="en-US" altLang="zh-CN" sz="1700" b="0" dirty="0" smtClean="0">
                <a:latin typeface="微软雅黑" pitchFamily="34" charset="-122"/>
                <a:ea typeface="微软雅黑" pitchFamily="34" charset="-122"/>
              </a:rPr>
              <a:t> 1.0 | 1.1;</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proxy_http_version</a:t>
            </a:r>
            <a:r>
              <a:rPr lang="en-US" altLang="zh-CN" sz="1700" b="0" dirty="0" smtClean="0">
                <a:latin typeface="微软雅黑" pitchFamily="34" charset="-122"/>
                <a:ea typeface="微软雅黑" pitchFamily="34" charset="-122"/>
              </a:rPr>
              <a:t> 1.0;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1"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设置后端服务器的协议和地址。</a:t>
            </a: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proxy_pass</a:t>
            </a:r>
            <a:r>
              <a:rPr lang="en-US" altLang="zh-CN" sz="1700" b="0" dirty="0" smtClean="0">
                <a:latin typeface="微软雅黑" pitchFamily="34" charset="-122"/>
                <a:ea typeface="微软雅黑" pitchFamily="34" charset="-122"/>
              </a:rPr>
              <a:t> URL;</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location, if in location, </a:t>
            </a:r>
            <a:r>
              <a:rPr lang="en-US" altLang="zh-CN" sz="1700" b="0" dirty="0" err="1" smtClean="0">
                <a:latin typeface="微软雅黑" pitchFamily="34" charset="-122"/>
                <a:ea typeface="微软雅黑" pitchFamily="34" charset="-122"/>
              </a:rPr>
              <a:t>limit_except</a:t>
            </a:r>
            <a:endParaRPr lang="en-US" altLang="zh-CN" sz="1700" b="0" dirty="0" smtClean="0">
              <a:latin typeface="微软雅黑" pitchFamily="34" charset="-122"/>
              <a:ea typeface="微软雅黑" pitchFamily="34" charset="-122"/>
            </a:endParaRPr>
          </a:p>
        </p:txBody>
      </p:sp>
      <p:sp>
        <p:nvSpPr>
          <p:cNvPr id="4" name="Rectangle 2"/>
          <p:cNvSpPr txBox="1">
            <a:spLocks noChangeArrowheads="1"/>
          </p:cNvSpPr>
          <p:nvPr/>
        </p:nvSpPr>
        <p:spPr bwMode="auto">
          <a:xfrm>
            <a:off x="2195513" y="188913"/>
            <a:ext cx="6697662" cy="431800"/>
          </a:xfrm>
          <a:prstGeom prst="rect">
            <a:avLst/>
          </a:prstGeom>
          <a:noFill/>
          <a:ln w="9525">
            <a:noFill/>
            <a:miter lim="800000"/>
            <a:headEnd/>
            <a:tailEnd/>
          </a:ln>
        </p:spPr>
        <p:txBody>
          <a:bodyPr anchor="ctr"/>
          <a:lstStyle/>
          <a:p>
            <a:pPr>
              <a:spcBef>
                <a:spcPct val="0"/>
              </a:spcBef>
              <a:buFontTx/>
              <a:buNone/>
              <a:defRPr/>
            </a:pPr>
            <a:r>
              <a:rPr lang="en-US" altLang="zh-CN" sz="3200" dirty="0">
                <a:solidFill>
                  <a:schemeClr val="bg2"/>
                </a:solidFill>
                <a:latin typeface="微软雅黑" pitchFamily="34" charset="-122"/>
                <a:ea typeface="微软雅黑" pitchFamily="34" charset="-122"/>
              </a:rPr>
              <a:t>Proxy</a:t>
            </a:r>
            <a:r>
              <a:rPr lang="zh-CN" altLang="en-US" sz="3200" dirty="0">
                <a:solidFill>
                  <a:schemeClr val="bg2"/>
                </a:solidFill>
                <a:latin typeface="微软雅黑" pitchFamily="34" charset="-122"/>
                <a:ea typeface="微软雅黑" pitchFamily="34" charset="-122"/>
              </a:rPr>
              <a:t>模块</a:t>
            </a:r>
            <a:endParaRPr lang="zh-CN" altLang="en-US" sz="3000" kern="0" dirty="0">
              <a:solidFill>
                <a:schemeClr val="bg2"/>
              </a:solidFill>
              <a:latin typeface="微软雅黑" pitchFamily="34" charset="-122"/>
              <a:ea typeface="微软雅黑" pitchFamily="34" charset="-122"/>
              <a:cs typeface="+mj-cs"/>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2110661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708025" y="981075"/>
            <a:ext cx="8435975" cy="4505849"/>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设置缓存的路径和其他参数。</a:t>
            </a:r>
            <a:endParaRPr lang="en-US" altLang="zh-CN" sz="2000" b="1"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proxy_cache_path</a:t>
            </a:r>
            <a:r>
              <a:rPr lang="en-US" altLang="zh-CN" sz="1700" b="0" dirty="0" smtClean="0">
                <a:latin typeface="微软雅黑" pitchFamily="34" charset="-122"/>
                <a:ea typeface="微软雅黑" pitchFamily="34" charset="-122"/>
              </a:rPr>
              <a:t> path [levels=levels] </a:t>
            </a:r>
            <a:r>
              <a:rPr lang="en-US" altLang="zh-CN" sz="1700" b="0" dirty="0" err="1" smtClean="0">
                <a:latin typeface="微软雅黑" pitchFamily="34" charset="-122"/>
                <a:ea typeface="微软雅黑" pitchFamily="34" charset="-122"/>
              </a:rPr>
              <a:t>keys_zone</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name:size</a:t>
            </a:r>
            <a:r>
              <a:rPr lang="en-US" altLang="zh-CN" sz="1700" b="0" dirty="0" smtClean="0">
                <a:latin typeface="微软雅黑" pitchFamily="34" charset="-122"/>
                <a:ea typeface="微软雅黑" pitchFamily="34" charset="-122"/>
              </a:rPr>
              <a:t> 			[inactive=time] [</a:t>
            </a:r>
            <a:r>
              <a:rPr lang="en-US" altLang="zh-CN" sz="1700" b="0" dirty="0" err="1" smtClean="0">
                <a:latin typeface="微软雅黑" pitchFamily="34" charset="-122"/>
                <a:ea typeface="微软雅黑" pitchFamily="34" charset="-122"/>
              </a:rPr>
              <a:t>max_size</a:t>
            </a:r>
            <a:r>
              <a:rPr lang="en-US" altLang="zh-CN" sz="1700" b="0" dirty="0" smtClean="0">
                <a:latin typeface="微软雅黑" pitchFamily="34" charset="-122"/>
                <a:ea typeface="微软雅黑" pitchFamily="34" charset="-122"/>
              </a:rPr>
              <a:t>=size] [</a:t>
            </a:r>
            <a:r>
              <a:rPr lang="en-US" altLang="zh-CN" sz="1700" b="0" dirty="0" err="1" smtClean="0">
                <a:latin typeface="微软雅黑" pitchFamily="34" charset="-122"/>
                <a:ea typeface="微软雅黑" pitchFamily="34" charset="-122"/>
              </a:rPr>
              <a:t>loader_files</a:t>
            </a:r>
            <a:r>
              <a:rPr lang="en-US" altLang="zh-CN" sz="1700" b="0" dirty="0" smtClean="0">
                <a:latin typeface="微软雅黑" pitchFamily="34" charset="-122"/>
                <a:ea typeface="微软雅黑" pitchFamily="34" charset="-122"/>
              </a:rPr>
              <a:t>=number] 			[</a:t>
            </a:r>
            <a:r>
              <a:rPr lang="en-US" altLang="zh-CN" sz="1700" b="0" dirty="0" err="1" smtClean="0">
                <a:latin typeface="微软雅黑" pitchFamily="34" charset="-122"/>
                <a:ea typeface="微软雅黑" pitchFamily="34" charset="-122"/>
              </a:rPr>
              <a:t>loader_sleep</a:t>
            </a:r>
            <a:r>
              <a:rPr lang="en-US" altLang="zh-CN" sz="1700" b="0" dirty="0" smtClean="0">
                <a:latin typeface="微软雅黑" pitchFamily="34" charset="-122"/>
                <a:ea typeface="微软雅黑" pitchFamily="34" charset="-122"/>
              </a:rPr>
              <a:t>=time] [</a:t>
            </a:r>
            <a:r>
              <a:rPr lang="en-US" altLang="zh-CN" sz="1700" b="0" dirty="0" err="1" smtClean="0">
                <a:latin typeface="微软雅黑" pitchFamily="34" charset="-122"/>
                <a:ea typeface="微软雅黑" pitchFamily="34" charset="-122"/>
              </a:rPr>
              <a:t>loader_threshold</a:t>
            </a:r>
            <a:r>
              <a:rPr lang="en-US" altLang="zh-CN" sz="1700" b="0" dirty="0" smtClean="0">
                <a:latin typeface="微软雅黑" pitchFamily="34" charset="-122"/>
                <a:ea typeface="微软雅黑" pitchFamily="34" charset="-122"/>
              </a:rPr>
              <a:t>=time];</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a:t>
            </a:r>
          </a:p>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指定用于页面缓存的共享内存。</a:t>
            </a:r>
            <a:endParaRPr lang="en-US" altLang="zh-CN" sz="2000" b="1"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a:t>
            </a:r>
            <a:r>
              <a:rPr lang="en-US" altLang="zh-CN" sz="1700" b="0" dirty="0" smtClean="0">
                <a:latin typeface="微软雅黑" pitchFamily="34" charset="-122"/>
                <a:ea typeface="微软雅黑" pitchFamily="34" charset="-122"/>
              </a:rPr>
              <a:t> zone | off;</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a:t>
            </a:r>
            <a:r>
              <a:rPr lang="en-US" altLang="zh-CN" sz="1700" b="0" dirty="0" smtClean="0">
                <a:latin typeface="微软雅黑" pitchFamily="34" charset="-122"/>
                <a:ea typeface="微软雅黑" pitchFamily="34" charset="-122"/>
              </a:rPr>
              <a:t> off;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0" dirty="0" smtClean="0">
              <a:latin typeface="微软雅黑" pitchFamily="34" charset="-122"/>
              <a:ea typeface="微软雅黑" pitchFamily="34" charset="-122"/>
            </a:endParaRPr>
          </a:p>
        </p:txBody>
      </p:sp>
      <p:sp>
        <p:nvSpPr>
          <p:cNvPr id="4" name="Rectangle 2"/>
          <p:cNvSpPr txBox="1">
            <a:spLocks noChangeArrowheads="1"/>
          </p:cNvSpPr>
          <p:nvPr/>
        </p:nvSpPr>
        <p:spPr bwMode="auto">
          <a:xfrm>
            <a:off x="2195513" y="188913"/>
            <a:ext cx="6697662" cy="431800"/>
          </a:xfrm>
          <a:prstGeom prst="rect">
            <a:avLst/>
          </a:prstGeom>
          <a:noFill/>
          <a:ln w="9525">
            <a:noFill/>
            <a:miter lim="800000"/>
            <a:headEnd/>
            <a:tailEnd/>
          </a:ln>
        </p:spPr>
        <p:txBody>
          <a:bodyPr anchor="ctr"/>
          <a:lstStyle/>
          <a:p>
            <a:pPr>
              <a:spcBef>
                <a:spcPct val="0"/>
              </a:spcBef>
              <a:buFontTx/>
              <a:buNone/>
              <a:defRPr/>
            </a:pPr>
            <a:r>
              <a:rPr lang="en-US" altLang="zh-CN" sz="3200" dirty="0">
                <a:solidFill>
                  <a:schemeClr val="bg2"/>
                </a:solidFill>
                <a:latin typeface="微软雅黑" pitchFamily="34" charset="-122"/>
                <a:ea typeface="微软雅黑" pitchFamily="34" charset="-122"/>
              </a:rPr>
              <a:t>Proxy</a:t>
            </a:r>
            <a:r>
              <a:rPr lang="zh-CN" altLang="en-US" sz="3200" dirty="0">
                <a:solidFill>
                  <a:schemeClr val="bg2"/>
                </a:solidFill>
                <a:latin typeface="微软雅黑" pitchFamily="34" charset="-122"/>
                <a:ea typeface="微软雅黑" pitchFamily="34" charset="-122"/>
              </a:rPr>
              <a:t>模块</a:t>
            </a:r>
            <a:endParaRPr lang="zh-CN" altLang="en-US" sz="3000" kern="0" dirty="0">
              <a:solidFill>
                <a:schemeClr val="bg2"/>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9871918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708025" y="981075"/>
            <a:ext cx="8435975" cy="5084469"/>
          </a:xfrm>
        </p:spPr>
        <p:txBody>
          <a:bodyPr/>
          <a:lstStyle/>
          <a:p>
            <a:pPr eaLnBrk="1" hangingPunct="1"/>
            <a:r>
              <a:rPr lang="zh-CN" altLang="en-US" sz="2000" b="1" dirty="0" smtClean="0">
                <a:latin typeface="微软雅黑" pitchFamily="34" charset="-122"/>
                <a:ea typeface="微软雅黑" pitchFamily="34" charset="-122"/>
              </a:rPr>
              <a:t>为不同的响应状态码设置不同的缓存时间。</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proxy_cache_valid</a:t>
            </a:r>
            <a:r>
              <a:rPr lang="en-US" altLang="zh-CN" sz="1700" b="0" dirty="0" smtClean="0">
                <a:latin typeface="微软雅黑" pitchFamily="34" charset="-122"/>
                <a:ea typeface="微软雅黑" pitchFamily="34" charset="-122"/>
              </a:rPr>
              <a:t> [code ...] time;</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定义如何生成缓存的键。</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proxy_cache_key</a:t>
            </a:r>
            <a:r>
              <a:rPr lang="en-US" altLang="zh-CN" sz="1700" b="0" dirty="0" smtClean="0">
                <a:latin typeface="微软雅黑" pitchFamily="34" charset="-122"/>
                <a:ea typeface="微软雅黑" pitchFamily="34" charset="-122"/>
              </a:rPr>
              <a:t> string;</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proxy_cache_key</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scheme$proxy_host$request_uri</a:t>
            </a:r>
            <a:r>
              <a:rPr lang="en-US" altLang="zh-CN" sz="1700" b="0" dirty="0" smtClean="0">
                <a:latin typeface="微软雅黑" pitchFamily="34" charset="-122"/>
                <a:ea typeface="微软雅黑" pitchFamily="34" charset="-122"/>
              </a:rPr>
              <a:t>;</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设置响应被缓存的最小请求次数。</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proxy_cache_min_uses</a:t>
            </a:r>
            <a:r>
              <a:rPr lang="en-US" altLang="zh-CN" sz="1700" b="0" dirty="0" smtClean="0">
                <a:latin typeface="微软雅黑" pitchFamily="34" charset="-122"/>
                <a:ea typeface="微软雅黑" pitchFamily="34" charset="-122"/>
              </a:rPr>
              <a:t> number;</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proxy_cache_min_uses</a:t>
            </a:r>
            <a:r>
              <a:rPr lang="en-US" altLang="zh-CN" sz="1700" b="0" dirty="0" smtClean="0">
                <a:latin typeface="微软雅黑" pitchFamily="34" charset="-122"/>
                <a:ea typeface="微软雅黑" pitchFamily="34" charset="-122"/>
              </a:rPr>
              <a:t> 1;</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p:txBody>
      </p:sp>
      <p:sp>
        <p:nvSpPr>
          <p:cNvPr id="4" name="Rectangle 2"/>
          <p:cNvSpPr txBox="1">
            <a:spLocks noChangeArrowheads="1"/>
          </p:cNvSpPr>
          <p:nvPr/>
        </p:nvSpPr>
        <p:spPr bwMode="auto">
          <a:xfrm>
            <a:off x="2195513" y="188913"/>
            <a:ext cx="6697662" cy="431800"/>
          </a:xfrm>
          <a:prstGeom prst="rect">
            <a:avLst/>
          </a:prstGeom>
          <a:noFill/>
          <a:ln w="9525">
            <a:noFill/>
            <a:miter lim="800000"/>
            <a:headEnd/>
            <a:tailEnd/>
          </a:ln>
        </p:spPr>
        <p:txBody>
          <a:bodyPr anchor="ctr"/>
          <a:lstStyle/>
          <a:p>
            <a:pPr>
              <a:spcBef>
                <a:spcPct val="0"/>
              </a:spcBef>
              <a:buFontTx/>
              <a:buNone/>
              <a:defRPr/>
            </a:pPr>
            <a:r>
              <a:rPr lang="en-US" altLang="zh-CN" sz="3200" dirty="0">
                <a:solidFill>
                  <a:schemeClr val="bg2"/>
                </a:solidFill>
                <a:latin typeface="微软雅黑" pitchFamily="34" charset="-122"/>
                <a:ea typeface="微软雅黑" pitchFamily="34" charset="-122"/>
              </a:rPr>
              <a:t>Proxy</a:t>
            </a:r>
            <a:r>
              <a:rPr lang="zh-CN" altLang="en-US" sz="3200" dirty="0">
                <a:solidFill>
                  <a:schemeClr val="bg2"/>
                </a:solidFill>
                <a:latin typeface="微软雅黑" pitchFamily="34" charset="-122"/>
                <a:ea typeface="微软雅黑" pitchFamily="34" charset="-122"/>
              </a:rPr>
              <a:t>模块</a:t>
            </a:r>
            <a:endParaRPr lang="zh-CN" altLang="en-US" sz="3000" kern="0" dirty="0">
              <a:solidFill>
                <a:schemeClr val="bg2"/>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703564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221723" y="404813"/>
            <a:ext cx="6697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Arial" charset="0"/>
                <a:ea typeface="楷体_GB2312" pitchFamily="49" charset="-122"/>
              </a:defRPr>
            </a:lvl2pPr>
            <a:lvl3pPr algn="ctr" rtl="0" eaLnBrk="0" fontAlgn="base" hangingPunct="0">
              <a:spcBef>
                <a:spcPct val="0"/>
              </a:spcBef>
              <a:spcAft>
                <a:spcPct val="0"/>
              </a:spcAft>
              <a:defRPr sz="3000" b="1">
                <a:solidFill>
                  <a:schemeClr val="tx2"/>
                </a:solidFill>
                <a:latin typeface="Arial" charset="0"/>
                <a:ea typeface="楷体_GB2312" pitchFamily="49" charset="-122"/>
              </a:defRPr>
            </a:lvl3pPr>
            <a:lvl4pPr algn="ctr" rtl="0" eaLnBrk="0" fontAlgn="base" hangingPunct="0">
              <a:spcBef>
                <a:spcPct val="0"/>
              </a:spcBef>
              <a:spcAft>
                <a:spcPct val="0"/>
              </a:spcAft>
              <a:defRPr sz="3000" b="1">
                <a:solidFill>
                  <a:schemeClr val="tx2"/>
                </a:solidFill>
                <a:latin typeface="Arial" charset="0"/>
                <a:ea typeface="楷体_GB2312" pitchFamily="49" charset="-122"/>
              </a:defRPr>
            </a:lvl4pPr>
            <a:lvl5pPr algn="ctr" rtl="0" eaLnBrk="0" fontAlgn="base" hangingPunct="0">
              <a:spcBef>
                <a:spcPct val="0"/>
              </a:spcBef>
              <a:spcAft>
                <a:spcPct val="0"/>
              </a:spcAft>
              <a:defRPr sz="3000" b="1">
                <a:solidFill>
                  <a:schemeClr val="tx2"/>
                </a:solidFill>
                <a:latin typeface="Arial" charset="0"/>
                <a:ea typeface="楷体_GB2312" pitchFamily="49" charset="-122"/>
              </a:defRPr>
            </a:lvl5pPr>
            <a:lvl6pPr marL="457200" algn="ctr" rtl="0" fontAlgn="base">
              <a:spcBef>
                <a:spcPct val="0"/>
              </a:spcBef>
              <a:spcAft>
                <a:spcPct val="0"/>
              </a:spcAft>
              <a:defRPr sz="3000" b="1">
                <a:solidFill>
                  <a:schemeClr val="tx2"/>
                </a:solidFill>
                <a:latin typeface="Arial" charset="0"/>
                <a:ea typeface="楷体_GB2312" pitchFamily="49" charset="-122"/>
              </a:defRPr>
            </a:lvl6pPr>
            <a:lvl7pPr marL="914400" algn="ctr" rtl="0" fontAlgn="base">
              <a:spcBef>
                <a:spcPct val="0"/>
              </a:spcBef>
              <a:spcAft>
                <a:spcPct val="0"/>
              </a:spcAft>
              <a:defRPr sz="3000" b="1">
                <a:solidFill>
                  <a:schemeClr val="tx2"/>
                </a:solidFill>
                <a:latin typeface="Arial" charset="0"/>
                <a:ea typeface="楷体_GB2312" pitchFamily="49" charset="-122"/>
              </a:defRPr>
            </a:lvl7pPr>
            <a:lvl8pPr marL="1371600" algn="ctr" rtl="0" fontAlgn="base">
              <a:spcBef>
                <a:spcPct val="0"/>
              </a:spcBef>
              <a:spcAft>
                <a:spcPct val="0"/>
              </a:spcAft>
              <a:defRPr sz="3000" b="1">
                <a:solidFill>
                  <a:schemeClr val="tx2"/>
                </a:solidFill>
                <a:latin typeface="Arial" charset="0"/>
                <a:ea typeface="楷体_GB2312" pitchFamily="49" charset="-122"/>
              </a:defRPr>
            </a:lvl8pPr>
            <a:lvl9pPr marL="1828800" algn="ctr" rtl="0" fontAlgn="base">
              <a:spcBef>
                <a:spcPct val="0"/>
              </a:spcBef>
              <a:spcAft>
                <a:spcPct val="0"/>
              </a:spcAft>
              <a:defRPr sz="3000" b="1">
                <a:solidFill>
                  <a:schemeClr val="tx2"/>
                </a:solidFill>
                <a:latin typeface="Arial" charset="0"/>
                <a:ea typeface="楷体_GB2312" pitchFamily="49" charset="-122"/>
              </a:defRPr>
            </a:lvl9pPr>
          </a:lstStyle>
          <a:p>
            <a:pPr eaLnBrk="1" hangingPunct="1">
              <a:buFontTx/>
              <a:buNone/>
              <a:defRPr/>
            </a:pPr>
            <a:r>
              <a:rPr lang="zh-CN" altLang="en-US" kern="0" dirty="0" smtClean="0">
                <a:solidFill>
                  <a:schemeClr val="bg1"/>
                </a:solidFill>
                <a:latin typeface="微软雅黑" pitchFamily="34" charset="-122"/>
                <a:ea typeface="微软雅黑" pitchFamily="34" charset="-122"/>
              </a:rPr>
              <a:t>目    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xmlns="" val="385800008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5519881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Rewrite</a:t>
            </a:r>
            <a:r>
              <a:rPr lang="zh-CN" altLang="en-US" sz="3200" dirty="0" smtClean="0">
                <a:latin typeface="微软雅黑" pitchFamily="34" charset="-122"/>
                <a:ea typeface="微软雅黑" pitchFamily="34" charset="-122"/>
              </a:rPr>
              <a:t>模块</a:t>
            </a:r>
          </a:p>
        </p:txBody>
      </p:sp>
      <p:sp>
        <p:nvSpPr>
          <p:cNvPr id="29699" name="Rectangle 3"/>
          <p:cNvSpPr>
            <a:spLocks noGrp="1" noChangeArrowheads="1"/>
          </p:cNvSpPr>
          <p:nvPr>
            <p:ph type="body" idx="4294967295"/>
          </p:nvPr>
        </p:nvSpPr>
        <p:spPr>
          <a:xfrm>
            <a:off x="708025" y="981075"/>
            <a:ext cx="8435975" cy="4644348"/>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多目录转成参数</a:t>
            </a: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if ($host ~* (.*)/.domain/.com) { </a:t>
            </a:r>
          </a:p>
          <a:p>
            <a:pPr lvl="1">
              <a:buFontTx/>
              <a:buNone/>
            </a:pPr>
            <a:r>
              <a:rPr lang="en-US" altLang="zh-CN" sz="1700" b="0" dirty="0" smtClean="0">
                <a:latin typeface="微软雅黑" pitchFamily="34" charset="-122"/>
                <a:ea typeface="微软雅黑" pitchFamily="34" charset="-122"/>
              </a:rPr>
              <a:t>	set $</a:t>
            </a:r>
            <a:r>
              <a:rPr lang="en-US" altLang="zh-CN" sz="1700" b="0" dirty="0" err="1" smtClean="0">
                <a:latin typeface="微软雅黑" pitchFamily="34" charset="-122"/>
                <a:ea typeface="微软雅黑" pitchFamily="34" charset="-122"/>
              </a:rPr>
              <a:t>sub_name</a:t>
            </a:r>
            <a:r>
              <a:rPr lang="en-US" altLang="zh-CN" sz="1700" b="0" dirty="0" smtClean="0">
                <a:latin typeface="微软雅黑" pitchFamily="34" charset="-122"/>
                <a:ea typeface="微软雅黑" pitchFamily="34" charset="-122"/>
              </a:rPr>
              <a:t> $1;    </a:t>
            </a:r>
          </a:p>
          <a:p>
            <a:pPr lvl="1">
              <a:buFontTx/>
              <a:buNone/>
            </a:pPr>
            <a:r>
              <a:rPr lang="en-US" altLang="zh-CN" sz="1700" b="0" dirty="0" smtClean="0">
                <a:latin typeface="微软雅黑" pitchFamily="34" charset="-122"/>
                <a:ea typeface="微软雅黑" pitchFamily="34" charset="-122"/>
              </a:rPr>
              <a:t>	rewrite ^/sort//(/d+)//?$ /</a:t>
            </a:r>
            <a:r>
              <a:rPr lang="en-US" altLang="zh-CN" sz="1700" b="0" dirty="0" err="1" smtClean="0">
                <a:latin typeface="微软雅黑" pitchFamily="34" charset="-122"/>
                <a:ea typeface="微软雅黑" pitchFamily="34" charset="-122"/>
              </a:rPr>
              <a:t>index.php?act</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sort&amp;cid</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sub_name&amp;id</a:t>
            </a:r>
            <a:r>
              <a:rPr lang="en-US" altLang="zh-CN" sz="1700" b="0" dirty="0" smtClean="0">
                <a:latin typeface="微软雅黑" pitchFamily="34" charset="-122"/>
                <a:ea typeface="微软雅黑" pitchFamily="34" charset="-122"/>
              </a:rPr>
              <a:t>=$1 last; </a:t>
            </a:r>
          </a:p>
          <a:p>
            <a:pPr lvl="1">
              <a:buFontTx/>
              <a:buNone/>
            </a:pPr>
            <a:r>
              <a:rPr lang="en-US" altLang="zh-CN" sz="1700" b="0" dirty="0" smtClean="0">
                <a:latin typeface="微软雅黑" pitchFamily="34" charset="-122"/>
                <a:ea typeface="微软雅黑" pitchFamily="34" charset="-122"/>
              </a:rPr>
              <a:t>}</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目录对换</a:t>
            </a: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rewrite ^/(/d+)/(.+)/ /$2?id=$1 last; </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在用户使用</a:t>
            </a:r>
            <a:r>
              <a:rPr lang="en-US" altLang="zh-CN" sz="1700" b="0" dirty="0" err="1" smtClean="0">
                <a:latin typeface="微软雅黑" pitchFamily="34" charset="-122"/>
                <a:ea typeface="微软雅黑" pitchFamily="34" charset="-122"/>
              </a:rPr>
              <a:t>ie</a:t>
            </a:r>
            <a:r>
              <a:rPr lang="zh-CN" altLang="en-US" sz="1700" b="0" dirty="0" smtClean="0">
                <a:latin typeface="微软雅黑" pitchFamily="34" charset="-122"/>
                <a:ea typeface="微软雅黑" pitchFamily="34" charset="-122"/>
              </a:rPr>
              <a:t>的使用重定向到</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nginx-ie</a:t>
            </a:r>
            <a:r>
              <a:rPr lang="zh-CN" altLang="en-US" sz="1700" b="0" dirty="0" smtClean="0">
                <a:latin typeface="微软雅黑" pitchFamily="34" charset="-122"/>
                <a:ea typeface="微软雅黑" pitchFamily="34" charset="-122"/>
              </a:rPr>
              <a:t>目录下。</a:t>
            </a: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if ($</a:t>
            </a:r>
            <a:r>
              <a:rPr lang="en-US" altLang="zh-CN" sz="1700" b="0" dirty="0" err="1" smtClean="0">
                <a:latin typeface="微软雅黑" pitchFamily="34" charset="-122"/>
                <a:ea typeface="微软雅黑" pitchFamily="34" charset="-122"/>
              </a:rPr>
              <a:t>http_user_agent</a:t>
            </a:r>
            <a:r>
              <a:rPr lang="en-US" altLang="zh-CN" sz="1700" b="0" dirty="0" smtClean="0">
                <a:latin typeface="微软雅黑" pitchFamily="34" charset="-122"/>
                <a:ea typeface="微软雅黑" pitchFamily="34" charset="-122"/>
              </a:rPr>
              <a:t> ~ MSIE) { </a:t>
            </a:r>
          </a:p>
          <a:p>
            <a:pPr lvl="1">
              <a:buFontTx/>
              <a:buNone/>
            </a:pPr>
            <a:r>
              <a:rPr lang="en-US" altLang="zh-CN" sz="1700" b="0" dirty="0" smtClean="0">
                <a:latin typeface="微软雅黑" pitchFamily="34" charset="-122"/>
                <a:ea typeface="微软雅黑" pitchFamily="34" charset="-122"/>
              </a:rPr>
              <a:t>	rewrite ^(.*)$ /</a:t>
            </a:r>
            <a:r>
              <a:rPr lang="en-US" altLang="zh-CN" sz="1700" b="0" dirty="0" err="1" smtClean="0">
                <a:latin typeface="微软雅黑" pitchFamily="34" charset="-122"/>
                <a:ea typeface="微软雅黑" pitchFamily="34" charset="-122"/>
              </a:rPr>
              <a:t>nginx-ie</a:t>
            </a:r>
            <a:r>
              <a:rPr lang="en-US" altLang="zh-CN" sz="1700" b="0" dirty="0" smtClean="0">
                <a:latin typeface="微软雅黑" pitchFamily="34" charset="-122"/>
                <a:ea typeface="微软雅黑" pitchFamily="34" charset="-122"/>
              </a:rPr>
              <a:t>/$1 break; </a:t>
            </a:r>
          </a:p>
          <a:p>
            <a:pPr lvl="1">
              <a:buFontTx/>
              <a:buNone/>
            </a:pPr>
            <a:r>
              <a:rPr lang="en-US" altLang="zh-CN" sz="1700" b="0" dirty="0" smtClean="0">
                <a:latin typeface="微软雅黑" pitchFamily="34" charset="-122"/>
                <a:ea typeface="微软雅黑" pitchFamily="34" charset="-122"/>
              </a:rPr>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096239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Rewrite</a:t>
            </a:r>
            <a:r>
              <a:rPr lang="zh-CN" altLang="en-US" sz="3200" dirty="0" smtClean="0">
                <a:latin typeface="微软雅黑" pitchFamily="34" charset="-122"/>
                <a:ea typeface="微软雅黑" pitchFamily="34" charset="-122"/>
              </a:rPr>
              <a:t>模块</a:t>
            </a:r>
          </a:p>
        </p:txBody>
      </p:sp>
      <p:sp>
        <p:nvSpPr>
          <p:cNvPr id="30723" name="Rectangle 3"/>
          <p:cNvSpPr>
            <a:spLocks noGrp="1" noChangeArrowheads="1"/>
          </p:cNvSpPr>
          <p:nvPr>
            <p:ph type="body" idx="4294967295"/>
          </p:nvPr>
        </p:nvSpPr>
        <p:spPr>
          <a:xfrm>
            <a:off x="708025" y="981075"/>
            <a:ext cx="8435975" cy="5236818"/>
          </a:xfrm>
        </p:spPr>
        <p:txBody>
          <a:bodyPr/>
          <a:lstStyle/>
          <a:p>
            <a:pPr eaLnBrk="1" hangingPunct="1">
              <a:lnSpc>
                <a:spcPct val="150000"/>
              </a:lnSpc>
            </a:pPr>
            <a:r>
              <a:rPr lang="zh-CN" altLang="en-US" sz="2000" b="1" dirty="0" smtClean="0">
                <a:latin typeface="微软雅黑" pitchFamily="34" charset="-122"/>
                <a:ea typeface="微软雅黑" pitchFamily="34" charset="-122"/>
              </a:rPr>
              <a:t>如果指定的正则表达式能匹配</a:t>
            </a:r>
            <a:r>
              <a:rPr lang="en-US" altLang="zh-CN" sz="2000" b="1" dirty="0" smtClean="0">
                <a:latin typeface="微软雅黑" pitchFamily="34" charset="-122"/>
                <a:ea typeface="微软雅黑" pitchFamily="34" charset="-122"/>
              </a:rPr>
              <a:t>URI</a:t>
            </a:r>
            <a:r>
              <a:rPr lang="zh-CN" altLang="en-US" sz="2000" b="1" dirty="0" smtClean="0">
                <a:latin typeface="微软雅黑" pitchFamily="34" charset="-122"/>
                <a:ea typeface="微软雅黑" pitchFamily="34" charset="-122"/>
              </a:rPr>
              <a:t>，此</a:t>
            </a:r>
            <a:r>
              <a:rPr lang="en-US" altLang="zh-CN" sz="2000" b="1" dirty="0" smtClean="0">
                <a:latin typeface="微软雅黑" pitchFamily="34" charset="-122"/>
                <a:ea typeface="微软雅黑" pitchFamily="34" charset="-122"/>
              </a:rPr>
              <a:t>URI</a:t>
            </a:r>
            <a:r>
              <a:rPr lang="zh-CN" altLang="en-US" sz="2000" b="1" dirty="0" smtClean="0">
                <a:latin typeface="微软雅黑" pitchFamily="34" charset="-122"/>
                <a:ea typeface="微软雅黑" pitchFamily="34" charset="-122"/>
              </a:rPr>
              <a:t>将被</a:t>
            </a:r>
            <a:r>
              <a:rPr lang="en-US" altLang="zh-CN" sz="2000" b="1" dirty="0" smtClean="0">
                <a:latin typeface="微软雅黑" pitchFamily="34" charset="-122"/>
                <a:ea typeface="微软雅黑" pitchFamily="34" charset="-122"/>
              </a:rPr>
              <a:t>replacement</a:t>
            </a:r>
            <a:r>
              <a:rPr lang="zh-CN" altLang="en-US" sz="2000" b="1" dirty="0" smtClean="0">
                <a:latin typeface="微软雅黑" pitchFamily="34" charset="-122"/>
                <a:ea typeface="微软雅黑" pitchFamily="34" charset="-122"/>
              </a:rPr>
              <a:t>参数定义的字符串改写。</a:t>
            </a:r>
            <a:r>
              <a:rPr lang="en-US" altLang="zh-CN" sz="2000" b="1" dirty="0" smtClean="0">
                <a:latin typeface="微软雅黑" pitchFamily="34" charset="-122"/>
                <a:ea typeface="微软雅黑" pitchFamily="34" charset="-122"/>
              </a:rPr>
              <a:t>rewrite</a:t>
            </a:r>
            <a:r>
              <a:rPr lang="zh-CN" altLang="en-US" sz="2000" b="1" dirty="0" smtClean="0">
                <a:latin typeface="微软雅黑" pitchFamily="34" charset="-122"/>
                <a:ea typeface="微软雅黑" pitchFamily="34" charset="-122"/>
              </a:rPr>
              <a:t>指令按其在配置文件中出现的顺序执行。</a:t>
            </a:r>
            <a:endParaRPr lang="en-US" altLang="zh-CN" sz="2000" b="1" dirty="0" smtClean="0">
              <a:latin typeface="微软雅黑" pitchFamily="34" charset="-122"/>
              <a:ea typeface="微软雅黑" pitchFamily="34" charset="-122"/>
            </a:endParaRPr>
          </a:p>
          <a:p>
            <a:pPr lvl="1"/>
            <a:endParaRPr lang="zh-CN" altLang="en-US" sz="1700" b="0" dirty="0" smtClean="0">
              <a:latin typeface="微软雅黑" pitchFamily="34" charset="-122"/>
              <a:ea typeface="微软雅黑" pitchFamily="34" charset="-122"/>
            </a:endParaRPr>
          </a:p>
          <a:p>
            <a:pPr lvl="1">
              <a:buFontTx/>
              <a:buNone/>
            </a:pPr>
            <a:r>
              <a:rPr lang="zh-CN" altLang="en-US" sz="1700" b="1" dirty="0" smtClean="0">
                <a:latin typeface="微软雅黑" pitchFamily="34" charset="-122"/>
                <a:ea typeface="微软雅黑" pitchFamily="34" charset="-122"/>
              </a:rPr>
              <a:t>语法</a:t>
            </a:r>
            <a:r>
              <a:rPr lang="en-US" altLang="zh-CN" sz="1700" b="1"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	rewrite regex replacement [flag];</a:t>
            </a:r>
          </a:p>
          <a:p>
            <a:pPr lvl="1">
              <a:buFontTx/>
              <a:buNone/>
            </a:pPr>
            <a:r>
              <a:rPr lang="zh-CN" altLang="en-US" sz="1700" b="1" dirty="0" smtClean="0">
                <a:latin typeface="微软雅黑" pitchFamily="34" charset="-122"/>
                <a:ea typeface="微软雅黑" pitchFamily="34" charset="-122"/>
              </a:rPr>
              <a:t>默认值</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a:t>
            </a:r>
          </a:p>
          <a:p>
            <a:pPr lvl="1">
              <a:buFontTx/>
              <a:buNone/>
            </a:pPr>
            <a:r>
              <a:rPr lang="zh-CN" altLang="en-US" sz="1700" b="1" dirty="0" smtClean="0">
                <a:latin typeface="微软雅黑" pitchFamily="34" charset="-122"/>
                <a:ea typeface="微软雅黑" pitchFamily="34" charset="-122"/>
              </a:rPr>
              <a:t>上下文</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server, location, if</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可选的</a:t>
            </a:r>
            <a:r>
              <a:rPr lang="en-US" altLang="zh-CN" sz="1700" b="0" dirty="0" smtClean="0">
                <a:latin typeface="微软雅黑" pitchFamily="34" charset="-122"/>
                <a:ea typeface="微软雅黑" pitchFamily="34" charset="-122"/>
              </a:rPr>
              <a:t>flag</a:t>
            </a:r>
            <a:r>
              <a:rPr lang="zh-CN" altLang="en-US" sz="1700" b="0" dirty="0" smtClean="0">
                <a:latin typeface="微软雅黑" pitchFamily="34" charset="-122"/>
                <a:ea typeface="微软雅黑" pitchFamily="34" charset="-122"/>
              </a:rPr>
              <a:t>参数可以是其中之一：</a:t>
            </a:r>
          </a:p>
          <a:p>
            <a:pPr lvl="1">
              <a:buFontTx/>
              <a:buNone/>
            </a:pPr>
            <a:endParaRPr lang="zh-CN" altLang="en-US" sz="1700" b="0" dirty="0" smtClean="0">
              <a:latin typeface="微软雅黑" pitchFamily="34" charset="-122"/>
              <a:ea typeface="微软雅黑" pitchFamily="34" charset="-122"/>
            </a:endParaRPr>
          </a:p>
          <a:p>
            <a:pPr lvl="1">
              <a:buFontTx/>
              <a:buNone/>
            </a:pPr>
            <a:r>
              <a:rPr lang="en-US" altLang="zh-CN" sz="1700" b="1" dirty="0" smtClean="0">
                <a:latin typeface="微软雅黑" pitchFamily="34" charset="-122"/>
                <a:ea typeface="微软雅黑" pitchFamily="34" charset="-122"/>
              </a:rPr>
              <a:t>last</a:t>
            </a:r>
            <a:r>
              <a:rPr lang="zh-CN" altLang="en-US" sz="1700" b="1"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停止执行当前这一轮的</a:t>
            </a:r>
            <a:r>
              <a:rPr lang="en-US" altLang="zh-CN" sz="1700" b="0" dirty="0" err="1" smtClean="0">
                <a:latin typeface="微软雅黑" pitchFamily="34" charset="-122"/>
                <a:ea typeface="微软雅黑" pitchFamily="34" charset="-122"/>
              </a:rPr>
              <a:t>ngx_http_rewrite_module</a:t>
            </a:r>
            <a:r>
              <a:rPr lang="zh-CN" altLang="en-US" sz="1700" b="0" dirty="0" smtClean="0">
                <a:latin typeface="微软雅黑" pitchFamily="34" charset="-122"/>
                <a:ea typeface="微软雅黑" pitchFamily="34" charset="-122"/>
              </a:rPr>
              <a:t>指令集，然后查找匹配改变后</a:t>
            </a:r>
            <a:r>
              <a:rPr lang="en-US" altLang="zh-CN" sz="1700" b="0" dirty="0" smtClean="0">
                <a:latin typeface="微软雅黑" pitchFamily="34" charset="-122"/>
                <a:ea typeface="微软雅黑" pitchFamily="34" charset="-122"/>
              </a:rPr>
              <a:t>URI</a:t>
            </a:r>
            <a:r>
              <a:rPr lang="zh-CN" altLang="en-US" sz="1700" b="0" dirty="0" smtClean="0">
                <a:latin typeface="微软雅黑" pitchFamily="34" charset="-122"/>
                <a:ea typeface="微软雅黑" pitchFamily="34" charset="-122"/>
              </a:rPr>
              <a:t>的新</a:t>
            </a:r>
            <a:r>
              <a:rPr lang="en-US" altLang="zh-CN" sz="1700" b="0" dirty="0" smtClean="0">
                <a:latin typeface="微软雅黑" pitchFamily="34" charset="-122"/>
                <a:ea typeface="微软雅黑" pitchFamily="34" charset="-122"/>
              </a:rPr>
              <a:t>location</a:t>
            </a:r>
            <a:r>
              <a:rPr lang="zh-CN" altLang="en-US" sz="1700" b="0" dirty="0" smtClean="0">
                <a:latin typeface="微软雅黑" pitchFamily="34" charset="-122"/>
                <a:ea typeface="微软雅黑" pitchFamily="34" charset="-122"/>
              </a:rPr>
              <a:t>；</a:t>
            </a:r>
          </a:p>
          <a:p>
            <a:pPr lvl="1">
              <a:buFontTx/>
              <a:buNone/>
            </a:pPr>
            <a:r>
              <a:rPr lang="en-US" altLang="zh-CN" sz="1700" b="1" dirty="0" smtClean="0">
                <a:latin typeface="微软雅黑" pitchFamily="34" charset="-122"/>
                <a:ea typeface="微软雅黑" pitchFamily="34" charset="-122"/>
              </a:rPr>
              <a:t>break</a:t>
            </a:r>
            <a:r>
              <a:rPr lang="zh-CN" altLang="en-US" sz="1700" b="1"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停止执行当前这一轮的</a:t>
            </a:r>
            <a:r>
              <a:rPr lang="en-US" altLang="zh-CN" sz="1700" b="0" dirty="0" err="1" smtClean="0">
                <a:latin typeface="微软雅黑" pitchFamily="34" charset="-122"/>
                <a:ea typeface="微软雅黑" pitchFamily="34" charset="-122"/>
              </a:rPr>
              <a:t>ngx_http_rewrite_module</a:t>
            </a:r>
            <a:r>
              <a:rPr lang="zh-CN" altLang="en-US" sz="1700" b="0" dirty="0" smtClean="0">
                <a:latin typeface="微软雅黑" pitchFamily="34" charset="-122"/>
                <a:ea typeface="微软雅黑" pitchFamily="34" charset="-122"/>
              </a:rPr>
              <a:t>指令集；</a:t>
            </a:r>
          </a:p>
          <a:p>
            <a:pPr lvl="1">
              <a:buFontTx/>
              <a:buNone/>
            </a:pPr>
            <a:r>
              <a:rPr lang="en-US" altLang="zh-CN" sz="1700" b="1" dirty="0" smtClean="0">
                <a:latin typeface="微软雅黑" pitchFamily="34" charset="-122"/>
                <a:ea typeface="微软雅黑" pitchFamily="34" charset="-122"/>
              </a:rPr>
              <a:t>redirect</a:t>
            </a:r>
            <a:r>
              <a:rPr lang="zh-CN" altLang="en-US" sz="1700" b="1"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在</a:t>
            </a:r>
            <a:r>
              <a:rPr lang="en-US" altLang="zh-CN" sz="1700" b="0" dirty="0" smtClean="0">
                <a:latin typeface="微软雅黑" pitchFamily="34" charset="-122"/>
                <a:ea typeface="微软雅黑" pitchFamily="34" charset="-122"/>
              </a:rPr>
              <a:t>replacement</a:t>
            </a:r>
            <a:r>
              <a:rPr lang="zh-CN" altLang="en-US" sz="1700" b="0" dirty="0" smtClean="0">
                <a:latin typeface="微软雅黑" pitchFamily="34" charset="-122"/>
                <a:ea typeface="微软雅黑" pitchFamily="34" charset="-122"/>
              </a:rPr>
              <a:t>字符串未以“</a:t>
            </a:r>
            <a:r>
              <a:rPr lang="en-US" altLang="zh-CN" sz="1700" b="0" dirty="0" smtClean="0">
                <a:latin typeface="微软雅黑" pitchFamily="34" charset="-122"/>
                <a:ea typeface="微软雅黑" pitchFamily="34" charset="-122"/>
              </a:rPr>
              <a:t>http://”</a:t>
            </a:r>
            <a:r>
              <a:rPr lang="zh-CN" altLang="en-US" sz="1700" b="0" dirty="0" smtClean="0">
                <a:latin typeface="微软雅黑" pitchFamily="34" charset="-122"/>
                <a:ea typeface="微软雅黑" pitchFamily="34" charset="-122"/>
              </a:rPr>
              <a:t>或“</a:t>
            </a:r>
            <a:r>
              <a:rPr lang="en-US" altLang="zh-CN" sz="1700" b="0" dirty="0" smtClean="0">
                <a:latin typeface="微软雅黑" pitchFamily="34" charset="-122"/>
                <a:ea typeface="微软雅黑" pitchFamily="34" charset="-122"/>
              </a:rPr>
              <a:t>https://”</a:t>
            </a:r>
            <a:r>
              <a:rPr lang="zh-CN" altLang="en-US" sz="1700" b="0" dirty="0" smtClean="0">
                <a:latin typeface="微软雅黑" pitchFamily="34" charset="-122"/>
                <a:ea typeface="微软雅黑" pitchFamily="34" charset="-122"/>
              </a:rPr>
              <a:t>开头时，使用返回状态码为</a:t>
            </a:r>
            <a:r>
              <a:rPr lang="en-US" altLang="zh-CN" sz="1700" b="0" dirty="0" smtClean="0">
                <a:latin typeface="微软雅黑" pitchFamily="34" charset="-122"/>
                <a:ea typeface="微软雅黑" pitchFamily="34" charset="-122"/>
              </a:rPr>
              <a:t>302</a:t>
            </a:r>
            <a:r>
              <a:rPr lang="zh-CN" altLang="en-US" sz="1700" b="0" dirty="0" smtClean="0">
                <a:latin typeface="微软雅黑" pitchFamily="34" charset="-122"/>
                <a:ea typeface="微软雅黑" pitchFamily="34" charset="-122"/>
              </a:rPr>
              <a:t>的临时重定向；</a:t>
            </a:r>
          </a:p>
          <a:p>
            <a:pPr lvl="1">
              <a:buFontTx/>
              <a:buNone/>
            </a:pPr>
            <a:r>
              <a:rPr lang="en-US" altLang="zh-CN" sz="1700" b="1" dirty="0" smtClean="0">
                <a:latin typeface="微软雅黑" pitchFamily="34" charset="-122"/>
                <a:ea typeface="微软雅黑" pitchFamily="34" charset="-122"/>
              </a:rPr>
              <a:t>permanent</a:t>
            </a:r>
            <a:r>
              <a:rPr lang="zh-CN" altLang="en-US" sz="1700" b="1" dirty="0" smtClean="0">
                <a:latin typeface="微软雅黑" pitchFamily="34" charset="-122"/>
                <a:ea typeface="微软雅黑" pitchFamily="34" charset="-122"/>
              </a:rPr>
              <a:t>：</a:t>
            </a:r>
            <a:r>
              <a:rPr lang="zh-CN" altLang="en-US" sz="1700" b="0" dirty="0" smtClean="0">
                <a:latin typeface="微软雅黑" pitchFamily="34" charset="-122"/>
                <a:ea typeface="微软雅黑" pitchFamily="34" charset="-122"/>
              </a:rPr>
              <a:t>返回状态码为</a:t>
            </a:r>
            <a:r>
              <a:rPr lang="en-US" altLang="zh-CN" sz="1700" b="0" dirty="0" smtClean="0">
                <a:latin typeface="微软雅黑" pitchFamily="34" charset="-122"/>
                <a:ea typeface="微软雅黑" pitchFamily="34" charset="-122"/>
              </a:rPr>
              <a:t>301</a:t>
            </a:r>
            <a:r>
              <a:rPr lang="zh-CN" altLang="en-US" sz="1700" b="0" dirty="0" smtClean="0">
                <a:latin typeface="微软雅黑" pitchFamily="34" charset="-122"/>
                <a:ea typeface="微软雅黑" pitchFamily="34" charset="-122"/>
              </a:rPr>
              <a:t>的永久重定向。</a:t>
            </a:r>
          </a:p>
          <a:p>
            <a:pPr eaLnBrk="1" hangingPunct="1"/>
            <a:endParaRPr lang="zh-CN" altLang="en-US" sz="2000" b="0"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48344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Map</a:t>
            </a:r>
            <a:r>
              <a:rPr lang="zh-CN" altLang="en-US" sz="3200" smtClean="0">
                <a:latin typeface="微软雅黑" pitchFamily="34" charset="-122"/>
                <a:ea typeface="微软雅黑" pitchFamily="34" charset="-122"/>
              </a:rPr>
              <a:t>模块</a:t>
            </a:r>
          </a:p>
        </p:txBody>
      </p:sp>
      <p:sp>
        <p:nvSpPr>
          <p:cNvPr id="28675" name="Rectangle 3"/>
          <p:cNvSpPr>
            <a:spLocks noGrp="1" noChangeArrowheads="1"/>
          </p:cNvSpPr>
          <p:nvPr>
            <p:ph type="body" idx="4294967295"/>
          </p:nvPr>
        </p:nvSpPr>
        <p:spPr>
          <a:xfrm>
            <a:off x="708025" y="981075"/>
            <a:ext cx="8435975" cy="4610493"/>
          </a:xfrm>
        </p:spPr>
        <p:txBody>
          <a:bodyPr/>
          <a:lstStyle/>
          <a:p>
            <a:pPr eaLnBrk="1" hangingPunct="1">
              <a:defRPr/>
            </a:pPr>
            <a:endParaRPr lang="en-US" altLang="zh-CN" sz="2000" b="0" dirty="0" smtClean="0">
              <a:latin typeface="微软雅黑" pitchFamily="34" charset="-122"/>
              <a:ea typeface="微软雅黑" pitchFamily="34" charset="-122"/>
            </a:endParaRPr>
          </a:p>
          <a:p>
            <a:pPr eaLnBrk="1" hangingPunct="1">
              <a:defRPr/>
            </a:pPr>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buFontTx/>
              <a:buNone/>
              <a:defRPr/>
            </a:pPr>
            <a:endParaRPr lang="en-US" altLang="zh-CN" sz="2000" b="0" dirty="0" smtClean="0">
              <a:latin typeface="微软雅黑" pitchFamily="34" charset="-122"/>
              <a:ea typeface="微软雅黑" pitchFamily="34" charset="-122"/>
            </a:endParaRPr>
          </a:p>
          <a:p>
            <a:pPr lvl="1">
              <a:buFontTx/>
              <a:buNone/>
              <a:defRPr/>
            </a:pPr>
            <a:r>
              <a:rPr lang="en-US" altLang="zh-CN" sz="1700" b="0" dirty="0" smtClean="0">
                <a:latin typeface="微软雅黑" pitchFamily="34" charset="-122"/>
                <a:ea typeface="微软雅黑" pitchFamily="34" charset="-122"/>
              </a:rPr>
              <a:t>map $</a:t>
            </a:r>
            <a:r>
              <a:rPr lang="en-US" altLang="zh-CN" sz="1700" b="0" dirty="0" err="1" smtClean="0">
                <a:latin typeface="微软雅黑" pitchFamily="34" charset="-122"/>
                <a:ea typeface="微软雅黑" pitchFamily="34" charset="-122"/>
              </a:rPr>
              <a:t>uri</a:t>
            </a:r>
            <a:r>
              <a:rPr lang="en-US" altLang="zh-CN" sz="1700" b="0" dirty="0" smtClean="0">
                <a:latin typeface="微软雅黑" pitchFamily="34" charset="-122"/>
                <a:ea typeface="微软雅黑" pitchFamily="34" charset="-122"/>
              </a:rPr>
              <a:t> $new {</a:t>
            </a:r>
          </a:p>
          <a:p>
            <a:pPr marL="536575" lvl="2" indent="-342900">
              <a:buFontTx/>
              <a:buNone/>
              <a:defRPr/>
            </a:pPr>
            <a:r>
              <a:rPr lang="en-US" altLang="zh-CN" b="0" dirty="0" smtClean="0">
                <a:latin typeface="微软雅黑" pitchFamily="34" charset="-122"/>
                <a:ea typeface="微软雅黑" pitchFamily="34" charset="-122"/>
                <a:cs typeface="+mn-cs"/>
              </a:rPr>
              <a:t>	default			http://www.domain.com/home/</a:t>
            </a:r>
            <a:r>
              <a:rPr lang="zh-CN" altLang="en-US" b="0" dirty="0" smtClean="0">
                <a:latin typeface="微软雅黑" pitchFamily="34" charset="-122"/>
                <a:ea typeface="微软雅黑" pitchFamily="34" charset="-122"/>
                <a:cs typeface="+mn-cs"/>
              </a:rPr>
              <a:t>；</a:t>
            </a:r>
            <a:endParaRPr lang="en-US" altLang="zh-CN" b="0" dirty="0" smtClean="0">
              <a:latin typeface="微软雅黑" pitchFamily="34" charset="-122"/>
              <a:ea typeface="微软雅黑" pitchFamily="34" charset="-122"/>
              <a:cs typeface="+mn-cs"/>
            </a:endParaRPr>
          </a:p>
          <a:p>
            <a:pPr marL="536575" lvl="2" indent="-342900">
              <a:buFontTx/>
              <a:buNone/>
              <a:defRPr/>
            </a:pPr>
            <a:r>
              <a:rPr lang="en-US" altLang="zh-CN" b="0" dirty="0" smtClean="0">
                <a:latin typeface="微软雅黑" pitchFamily="34" charset="-122"/>
                <a:ea typeface="微软雅黑" pitchFamily="34" charset="-122"/>
                <a:cs typeface="+mn-cs"/>
              </a:rPr>
              <a:t>	/</a:t>
            </a:r>
            <a:r>
              <a:rPr lang="en-US" altLang="zh-CN" b="0" dirty="0" err="1" smtClean="0">
                <a:latin typeface="微软雅黑" pitchFamily="34" charset="-122"/>
                <a:ea typeface="微软雅黑" pitchFamily="34" charset="-122"/>
                <a:cs typeface="+mn-cs"/>
              </a:rPr>
              <a:t>aa</a:t>
            </a:r>
            <a:r>
              <a:rPr lang="en-US" altLang="zh-CN" b="0" dirty="0" smtClean="0">
                <a:latin typeface="微软雅黑" pitchFamily="34" charset="-122"/>
                <a:ea typeface="微软雅黑" pitchFamily="34" charset="-122"/>
                <a:cs typeface="+mn-cs"/>
              </a:rPr>
              <a:t>				http://aa.domain.com/;</a:t>
            </a:r>
          </a:p>
          <a:p>
            <a:pPr lvl="1">
              <a:buFontTx/>
              <a:buNone/>
              <a:defRPr/>
            </a:pPr>
            <a:r>
              <a:rPr lang="en-US" altLang="zh-CN" sz="1700" b="0" dirty="0" smtClean="0">
                <a:latin typeface="微软雅黑" pitchFamily="34" charset="-122"/>
                <a:ea typeface="微软雅黑" pitchFamily="34" charset="-122"/>
              </a:rPr>
              <a:t>	/bb				http://bb.domain.com/;</a:t>
            </a:r>
          </a:p>
          <a:p>
            <a:pPr lvl="1">
              <a:buFontTx/>
              <a:buNone/>
              <a:defRPr/>
            </a:pPr>
            <a:r>
              <a:rPr lang="en-US" altLang="zh-CN" sz="1700" b="0" dirty="0" smtClean="0">
                <a:latin typeface="微软雅黑" pitchFamily="34" charset="-122"/>
                <a:ea typeface="微软雅黑" pitchFamily="34" charset="-122"/>
              </a:rPr>
              <a:t>	^/cc/(?P&lt;suffix&gt;.*)$	http://cc.domain.com/$suffix;</a:t>
            </a:r>
          </a:p>
          <a:p>
            <a:pPr lvl="1">
              <a:buFontTx/>
              <a:buNone/>
              <a:defRPr/>
            </a:pPr>
            <a:r>
              <a:rPr lang="en-US" altLang="zh-CN" sz="1700" b="0" dirty="0" smtClean="0">
                <a:latin typeface="微软雅黑" pitchFamily="34" charset="-122"/>
                <a:ea typeface="微软雅黑" pitchFamily="34" charset="-122"/>
              </a:rPr>
              <a:t>	/john			http://my.domain.com/users/john/;</a:t>
            </a:r>
          </a:p>
          <a:p>
            <a:pPr lvl="1">
              <a:buFontTx/>
              <a:buNone/>
              <a:defRPr/>
            </a:pPr>
            <a:r>
              <a:rPr lang="en-US" altLang="zh-CN" sz="1700" b="0" dirty="0" smtClean="0">
                <a:latin typeface="微软雅黑" pitchFamily="34" charset="-122"/>
                <a:ea typeface="微软雅黑" pitchFamily="34" charset="-122"/>
              </a:rPr>
              <a:t>}</a:t>
            </a:r>
          </a:p>
          <a:p>
            <a:pPr lvl="1">
              <a:buFontTx/>
              <a:buNone/>
              <a:defRPr/>
            </a:pPr>
            <a:endParaRPr lang="en-US" altLang="zh-CN" sz="1700" b="0" dirty="0" smtClean="0">
              <a:latin typeface="微软雅黑" pitchFamily="34" charset="-122"/>
              <a:ea typeface="微软雅黑" pitchFamily="34" charset="-122"/>
            </a:endParaRPr>
          </a:p>
          <a:p>
            <a:pPr lvl="1">
              <a:buFontTx/>
              <a:buNone/>
              <a:defRPr/>
            </a:pPr>
            <a:r>
              <a:rPr lang="en-US" altLang="zh-CN" sz="1700" b="0" dirty="0" smtClean="0">
                <a:latin typeface="微软雅黑" pitchFamily="34" charset="-122"/>
                <a:ea typeface="微软雅黑" pitchFamily="34" charset="-122"/>
              </a:rPr>
              <a:t>map $</a:t>
            </a:r>
            <a:r>
              <a:rPr lang="en-US" altLang="zh-CN" sz="1700" b="0" dirty="0" err="1" smtClean="0">
                <a:latin typeface="微软雅黑" pitchFamily="34" charset="-122"/>
                <a:ea typeface="微软雅黑" pitchFamily="34" charset="-122"/>
              </a:rPr>
              <a:t>uri</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myvalue</a:t>
            </a:r>
            <a:r>
              <a:rPr lang="en-US" altLang="zh-CN" sz="1700" b="0" dirty="0" smtClean="0">
                <a:latin typeface="微软雅黑" pitchFamily="34" charset="-122"/>
                <a:ea typeface="微软雅黑" pitchFamily="34" charset="-122"/>
              </a:rPr>
              <a:t> {</a:t>
            </a:r>
          </a:p>
          <a:p>
            <a:pPr lvl="1">
              <a:buFontTx/>
              <a:buNone/>
              <a:defRPr/>
            </a:pP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aa</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mapped_aa</a:t>
            </a:r>
            <a:r>
              <a:rPr lang="en-US" altLang="zh-CN" sz="1700" b="0" dirty="0" smtClean="0">
                <a:latin typeface="微软雅黑" pitchFamily="34" charset="-122"/>
                <a:ea typeface="微软雅黑" pitchFamily="34" charset="-122"/>
              </a:rPr>
              <a:t>;</a:t>
            </a:r>
          </a:p>
          <a:p>
            <a:pPr lvl="1">
              <a:buFontTx/>
              <a:buNone/>
              <a:defRPr/>
            </a:pP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aa</a:t>
            </a:r>
            <a:r>
              <a:rPr lang="en-US" altLang="zh-CN" sz="1700" b="0" dirty="0" smtClean="0">
                <a:latin typeface="微软雅黑" pitchFamily="34" charset="-122"/>
                <a:ea typeface="微软雅黑" pitchFamily="34" charset="-122"/>
              </a:rPr>
              <a:t>/(?&lt;suffix&gt;.*)$	/</a:t>
            </a:r>
            <a:r>
              <a:rPr lang="en-US" altLang="zh-CN" sz="1700" b="0" dirty="0" err="1" smtClean="0">
                <a:latin typeface="微软雅黑" pitchFamily="34" charset="-122"/>
                <a:ea typeface="微软雅黑" pitchFamily="34" charset="-122"/>
              </a:rPr>
              <a:t>mapped_bb</a:t>
            </a:r>
            <a:r>
              <a:rPr lang="en-US" altLang="zh-CN" sz="1700" b="0" dirty="0" smtClean="0">
                <a:latin typeface="微软雅黑" pitchFamily="34" charset="-122"/>
                <a:ea typeface="微软雅黑" pitchFamily="34" charset="-122"/>
              </a:rPr>
              <a:t>/$suffix;</a:t>
            </a:r>
          </a:p>
          <a:p>
            <a:pPr lvl="1">
              <a:buFontTx/>
              <a:buNone/>
              <a:defRPr/>
            </a:pPr>
            <a:r>
              <a:rPr lang="en-US" altLang="zh-CN" sz="1700" b="0" dirty="0" smtClean="0">
                <a:latin typeface="微软雅黑" pitchFamily="34" charset="-122"/>
                <a:ea typeface="微软雅黑" pitchFamily="34" charset="-122"/>
              </a:rPr>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3581112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Map</a:t>
            </a:r>
            <a:r>
              <a:rPr lang="zh-CN" altLang="en-US" sz="3200" smtClean="0">
                <a:latin typeface="微软雅黑" pitchFamily="34" charset="-122"/>
                <a:ea typeface="微软雅黑" pitchFamily="34" charset="-122"/>
              </a:rPr>
              <a:t>模块</a:t>
            </a:r>
          </a:p>
        </p:txBody>
      </p:sp>
      <p:sp>
        <p:nvSpPr>
          <p:cNvPr id="32771" name="Rectangle 3"/>
          <p:cNvSpPr>
            <a:spLocks noGrp="1" noChangeArrowheads="1"/>
          </p:cNvSpPr>
          <p:nvPr>
            <p:ph type="body" idx="4294967295"/>
          </p:nvPr>
        </p:nvSpPr>
        <p:spPr>
          <a:xfrm>
            <a:off x="708025" y="981075"/>
            <a:ext cx="8435975" cy="3779496"/>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变量设置的映射表。映射表由两列组成，匹配模式和对应的值。</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map string $variable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a:t>
            </a:r>
            <a:endParaRPr lang="zh-CN" altLang="en-US" sz="1700" b="0"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这个指令也支持三个特殊参数。</a:t>
            </a:r>
          </a:p>
          <a:p>
            <a:pPr lvl="1">
              <a:buFontTx/>
              <a:buNone/>
            </a:pPr>
            <a:r>
              <a:rPr lang="en-US" altLang="zh-CN" sz="1700" b="0" dirty="0" smtClean="0">
                <a:latin typeface="微软雅黑" pitchFamily="34" charset="-122"/>
                <a:ea typeface="微软雅黑" pitchFamily="34" charset="-122"/>
              </a:rPr>
              <a:t>default value</a:t>
            </a:r>
            <a:r>
              <a:rPr lang="zh-CN" altLang="en-US" sz="1700" b="0" dirty="0" smtClean="0">
                <a:latin typeface="微软雅黑" pitchFamily="34" charset="-122"/>
                <a:ea typeface="微软雅黑" pitchFamily="34" charset="-122"/>
              </a:rPr>
              <a:t>：如果源变量值没有匹配到任何变量，则设置一个默认值作为结果。 当没有设置 </a:t>
            </a:r>
            <a:r>
              <a:rPr lang="en-US" altLang="zh-CN" sz="1700" b="0" dirty="0" smtClean="0">
                <a:latin typeface="微软雅黑" pitchFamily="34" charset="-122"/>
                <a:ea typeface="微软雅黑" pitchFamily="34" charset="-122"/>
              </a:rPr>
              <a:t>default</a:t>
            </a:r>
            <a:r>
              <a:rPr lang="zh-CN" altLang="en-US" sz="1700" b="0" dirty="0" smtClean="0">
                <a:latin typeface="微软雅黑" pitchFamily="34" charset="-122"/>
                <a:ea typeface="微软雅黑" pitchFamily="34" charset="-122"/>
              </a:rPr>
              <a:t>，将会用一个空的字符串作为默认的结果。</a:t>
            </a:r>
          </a:p>
          <a:p>
            <a:pPr lvl="1">
              <a:buFontTx/>
              <a:buNone/>
            </a:pPr>
            <a:r>
              <a:rPr lang="en-US" altLang="zh-CN" sz="1700" b="0" dirty="0" smtClean="0">
                <a:latin typeface="微软雅黑" pitchFamily="34" charset="-122"/>
                <a:ea typeface="微软雅黑" pitchFamily="34" charset="-122"/>
              </a:rPr>
              <a:t>hostnames</a:t>
            </a:r>
            <a:r>
              <a:rPr lang="zh-CN" altLang="en-US" sz="1700" b="0" dirty="0" smtClean="0">
                <a:latin typeface="微软雅黑" pitchFamily="34" charset="-122"/>
                <a:ea typeface="微软雅黑" pitchFamily="34" charset="-122"/>
              </a:rPr>
              <a:t>：允许用前缀或者后缀掩码指定域名作为源变量值。</a:t>
            </a:r>
          </a:p>
          <a:p>
            <a:pPr lvl="1">
              <a:buFontTx/>
              <a:buNone/>
            </a:pPr>
            <a:r>
              <a:rPr lang="en-US" altLang="zh-CN" sz="1700" b="0" dirty="0" smtClean="0">
                <a:latin typeface="微软雅黑" pitchFamily="34" charset="-122"/>
                <a:ea typeface="微软雅黑" pitchFamily="34" charset="-122"/>
              </a:rPr>
              <a:t>include file</a:t>
            </a:r>
            <a:r>
              <a:rPr lang="zh-CN" altLang="en-US" sz="1700" b="0" dirty="0" smtClean="0">
                <a:latin typeface="微软雅黑" pitchFamily="34" charset="-122"/>
                <a:ea typeface="微软雅黑" pitchFamily="34" charset="-122"/>
              </a:rPr>
              <a:t>：包含一个或者多个存有映射值的文件。</a:t>
            </a: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8706867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Upstream</a:t>
            </a:r>
            <a:r>
              <a:rPr lang="zh-CN" altLang="en-US" sz="3200" dirty="0" smtClean="0">
                <a:latin typeface="微软雅黑" pitchFamily="34" charset="-122"/>
                <a:ea typeface="微软雅黑" pitchFamily="34" charset="-122"/>
              </a:rPr>
              <a:t>模块</a:t>
            </a:r>
            <a:endParaRPr lang="zh-CN" altLang="en-US" dirty="0" smtClean="0">
              <a:latin typeface="微软雅黑" pitchFamily="34" charset="-122"/>
              <a:ea typeface="微软雅黑" pitchFamily="34" charset="-122"/>
            </a:endParaRPr>
          </a:p>
        </p:txBody>
      </p:sp>
      <p:sp>
        <p:nvSpPr>
          <p:cNvPr id="33795" name="Rectangle 3"/>
          <p:cNvSpPr>
            <a:spLocks noGrp="1" noChangeArrowheads="1"/>
          </p:cNvSpPr>
          <p:nvPr>
            <p:ph type="body" idx="4294967295"/>
          </p:nvPr>
        </p:nvSpPr>
        <p:spPr>
          <a:xfrm>
            <a:off x="708025" y="981075"/>
            <a:ext cx="8435975" cy="4847481"/>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endParaRPr lang="zh-CN" altLang="en-US" sz="2000" b="1"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upstream backend {</a:t>
            </a:r>
          </a:p>
          <a:p>
            <a:pPr lvl="1">
              <a:buFontTx/>
              <a:buNone/>
            </a:pPr>
            <a:r>
              <a:rPr lang="en-US" altLang="zh-CN" sz="1700" b="0" dirty="0" smtClean="0">
                <a:latin typeface="微软雅黑" pitchFamily="34" charset="-122"/>
                <a:ea typeface="微软雅黑" pitchFamily="34" charset="-122"/>
              </a:rPr>
              <a:t>    server backend1.example.com     weight=5;</a:t>
            </a:r>
          </a:p>
          <a:p>
            <a:pPr lvl="1">
              <a:buFontTx/>
              <a:buNone/>
            </a:pPr>
            <a:r>
              <a:rPr lang="en-US" altLang="zh-CN" sz="1700" b="0" dirty="0" smtClean="0">
                <a:latin typeface="微软雅黑" pitchFamily="34" charset="-122"/>
                <a:ea typeface="微软雅黑" pitchFamily="34" charset="-122"/>
              </a:rPr>
              <a:t>    server 127.0.0.1:8080           </a:t>
            </a:r>
            <a:r>
              <a:rPr lang="en-US" altLang="zh-CN" sz="1700" b="0" dirty="0" err="1" smtClean="0">
                <a:latin typeface="微软雅黑" pitchFamily="34" charset="-122"/>
                <a:ea typeface="微软雅黑" pitchFamily="34" charset="-122"/>
              </a:rPr>
              <a:t>max_fails</a:t>
            </a:r>
            <a:r>
              <a:rPr lang="en-US" altLang="zh-CN" sz="1700" b="0" dirty="0" smtClean="0">
                <a:latin typeface="微软雅黑" pitchFamily="34" charset="-122"/>
                <a:ea typeface="微软雅黑" pitchFamily="34" charset="-122"/>
              </a:rPr>
              <a:t>=3 </a:t>
            </a:r>
            <a:r>
              <a:rPr lang="en-US" altLang="zh-CN" sz="1700" b="0" dirty="0" err="1" smtClean="0">
                <a:latin typeface="微软雅黑" pitchFamily="34" charset="-122"/>
                <a:ea typeface="微软雅黑" pitchFamily="34" charset="-122"/>
              </a:rPr>
              <a:t>fail_timeout</a:t>
            </a:r>
            <a:r>
              <a:rPr lang="en-US" altLang="zh-CN" sz="1700" b="0" dirty="0" smtClean="0">
                <a:latin typeface="微软雅黑" pitchFamily="34" charset="-122"/>
                <a:ea typeface="微软雅黑" pitchFamily="34" charset="-122"/>
              </a:rPr>
              <a:t>=30s;</a:t>
            </a:r>
          </a:p>
          <a:p>
            <a:pPr lvl="1">
              <a:buFontTx/>
              <a:buNone/>
            </a:pPr>
            <a:r>
              <a:rPr lang="en-US" altLang="zh-CN" sz="1700" b="0" dirty="0" smtClean="0">
                <a:latin typeface="微软雅黑" pitchFamily="34" charset="-122"/>
                <a:ea typeface="微软雅黑" pitchFamily="34" charset="-122"/>
              </a:rPr>
              <a:t>    server </a:t>
            </a:r>
            <a:r>
              <a:rPr lang="en-US" altLang="zh-CN" sz="1700" b="0" dirty="0" err="1" smtClean="0">
                <a:latin typeface="微软雅黑" pitchFamily="34" charset="-122"/>
                <a:ea typeface="微软雅黑" pitchFamily="34" charset="-122"/>
              </a:rPr>
              <a:t>unix</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tmp</a:t>
            </a:r>
            <a:r>
              <a:rPr lang="en-US" altLang="zh-CN" sz="1700" b="0" dirty="0" smtClean="0">
                <a:latin typeface="微软雅黑" pitchFamily="34" charset="-122"/>
                <a:ea typeface="微软雅黑" pitchFamily="34" charset="-122"/>
              </a:rPr>
              <a:t>/backend3;</a:t>
            </a:r>
          </a:p>
          <a:p>
            <a:pPr lvl="1">
              <a:buFontTx/>
              <a:buNone/>
            </a:pPr>
            <a:r>
              <a:rPr lang="en-US" altLang="zh-CN" sz="1700" b="0" dirty="0" smtClean="0">
                <a:latin typeface="微软雅黑" pitchFamily="34" charset="-122"/>
                <a:ea typeface="微软雅黑" pitchFamily="34" charset="-122"/>
              </a:rPr>
              <a:t>    server backup1.example.com:8080 backup;</a:t>
            </a:r>
          </a:p>
          <a:p>
            <a:pPr lvl="1">
              <a:buFontTx/>
              <a:buNone/>
            </a:pP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keepalive</a:t>
            </a:r>
            <a:r>
              <a:rPr lang="en-US" altLang="zh-CN" sz="1700" b="0" dirty="0" smtClean="0">
                <a:latin typeface="微软雅黑" pitchFamily="34" charset="-122"/>
                <a:ea typeface="微软雅黑" pitchFamily="34" charset="-122"/>
              </a:rPr>
              <a:t> 16;</a:t>
            </a:r>
          </a:p>
          <a:p>
            <a:pPr lvl="1">
              <a:buFontTx/>
              <a:buNone/>
            </a:pPr>
            <a:r>
              <a:rPr lang="en-US" altLang="zh-CN" sz="1700" b="0" dirty="0" smtClean="0">
                <a:latin typeface="微软雅黑" pitchFamily="34" charset="-122"/>
                <a:ea typeface="微软雅黑" pitchFamily="34" charset="-122"/>
              </a:rPr>
              <a:t>}</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定义一组服务器</a:t>
            </a:r>
            <a:endParaRPr lang="en-US" altLang="zh-CN" sz="2000" b="1" dirty="0" smtClean="0">
              <a:latin typeface="微软雅黑" pitchFamily="34" charset="-122"/>
              <a:ea typeface="微软雅黑" pitchFamily="34" charset="-122"/>
            </a:endParaRPr>
          </a:p>
          <a:p>
            <a:pPr eaLnBrk="1" hangingPunct="1"/>
            <a:endParaRPr lang="zh-CN" altLang="en-US" sz="20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upstream name { ...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6700913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Upstream</a:t>
            </a:r>
            <a:r>
              <a:rPr lang="zh-CN" altLang="en-US" sz="3200" dirty="0" smtClean="0">
                <a:latin typeface="微软雅黑" pitchFamily="34" charset="-122"/>
                <a:ea typeface="微软雅黑" pitchFamily="34" charset="-122"/>
              </a:rPr>
              <a:t>模块</a:t>
            </a:r>
            <a:endParaRPr lang="zh-CN" altLang="en-US" dirty="0" smtClean="0">
              <a:latin typeface="微软雅黑" pitchFamily="34" charset="-122"/>
              <a:ea typeface="微软雅黑" pitchFamily="34" charset="-122"/>
            </a:endParaRPr>
          </a:p>
        </p:txBody>
      </p:sp>
      <p:sp>
        <p:nvSpPr>
          <p:cNvPr id="34819" name="Rectangle 3"/>
          <p:cNvSpPr>
            <a:spLocks noGrp="1" noChangeArrowheads="1"/>
          </p:cNvSpPr>
          <p:nvPr>
            <p:ph type="body" idx="4294967295"/>
          </p:nvPr>
        </p:nvSpPr>
        <p:spPr>
          <a:xfrm>
            <a:off x="708025" y="981075"/>
            <a:ext cx="8435975" cy="5761577"/>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定义服务器的地址</a:t>
            </a:r>
            <a:r>
              <a:rPr lang="en-US" altLang="zh-CN" sz="2000" b="1" dirty="0" smtClean="0">
                <a:latin typeface="微软雅黑" pitchFamily="34" charset="-122"/>
                <a:ea typeface="微软雅黑" pitchFamily="34" charset="-122"/>
              </a:rPr>
              <a:t>address</a:t>
            </a:r>
            <a:r>
              <a:rPr lang="zh-CN" altLang="en-US" sz="2000" b="1" dirty="0" smtClean="0">
                <a:latin typeface="微软雅黑" pitchFamily="34" charset="-122"/>
                <a:ea typeface="微软雅黑" pitchFamily="34" charset="-122"/>
              </a:rPr>
              <a:t>和其他参数</a:t>
            </a:r>
            <a:r>
              <a:rPr lang="en-US" altLang="zh-CN" sz="2000" b="1" dirty="0" smtClean="0">
                <a:latin typeface="微软雅黑" pitchFamily="34" charset="-122"/>
                <a:ea typeface="微软雅黑" pitchFamily="34" charset="-122"/>
              </a:rPr>
              <a:t>parameters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eaLnBrk="1" hangingPunct="1"/>
            <a:endParaRPr lang="zh-CN" altLang="en-US" sz="2000" b="1" dirty="0" smtClean="0">
              <a:latin typeface="微软雅黑" pitchFamily="34" charset="-122"/>
              <a:ea typeface="微软雅黑" pitchFamily="34" charset="-122"/>
            </a:endParaRPr>
          </a:p>
          <a:p>
            <a:pPr lvl="1">
              <a:buFontTx/>
              <a:buNone/>
            </a:pPr>
            <a:r>
              <a:rPr lang="zh-CN" altLang="en-US" sz="1700" b="1" dirty="0" smtClean="0">
                <a:latin typeface="微软雅黑" pitchFamily="34" charset="-122"/>
                <a:ea typeface="微软雅黑" pitchFamily="34" charset="-122"/>
              </a:rPr>
              <a:t>语法</a:t>
            </a:r>
            <a:r>
              <a:rPr lang="en-US" altLang="zh-CN" sz="1700" b="1"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server address [parameters];</a:t>
            </a:r>
          </a:p>
          <a:p>
            <a:pPr lvl="1">
              <a:buFontTx/>
              <a:buNone/>
            </a:pPr>
            <a:r>
              <a:rPr lang="zh-CN" altLang="en-US" sz="1700" b="1" dirty="0" smtClean="0">
                <a:latin typeface="微软雅黑" pitchFamily="34" charset="-122"/>
                <a:ea typeface="微软雅黑" pitchFamily="34" charset="-122"/>
              </a:rPr>
              <a:t>默认值</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a:t>
            </a:r>
          </a:p>
          <a:p>
            <a:pPr lvl="1">
              <a:buFontTx/>
              <a:buNone/>
            </a:pPr>
            <a:r>
              <a:rPr lang="zh-CN" altLang="en-US" sz="1700" b="1" dirty="0" smtClean="0">
                <a:latin typeface="微软雅黑" pitchFamily="34" charset="-122"/>
                <a:ea typeface="微软雅黑" pitchFamily="34" charset="-122"/>
              </a:rPr>
              <a:t>上下文</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upstream</a:t>
            </a:r>
          </a:p>
          <a:p>
            <a:pPr lvl="1">
              <a:buFontTx/>
              <a:buNone/>
            </a:pPr>
            <a:r>
              <a:rPr lang="zh-CN" altLang="en-US" sz="1700" b="1" dirty="0" smtClean="0">
                <a:latin typeface="微软雅黑" pitchFamily="34" charset="-122"/>
                <a:ea typeface="微软雅黑" pitchFamily="34" charset="-122"/>
              </a:rPr>
              <a:t>可定义参数：</a:t>
            </a:r>
          </a:p>
          <a:p>
            <a:pPr lvl="1">
              <a:buFontTx/>
              <a:buNone/>
            </a:pPr>
            <a:r>
              <a:rPr lang="en-US" altLang="zh-CN" sz="1700" b="0" dirty="0" smtClean="0">
                <a:latin typeface="微软雅黑" pitchFamily="34" charset="-122"/>
                <a:ea typeface="微软雅黑" pitchFamily="34" charset="-122"/>
              </a:rPr>
              <a:t>weight=number</a:t>
            </a:r>
            <a:r>
              <a:rPr lang="zh-CN" altLang="en-US" sz="1700" b="0" dirty="0" smtClean="0">
                <a:latin typeface="微软雅黑" pitchFamily="34" charset="-122"/>
                <a:ea typeface="微软雅黑" pitchFamily="34" charset="-122"/>
              </a:rPr>
              <a:t>。设定服务器的权重，默认是</a:t>
            </a:r>
            <a:r>
              <a:rPr lang="en-US" altLang="zh-CN" sz="1700" b="0" dirty="0" smtClean="0">
                <a:latin typeface="微软雅黑" pitchFamily="34" charset="-122"/>
                <a:ea typeface="微软雅黑" pitchFamily="34" charset="-122"/>
              </a:rPr>
              <a:t>1</a:t>
            </a:r>
            <a:r>
              <a:rPr lang="zh-CN" altLang="en-US" sz="1700" b="0" dirty="0" smtClean="0">
                <a:latin typeface="微软雅黑" pitchFamily="34" charset="-122"/>
                <a:ea typeface="微软雅黑" pitchFamily="34" charset="-122"/>
              </a:rPr>
              <a:t>。</a:t>
            </a:r>
          </a:p>
          <a:p>
            <a:pPr lvl="1">
              <a:buFontTx/>
              <a:buNone/>
            </a:pPr>
            <a:r>
              <a:rPr lang="en-US" altLang="zh-CN" sz="1700" b="0" dirty="0" err="1" smtClean="0">
                <a:latin typeface="微软雅黑" pitchFamily="34" charset="-122"/>
                <a:ea typeface="微软雅黑" pitchFamily="34" charset="-122"/>
              </a:rPr>
              <a:t>max_fails</a:t>
            </a:r>
            <a:r>
              <a:rPr lang="en-US" altLang="zh-CN" sz="1700" b="0" dirty="0" smtClean="0">
                <a:latin typeface="微软雅黑" pitchFamily="34" charset="-122"/>
                <a:ea typeface="微软雅黑" pitchFamily="34" charset="-122"/>
              </a:rPr>
              <a:t>=number</a:t>
            </a:r>
            <a:r>
              <a:rPr lang="zh-CN" altLang="en-US" sz="1700" b="0" dirty="0" smtClean="0">
                <a:latin typeface="微软雅黑" pitchFamily="34" charset="-122"/>
                <a:ea typeface="微软雅黑" pitchFamily="34" charset="-122"/>
              </a:rPr>
              <a:t>。设定</a:t>
            </a:r>
            <a:r>
              <a:rPr lang="en-US" altLang="zh-CN" sz="1700" b="0" dirty="0" err="1" smtClean="0">
                <a:latin typeface="微软雅黑" pitchFamily="34" charset="-122"/>
                <a:ea typeface="微软雅黑" pitchFamily="34" charset="-122"/>
              </a:rPr>
              <a:t>Nginx</a:t>
            </a:r>
            <a:r>
              <a:rPr lang="zh-CN" altLang="en-US" sz="1700" b="0" dirty="0" smtClean="0">
                <a:latin typeface="微软雅黑" pitchFamily="34" charset="-122"/>
                <a:ea typeface="微软雅黑" pitchFamily="34" charset="-122"/>
              </a:rPr>
              <a:t>与服务器通信的尝试失败的次数。</a:t>
            </a:r>
          </a:p>
          <a:p>
            <a:pPr lvl="1">
              <a:buFontTx/>
              <a:buNone/>
            </a:pPr>
            <a:r>
              <a:rPr lang="en-US" altLang="zh-CN" sz="1700" b="0" dirty="0" err="1" smtClean="0">
                <a:latin typeface="微软雅黑" pitchFamily="34" charset="-122"/>
                <a:ea typeface="微软雅黑" pitchFamily="34" charset="-122"/>
              </a:rPr>
              <a:t>fail_timeout</a:t>
            </a:r>
            <a:r>
              <a:rPr lang="en-US" altLang="zh-CN" sz="1700" b="0" dirty="0" smtClean="0">
                <a:latin typeface="微软雅黑" pitchFamily="34" charset="-122"/>
                <a:ea typeface="微软雅黑" pitchFamily="34" charset="-122"/>
              </a:rPr>
              <a:t>=time</a:t>
            </a:r>
            <a:r>
              <a:rPr lang="zh-CN" altLang="en-US" sz="1700" b="0" dirty="0" smtClean="0">
                <a:latin typeface="微软雅黑" pitchFamily="34" charset="-122"/>
                <a:ea typeface="微软雅黑" pitchFamily="34" charset="-122"/>
              </a:rPr>
              <a:t>。设定统计失败尝试次数的时间段，默认是</a:t>
            </a:r>
            <a:r>
              <a:rPr lang="en-US" altLang="zh-CN" sz="1700" b="0" dirty="0" smtClean="0">
                <a:latin typeface="微软雅黑" pitchFamily="34" charset="-122"/>
                <a:ea typeface="微软雅黑" pitchFamily="34" charset="-122"/>
              </a:rPr>
              <a:t>10</a:t>
            </a:r>
            <a:r>
              <a:rPr lang="zh-CN" altLang="en-US" sz="1700" b="0" dirty="0" smtClean="0">
                <a:latin typeface="微软雅黑" pitchFamily="34" charset="-122"/>
                <a:ea typeface="微软雅黑" pitchFamily="34" charset="-122"/>
              </a:rPr>
              <a:t>秒。</a:t>
            </a:r>
          </a:p>
          <a:p>
            <a:pPr lvl="1">
              <a:buFontTx/>
              <a:buNone/>
            </a:pPr>
            <a:r>
              <a:rPr lang="en-US" altLang="zh-CN" sz="1700" b="0" dirty="0" smtClean="0">
                <a:latin typeface="微软雅黑" pitchFamily="34" charset="-122"/>
                <a:ea typeface="微软雅黑" pitchFamily="34" charset="-122"/>
              </a:rPr>
              <a:t>backup</a:t>
            </a:r>
            <a:r>
              <a:rPr lang="zh-CN" altLang="en-US" sz="1700" b="0" dirty="0" smtClean="0">
                <a:latin typeface="微软雅黑" pitchFamily="34" charset="-122"/>
                <a:ea typeface="微软雅黑" pitchFamily="34" charset="-122"/>
              </a:rPr>
              <a:t>。标记为备用服务器。</a:t>
            </a:r>
          </a:p>
          <a:p>
            <a:pPr lvl="1">
              <a:buFontTx/>
              <a:buNone/>
            </a:pPr>
            <a:r>
              <a:rPr lang="en-US" altLang="zh-CN" sz="1700" b="0" dirty="0" smtClean="0">
                <a:latin typeface="微软雅黑" pitchFamily="34" charset="-122"/>
                <a:ea typeface="微软雅黑" pitchFamily="34" charset="-122"/>
              </a:rPr>
              <a:t>down</a:t>
            </a:r>
            <a:r>
              <a:rPr lang="zh-CN" altLang="en-US" sz="1700" b="0" dirty="0" smtClean="0">
                <a:latin typeface="微软雅黑" pitchFamily="34" charset="-122"/>
                <a:ea typeface="微软雅黑" pitchFamily="34" charset="-122"/>
              </a:rPr>
              <a:t>。标记服务器永久不可用，可以跟</a:t>
            </a:r>
            <a:r>
              <a:rPr lang="en-US" altLang="zh-CN" sz="1700" b="0" dirty="0" err="1" smtClean="0">
                <a:latin typeface="微软雅黑" pitchFamily="34" charset="-122"/>
                <a:ea typeface="微软雅黑" pitchFamily="34" charset="-122"/>
              </a:rPr>
              <a:t>ip_hash</a:t>
            </a:r>
            <a:r>
              <a:rPr lang="zh-CN" altLang="en-US" sz="1700" b="0" dirty="0" smtClean="0">
                <a:latin typeface="微软雅黑" pitchFamily="34" charset="-122"/>
                <a:ea typeface="微软雅黑" pitchFamily="34" charset="-122"/>
              </a:rPr>
              <a:t>指令一起使用。</a:t>
            </a:r>
            <a:endParaRPr lang="en-US" altLang="zh-CN" sz="1700" b="0"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激活对上游服务器的连接进行缓存。</a:t>
            </a:r>
            <a:endParaRPr lang="en-US" altLang="zh-CN" sz="2000" b="1" dirty="0" smtClean="0">
              <a:latin typeface="微软雅黑" pitchFamily="34" charset="-122"/>
              <a:ea typeface="微软雅黑" pitchFamily="34" charset="-122"/>
            </a:endParaRPr>
          </a:p>
          <a:p>
            <a:pPr eaLnBrk="1" hangingPunct="1"/>
            <a:endParaRPr lang="zh-CN" altLang="en-US" sz="2000" b="1"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keepalive</a:t>
            </a:r>
            <a:r>
              <a:rPr lang="en-US" altLang="zh-CN" sz="1700" b="0" dirty="0" smtClean="0">
                <a:latin typeface="微软雅黑" pitchFamily="34" charset="-122"/>
                <a:ea typeface="微软雅黑" pitchFamily="34" charset="-122"/>
              </a:rPr>
              <a:t> connections;</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upstream </a:t>
            </a:r>
            <a:endParaRPr lang="zh-CN" altLang="en-US" sz="17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265764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smtClean="0">
                <a:latin typeface="微软雅黑" pitchFamily="34" charset="-122"/>
                <a:ea typeface="微软雅黑" pitchFamily="34" charset="-122"/>
              </a:rPr>
              <a:t>Access</a:t>
            </a:r>
            <a:r>
              <a:rPr lang="zh-CN" altLang="en-US" sz="3200" smtClean="0">
                <a:latin typeface="微软雅黑" pitchFamily="34" charset="-122"/>
                <a:ea typeface="微软雅黑" pitchFamily="34" charset="-122"/>
              </a:rPr>
              <a:t>模块</a:t>
            </a:r>
          </a:p>
        </p:txBody>
      </p:sp>
      <p:sp>
        <p:nvSpPr>
          <p:cNvPr id="35843" name="Rectangle 3"/>
          <p:cNvSpPr>
            <a:spLocks noGrp="1" noChangeArrowheads="1"/>
          </p:cNvSpPr>
          <p:nvPr>
            <p:ph type="body" idx="4294967295"/>
          </p:nvPr>
        </p:nvSpPr>
        <p:spPr>
          <a:xfrm>
            <a:off x="708025" y="981075"/>
            <a:ext cx="8435975" cy="2968505"/>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location / {</a:t>
            </a:r>
          </a:p>
          <a:p>
            <a:pPr lvl="1">
              <a:buFontTx/>
              <a:buNone/>
            </a:pPr>
            <a:r>
              <a:rPr lang="en-US" altLang="zh-CN" sz="1700" b="0" dirty="0" smtClean="0">
                <a:latin typeface="微软雅黑" pitchFamily="34" charset="-122"/>
                <a:ea typeface="微软雅黑" pitchFamily="34" charset="-122"/>
              </a:rPr>
              <a:t>	deny  192.168.1.1;</a:t>
            </a:r>
          </a:p>
          <a:p>
            <a:pPr lvl="1">
              <a:buFontTx/>
              <a:buNone/>
            </a:pPr>
            <a:r>
              <a:rPr lang="en-US" altLang="zh-CN" sz="1700" b="0" dirty="0" smtClean="0">
                <a:latin typeface="微软雅黑" pitchFamily="34" charset="-122"/>
                <a:ea typeface="微软雅黑" pitchFamily="34" charset="-122"/>
              </a:rPr>
              <a:t>	allow 192.168.1.0/24;</a:t>
            </a:r>
          </a:p>
          <a:p>
            <a:pPr lvl="1">
              <a:buFontTx/>
              <a:buNone/>
            </a:pPr>
            <a:r>
              <a:rPr lang="en-US" altLang="zh-CN" sz="1700" b="0" dirty="0" smtClean="0">
                <a:latin typeface="微软雅黑" pitchFamily="34" charset="-122"/>
                <a:ea typeface="微软雅黑" pitchFamily="34" charset="-122"/>
              </a:rPr>
              <a:t>	allow 10.1.1.0/16;</a:t>
            </a:r>
          </a:p>
          <a:p>
            <a:pPr lvl="1">
              <a:buFontTx/>
              <a:buNone/>
            </a:pPr>
            <a:r>
              <a:rPr lang="en-US" altLang="zh-CN" sz="1700" b="0" dirty="0" smtClean="0">
                <a:latin typeface="微软雅黑" pitchFamily="34" charset="-122"/>
                <a:ea typeface="微软雅黑" pitchFamily="34" charset="-122"/>
              </a:rPr>
              <a:t>	allow 2001:0db8::/32;</a:t>
            </a:r>
          </a:p>
          <a:p>
            <a:pPr lvl="1">
              <a:buFontTx/>
              <a:buNone/>
            </a:pPr>
            <a:r>
              <a:rPr lang="en-US" altLang="zh-CN" sz="1700" b="0" dirty="0" smtClean="0">
                <a:latin typeface="微软雅黑" pitchFamily="34" charset="-122"/>
                <a:ea typeface="微软雅黑" pitchFamily="34" charset="-122"/>
              </a:rPr>
              <a:t>	deny  all;</a:t>
            </a:r>
          </a:p>
          <a:p>
            <a:pPr lvl="1">
              <a:buFontTx/>
              <a:buNone/>
            </a:pPr>
            <a:r>
              <a:rPr lang="en-US" altLang="zh-CN" sz="1700" b="0" dirty="0" smtClean="0">
                <a:latin typeface="微软雅黑" pitchFamily="34" charset="-122"/>
                <a:ea typeface="微软雅黑" pitchFamily="34" charset="-122"/>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5631936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smtClean="0">
                <a:latin typeface="微软雅黑" pitchFamily="34" charset="-122"/>
                <a:ea typeface="微软雅黑" pitchFamily="34" charset="-122"/>
              </a:rPr>
              <a:t>Access</a:t>
            </a:r>
            <a:r>
              <a:rPr lang="zh-CN" altLang="en-US" sz="3200" dirty="0" smtClean="0">
                <a:latin typeface="微软雅黑" pitchFamily="34" charset="-122"/>
                <a:ea typeface="微软雅黑" pitchFamily="34" charset="-122"/>
              </a:rPr>
              <a:t>模块</a:t>
            </a:r>
          </a:p>
        </p:txBody>
      </p:sp>
      <p:sp>
        <p:nvSpPr>
          <p:cNvPr id="36867" name="Rectangle 3"/>
          <p:cNvSpPr>
            <a:spLocks noGrp="1" noChangeArrowheads="1"/>
          </p:cNvSpPr>
          <p:nvPr>
            <p:ph type="body" idx="4294967295"/>
          </p:nvPr>
        </p:nvSpPr>
        <p:spPr>
          <a:xfrm>
            <a:off x="708025" y="981075"/>
            <a:ext cx="8435975" cy="4136517"/>
          </a:xfrm>
        </p:spPr>
        <p:txBody>
          <a:bodyPr/>
          <a:lstStyle/>
          <a:p>
            <a:pPr eaLnBrk="1" hangingPunct="1"/>
            <a:endParaRPr lang="en-US" altLang="zh-CN" sz="2000" b="1"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允许指定的网络地址访问</a:t>
            </a:r>
            <a:endParaRPr lang="en-US" altLang="zh-CN" sz="2000" b="1" dirty="0" smtClean="0">
              <a:latin typeface="微软雅黑" pitchFamily="34" charset="-122"/>
              <a:ea typeface="微软雅黑" pitchFamily="34" charset="-122"/>
            </a:endParaRPr>
          </a:p>
          <a:p>
            <a:pPr eaLnBrk="1" hangingPunct="1"/>
            <a:endParaRPr lang="zh-CN" altLang="en-US" sz="2000" b="1" dirty="0" smtClean="0">
              <a:latin typeface="微软雅黑" pitchFamily="34" charset="-122"/>
              <a:ea typeface="微软雅黑" pitchFamily="34" charset="-122"/>
            </a:endParaRPr>
          </a:p>
          <a:p>
            <a:pPr lvl="1">
              <a:buFontTx/>
              <a:buNone/>
            </a:pPr>
            <a:r>
              <a:rPr lang="zh-CN" altLang="en-US" sz="1700" b="1" dirty="0" smtClean="0">
                <a:latin typeface="微软雅黑" pitchFamily="34" charset="-122"/>
                <a:ea typeface="微软雅黑" pitchFamily="34" charset="-122"/>
              </a:rPr>
              <a:t>语法</a:t>
            </a:r>
            <a:r>
              <a:rPr lang="en-US" altLang="zh-CN" sz="1700" b="1"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allow address | CIDR | all;</a:t>
            </a:r>
          </a:p>
          <a:p>
            <a:pPr lvl="1">
              <a:buFontTx/>
              <a:buNone/>
            </a:pPr>
            <a:r>
              <a:rPr lang="zh-CN" altLang="en-US" sz="1700" b="1" dirty="0" smtClean="0">
                <a:latin typeface="微软雅黑" pitchFamily="34" charset="-122"/>
                <a:ea typeface="微软雅黑" pitchFamily="34" charset="-122"/>
              </a:rPr>
              <a:t>默认值</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a:t>
            </a:r>
          </a:p>
          <a:p>
            <a:pPr lvl="1">
              <a:buFontTx/>
              <a:buNone/>
            </a:pPr>
            <a:r>
              <a:rPr lang="zh-CN" altLang="en-US" sz="1700" b="1" dirty="0" smtClean="0">
                <a:latin typeface="微软雅黑" pitchFamily="34" charset="-122"/>
                <a:ea typeface="微软雅黑" pitchFamily="34" charset="-122"/>
              </a:rPr>
              <a:t>上下文</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http, server, location, </a:t>
            </a:r>
            <a:r>
              <a:rPr lang="en-US" altLang="zh-CN" sz="1700" b="0" dirty="0" err="1" smtClean="0">
                <a:latin typeface="微软雅黑" pitchFamily="34" charset="-122"/>
                <a:ea typeface="微软雅黑" pitchFamily="34" charset="-122"/>
              </a:rPr>
              <a:t>limit_except</a:t>
            </a:r>
            <a:endParaRPr lang="en-US" altLang="zh-CN" sz="1700" b="0"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拒绝指定的网络地址访问</a:t>
            </a:r>
            <a:endParaRPr lang="en-US" altLang="zh-CN" sz="2000" b="1" dirty="0" smtClean="0">
              <a:latin typeface="微软雅黑" pitchFamily="34" charset="-122"/>
              <a:ea typeface="微软雅黑" pitchFamily="34" charset="-122"/>
            </a:endParaRPr>
          </a:p>
          <a:p>
            <a:pPr eaLnBrk="1" hangingPunct="1"/>
            <a:endParaRPr lang="en-US" altLang="en-US" sz="2000" b="1" dirty="0" smtClean="0">
              <a:latin typeface="微软雅黑" pitchFamily="34" charset="-122"/>
              <a:ea typeface="微软雅黑" pitchFamily="34" charset="-122"/>
            </a:endParaRPr>
          </a:p>
          <a:p>
            <a:pPr lvl="1">
              <a:buFontTx/>
              <a:buNone/>
            </a:pPr>
            <a:r>
              <a:rPr lang="zh-CN" altLang="en-US" sz="1700" b="1" dirty="0" smtClean="0">
                <a:latin typeface="微软雅黑" pitchFamily="34" charset="-122"/>
                <a:ea typeface="微软雅黑" pitchFamily="34" charset="-122"/>
              </a:rPr>
              <a:t>语法</a:t>
            </a:r>
            <a:r>
              <a:rPr lang="en-US" altLang="zh-CN" sz="1700" b="1"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deny address | CIDR | all;</a:t>
            </a:r>
          </a:p>
          <a:p>
            <a:pPr lvl="1">
              <a:buFontTx/>
              <a:buNone/>
            </a:pPr>
            <a:r>
              <a:rPr lang="zh-CN" altLang="en-US" sz="1700" b="1" dirty="0" smtClean="0">
                <a:latin typeface="微软雅黑" pitchFamily="34" charset="-122"/>
                <a:ea typeface="微软雅黑" pitchFamily="34" charset="-122"/>
              </a:rPr>
              <a:t>默认值</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a:t>
            </a:r>
          </a:p>
          <a:p>
            <a:pPr lvl="1">
              <a:buFontTx/>
              <a:buNone/>
            </a:pPr>
            <a:r>
              <a:rPr lang="zh-CN" altLang="en-US" sz="1700" b="1" dirty="0" smtClean="0">
                <a:latin typeface="微软雅黑" pitchFamily="34" charset="-122"/>
                <a:ea typeface="微软雅黑" pitchFamily="34" charset="-122"/>
              </a:rPr>
              <a:t>上下文</a:t>
            </a:r>
            <a:r>
              <a:rPr lang="en-US" altLang="zh-CN" sz="1700" b="1" dirty="0" smtClean="0">
                <a:latin typeface="微软雅黑" pitchFamily="34" charset="-122"/>
                <a:ea typeface="微软雅黑" pitchFamily="34" charset="-122"/>
              </a:rPr>
              <a:t>:</a:t>
            </a:r>
            <a:r>
              <a:rPr lang="en-US" altLang="zh-CN" sz="1700" b="0" dirty="0" smtClean="0">
                <a:latin typeface="微软雅黑" pitchFamily="34" charset="-122"/>
                <a:ea typeface="微软雅黑" pitchFamily="34" charset="-122"/>
              </a:rPr>
              <a:t>	http, server, location, </a:t>
            </a:r>
            <a:r>
              <a:rPr lang="en-US" altLang="zh-CN" sz="1700" b="0" dirty="0" err="1" smtClean="0">
                <a:latin typeface="微软雅黑" pitchFamily="34" charset="-122"/>
                <a:ea typeface="微软雅黑" pitchFamily="34" charset="-122"/>
              </a:rPr>
              <a:t>limit_except</a:t>
            </a:r>
            <a:endParaRPr lang="en-US" altLang="zh-CN" sz="1700" b="0"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2568645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err="1" smtClean="0">
                <a:latin typeface="微软雅黑" pitchFamily="34" charset="-122"/>
                <a:ea typeface="微软雅黑" pitchFamily="34" charset="-122"/>
              </a:rPr>
              <a:t>FastCGI</a:t>
            </a:r>
            <a:r>
              <a:rPr lang="zh-CN" altLang="en-US" sz="3200" dirty="0" smtClean="0">
                <a:latin typeface="微软雅黑" pitchFamily="34" charset="-122"/>
                <a:ea typeface="微软雅黑" pitchFamily="34" charset="-122"/>
              </a:rPr>
              <a:t>模块</a:t>
            </a:r>
          </a:p>
        </p:txBody>
      </p:sp>
      <p:sp>
        <p:nvSpPr>
          <p:cNvPr id="37891" name="Rectangle 3"/>
          <p:cNvSpPr>
            <a:spLocks noGrp="1" noChangeArrowheads="1"/>
          </p:cNvSpPr>
          <p:nvPr>
            <p:ph type="body" idx="4294967295"/>
          </p:nvPr>
        </p:nvSpPr>
        <p:spPr>
          <a:xfrm>
            <a:off x="708025" y="981075"/>
            <a:ext cx="8435975" cy="4982903"/>
          </a:xfrm>
        </p:spPr>
        <p:txBody>
          <a:bodyPr/>
          <a:lstStyle/>
          <a:p>
            <a:pPr eaLnBrk="1" hangingPunct="1"/>
            <a:endParaRPr lang="en-US" altLang="zh-CN" sz="2000" b="0"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endParaRPr lang="en-US" altLang="zh-CN" sz="20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upstream _</a:t>
            </a:r>
            <a:r>
              <a:rPr lang="en-US" altLang="zh-CN" sz="1700" b="0" dirty="0" err="1" smtClean="0">
                <a:latin typeface="微软雅黑" pitchFamily="34" charset="-122"/>
                <a:ea typeface="微软雅黑" pitchFamily="34" charset="-122"/>
              </a:rPr>
              <a:t>fcgi</a:t>
            </a:r>
            <a:r>
              <a:rPr lang="en-US" altLang="zh-CN" sz="1700" b="0" dirty="0" smtClean="0">
                <a:latin typeface="微软雅黑" pitchFamily="34" charset="-122"/>
                <a:ea typeface="微软雅黑" pitchFamily="34" charset="-122"/>
              </a:rPr>
              <a:t> {</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server</a:t>
            </a: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127.0.0.1:9000 weight=8;</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server</a:t>
            </a: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127.0.0.1:9001 weight=8;</a:t>
            </a:r>
            <a:endParaRPr lang="zh-CN" altLang="en-US"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location ~ .*.</a:t>
            </a:r>
            <a:r>
              <a:rPr lang="en-US" altLang="zh-CN" sz="1700" b="0" dirty="0" err="1" smtClean="0">
                <a:latin typeface="微软雅黑" pitchFamily="34" charset="-122"/>
                <a:ea typeface="微软雅黑" pitchFamily="34" charset="-122"/>
              </a:rPr>
              <a:t>php</a:t>
            </a:r>
            <a:r>
              <a:rPr lang="en-US" altLang="zh-CN" sz="1700" b="0" dirty="0" smtClean="0">
                <a:latin typeface="微软雅黑" pitchFamily="34" charset="-122"/>
                <a:ea typeface="微软雅黑" pitchFamily="34" charset="-122"/>
              </a:rPr>
              <a:t>?$ {</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fastcgi_pass</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unix</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dev</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shm</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fcgi.sock</a:t>
            </a: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fastcgi_pass</a:t>
            </a:r>
            <a:r>
              <a:rPr lang="en-US" altLang="zh-CN" sz="1700" b="0" dirty="0" smtClean="0">
                <a:latin typeface="微软雅黑" pitchFamily="34" charset="-122"/>
                <a:ea typeface="微软雅黑" pitchFamily="34" charset="-122"/>
              </a:rPr>
              <a:t> 127.0.0.1:9000;</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fastcgi_pass</a:t>
            </a:r>
            <a:r>
              <a:rPr lang="en-US" altLang="zh-CN" sz="1700" b="0" dirty="0" smtClean="0">
                <a:latin typeface="微软雅黑" pitchFamily="34" charset="-122"/>
                <a:ea typeface="微软雅黑" pitchFamily="34" charset="-122"/>
              </a:rPr>
              <a:t> _</a:t>
            </a:r>
            <a:r>
              <a:rPr lang="en-US" altLang="zh-CN" sz="1700" b="0" dirty="0" err="1" smtClean="0">
                <a:latin typeface="微软雅黑" pitchFamily="34" charset="-122"/>
                <a:ea typeface="微软雅黑" pitchFamily="34" charset="-122"/>
              </a:rPr>
              <a:t>fcgi</a:t>
            </a: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include </a:t>
            </a:r>
            <a:r>
              <a:rPr lang="en-US" altLang="zh-CN" sz="1700" b="0" dirty="0" err="1" smtClean="0">
                <a:latin typeface="微软雅黑" pitchFamily="34" charset="-122"/>
                <a:ea typeface="微软雅黑" pitchFamily="34" charset="-122"/>
              </a:rPr>
              <a:t>fastcgi.conf</a:t>
            </a:r>
            <a:r>
              <a:rPr lang="en-US" altLang="zh-CN" sz="1700" b="0" dirty="0" smtClean="0">
                <a:latin typeface="微软雅黑" pitchFamily="34" charset="-122"/>
                <a:ea typeface="微软雅黑" pitchFamily="34" charset="-122"/>
              </a:rPr>
              <a:t>;</a:t>
            </a:r>
            <a:endParaRPr lang="zh-CN" altLang="en-US" sz="1700" b="0"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fastcgi_buffer_size</a:t>
            </a:r>
            <a:r>
              <a:rPr lang="en-US" altLang="zh-CN" sz="1700" b="0" dirty="0" smtClean="0">
                <a:latin typeface="微软雅黑" pitchFamily="34" charset="-122"/>
                <a:ea typeface="微软雅黑" pitchFamily="34" charset="-122"/>
              </a:rPr>
              <a:t> 128k;</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fastcgi_buffers</a:t>
            </a:r>
            <a:r>
              <a:rPr lang="en-US" altLang="zh-CN" sz="1700" b="0" dirty="0" smtClean="0">
                <a:latin typeface="微软雅黑" pitchFamily="34" charset="-122"/>
                <a:ea typeface="微软雅黑" pitchFamily="34" charset="-122"/>
              </a:rPr>
              <a:t> 4 128k;</a:t>
            </a:r>
            <a:endParaRPr lang="zh-CN" altLang="en-US"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fastcgi_connect_timeout</a:t>
            </a:r>
            <a:r>
              <a:rPr lang="en-US" altLang="zh-CN" sz="1700" b="0" dirty="0" smtClean="0">
                <a:latin typeface="微软雅黑" pitchFamily="34" charset="-122"/>
                <a:ea typeface="微软雅黑" pitchFamily="34" charset="-122"/>
              </a:rPr>
              <a:t> 1800;</a:t>
            </a:r>
            <a:endParaRPr lang="zh-CN" altLang="en-US"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7906465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err="1" smtClean="0">
                <a:latin typeface="微软雅黑" pitchFamily="34" charset="-122"/>
                <a:ea typeface="微软雅黑" pitchFamily="34" charset="-122"/>
              </a:rPr>
              <a:t>FastCGI</a:t>
            </a:r>
            <a:r>
              <a:rPr lang="zh-CN" altLang="en-US" sz="3200" dirty="0" smtClean="0">
                <a:latin typeface="微软雅黑" pitchFamily="34" charset="-122"/>
                <a:ea typeface="微软雅黑" pitchFamily="34" charset="-122"/>
              </a:rPr>
              <a:t>模块</a:t>
            </a:r>
          </a:p>
        </p:txBody>
      </p:sp>
      <p:sp>
        <p:nvSpPr>
          <p:cNvPr id="38915" name="Rectangle 3"/>
          <p:cNvSpPr>
            <a:spLocks noGrp="1" noChangeArrowheads="1"/>
          </p:cNvSpPr>
          <p:nvPr>
            <p:ph type="body" idx="4294967295"/>
          </p:nvPr>
        </p:nvSpPr>
        <p:spPr>
          <a:xfrm>
            <a:off x="708025" y="981075"/>
            <a:ext cx="8435975" cy="6049348"/>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a:t>
            </a:r>
            <a:r>
              <a:rPr lang="en-US" altLang="zh-CN" sz="2000" b="1" dirty="0" err="1" smtClean="0">
                <a:latin typeface="微软雅黑" pitchFamily="34" charset="-122"/>
                <a:ea typeface="微软雅黑" pitchFamily="34" charset="-122"/>
              </a:rPr>
              <a:t>FastCGI</a:t>
            </a:r>
            <a:r>
              <a:rPr lang="zh-CN" altLang="en-US" sz="2000" b="1" dirty="0" smtClean="0">
                <a:latin typeface="微软雅黑" pitchFamily="34" charset="-122"/>
                <a:ea typeface="微软雅黑" pitchFamily="34" charset="-122"/>
              </a:rPr>
              <a:t>服务器监听端口与地址。</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fastcgi_pass</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a:t>
            </a:r>
            <a:r>
              <a:rPr lang="en-US" altLang="zh-CN" sz="1700" b="0" dirty="0" smtClean="0">
                <a:latin typeface="微软雅黑" pitchFamily="34" charset="-122"/>
                <a:ea typeface="微软雅黑" pitchFamily="34" charset="-122"/>
              </a:rPr>
              <a:t>-server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none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 </a:t>
            </a:r>
          </a:p>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指定一些传递到</a:t>
            </a:r>
            <a:r>
              <a:rPr lang="en-US" altLang="zh-CN" sz="2000" b="1" dirty="0" err="1" smtClean="0">
                <a:latin typeface="微软雅黑" pitchFamily="34" charset="-122"/>
                <a:ea typeface="微软雅黑" pitchFamily="34" charset="-122"/>
              </a:rPr>
              <a:t>FastCGI</a:t>
            </a:r>
            <a:r>
              <a:rPr lang="zh-CN" altLang="en-US" sz="2000" b="1" dirty="0" smtClean="0">
                <a:latin typeface="微软雅黑" pitchFamily="34" charset="-122"/>
                <a:ea typeface="微软雅黑" pitchFamily="34" charset="-122"/>
              </a:rPr>
              <a:t>服务器的参数。</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fastcgi_param</a:t>
            </a:r>
            <a:r>
              <a:rPr lang="en-US" altLang="zh-CN" sz="1700" b="0" dirty="0" smtClean="0">
                <a:latin typeface="微软雅黑" pitchFamily="34" charset="-122"/>
                <a:ea typeface="微软雅黑" pitchFamily="34" charset="-122"/>
              </a:rPr>
              <a:t> parameter value</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a:t>
            </a:r>
          </a:p>
          <a:p>
            <a:pPr lvl="1">
              <a:buFontTx/>
              <a:buNone/>
            </a:pPr>
            <a:r>
              <a:rPr lang="en-US" altLang="zh-CN" sz="1700" b="0" dirty="0" err="1" smtClean="0">
                <a:latin typeface="微软雅黑" pitchFamily="34" charset="-122"/>
                <a:ea typeface="微软雅黑" pitchFamily="34" charset="-122"/>
                <a:hlinkClick r:id="rId2" action="ppaction://hlinkfile"/>
              </a:rPr>
              <a:t>fastcgi.conf</a:t>
            </a:r>
            <a:endParaRPr lang="en-US" altLang="zh-CN" sz="1700" b="0" dirty="0" smtClean="0">
              <a:latin typeface="微软雅黑" pitchFamily="34" charset="-122"/>
              <a:ea typeface="微软雅黑" pitchFamily="34" charset="-122"/>
            </a:endParaRPr>
          </a:p>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指定同</a:t>
            </a:r>
            <a:r>
              <a:rPr lang="en-US" altLang="zh-CN" sz="2000" b="1" dirty="0" err="1" smtClean="0">
                <a:latin typeface="微软雅黑" pitchFamily="34" charset="-122"/>
                <a:ea typeface="微软雅黑" pitchFamily="34" charset="-122"/>
              </a:rPr>
              <a:t>FastCGI</a:t>
            </a:r>
            <a:r>
              <a:rPr lang="zh-CN" altLang="en-US" sz="2000" b="1" dirty="0" smtClean="0">
                <a:latin typeface="微软雅黑" pitchFamily="34" charset="-122"/>
                <a:ea typeface="微软雅黑" pitchFamily="34" charset="-122"/>
              </a:rPr>
              <a:t>服务器的连接超时时间，这个值不能超过</a:t>
            </a:r>
            <a:r>
              <a:rPr lang="en-US" altLang="zh-CN" sz="2000" b="1" dirty="0" smtClean="0">
                <a:latin typeface="微软雅黑" pitchFamily="34" charset="-122"/>
                <a:ea typeface="微软雅黑" pitchFamily="34" charset="-122"/>
              </a:rPr>
              <a:t>75</a:t>
            </a:r>
            <a:r>
              <a:rPr lang="zh-CN" altLang="en-US" sz="2000" b="1" dirty="0" smtClean="0">
                <a:latin typeface="微软雅黑" pitchFamily="34" charset="-122"/>
                <a:ea typeface="微软雅黑" pitchFamily="34" charset="-122"/>
              </a:rPr>
              <a:t>秒。</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语法</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fastcgi_connect_timeout</a:t>
            </a:r>
            <a:r>
              <a:rPr lang="en-US" altLang="zh-CN" sz="1700" b="0" dirty="0" smtClean="0">
                <a:latin typeface="微软雅黑" pitchFamily="34" charset="-122"/>
                <a:ea typeface="微软雅黑" pitchFamily="34" charset="-122"/>
              </a:rPr>
              <a:t> time </a:t>
            </a:r>
          </a:p>
          <a:p>
            <a:pPr lvl="1">
              <a:buFontTx/>
              <a:buNone/>
            </a:pPr>
            <a:r>
              <a:rPr lang="zh-CN" altLang="en-US" sz="1700" b="0" dirty="0" smtClean="0">
                <a:latin typeface="微软雅黑" pitchFamily="34" charset="-122"/>
                <a:ea typeface="微软雅黑" pitchFamily="34" charset="-122"/>
              </a:rPr>
              <a:t>默认值</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fastcgi_connect_timeout</a:t>
            </a:r>
            <a:r>
              <a:rPr lang="en-US" altLang="zh-CN" sz="1700" b="0" dirty="0" smtClean="0">
                <a:latin typeface="微软雅黑" pitchFamily="34" charset="-122"/>
                <a:ea typeface="微软雅黑" pitchFamily="34" charset="-122"/>
              </a:rPr>
              <a:t> 60 </a:t>
            </a:r>
          </a:p>
          <a:p>
            <a:pPr lvl="1">
              <a:buFontTx/>
              <a:buNone/>
            </a:pPr>
            <a:r>
              <a:rPr lang="zh-CN" altLang="en-US" sz="1700" b="0" dirty="0" smtClean="0">
                <a:latin typeface="微软雅黑" pitchFamily="34" charset="-122"/>
                <a:ea typeface="微软雅黑" pitchFamily="34" charset="-122"/>
              </a:rPr>
              <a:t>上下文</a:t>
            </a:r>
            <a:r>
              <a:rPr lang="en-US" altLang="zh-CN" sz="1700" b="0" dirty="0" smtClean="0">
                <a:latin typeface="微软雅黑" pitchFamily="34" charset="-122"/>
                <a:ea typeface="微软雅黑" pitchFamily="34" charset="-122"/>
              </a:rPr>
              <a:t>:	http, server, location </a:t>
            </a: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76713" y="61736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6657244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2446338" y="188913"/>
            <a:ext cx="6697662" cy="431800"/>
          </a:xfrm>
        </p:spPr>
        <p:txBody>
          <a:bodyPr>
            <a:normAutofit fontScale="90000"/>
          </a:bodyPr>
          <a:lstStyle/>
          <a:p>
            <a:pPr eaLnBrk="1" hangingPunct="1"/>
            <a:r>
              <a:rPr lang="zh-CN" altLang="en-US" dirty="0" smtClean="0">
                <a:latin typeface="微软雅黑" pitchFamily="34" charset="-122"/>
                <a:ea typeface="微软雅黑" pitchFamily="34" charset="-122"/>
              </a:rPr>
              <a:t>基本</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特性</a:t>
            </a:r>
          </a:p>
        </p:txBody>
      </p:sp>
      <p:sp>
        <p:nvSpPr>
          <p:cNvPr id="4099" name="Rectangle 3"/>
          <p:cNvSpPr>
            <a:spLocks noGrp="1" noChangeArrowheads="1"/>
          </p:cNvSpPr>
          <p:nvPr>
            <p:ph type="body" idx="4294967295"/>
          </p:nvPr>
        </p:nvSpPr>
        <p:spPr>
          <a:xfrm>
            <a:off x="708025" y="981075"/>
            <a:ext cx="7824415" cy="5201424"/>
          </a:xfrm>
        </p:spPr>
        <p:txBody>
          <a:bodyPr/>
          <a:lstStyle/>
          <a:p>
            <a:pPr eaLnBrk="1" hangingPunct="1">
              <a:lnSpc>
                <a:spcPct val="150000"/>
              </a:lnSpc>
            </a:pPr>
            <a:r>
              <a:rPr lang="zh-CN" altLang="en-US" sz="2000" b="0" dirty="0" smtClean="0">
                <a:latin typeface="微软雅黑" pitchFamily="34" charset="-122"/>
                <a:ea typeface="微软雅黑" pitchFamily="34" charset="-122"/>
              </a:rPr>
              <a:t>处理静态文件，索引文件以及自动索引；</a:t>
            </a:r>
            <a:endParaRPr lang="en-US" altLang="zh-CN" sz="2000" b="0" dirty="0" smtClean="0">
              <a:latin typeface="微软雅黑" pitchFamily="34" charset="-122"/>
              <a:ea typeface="微软雅黑" pitchFamily="34" charset="-122"/>
            </a:endParaRPr>
          </a:p>
          <a:p>
            <a:pPr eaLnBrk="1" hangingPunct="1">
              <a:lnSpc>
                <a:spcPct val="150000"/>
              </a:lnSpc>
            </a:pPr>
            <a:r>
              <a:rPr lang="zh-CN" altLang="en-US" sz="2000" b="0" dirty="0" smtClean="0">
                <a:latin typeface="微软雅黑" pitchFamily="34" charset="-122"/>
                <a:ea typeface="微软雅黑" pitchFamily="34" charset="-122"/>
              </a:rPr>
              <a:t>打开文件描述符缓存； </a:t>
            </a:r>
          </a:p>
          <a:p>
            <a:pPr eaLnBrk="1" hangingPunct="1">
              <a:lnSpc>
                <a:spcPct val="150000"/>
              </a:lnSpc>
            </a:pPr>
            <a:r>
              <a:rPr lang="zh-CN" altLang="en-US" sz="2000" b="0" dirty="0" smtClean="0">
                <a:latin typeface="微软雅黑" pitchFamily="34" charset="-122"/>
                <a:ea typeface="微软雅黑" pitchFamily="34" charset="-122"/>
              </a:rPr>
              <a:t>使用缓存加速反向代理；</a:t>
            </a:r>
            <a:endParaRPr lang="en-US" altLang="zh-CN" sz="2000" b="0" dirty="0" smtClean="0">
              <a:latin typeface="微软雅黑" pitchFamily="34" charset="-122"/>
              <a:ea typeface="微软雅黑" pitchFamily="34" charset="-122"/>
            </a:endParaRPr>
          </a:p>
          <a:p>
            <a:pPr eaLnBrk="1" hangingPunct="1">
              <a:lnSpc>
                <a:spcPct val="150000"/>
              </a:lnSpc>
            </a:pPr>
            <a:r>
              <a:rPr lang="zh-CN" altLang="en-US" sz="2000" b="0" dirty="0" smtClean="0">
                <a:latin typeface="微软雅黑" pitchFamily="34" charset="-122"/>
                <a:ea typeface="微软雅黑" pitchFamily="34" charset="-122"/>
              </a:rPr>
              <a:t>简单负载均衡以及容错； </a:t>
            </a:r>
          </a:p>
          <a:p>
            <a:pPr eaLnBrk="1" hangingPunct="1">
              <a:lnSpc>
                <a:spcPct val="150000"/>
              </a:lnSpc>
            </a:pPr>
            <a:r>
              <a:rPr lang="zh-CN" altLang="en-US" sz="2000" b="0" dirty="0" smtClean="0">
                <a:latin typeface="微软雅黑" pitchFamily="34" charset="-122"/>
                <a:ea typeface="微软雅黑" pitchFamily="34" charset="-122"/>
              </a:rPr>
              <a:t>远程</a:t>
            </a:r>
            <a:r>
              <a:rPr lang="en-US" altLang="zh-CN" sz="2000" b="0" dirty="0" err="1" smtClean="0">
                <a:latin typeface="微软雅黑" pitchFamily="34" charset="-122"/>
                <a:ea typeface="微软雅黑" pitchFamily="34" charset="-122"/>
              </a:rPr>
              <a:t>FastCGI</a:t>
            </a:r>
            <a:r>
              <a:rPr lang="zh-CN" altLang="en-US" sz="2000" b="0" dirty="0" smtClean="0">
                <a:latin typeface="微软雅黑" pitchFamily="34" charset="-122"/>
                <a:ea typeface="微软雅黑" pitchFamily="34" charset="-122"/>
              </a:rPr>
              <a:t>，</a:t>
            </a:r>
            <a:r>
              <a:rPr lang="en-US" altLang="zh-CN" sz="2000" b="0" dirty="0" err="1" smtClean="0">
                <a:latin typeface="微软雅黑" pitchFamily="34" charset="-122"/>
                <a:ea typeface="微软雅黑" pitchFamily="34" charset="-122"/>
              </a:rPr>
              <a:t>uwsgi</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SCGI</a:t>
            </a:r>
            <a:r>
              <a:rPr lang="zh-CN" altLang="en-US" sz="2000" b="0" dirty="0" smtClean="0">
                <a:latin typeface="微软雅黑" pitchFamily="34" charset="-122"/>
                <a:ea typeface="微软雅黑" pitchFamily="34" charset="-122"/>
              </a:rPr>
              <a:t>，和</a:t>
            </a:r>
            <a:r>
              <a:rPr lang="en-US" altLang="zh-CN" sz="2000" b="0" dirty="0" err="1" smtClean="0">
                <a:latin typeface="微软雅黑" pitchFamily="34" charset="-122"/>
                <a:ea typeface="微软雅黑" pitchFamily="34" charset="-122"/>
              </a:rPr>
              <a:t>memcached</a:t>
            </a:r>
            <a:r>
              <a:rPr lang="zh-CN" altLang="en-US" sz="2000" b="0" dirty="0" smtClean="0">
                <a:latin typeface="微软雅黑" pitchFamily="34" charset="-122"/>
                <a:ea typeface="微软雅黑" pitchFamily="34" charset="-122"/>
              </a:rPr>
              <a:t>服务的缓存加速支持； </a:t>
            </a:r>
          </a:p>
          <a:p>
            <a:pPr eaLnBrk="1" hangingPunct="1">
              <a:lnSpc>
                <a:spcPct val="150000"/>
              </a:lnSpc>
            </a:pPr>
            <a:r>
              <a:rPr lang="zh-CN" altLang="en-US" sz="2000" b="0" dirty="0" smtClean="0">
                <a:latin typeface="微软雅黑" pitchFamily="34" charset="-122"/>
                <a:ea typeface="微软雅黑" pitchFamily="34" charset="-122"/>
              </a:rPr>
              <a:t>模块化的架构。过滤器包括</a:t>
            </a:r>
            <a:r>
              <a:rPr lang="en-US" altLang="zh-CN" sz="2000" b="0" dirty="0" err="1" smtClean="0">
                <a:latin typeface="微软雅黑" pitchFamily="34" charset="-122"/>
                <a:ea typeface="微软雅黑" pitchFamily="34" charset="-122"/>
              </a:rPr>
              <a:t>gzip</a:t>
            </a:r>
            <a:r>
              <a:rPr lang="zh-CN" altLang="en-US" sz="2000" b="0" dirty="0" smtClean="0">
                <a:latin typeface="微软雅黑" pitchFamily="34" charset="-122"/>
                <a:ea typeface="微软雅黑" pitchFamily="34" charset="-122"/>
              </a:rPr>
              <a:t>压缩、</a:t>
            </a:r>
            <a:r>
              <a:rPr lang="en-US" altLang="zh-CN" sz="2000" b="0" dirty="0" smtClean="0">
                <a:latin typeface="微软雅黑" pitchFamily="34" charset="-122"/>
                <a:ea typeface="微软雅黑" pitchFamily="34" charset="-122"/>
              </a:rPr>
              <a:t>ranges</a:t>
            </a:r>
            <a:r>
              <a:rPr lang="zh-CN" altLang="en-US" sz="2000" b="0" dirty="0" smtClean="0">
                <a:latin typeface="微软雅黑" pitchFamily="34" charset="-122"/>
                <a:ea typeface="微软雅黑" pitchFamily="34" charset="-122"/>
              </a:rPr>
              <a:t>支持、</a:t>
            </a:r>
            <a:r>
              <a:rPr lang="en-US" altLang="zh-CN" sz="2000" b="0" dirty="0" smtClean="0">
                <a:latin typeface="微软雅黑" pitchFamily="34" charset="-122"/>
                <a:ea typeface="微软雅黑" pitchFamily="34" charset="-122"/>
              </a:rPr>
              <a:t>chunked</a:t>
            </a:r>
            <a:r>
              <a:rPr lang="zh-CN" altLang="en-US" sz="2000" b="0" dirty="0" smtClean="0">
                <a:latin typeface="微软雅黑" pitchFamily="34" charset="-122"/>
                <a:ea typeface="微软雅黑" pitchFamily="34" charset="-122"/>
              </a:rPr>
              <a:t>响应、</a:t>
            </a:r>
            <a:r>
              <a:rPr lang="en-US" altLang="zh-CN" sz="2000" b="0" dirty="0" smtClean="0">
                <a:latin typeface="微软雅黑" pitchFamily="34" charset="-122"/>
                <a:ea typeface="微软雅黑" pitchFamily="34" charset="-122"/>
              </a:rPr>
              <a:t>XSLT</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SSI</a:t>
            </a:r>
            <a:r>
              <a:rPr lang="zh-CN" altLang="en-US" sz="2000" b="0" dirty="0" smtClean="0">
                <a:latin typeface="微软雅黑" pitchFamily="34" charset="-122"/>
                <a:ea typeface="微软雅黑" pitchFamily="34" charset="-122"/>
              </a:rPr>
              <a:t>以及图像缩放。在</a:t>
            </a:r>
            <a:r>
              <a:rPr lang="en-US" altLang="zh-CN" sz="2000" b="0" dirty="0" smtClean="0">
                <a:latin typeface="微软雅黑" pitchFamily="34" charset="-122"/>
                <a:ea typeface="微软雅黑" pitchFamily="34" charset="-122"/>
              </a:rPr>
              <a:t>SSI </a:t>
            </a:r>
            <a:r>
              <a:rPr lang="zh-CN" altLang="en-US" sz="2000" b="0" dirty="0" smtClean="0">
                <a:latin typeface="微软雅黑" pitchFamily="34" charset="-122"/>
                <a:ea typeface="微软雅黑" pitchFamily="34" charset="-122"/>
              </a:rPr>
              <a:t>过滤器中，一个包含多个</a:t>
            </a:r>
            <a:r>
              <a:rPr lang="en-US" altLang="zh-CN" sz="2000" b="0" dirty="0" smtClean="0">
                <a:latin typeface="微软雅黑" pitchFamily="34" charset="-122"/>
                <a:ea typeface="微软雅黑" pitchFamily="34" charset="-122"/>
              </a:rPr>
              <a:t>SSI</a:t>
            </a:r>
            <a:r>
              <a:rPr lang="zh-CN" altLang="en-US" sz="2000" b="0" dirty="0" smtClean="0">
                <a:latin typeface="微软雅黑" pitchFamily="34" charset="-122"/>
                <a:ea typeface="微软雅黑" pitchFamily="34" charset="-122"/>
              </a:rPr>
              <a:t>的页面，如果经由</a:t>
            </a:r>
            <a:r>
              <a:rPr lang="en-US" altLang="zh-CN" sz="2000" b="0" dirty="0" err="1" smtClean="0">
                <a:latin typeface="微软雅黑" pitchFamily="34" charset="-122"/>
                <a:ea typeface="微软雅黑" pitchFamily="34" charset="-122"/>
              </a:rPr>
              <a:t>FastCGI</a:t>
            </a:r>
            <a:r>
              <a:rPr lang="zh-CN" altLang="en-US" sz="2000" b="0" dirty="0" smtClean="0">
                <a:latin typeface="微软雅黑" pitchFamily="34" charset="-122"/>
                <a:ea typeface="微软雅黑" pitchFamily="34" charset="-122"/>
              </a:rPr>
              <a:t>或反向代理处理，可被并行处理； </a:t>
            </a:r>
          </a:p>
          <a:p>
            <a:pPr eaLnBrk="1" hangingPunct="1">
              <a:lnSpc>
                <a:spcPct val="150000"/>
              </a:lnSpc>
            </a:pPr>
            <a:r>
              <a:rPr lang="zh-CN" altLang="en-US" sz="2000" b="0" dirty="0" smtClean="0">
                <a:latin typeface="微软雅黑" pitchFamily="34" charset="-122"/>
                <a:ea typeface="微软雅黑" pitchFamily="34" charset="-122"/>
              </a:rPr>
              <a:t>支持</a:t>
            </a:r>
            <a:r>
              <a:rPr lang="en-US" altLang="zh-CN" sz="2000" b="0" dirty="0" smtClean="0">
                <a:latin typeface="微软雅黑" pitchFamily="34" charset="-122"/>
                <a:ea typeface="微软雅黑" pitchFamily="34" charset="-122"/>
              </a:rPr>
              <a:t>SSL</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TLS SNI</a:t>
            </a:r>
            <a:r>
              <a:rPr lang="zh-CN" altLang="en-US" sz="2000" b="0" dirty="0" smtClean="0">
                <a:latin typeface="微软雅黑" pitchFamily="34" charset="-122"/>
                <a:ea typeface="微软雅黑" pitchFamily="34" charset="-122"/>
              </a:rPr>
              <a:t>。 </a:t>
            </a:r>
          </a:p>
          <a:p>
            <a:pPr eaLnBrk="1" hangingPunct="1">
              <a:buFontTx/>
              <a:buNone/>
            </a:pPr>
            <a:endParaRPr lang="zh-CN" altLang="en-US" sz="20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1519807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221723" y="404813"/>
            <a:ext cx="6697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Arial" charset="0"/>
                <a:ea typeface="楷体_GB2312" pitchFamily="49" charset="-122"/>
              </a:defRPr>
            </a:lvl2pPr>
            <a:lvl3pPr algn="ctr" rtl="0" eaLnBrk="0" fontAlgn="base" hangingPunct="0">
              <a:spcBef>
                <a:spcPct val="0"/>
              </a:spcBef>
              <a:spcAft>
                <a:spcPct val="0"/>
              </a:spcAft>
              <a:defRPr sz="3000" b="1">
                <a:solidFill>
                  <a:schemeClr val="tx2"/>
                </a:solidFill>
                <a:latin typeface="Arial" charset="0"/>
                <a:ea typeface="楷体_GB2312" pitchFamily="49" charset="-122"/>
              </a:defRPr>
            </a:lvl3pPr>
            <a:lvl4pPr algn="ctr" rtl="0" eaLnBrk="0" fontAlgn="base" hangingPunct="0">
              <a:spcBef>
                <a:spcPct val="0"/>
              </a:spcBef>
              <a:spcAft>
                <a:spcPct val="0"/>
              </a:spcAft>
              <a:defRPr sz="3000" b="1">
                <a:solidFill>
                  <a:schemeClr val="tx2"/>
                </a:solidFill>
                <a:latin typeface="Arial" charset="0"/>
                <a:ea typeface="楷体_GB2312" pitchFamily="49" charset="-122"/>
              </a:defRPr>
            </a:lvl4pPr>
            <a:lvl5pPr algn="ctr" rtl="0" eaLnBrk="0" fontAlgn="base" hangingPunct="0">
              <a:spcBef>
                <a:spcPct val="0"/>
              </a:spcBef>
              <a:spcAft>
                <a:spcPct val="0"/>
              </a:spcAft>
              <a:defRPr sz="3000" b="1">
                <a:solidFill>
                  <a:schemeClr val="tx2"/>
                </a:solidFill>
                <a:latin typeface="Arial" charset="0"/>
                <a:ea typeface="楷体_GB2312" pitchFamily="49" charset="-122"/>
              </a:defRPr>
            </a:lvl5pPr>
            <a:lvl6pPr marL="457200" algn="ctr" rtl="0" fontAlgn="base">
              <a:spcBef>
                <a:spcPct val="0"/>
              </a:spcBef>
              <a:spcAft>
                <a:spcPct val="0"/>
              </a:spcAft>
              <a:defRPr sz="3000" b="1">
                <a:solidFill>
                  <a:schemeClr val="tx2"/>
                </a:solidFill>
                <a:latin typeface="Arial" charset="0"/>
                <a:ea typeface="楷体_GB2312" pitchFamily="49" charset="-122"/>
              </a:defRPr>
            </a:lvl6pPr>
            <a:lvl7pPr marL="914400" algn="ctr" rtl="0" fontAlgn="base">
              <a:spcBef>
                <a:spcPct val="0"/>
              </a:spcBef>
              <a:spcAft>
                <a:spcPct val="0"/>
              </a:spcAft>
              <a:defRPr sz="3000" b="1">
                <a:solidFill>
                  <a:schemeClr val="tx2"/>
                </a:solidFill>
                <a:latin typeface="Arial" charset="0"/>
                <a:ea typeface="楷体_GB2312" pitchFamily="49" charset="-122"/>
              </a:defRPr>
            </a:lvl7pPr>
            <a:lvl8pPr marL="1371600" algn="ctr" rtl="0" fontAlgn="base">
              <a:spcBef>
                <a:spcPct val="0"/>
              </a:spcBef>
              <a:spcAft>
                <a:spcPct val="0"/>
              </a:spcAft>
              <a:defRPr sz="3000" b="1">
                <a:solidFill>
                  <a:schemeClr val="tx2"/>
                </a:solidFill>
                <a:latin typeface="Arial" charset="0"/>
                <a:ea typeface="楷体_GB2312" pitchFamily="49" charset="-122"/>
              </a:defRPr>
            </a:lvl8pPr>
            <a:lvl9pPr marL="1828800" algn="ctr" rtl="0" fontAlgn="base">
              <a:spcBef>
                <a:spcPct val="0"/>
              </a:spcBef>
              <a:spcAft>
                <a:spcPct val="0"/>
              </a:spcAft>
              <a:defRPr sz="3000" b="1">
                <a:solidFill>
                  <a:schemeClr val="tx2"/>
                </a:solidFill>
                <a:latin typeface="Arial" charset="0"/>
                <a:ea typeface="楷体_GB2312" pitchFamily="49" charset="-122"/>
              </a:defRPr>
            </a:lvl9pPr>
          </a:lstStyle>
          <a:p>
            <a:pPr eaLnBrk="1" hangingPunct="1">
              <a:buFontTx/>
              <a:buNone/>
              <a:defRPr/>
            </a:pPr>
            <a:r>
              <a:rPr lang="zh-CN" altLang="en-US" kern="0" dirty="0" smtClean="0">
                <a:solidFill>
                  <a:schemeClr val="bg1"/>
                </a:solidFill>
                <a:latin typeface="微软雅黑" pitchFamily="34" charset="-122"/>
                <a:ea typeface="微软雅黑" pitchFamily="34" charset="-122"/>
              </a:rPr>
              <a:t>目    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xmlns="" val="408090861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577256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446338" y="188913"/>
            <a:ext cx="6697662" cy="443198"/>
          </a:xfrm>
        </p:spPr>
        <p:txBody>
          <a:bodyPr/>
          <a:lstStyle/>
          <a:p>
            <a:pPr eaLnBrk="1" hangingPunct="1"/>
            <a:r>
              <a:rPr lang="en-US" altLang="zh-CN" sz="3200" dirty="0" err="1" smtClean="0">
                <a:latin typeface="微软雅黑" pitchFamily="34" charset="-122"/>
                <a:ea typeface="微软雅黑" pitchFamily="34" charset="-122"/>
              </a:rPr>
              <a:t>Php</a:t>
            </a:r>
            <a:r>
              <a:rPr lang="en-US" altLang="zh-CN" sz="3200" dirty="0" smtClean="0">
                <a:latin typeface="微软雅黑" pitchFamily="34" charset="-122"/>
                <a:ea typeface="微软雅黑" pitchFamily="34" charset="-122"/>
              </a:rPr>
              <a:t>-fpm</a:t>
            </a:r>
            <a:r>
              <a:rPr lang="zh-CN" altLang="en-US" sz="3200" dirty="0" smtClean="0">
                <a:latin typeface="微软雅黑" pitchFamily="34" charset="-122"/>
                <a:ea typeface="微软雅黑" pitchFamily="34" charset="-122"/>
              </a:rPr>
              <a:t>配置</a:t>
            </a:r>
          </a:p>
        </p:txBody>
      </p:sp>
      <p:sp>
        <p:nvSpPr>
          <p:cNvPr id="39939" name="Rectangle 3"/>
          <p:cNvSpPr>
            <a:spLocks noGrp="1" noChangeArrowheads="1"/>
          </p:cNvSpPr>
          <p:nvPr>
            <p:ph type="body" idx="4294967295"/>
          </p:nvPr>
        </p:nvSpPr>
        <p:spPr>
          <a:xfrm>
            <a:off x="708025" y="981075"/>
            <a:ext cx="8435975" cy="4695131"/>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配置范例。</a:t>
            </a:r>
            <a:endParaRPr lang="en-US" altLang="zh-CN" sz="2000" b="1" dirty="0" smtClean="0">
              <a:latin typeface="微软雅黑" pitchFamily="34" charset="-122"/>
              <a:ea typeface="微软雅黑" pitchFamily="34" charset="-122"/>
            </a:endParaRPr>
          </a:p>
          <a:p>
            <a:pPr eaLnBrk="1" hangingPunct="1"/>
            <a:endParaRPr lang="zh-CN" altLang="en-US" sz="2000" b="1"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[www]</a:t>
            </a:r>
          </a:p>
          <a:p>
            <a:pPr lvl="1">
              <a:buFontTx/>
              <a:buNone/>
            </a:pPr>
            <a:r>
              <a:rPr lang="en-US" altLang="zh-CN" sz="1700" b="0" dirty="0" smtClean="0">
                <a:latin typeface="微软雅黑" pitchFamily="34" charset="-122"/>
                <a:ea typeface="微软雅黑" pitchFamily="34" charset="-122"/>
              </a:rPr>
              <a:t>;listen = /</a:t>
            </a:r>
            <a:r>
              <a:rPr lang="en-US" altLang="zh-CN" sz="1700" b="0" dirty="0" err="1" smtClean="0">
                <a:latin typeface="微软雅黑" pitchFamily="34" charset="-122"/>
                <a:ea typeface="微软雅黑" pitchFamily="34" charset="-122"/>
              </a:rPr>
              <a:t>dev</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shm</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fcgi.sock</a:t>
            </a: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listen = 9000</a:t>
            </a:r>
          </a:p>
          <a:p>
            <a:pPr lvl="1">
              <a:buFontTx/>
              <a:buNone/>
            </a:pPr>
            <a:r>
              <a:rPr lang="en-US" altLang="zh-CN" sz="1700" b="0" dirty="0" smtClean="0">
                <a:latin typeface="微软雅黑" pitchFamily="34" charset="-122"/>
                <a:ea typeface="微软雅黑" pitchFamily="34" charset="-122"/>
              </a:rPr>
              <a:t>user = nobody</a:t>
            </a:r>
          </a:p>
          <a:p>
            <a:pPr lvl="1">
              <a:buFontTx/>
              <a:buNone/>
            </a:pPr>
            <a:r>
              <a:rPr lang="en-US" altLang="zh-CN" sz="1700" b="0" dirty="0" smtClean="0">
                <a:latin typeface="微软雅黑" pitchFamily="34" charset="-122"/>
                <a:ea typeface="微软雅黑" pitchFamily="34" charset="-122"/>
              </a:rPr>
              <a:t>group = nobody</a:t>
            </a: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pm = dynamic</a:t>
            </a:r>
          </a:p>
          <a:p>
            <a:pPr lvl="1">
              <a:buFontTx/>
              <a:buNone/>
            </a:pPr>
            <a:r>
              <a:rPr lang="en-US" altLang="zh-CN" sz="1700" b="0" dirty="0" err="1" smtClean="0">
                <a:latin typeface="微软雅黑" pitchFamily="34" charset="-122"/>
                <a:ea typeface="微软雅黑" pitchFamily="34" charset="-122"/>
              </a:rPr>
              <a:t>pm.max_children</a:t>
            </a:r>
            <a:r>
              <a:rPr lang="en-US" altLang="zh-CN" sz="1700" b="0" dirty="0" smtClean="0">
                <a:latin typeface="微软雅黑" pitchFamily="34" charset="-122"/>
                <a:ea typeface="微软雅黑" pitchFamily="34" charset="-122"/>
              </a:rPr>
              <a:t> = 512</a:t>
            </a:r>
          </a:p>
          <a:p>
            <a:pPr lvl="1">
              <a:buFontTx/>
              <a:buNone/>
            </a:pPr>
            <a:r>
              <a:rPr lang="en-US" altLang="zh-CN" sz="1700" b="0" dirty="0" err="1" smtClean="0">
                <a:latin typeface="微软雅黑" pitchFamily="34" charset="-122"/>
                <a:ea typeface="微软雅黑" pitchFamily="34" charset="-122"/>
              </a:rPr>
              <a:t>pm.start_servers</a:t>
            </a:r>
            <a:r>
              <a:rPr lang="en-US" altLang="zh-CN" sz="1700" b="0" dirty="0" smtClean="0">
                <a:latin typeface="微软雅黑" pitchFamily="34" charset="-122"/>
                <a:ea typeface="微软雅黑" pitchFamily="34" charset="-122"/>
              </a:rPr>
              <a:t> = 32</a:t>
            </a:r>
          </a:p>
          <a:p>
            <a:pPr lvl="1">
              <a:buFontTx/>
              <a:buNone/>
            </a:pPr>
            <a:r>
              <a:rPr lang="en-US" altLang="zh-CN" sz="1700" b="0" dirty="0" err="1" smtClean="0">
                <a:latin typeface="微软雅黑" pitchFamily="34" charset="-122"/>
                <a:ea typeface="微软雅黑" pitchFamily="34" charset="-122"/>
              </a:rPr>
              <a:t>pm.min_spare_servers</a:t>
            </a:r>
            <a:r>
              <a:rPr lang="en-US" altLang="zh-CN" sz="1700" b="0" dirty="0" smtClean="0">
                <a:latin typeface="微软雅黑" pitchFamily="34" charset="-122"/>
                <a:ea typeface="微软雅黑" pitchFamily="34" charset="-122"/>
              </a:rPr>
              <a:t> = 8</a:t>
            </a:r>
          </a:p>
          <a:p>
            <a:pPr lvl="1">
              <a:buFontTx/>
              <a:buNone/>
            </a:pPr>
            <a:r>
              <a:rPr lang="en-US" altLang="zh-CN" sz="1700" b="0" dirty="0" err="1" smtClean="0">
                <a:latin typeface="微软雅黑" pitchFamily="34" charset="-122"/>
                <a:ea typeface="微软雅黑" pitchFamily="34" charset="-122"/>
              </a:rPr>
              <a:t>pm.max_spare_servers</a:t>
            </a:r>
            <a:r>
              <a:rPr lang="en-US" altLang="zh-CN" sz="1700" b="0" dirty="0" smtClean="0">
                <a:latin typeface="微软雅黑" pitchFamily="34" charset="-122"/>
                <a:ea typeface="微软雅黑" pitchFamily="34" charset="-122"/>
              </a:rPr>
              <a:t> = 64</a:t>
            </a:r>
          </a:p>
          <a:p>
            <a:pPr lvl="1">
              <a:buFontTx/>
              <a:buNone/>
            </a:pPr>
            <a:r>
              <a:rPr lang="en-US" altLang="zh-CN" sz="1700" b="0" dirty="0" err="1" smtClean="0">
                <a:latin typeface="微软雅黑" pitchFamily="34" charset="-122"/>
                <a:ea typeface="微软雅黑" pitchFamily="34" charset="-122"/>
              </a:rPr>
              <a:t>pm.max_requests</a:t>
            </a:r>
            <a:r>
              <a:rPr lang="en-US" altLang="zh-CN" sz="1700" b="0" dirty="0" smtClean="0">
                <a:latin typeface="微软雅黑" pitchFamily="34" charset="-122"/>
                <a:ea typeface="微软雅黑" pitchFamily="34" charset="-122"/>
              </a:rPr>
              <a:t> = 4096</a:t>
            </a:r>
          </a:p>
          <a:p>
            <a:pPr lvl="1">
              <a:buFontTx/>
              <a:buNone/>
            </a:pPr>
            <a:r>
              <a:rPr lang="en-US" altLang="zh-CN" sz="1700" b="0" dirty="0" smtClean="0">
                <a:latin typeface="微软雅黑" pitchFamily="34" charset="-122"/>
                <a:ea typeface="微软雅黑" pitchFamily="34" charset="-122"/>
                <a:hlinkClick r:id="rId2" action="ppaction://hlinkfile"/>
              </a:rPr>
              <a:t>php-fpm.conf.in</a:t>
            </a:r>
            <a:endParaRPr lang="en-US" altLang="zh-CN" sz="1700" b="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425156792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446338" y="188913"/>
            <a:ext cx="6697662" cy="443198"/>
          </a:xfrm>
        </p:spPr>
        <p:txBody>
          <a:bodyPr/>
          <a:lstStyle/>
          <a:p>
            <a:pPr eaLnBrk="1" hangingPunct="1"/>
            <a:r>
              <a:rPr lang="zh-CN" altLang="en-US" sz="3200" dirty="0" smtClean="0">
                <a:latin typeface="微软雅黑" pitchFamily="34" charset="-122"/>
                <a:ea typeface="微软雅黑" pitchFamily="34" charset="-122"/>
              </a:rPr>
              <a:t>系统优化</a:t>
            </a:r>
            <a:r>
              <a:rPr lang="en-US" altLang="zh-CN" sz="3200" dirty="0" smtClean="0">
                <a:latin typeface="微软雅黑" pitchFamily="34" charset="-122"/>
                <a:ea typeface="微软雅黑" pitchFamily="34" charset="-122"/>
              </a:rPr>
              <a:t>-</a:t>
            </a:r>
            <a:r>
              <a:rPr lang="en-US" altLang="zh-CN" sz="3200" dirty="0" err="1" smtClean="0">
                <a:latin typeface="微软雅黑" pitchFamily="34" charset="-122"/>
                <a:ea typeface="微软雅黑" pitchFamily="34" charset="-122"/>
              </a:rPr>
              <a:t>nginx</a:t>
            </a:r>
            <a:endParaRPr lang="zh-CN" altLang="en-US" sz="3200" dirty="0" smtClean="0">
              <a:latin typeface="微软雅黑" pitchFamily="34" charset="-122"/>
              <a:ea typeface="微软雅黑" pitchFamily="34" charset="-122"/>
            </a:endParaRPr>
          </a:p>
        </p:txBody>
      </p:sp>
      <p:sp>
        <p:nvSpPr>
          <p:cNvPr id="40963" name="Rectangle 3"/>
          <p:cNvSpPr>
            <a:spLocks noGrp="1" noChangeArrowheads="1"/>
          </p:cNvSpPr>
          <p:nvPr>
            <p:ph type="body" idx="4294967295"/>
          </p:nvPr>
        </p:nvSpPr>
        <p:spPr>
          <a:xfrm>
            <a:off x="708025" y="981075"/>
            <a:ext cx="8435975" cy="5473806"/>
          </a:xfrm>
        </p:spPr>
        <p:txBody>
          <a:bodyPr/>
          <a:lstStyle/>
          <a:p>
            <a:pPr eaLnBrk="1" hangingPunct="1"/>
            <a:r>
              <a:rPr lang="en-US" altLang="zh-CN" sz="2000" b="1" dirty="0" smtClean="0">
                <a:latin typeface="微软雅黑" pitchFamily="34" charset="-122"/>
                <a:ea typeface="微软雅黑" pitchFamily="34" charset="-122"/>
              </a:rPr>
              <a:t>worker</a:t>
            </a:r>
            <a:r>
              <a:rPr lang="zh-CN" altLang="en-US" sz="2000" b="1" dirty="0" smtClean="0">
                <a:latin typeface="微软雅黑" pitchFamily="34" charset="-122"/>
                <a:ea typeface="微软雅黑" pitchFamily="34" charset="-122"/>
              </a:rPr>
              <a:t>数目设置</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worker_processes</a:t>
            </a:r>
            <a:r>
              <a:rPr lang="en-US" altLang="zh-CN" sz="1700" b="0" dirty="0" smtClean="0">
                <a:latin typeface="微软雅黑" pitchFamily="34" charset="-122"/>
                <a:ea typeface="微软雅黑" pitchFamily="34" charset="-122"/>
              </a:rPr>
              <a:t> </a:t>
            </a:r>
            <a:r>
              <a:rPr lang="zh-CN" altLang="en-US" sz="1700" b="0" dirty="0" smtClean="0">
                <a:latin typeface="微软雅黑" pitchFamily="34" charset="-122"/>
                <a:ea typeface="微软雅黑" pitchFamily="34" charset="-122"/>
              </a:rPr>
              <a:t>可用</a:t>
            </a:r>
            <a:r>
              <a:rPr lang="en-US" altLang="zh-CN" sz="1700" b="0" dirty="0" err="1" smtClean="0">
                <a:latin typeface="微软雅黑" pitchFamily="34" charset="-122"/>
                <a:ea typeface="微软雅黑" pitchFamily="34" charset="-122"/>
              </a:rPr>
              <a:t>cpu</a:t>
            </a:r>
            <a:r>
              <a:rPr lang="zh-CN" altLang="en-US" sz="1700" b="0" dirty="0" smtClean="0">
                <a:latin typeface="微软雅黑" pitchFamily="34" charset="-122"/>
                <a:ea typeface="微软雅黑" pitchFamily="34" charset="-122"/>
              </a:rPr>
              <a:t>核数；</a:t>
            </a:r>
            <a:endParaRPr lang="en-US" altLang="zh-CN" sz="1700" b="0" dirty="0" smtClean="0">
              <a:latin typeface="微软雅黑" pitchFamily="34" charset="-122"/>
              <a:ea typeface="微软雅黑" pitchFamily="34" charset="-122"/>
            </a:endParaRP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使用</a:t>
            </a:r>
            <a:r>
              <a:rPr lang="en-US" altLang="zh-CN" sz="2000" b="1" dirty="0" err="1" smtClean="0">
                <a:latin typeface="微软雅黑" pitchFamily="34" charset="-122"/>
                <a:ea typeface="微软雅黑" pitchFamily="34" charset="-122"/>
              </a:rPr>
              <a:t>epoll</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use </a:t>
            </a:r>
            <a:r>
              <a:rPr lang="en-US" altLang="zh-CN" sz="1700" b="0" dirty="0" err="1" smtClean="0">
                <a:latin typeface="微软雅黑" pitchFamily="34" charset="-122"/>
                <a:ea typeface="微软雅黑" pitchFamily="34" charset="-122"/>
              </a:rPr>
              <a:t>epoll</a:t>
            </a:r>
            <a:r>
              <a:rPr lang="en-US" altLang="zh-CN" sz="1700" b="0" dirty="0" smtClean="0">
                <a:latin typeface="微软雅黑" pitchFamily="34" charset="-122"/>
                <a:ea typeface="微软雅黑" pitchFamily="34" charset="-122"/>
              </a:rPr>
              <a:t>;</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关闭访问日志</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access_log</a:t>
            </a:r>
            <a:r>
              <a:rPr lang="en-US" altLang="zh-CN" sz="1700" b="0" dirty="0" smtClean="0">
                <a:latin typeface="微软雅黑" pitchFamily="34" charset="-122"/>
                <a:ea typeface="微软雅黑" pitchFamily="34" charset="-122"/>
              </a:rPr>
              <a:t> off;</a:t>
            </a:r>
          </a:p>
          <a:p>
            <a:pPr eaLnBrk="1" hangingPunct="1">
              <a:buFontTx/>
              <a:buNone/>
            </a:pPr>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其它配置优化</a:t>
            </a:r>
            <a:endParaRPr lang="en-US" altLang="zh-CN" sz="2000" b="1" dirty="0" smtClean="0">
              <a:latin typeface="微软雅黑" pitchFamily="34" charset="-122"/>
              <a:ea typeface="微软雅黑" pitchFamily="34" charset="-122"/>
            </a:endParaRPr>
          </a:p>
          <a:p>
            <a:pPr lvl="1">
              <a:buFontTx/>
              <a:buNone/>
            </a:pPr>
            <a:endParaRPr lang="en-US" altLang="zh-CN" sz="1700" b="0" dirty="0" smtClean="0">
              <a:latin typeface="微软雅黑" pitchFamily="34" charset="-122"/>
              <a:ea typeface="微软雅黑" pitchFamily="34" charset="-122"/>
            </a:endParaRPr>
          </a:p>
          <a:p>
            <a:pPr lvl="1">
              <a:buFontTx/>
              <a:buNone/>
            </a:pPr>
            <a:r>
              <a:rPr lang="en-US" altLang="zh-CN" sz="1700" b="0" dirty="0" err="1" smtClean="0">
                <a:latin typeface="微软雅黑" pitchFamily="34" charset="-122"/>
                <a:ea typeface="微软雅黑" pitchFamily="34" charset="-122"/>
              </a:rPr>
              <a:t>worker_connections</a:t>
            </a:r>
            <a:r>
              <a:rPr lang="en-US" altLang="zh-CN" sz="1700" b="0" dirty="0" smtClean="0">
                <a:latin typeface="微软雅黑" pitchFamily="34" charset="-122"/>
                <a:ea typeface="微软雅黑" pitchFamily="34" charset="-122"/>
              </a:rPr>
              <a:t> 65535;	//</a:t>
            </a:r>
            <a:r>
              <a:rPr lang="zh-CN" altLang="en-US" sz="1700" b="0" dirty="0" smtClean="0">
                <a:latin typeface="微软雅黑" pitchFamily="34" charset="-122"/>
                <a:ea typeface="微软雅黑" pitchFamily="34" charset="-122"/>
              </a:rPr>
              <a:t>每个进程允许的最多连接数</a:t>
            </a:r>
            <a:endParaRPr lang="en-US" altLang="zh-CN" sz="1700" b="0" dirty="0" smtClean="0">
              <a:latin typeface="微软雅黑" pitchFamily="34" charset="-122"/>
              <a:ea typeface="微软雅黑" pitchFamily="34" charset="-122"/>
            </a:endParaRPr>
          </a:p>
          <a:p>
            <a:pPr lvl="1">
              <a:buFontTx/>
              <a:buNone/>
            </a:pPr>
            <a:r>
              <a:rPr lang="en-US" altLang="en-US" sz="1700" b="0" dirty="0" err="1" smtClean="0">
                <a:latin typeface="微软雅黑" pitchFamily="34" charset="-122"/>
                <a:ea typeface="微软雅黑" pitchFamily="34" charset="-122"/>
              </a:rPr>
              <a:t>worker_rlimit_nofile</a:t>
            </a:r>
            <a:r>
              <a:rPr lang="en-US" altLang="en-US" sz="1700" b="0" dirty="0" smtClean="0">
                <a:latin typeface="微软雅黑" pitchFamily="34" charset="-122"/>
                <a:ea typeface="微软雅黑" pitchFamily="34" charset="-122"/>
              </a:rPr>
              <a:t> 65535;	//</a:t>
            </a:r>
            <a:r>
              <a:rPr lang="zh-CN" altLang="en-US" sz="1700" b="0" dirty="0" smtClean="0">
                <a:latin typeface="微软雅黑" pitchFamily="34" charset="-122"/>
                <a:ea typeface="微软雅黑" pitchFamily="34" charset="-122"/>
              </a:rPr>
              <a:t>打开最多的文件描述符</a:t>
            </a:r>
            <a:endParaRPr lang="en-US" altLang="zh-CN" sz="1700" b="0" dirty="0" smtClean="0">
              <a:latin typeface="微软雅黑" pitchFamily="34" charset="-122"/>
              <a:ea typeface="微软雅黑" pitchFamily="34" charset="-122"/>
            </a:endParaRPr>
          </a:p>
          <a:p>
            <a:pPr lvl="1">
              <a:buFontTx/>
              <a:buNone/>
            </a:pPr>
            <a:r>
              <a:rPr lang="en-US" altLang="en-US" sz="1700" b="0" dirty="0" err="1" smtClean="0">
                <a:latin typeface="微软雅黑" pitchFamily="34" charset="-122"/>
                <a:ea typeface="微软雅黑" pitchFamily="34" charset="-122"/>
              </a:rPr>
              <a:t>keepalive_timeout</a:t>
            </a:r>
            <a:r>
              <a:rPr lang="en-US" altLang="en-US" sz="1700" b="0" dirty="0" smtClean="0">
                <a:latin typeface="微软雅黑" pitchFamily="34" charset="-122"/>
                <a:ea typeface="微软雅黑" pitchFamily="34" charset="-122"/>
              </a:rPr>
              <a:t> 75s;	//</a:t>
            </a:r>
            <a:r>
              <a:rPr lang="en-US" altLang="en-US" sz="1700" b="0" dirty="0" err="1" smtClean="0">
                <a:latin typeface="微软雅黑" pitchFamily="34" charset="-122"/>
                <a:ea typeface="微软雅黑" pitchFamily="34" charset="-122"/>
              </a:rPr>
              <a:t>keepalive</a:t>
            </a:r>
            <a:r>
              <a:rPr lang="en-US" altLang="en-US" sz="1700" b="0" dirty="0" smtClean="0">
                <a:latin typeface="微软雅黑" pitchFamily="34" charset="-122"/>
                <a:ea typeface="微软雅黑" pitchFamily="34" charset="-122"/>
              </a:rPr>
              <a:t> </a:t>
            </a:r>
            <a:r>
              <a:rPr lang="zh-CN" altLang="en-US" sz="1700" b="0" dirty="0" smtClean="0">
                <a:latin typeface="微软雅黑" pitchFamily="34" charset="-122"/>
                <a:ea typeface="微软雅黑" pitchFamily="34" charset="-122"/>
              </a:rPr>
              <a:t>超时时间</a:t>
            </a:r>
            <a:endParaRPr lang="en-US" altLang="zh-CN" sz="1700" b="0" dirty="0" smtClean="0">
              <a:latin typeface="微软雅黑" pitchFamily="34" charset="-122"/>
              <a:ea typeface="微软雅黑" pitchFamily="34" charset="-122"/>
            </a:endParaRPr>
          </a:p>
          <a:p>
            <a:pPr lvl="1">
              <a:buFontTx/>
              <a:buNone/>
            </a:pPr>
            <a:r>
              <a:rPr lang="en-US" altLang="en-US" sz="1700" b="0" dirty="0" err="1" smtClean="0">
                <a:latin typeface="微软雅黑" pitchFamily="34" charset="-122"/>
                <a:ea typeface="微软雅黑" pitchFamily="34" charset="-122"/>
              </a:rPr>
              <a:t>client_header_buffer_size</a:t>
            </a:r>
            <a:r>
              <a:rPr lang="en-US" altLang="en-US" sz="1700" b="0" dirty="0" smtClean="0">
                <a:latin typeface="微软雅黑" pitchFamily="34" charset="-122"/>
                <a:ea typeface="微软雅黑" pitchFamily="34" charset="-122"/>
              </a:rPr>
              <a:t> 4k;	//</a:t>
            </a:r>
            <a:r>
              <a:rPr lang="zh-CN" altLang="en-US" sz="1700" b="0" dirty="0" smtClean="0">
                <a:latin typeface="微软雅黑" pitchFamily="34" charset="-122"/>
                <a:ea typeface="微软雅黑" pitchFamily="34" charset="-122"/>
              </a:rPr>
              <a:t>客户端请求头部的缓冲区大小</a:t>
            </a:r>
            <a:endParaRPr lang="en-US" altLang="zh-CN" sz="17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52320" y="5949280"/>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8930836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446338" y="188913"/>
            <a:ext cx="6697662" cy="443198"/>
          </a:xfrm>
        </p:spPr>
        <p:txBody>
          <a:bodyPr/>
          <a:lstStyle/>
          <a:p>
            <a:pPr eaLnBrk="1" hangingPunct="1"/>
            <a:r>
              <a:rPr lang="zh-CN" altLang="en-US" sz="3200" dirty="0" smtClean="0">
                <a:latin typeface="微软雅黑" pitchFamily="34" charset="-122"/>
                <a:ea typeface="微软雅黑" pitchFamily="34" charset="-122"/>
              </a:rPr>
              <a:t>系统优化</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内核参数</a:t>
            </a:r>
          </a:p>
        </p:txBody>
      </p:sp>
      <p:sp>
        <p:nvSpPr>
          <p:cNvPr id="41987" name="Rectangle 3"/>
          <p:cNvSpPr>
            <a:spLocks noGrp="1" noChangeArrowheads="1"/>
          </p:cNvSpPr>
          <p:nvPr>
            <p:ph type="body" idx="4294967295"/>
          </p:nvPr>
        </p:nvSpPr>
        <p:spPr>
          <a:xfrm>
            <a:off x="708025" y="981075"/>
            <a:ext cx="8435975" cy="5186035"/>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r>
              <a:rPr lang="zh-CN" altLang="en-US" sz="2000" b="1" dirty="0" smtClean="0">
                <a:latin typeface="微软雅黑" pitchFamily="34" charset="-122"/>
                <a:ea typeface="微软雅黑" pitchFamily="34" charset="-122"/>
              </a:rPr>
              <a:t>优化资源限制</a:t>
            </a:r>
            <a:endParaRPr lang="en-US" altLang="zh-CN" sz="2000" b="1" dirty="0" smtClean="0">
              <a:latin typeface="微软雅黑" pitchFamily="34" charset="-122"/>
              <a:ea typeface="微软雅黑" pitchFamily="34" charset="-122"/>
            </a:endParaRPr>
          </a:p>
          <a:p>
            <a:pPr eaLnBrk="1" hangingPunct="1"/>
            <a:endParaRPr lang="en-US" altLang="zh-CN" sz="2000" b="1"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ulimit</a:t>
            </a:r>
            <a:r>
              <a:rPr lang="en-US" altLang="zh-CN" sz="1700" b="0" dirty="0" smtClean="0">
                <a:latin typeface="微软雅黑" pitchFamily="34" charset="-122"/>
                <a:ea typeface="微软雅黑" pitchFamily="34" charset="-122"/>
              </a:rPr>
              <a:t> -n</a:t>
            </a:r>
          </a:p>
          <a:p>
            <a:pPr lvl="1">
              <a:buFontTx/>
              <a:buNone/>
            </a:pPr>
            <a:r>
              <a:rPr lang="en-US" altLang="zh-CN" sz="1700" b="0" dirty="0" smtClean="0">
                <a:latin typeface="微软雅黑" pitchFamily="34" charset="-122"/>
                <a:ea typeface="微软雅黑" pitchFamily="34" charset="-122"/>
              </a:rPr>
              <a:t>1024</a:t>
            </a:r>
          </a:p>
          <a:p>
            <a:pPr lvl="1">
              <a:buFontTx/>
              <a:buNone/>
            </a:pP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ulimit</a:t>
            </a:r>
            <a:r>
              <a:rPr lang="en-US" altLang="zh-CN" sz="1700" b="0" dirty="0" smtClean="0">
                <a:latin typeface="微软雅黑" pitchFamily="34" charset="-122"/>
                <a:ea typeface="微软雅黑" pitchFamily="34" charset="-122"/>
              </a:rPr>
              <a:t> –u</a:t>
            </a:r>
          </a:p>
          <a:p>
            <a:pPr lvl="1">
              <a:buFontTx/>
              <a:buNone/>
            </a:pPr>
            <a:r>
              <a:rPr lang="en-US" altLang="zh-CN" sz="1700" b="0" dirty="0" smtClean="0">
                <a:latin typeface="微软雅黑" pitchFamily="34" charset="-122"/>
                <a:ea typeface="微软雅黑" pitchFamily="34" charset="-122"/>
              </a:rPr>
              <a:t>1024</a:t>
            </a:r>
          </a:p>
          <a:p>
            <a:pPr lvl="1">
              <a:buFontTx/>
              <a:buNone/>
            </a:pPr>
            <a:endParaRPr lang="en-US" altLang="zh-CN" sz="1700" b="0" dirty="0" smtClean="0">
              <a:latin typeface="微软雅黑" pitchFamily="34" charset="-122"/>
              <a:ea typeface="微软雅黑" pitchFamily="34" charset="-122"/>
            </a:endParaRPr>
          </a:p>
          <a:p>
            <a:pPr lvl="1">
              <a:buFontTx/>
              <a:buNone/>
            </a:pPr>
            <a:r>
              <a:rPr lang="zh-CN" altLang="en-US" sz="1700" b="0" dirty="0" smtClean="0">
                <a:latin typeface="微软雅黑" pitchFamily="34" charset="-122"/>
                <a:ea typeface="微软雅黑" pitchFamily="34" charset="-122"/>
              </a:rPr>
              <a:t>修改</a:t>
            </a:r>
            <a:r>
              <a:rPr lang="en-US" altLang="zh-CN" sz="1700" b="0" dirty="0" smtClean="0">
                <a:latin typeface="微软雅黑" pitchFamily="34" charset="-122"/>
                <a:ea typeface="微软雅黑" pitchFamily="34" charset="-122"/>
              </a:rPr>
              <a:t>open files </a:t>
            </a:r>
            <a:r>
              <a:rPr lang="zh-CN" altLang="en-US" sz="1700" b="0" dirty="0" smtClean="0">
                <a:latin typeface="微软雅黑" pitchFamily="34" charset="-122"/>
                <a:ea typeface="微软雅黑" pitchFamily="34" charset="-122"/>
              </a:rPr>
              <a:t>和 </a:t>
            </a:r>
            <a:r>
              <a:rPr lang="en-US" altLang="zh-CN" sz="1700" b="0" dirty="0" smtClean="0">
                <a:latin typeface="微软雅黑" pitchFamily="34" charset="-122"/>
                <a:ea typeface="微软雅黑" pitchFamily="34" charset="-122"/>
              </a:rPr>
              <a:t>max user processes</a:t>
            </a:r>
            <a:r>
              <a:rPr lang="zh-CN" altLang="en-US" sz="1700" b="0" dirty="0" smtClean="0">
                <a:latin typeface="微软雅黑" pitchFamily="34" charset="-122"/>
                <a:ea typeface="微软雅黑" pitchFamily="34" charset="-122"/>
              </a:rPr>
              <a:t>：</a:t>
            </a:r>
            <a:endParaRPr lang="en-US" altLang="zh-CN" sz="1700" b="0" dirty="0" smtClean="0">
              <a:latin typeface="微软雅黑" pitchFamily="34" charset="-122"/>
              <a:ea typeface="微软雅黑" pitchFamily="34" charset="-122"/>
            </a:endParaRPr>
          </a:p>
          <a:p>
            <a:pPr lvl="1">
              <a:buFontTx/>
              <a:buNone/>
            </a:pPr>
            <a:r>
              <a:rPr lang="en-US" altLang="zh-CN" sz="1700" b="0" dirty="0" smtClean="0">
                <a:latin typeface="微软雅黑" pitchFamily="34" charset="-122"/>
                <a:ea typeface="微软雅黑" pitchFamily="34" charset="-122"/>
              </a:rPr>
              <a:t>1</a:t>
            </a:r>
            <a:r>
              <a:rPr lang="zh-CN" altLang="en-US" sz="1700" b="0" dirty="0" smtClean="0">
                <a:latin typeface="微软雅黑" pitchFamily="34" charset="-122"/>
                <a:ea typeface="微软雅黑" pitchFamily="34" charset="-122"/>
              </a:rPr>
              <a:t>，在</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etc</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rc.local</a:t>
            </a:r>
            <a:r>
              <a:rPr lang="en-US" altLang="zh-CN" sz="1700" b="0" dirty="0" smtClean="0">
                <a:latin typeface="微软雅黑" pitchFamily="34" charset="-122"/>
                <a:ea typeface="微软雅黑" pitchFamily="34" charset="-122"/>
              </a:rPr>
              <a:t> </a:t>
            </a:r>
            <a:r>
              <a:rPr lang="zh-CN" altLang="en-US" sz="1700" b="0" dirty="0" smtClean="0">
                <a:latin typeface="微软雅黑" pitchFamily="34" charset="-122"/>
                <a:ea typeface="微软雅黑" pitchFamily="34" charset="-122"/>
              </a:rPr>
              <a:t>中增加一行 </a:t>
            </a:r>
            <a:r>
              <a:rPr lang="en-US" altLang="zh-CN" sz="1700" b="0" dirty="0" err="1" smtClean="0">
                <a:latin typeface="微软雅黑" pitchFamily="34" charset="-122"/>
                <a:ea typeface="微软雅黑" pitchFamily="34" charset="-122"/>
              </a:rPr>
              <a:t>ulimit</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SHn</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2</a:t>
            </a:r>
            <a:r>
              <a:rPr lang="zh-CN" altLang="en-US" sz="1700" b="0" dirty="0" smtClean="0">
                <a:latin typeface="微软雅黑" pitchFamily="34" charset="-122"/>
                <a:ea typeface="微软雅黑" pitchFamily="34" charset="-122"/>
              </a:rPr>
              <a:t>，在</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etc</a:t>
            </a:r>
            <a:r>
              <a:rPr lang="en-US" altLang="zh-CN" sz="1700" b="0" dirty="0" smtClean="0">
                <a:latin typeface="微软雅黑" pitchFamily="34" charset="-122"/>
                <a:ea typeface="微软雅黑" pitchFamily="34" charset="-122"/>
              </a:rPr>
              <a:t>/profile </a:t>
            </a:r>
            <a:r>
              <a:rPr lang="zh-CN" altLang="en-US" sz="1700" b="0" dirty="0" smtClean="0">
                <a:latin typeface="微软雅黑" pitchFamily="34" charset="-122"/>
                <a:ea typeface="微软雅黑" pitchFamily="34" charset="-122"/>
              </a:rPr>
              <a:t>中增加一行 </a:t>
            </a:r>
            <a:r>
              <a:rPr lang="en-US" altLang="zh-CN" sz="1700" b="0" dirty="0" err="1" smtClean="0">
                <a:latin typeface="微软雅黑" pitchFamily="34" charset="-122"/>
                <a:ea typeface="微软雅黑" pitchFamily="34" charset="-122"/>
              </a:rPr>
              <a:t>ulimit</a:t>
            </a:r>
            <a:r>
              <a:rPr lang="en-US" altLang="zh-CN" sz="1700" b="0" dirty="0" smtClean="0">
                <a:latin typeface="微软雅黑" pitchFamily="34" charset="-122"/>
                <a:ea typeface="微软雅黑" pitchFamily="34" charset="-122"/>
              </a:rPr>
              <a:t> -</a:t>
            </a:r>
            <a:r>
              <a:rPr lang="en-US" altLang="zh-CN" sz="1700" b="0" dirty="0" err="1" smtClean="0">
                <a:latin typeface="微软雅黑" pitchFamily="34" charset="-122"/>
                <a:ea typeface="微软雅黑" pitchFamily="34" charset="-122"/>
              </a:rPr>
              <a:t>SHn</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3</a:t>
            </a:r>
            <a:r>
              <a:rPr lang="zh-CN" altLang="en-US" sz="1700" b="0" dirty="0" smtClean="0">
                <a:latin typeface="微软雅黑" pitchFamily="34" charset="-122"/>
                <a:ea typeface="微软雅黑" pitchFamily="34" charset="-122"/>
              </a:rPr>
              <a:t>，在</a:t>
            </a:r>
            <a:r>
              <a:rPr lang="en-US" altLang="zh-CN" sz="1700" b="0" dirty="0" smtClean="0">
                <a:latin typeface="微软雅黑" pitchFamily="34" charset="-122"/>
                <a:ea typeface="微软雅黑" pitchFamily="34" charset="-122"/>
              </a:rPr>
              <a:t>/</a:t>
            </a:r>
            <a:r>
              <a:rPr lang="en-US" altLang="zh-CN" sz="1700" b="0" dirty="0" err="1" smtClean="0">
                <a:latin typeface="微软雅黑" pitchFamily="34" charset="-122"/>
                <a:ea typeface="微软雅黑" pitchFamily="34" charset="-122"/>
              </a:rPr>
              <a:t>etc</a:t>
            </a:r>
            <a:r>
              <a:rPr lang="en-US" altLang="zh-CN" sz="1700" b="0" dirty="0" smtClean="0">
                <a:latin typeface="微软雅黑" pitchFamily="34" charset="-122"/>
                <a:ea typeface="微软雅黑" pitchFamily="34" charset="-122"/>
              </a:rPr>
              <a:t>/security/</a:t>
            </a:r>
            <a:r>
              <a:rPr lang="en-US" altLang="zh-CN" sz="1700" b="0" dirty="0" err="1" smtClean="0">
                <a:latin typeface="微软雅黑" pitchFamily="34" charset="-122"/>
                <a:ea typeface="微软雅黑" pitchFamily="34" charset="-122"/>
              </a:rPr>
              <a:t>limits.conf</a:t>
            </a:r>
            <a:r>
              <a:rPr lang="en-US" altLang="zh-CN" sz="1700" b="0" dirty="0" smtClean="0">
                <a:latin typeface="微软雅黑" pitchFamily="34" charset="-122"/>
                <a:ea typeface="微软雅黑" pitchFamily="34" charset="-122"/>
              </a:rPr>
              <a:t> </a:t>
            </a:r>
            <a:r>
              <a:rPr lang="zh-CN" altLang="en-US" sz="1700" b="0" dirty="0" smtClean="0">
                <a:latin typeface="微软雅黑" pitchFamily="34" charset="-122"/>
                <a:ea typeface="微软雅黑" pitchFamily="34" charset="-122"/>
              </a:rPr>
              <a:t>最后增加：</a:t>
            </a:r>
          </a:p>
          <a:p>
            <a:pPr lvl="1">
              <a:buFontTx/>
              <a:buNone/>
            </a:pPr>
            <a:r>
              <a:rPr lang="zh-CN" altLang="en-US" sz="1700" b="0" dirty="0" smtClean="0">
                <a:latin typeface="微软雅黑" pitchFamily="34" charset="-122"/>
                <a:ea typeface="微软雅黑" pitchFamily="34" charset="-122"/>
              </a:rPr>
              <a:t>* </a:t>
            </a:r>
            <a:r>
              <a:rPr lang="en-US" altLang="zh-CN" sz="1700" b="0" dirty="0" smtClean="0">
                <a:latin typeface="微软雅黑" pitchFamily="34" charset="-122"/>
                <a:ea typeface="微软雅黑" pitchFamily="34" charset="-122"/>
              </a:rPr>
              <a:t>soft </a:t>
            </a:r>
            <a:r>
              <a:rPr lang="en-US" altLang="zh-CN" sz="1700" b="0" dirty="0" err="1" smtClean="0">
                <a:latin typeface="微软雅黑" pitchFamily="34" charset="-122"/>
                <a:ea typeface="微软雅黑" pitchFamily="34" charset="-122"/>
              </a:rPr>
              <a:t>nofile</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 hard </a:t>
            </a:r>
            <a:r>
              <a:rPr lang="en-US" altLang="zh-CN" sz="1700" b="0" dirty="0" err="1" smtClean="0">
                <a:latin typeface="微软雅黑" pitchFamily="34" charset="-122"/>
                <a:ea typeface="微软雅黑" pitchFamily="34" charset="-122"/>
              </a:rPr>
              <a:t>nofile</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 soft </a:t>
            </a:r>
            <a:r>
              <a:rPr lang="en-US" altLang="zh-CN" sz="1700" b="0" dirty="0" err="1" smtClean="0">
                <a:latin typeface="微软雅黑" pitchFamily="34" charset="-122"/>
                <a:ea typeface="微软雅黑" pitchFamily="34" charset="-122"/>
              </a:rPr>
              <a:t>nproc</a:t>
            </a:r>
            <a:r>
              <a:rPr lang="en-US" altLang="zh-CN" sz="1700" b="0" dirty="0" smtClean="0">
                <a:latin typeface="微软雅黑" pitchFamily="34" charset="-122"/>
                <a:ea typeface="微软雅黑" pitchFamily="34" charset="-122"/>
              </a:rPr>
              <a:t> 65535</a:t>
            </a:r>
          </a:p>
          <a:p>
            <a:pPr lvl="1">
              <a:buFontTx/>
              <a:buNone/>
            </a:pPr>
            <a:r>
              <a:rPr lang="en-US" altLang="zh-CN" sz="1700" b="0" dirty="0" smtClean="0">
                <a:latin typeface="微软雅黑" pitchFamily="34" charset="-122"/>
                <a:ea typeface="微软雅黑" pitchFamily="34" charset="-122"/>
              </a:rPr>
              <a:t>* hard </a:t>
            </a:r>
            <a:r>
              <a:rPr lang="en-US" altLang="zh-CN" sz="1700" b="0" dirty="0" err="1" smtClean="0">
                <a:latin typeface="微软雅黑" pitchFamily="34" charset="-122"/>
                <a:ea typeface="微软雅黑" pitchFamily="34" charset="-122"/>
              </a:rPr>
              <a:t>nproc</a:t>
            </a:r>
            <a:r>
              <a:rPr lang="en-US" altLang="zh-CN" sz="1700" b="0" dirty="0" smtClean="0">
                <a:latin typeface="微软雅黑" pitchFamily="34" charset="-122"/>
                <a:ea typeface="微软雅黑" pitchFamily="34" charset="-122"/>
              </a:rPr>
              <a:t> 65535</a:t>
            </a:r>
          </a:p>
          <a:p>
            <a:pPr eaLnBrk="1" hangingPunct="1">
              <a:buFontTx/>
              <a:buNone/>
            </a:pP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3039505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446338" y="188913"/>
            <a:ext cx="6697662" cy="443198"/>
          </a:xfrm>
        </p:spPr>
        <p:txBody>
          <a:bodyPr/>
          <a:lstStyle/>
          <a:p>
            <a:pPr eaLnBrk="1" hangingPunct="1"/>
            <a:r>
              <a:rPr lang="zh-CN" altLang="en-US" sz="3200" dirty="0" smtClean="0">
                <a:latin typeface="微软雅黑" pitchFamily="34" charset="-122"/>
                <a:ea typeface="微软雅黑" pitchFamily="34" charset="-122"/>
              </a:rPr>
              <a:t>系统优化</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内核参数</a:t>
            </a:r>
          </a:p>
        </p:txBody>
      </p:sp>
      <p:sp>
        <p:nvSpPr>
          <p:cNvPr id="43011" name="Rectangle 3"/>
          <p:cNvSpPr>
            <a:spLocks noGrp="1" noChangeArrowheads="1"/>
          </p:cNvSpPr>
          <p:nvPr>
            <p:ph type="body" idx="4294967295"/>
          </p:nvPr>
        </p:nvSpPr>
        <p:spPr>
          <a:xfrm>
            <a:off x="457200" y="764705"/>
            <a:ext cx="8291264" cy="6033348"/>
          </a:xfrm>
        </p:spPr>
        <p:txBody>
          <a:bodyPr/>
          <a:lstStyle/>
          <a:p>
            <a:pPr eaLnBrk="1" hangingPunct="1">
              <a:lnSpc>
                <a:spcPct val="120000"/>
              </a:lnSpc>
            </a:pPr>
            <a:r>
              <a:rPr lang="zh-CN" altLang="en-US" sz="1800" b="1" dirty="0" smtClean="0">
                <a:latin typeface="微软雅黑" pitchFamily="34" charset="-122"/>
                <a:ea typeface="微软雅黑" pitchFamily="34" charset="-122"/>
              </a:rPr>
              <a:t>优化内核参数</a:t>
            </a:r>
            <a:endParaRPr lang="en-US" altLang="zh-CN" sz="1800" b="1" dirty="0" smtClean="0">
              <a:latin typeface="微软雅黑" pitchFamily="34" charset="-122"/>
              <a:ea typeface="微软雅黑" pitchFamily="34" charset="-122"/>
            </a:endParaRPr>
          </a:p>
          <a:p>
            <a:pPr eaLnBrk="1" hangingPunct="1">
              <a:lnSpc>
                <a:spcPct val="120000"/>
              </a:lnSpc>
            </a:pPr>
            <a:endParaRPr lang="en-US" altLang="zh-CN" sz="1400" b="1" dirty="0" smtClean="0">
              <a:latin typeface="微软雅黑" pitchFamily="34" charset="-122"/>
              <a:ea typeface="微软雅黑" pitchFamily="34" charset="-122"/>
            </a:endParaRPr>
          </a:p>
          <a:p>
            <a:pPr eaLnBrk="1" hangingPunct="1">
              <a:lnSpc>
                <a:spcPct val="120000"/>
              </a:lnSpc>
              <a:buFontTx/>
              <a:buNone/>
            </a:pPr>
            <a:r>
              <a:rPr lang="en-US" altLang="zh-CN" sz="1800" b="0" dirty="0" smtClean="0">
                <a:latin typeface="微软雅黑" pitchFamily="34" charset="-122"/>
                <a:ea typeface="微软雅黑" pitchFamily="34" charset="-122"/>
              </a:rPr>
              <a:t>net.ipv4.tcp_max_tw_buckets = 6000 //</a:t>
            </a:r>
            <a:r>
              <a:rPr lang="en-US" altLang="zh-CN" sz="1800" b="0" dirty="0" err="1" smtClean="0">
                <a:latin typeface="微软雅黑" pitchFamily="34" charset="-122"/>
                <a:ea typeface="微软雅黑" pitchFamily="34" charset="-122"/>
              </a:rPr>
              <a:t>timewait</a:t>
            </a:r>
            <a:r>
              <a:rPr lang="zh-CN" altLang="en-US" sz="1800" b="0" dirty="0" smtClean="0">
                <a:latin typeface="微软雅黑" pitchFamily="34" charset="-122"/>
                <a:ea typeface="微软雅黑" pitchFamily="34" charset="-122"/>
              </a:rPr>
              <a:t>数量，默认</a:t>
            </a:r>
            <a:r>
              <a:rPr lang="en-US" altLang="zh-CN" sz="1800" b="0" dirty="0" smtClean="0">
                <a:latin typeface="微软雅黑" pitchFamily="34" charset="-122"/>
                <a:ea typeface="微软雅黑" pitchFamily="34" charset="-122"/>
              </a:rPr>
              <a:t>180000</a:t>
            </a:r>
            <a:r>
              <a:rPr lang="zh-CN" altLang="en-US" sz="1800" b="0" dirty="0" smtClean="0">
                <a:latin typeface="微软雅黑" pitchFamily="34" charset="-122"/>
                <a:ea typeface="微软雅黑" pitchFamily="34" charset="-122"/>
              </a:rPr>
              <a:t>。</a:t>
            </a:r>
          </a:p>
          <a:p>
            <a:pPr eaLnBrk="1" hangingPunct="1">
              <a:lnSpc>
                <a:spcPct val="120000"/>
              </a:lnSpc>
              <a:buFontTx/>
              <a:buNone/>
            </a:pPr>
            <a:r>
              <a:rPr lang="en-US" altLang="zh-CN" sz="1800" b="0" dirty="0" smtClean="0">
                <a:latin typeface="微软雅黑" pitchFamily="34" charset="-122"/>
                <a:ea typeface="微软雅黑" pitchFamily="34" charset="-122"/>
              </a:rPr>
              <a:t>net.ipv4.ip_local_port_range = 1024 65000 //</a:t>
            </a:r>
            <a:r>
              <a:rPr lang="zh-CN" altLang="en-US" sz="1800" b="0" dirty="0" smtClean="0">
                <a:latin typeface="微软雅黑" pitchFamily="34" charset="-122"/>
                <a:ea typeface="微软雅黑" pitchFamily="34" charset="-122"/>
              </a:rPr>
              <a:t>允许系统打开的端口范围。</a:t>
            </a:r>
          </a:p>
          <a:p>
            <a:pPr eaLnBrk="1" hangingPunct="1">
              <a:lnSpc>
                <a:spcPct val="120000"/>
              </a:lnSpc>
              <a:buFontTx/>
              <a:buNone/>
            </a:pPr>
            <a:r>
              <a:rPr lang="en-US" altLang="zh-CN" sz="1800" b="0" dirty="0" smtClean="0">
                <a:latin typeface="微软雅黑" pitchFamily="34" charset="-122"/>
                <a:ea typeface="微软雅黑" pitchFamily="34" charset="-122"/>
              </a:rPr>
              <a:t>net.ipv4.tcp_tw_recycle = 1 //</a:t>
            </a:r>
            <a:r>
              <a:rPr lang="zh-CN" altLang="en-US" sz="1800" b="0" dirty="0" smtClean="0">
                <a:latin typeface="微软雅黑" pitchFamily="34" charset="-122"/>
                <a:ea typeface="微软雅黑" pitchFamily="34" charset="-122"/>
              </a:rPr>
              <a:t>启用</a:t>
            </a:r>
            <a:r>
              <a:rPr lang="en-US" altLang="zh-CN" sz="1800" b="0" dirty="0" err="1" smtClean="0">
                <a:latin typeface="微软雅黑" pitchFamily="34" charset="-122"/>
                <a:ea typeface="微软雅黑" pitchFamily="34" charset="-122"/>
              </a:rPr>
              <a:t>timewait</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快速回收。</a:t>
            </a:r>
          </a:p>
          <a:p>
            <a:pPr eaLnBrk="1" hangingPunct="1">
              <a:lnSpc>
                <a:spcPct val="120000"/>
              </a:lnSpc>
              <a:buFontTx/>
              <a:buNone/>
            </a:pPr>
            <a:r>
              <a:rPr lang="en-US" altLang="zh-CN" sz="1800" b="0" dirty="0" smtClean="0">
                <a:latin typeface="微软雅黑" pitchFamily="34" charset="-122"/>
                <a:ea typeface="微软雅黑" pitchFamily="34" charset="-122"/>
              </a:rPr>
              <a:t>net.ipv4.tcp_tw_reuse = 1 //</a:t>
            </a:r>
            <a:r>
              <a:rPr lang="zh-CN" altLang="en-US" sz="1800" b="0" dirty="0" smtClean="0">
                <a:latin typeface="微软雅黑" pitchFamily="34" charset="-122"/>
                <a:ea typeface="微软雅黑" pitchFamily="34" charset="-122"/>
              </a:rPr>
              <a:t>允许</a:t>
            </a:r>
            <a:r>
              <a:rPr lang="en-US" altLang="zh-CN" sz="1800" b="0" dirty="0" smtClean="0">
                <a:latin typeface="微软雅黑" pitchFamily="34" charset="-122"/>
                <a:ea typeface="微软雅黑" pitchFamily="34" charset="-122"/>
              </a:rPr>
              <a:t>TIME-WAIT sockets</a:t>
            </a:r>
            <a:r>
              <a:rPr lang="zh-CN" altLang="en-US" sz="1800" b="0" dirty="0" smtClean="0">
                <a:latin typeface="微软雅黑" pitchFamily="34" charset="-122"/>
                <a:ea typeface="微软雅黑" pitchFamily="34" charset="-122"/>
              </a:rPr>
              <a:t>重用于新</a:t>
            </a:r>
            <a:r>
              <a:rPr lang="en-US" altLang="zh-CN" sz="1800" b="0" dirty="0" smtClean="0">
                <a:latin typeface="微软雅黑" pitchFamily="34" charset="-122"/>
                <a:ea typeface="微软雅黑" pitchFamily="34" charset="-122"/>
              </a:rPr>
              <a:t>TCP </a:t>
            </a:r>
            <a:r>
              <a:rPr lang="zh-CN" altLang="en-US" sz="1800" b="0" dirty="0" smtClean="0">
                <a:latin typeface="微软雅黑" pitchFamily="34" charset="-122"/>
                <a:ea typeface="微软雅黑" pitchFamily="34" charset="-122"/>
              </a:rPr>
              <a:t>连接。</a:t>
            </a:r>
          </a:p>
          <a:p>
            <a:pPr eaLnBrk="1" hangingPunct="1">
              <a:lnSpc>
                <a:spcPct val="120000"/>
              </a:lnSpc>
              <a:buFontTx/>
              <a:buNone/>
            </a:pPr>
            <a:r>
              <a:rPr lang="en-US" altLang="zh-CN" sz="1800" b="0" dirty="0" smtClean="0">
                <a:latin typeface="微软雅黑" pitchFamily="34" charset="-122"/>
                <a:ea typeface="微软雅黑" pitchFamily="34" charset="-122"/>
              </a:rPr>
              <a:t>net.ipv4.tcp_syncookies = 1 //</a:t>
            </a:r>
            <a:r>
              <a:rPr lang="zh-CN" altLang="en-US" sz="1800" b="0" dirty="0" smtClean="0">
                <a:latin typeface="微软雅黑" pitchFamily="34" charset="-122"/>
                <a:ea typeface="微软雅黑" pitchFamily="34" charset="-122"/>
              </a:rPr>
              <a:t>出现</a:t>
            </a:r>
            <a:r>
              <a:rPr lang="en-US" altLang="zh-CN" sz="1800" b="0" dirty="0" smtClean="0">
                <a:latin typeface="微软雅黑" pitchFamily="34" charset="-122"/>
                <a:ea typeface="微软雅黑" pitchFamily="34" charset="-122"/>
              </a:rPr>
              <a:t>SYN </a:t>
            </a:r>
            <a:r>
              <a:rPr lang="zh-CN" altLang="en-US" sz="1800" b="0" dirty="0" smtClean="0">
                <a:latin typeface="微软雅黑" pitchFamily="34" charset="-122"/>
                <a:ea typeface="微软雅黑" pitchFamily="34" charset="-122"/>
              </a:rPr>
              <a:t>等待队列溢出时启用</a:t>
            </a:r>
            <a:r>
              <a:rPr lang="en-US" altLang="zh-CN" sz="1800" b="0" dirty="0" smtClean="0">
                <a:latin typeface="微软雅黑" pitchFamily="34" charset="-122"/>
                <a:ea typeface="微软雅黑" pitchFamily="34" charset="-122"/>
              </a:rPr>
              <a:t>cookies</a:t>
            </a:r>
            <a:r>
              <a:rPr lang="zh-CN" altLang="en-US" sz="1800" b="0" dirty="0" smtClean="0">
                <a:latin typeface="微软雅黑" pitchFamily="34" charset="-122"/>
                <a:ea typeface="微软雅黑" pitchFamily="34" charset="-122"/>
              </a:rPr>
              <a:t>处理。</a:t>
            </a:r>
          </a:p>
          <a:p>
            <a:pPr eaLnBrk="1" hangingPunct="1">
              <a:lnSpc>
                <a:spcPct val="120000"/>
              </a:lnSpc>
              <a:buFontTx/>
              <a:buNone/>
            </a:pPr>
            <a:r>
              <a:rPr lang="en-US" altLang="zh-CN" sz="1800" b="0" dirty="0" err="1" smtClean="0">
                <a:latin typeface="微软雅黑" pitchFamily="34" charset="-122"/>
                <a:ea typeface="微软雅黑" pitchFamily="34" charset="-122"/>
              </a:rPr>
              <a:t>net.core.somaxconn</a:t>
            </a:r>
            <a:r>
              <a:rPr lang="en-US" altLang="zh-CN" sz="1800" b="0" dirty="0" smtClean="0">
                <a:latin typeface="微软雅黑" pitchFamily="34" charset="-122"/>
                <a:ea typeface="微软雅黑" pitchFamily="34" charset="-122"/>
              </a:rPr>
              <a:t> = 262144 //web </a:t>
            </a:r>
            <a:r>
              <a:rPr lang="zh-CN" altLang="en-US" sz="1800" b="0" dirty="0" smtClean="0">
                <a:latin typeface="微软雅黑" pitchFamily="34" charset="-122"/>
                <a:ea typeface="微软雅黑" pitchFamily="34" charset="-122"/>
              </a:rPr>
              <a:t>应用中</a:t>
            </a:r>
            <a:r>
              <a:rPr lang="en-US" altLang="zh-CN" sz="1800" b="0" dirty="0" smtClean="0">
                <a:latin typeface="微软雅黑" pitchFamily="34" charset="-122"/>
                <a:ea typeface="微软雅黑" pitchFamily="34" charset="-122"/>
              </a:rPr>
              <a:t>listen </a:t>
            </a:r>
            <a:r>
              <a:rPr lang="zh-CN" altLang="en-US" sz="1800" b="0" dirty="0" smtClean="0">
                <a:latin typeface="微软雅黑" pitchFamily="34" charset="-122"/>
                <a:ea typeface="微软雅黑" pitchFamily="34" charset="-122"/>
              </a:rPr>
              <a:t>函数的</a:t>
            </a:r>
            <a:r>
              <a:rPr lang="en-US" altLang="zh-CN" sz="1800" b="0" dirty="0" smtClean="0">
                <a:latin typeface="微软雅黑" pitchFamily="34" charset="-122"/>
                <a:ea typeface="微软雅黑" pitchFamily="34" charset="-122"/>
              </a:rPr>
              <a:t>backlog </a:t>
            </a:r>
            <a:r>
              <a:rPr lang="zh-CN" altLang="en-US" sz="1800" b="0" dirty="0" smtClean="0">
                <a:latin typeface="微软雅黑" pitchFamily="34" charset="-122"/>
                <a:ea typeface="微软雅黑" pitchFamily="34" charset="-122"/>
              </a:rPr>
              <a:t>默认会给我们内核参数的</a:t>
            </a:r>
            <a:r>
              <a:rPr lang="en-US" altLang="zh-CN" sz="1800" b="0" dirty="0" err="1" smtClean="0">
                <a:latin typeface="微软雅黑" pitchFamily="34" charset="-122"/>
                <a:ea typeface="微软雅黑" pitchFamily="34" charset="-122"/>
              </a:rPr>
              <a:t>net.core.somaxconn</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限制到</a:t>
            </a:r>
            <a:r>
              <a:rPr lang="en-US" altLang="zh-CN" sz="1800" b="0" dirty="0" smtClean="0">
                <a:latin typeface="微软雅黑" pitchFamily="34" charset="-122"/>
                <a:ea typeface="微软雅黑" pitchFamily="34" charset="-122"/>
              </a:rPr>
              <a:t>128</a:t>
            </a:r>
            <a:r>
              <a:rPr lang="zh-CN" altLang="en-US" sz="1800" b="0" dirty="0" smtClean="0">
                <a:latin typeface="微软雅黑" pitchFamily="34" charset="-122"/>
                <a:ea typeface="微软雅黑" pitchFamily="34" charset="-122"/>
              </a:rPr>
              <a:t>，而</a:t>
            </a:r>
            <a:r>
              <a:rPr lang="en-US" altLang="zh-CN" sz="1800" b="0" dirty="0" err="1" smtClean="0">
                <a:latin typeface="微软雅黑" pitchFamily="34" charset="-122"/>
                <a:ea typeface="微软雅黑" pitchFamily="34" charset="-122"/>
              </a:rPr>
              <a:t>nginx</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定义的</a:t>
            </a:r>
            <a:r>
              <a:rPr lang="en-US" altLang="zh-CN" sz="1800" b="0" dirty="0" smtClean="0">
                <a:latin typeface="微软雅黑" pitchFamily="34" charset="-122"/>
                <a:ea typeface="微软雅黑" pitchFamily="34" charset="-122"/>
              </a:rPr>
              <a:t>NGX_LISTEN_BACKLOG </a:t>
            </a:r>
            <a:r>
              <a:rPr lang="zh-CN" altLang="en-US" sz="1800" b="0" dirty="0" smtClean="0">
                <a:latin typeface="微软雅黑" pitchFamily="34" charset="-122"/>
                <a:ea typeface="微软雅黑" pitchFamily="34" charset="-122"/>
              </a:rPr>
              <a:t>默认为</a:t>
            </a:r>
            <a:r>
              <a:rPr lang="en-US" altLang="zh-CN" sz="1800" b="0" dirty="0" smtClean="0">
                <a:latin typeface="微软雅黑" pitchFamily="34" charset="-122"/>
                <a:ea typeface="微软雅黑" pitchFamily="34" charset="-122"/>
              </a:rPr>
              <a:t>511</a:t>
            </a:r>
            <a:r>
              <a:rPr lang="zh-CN" altLang="en-US" sz="1800" b="0" dirty="0" smtClean="0">
                <a:latin typeface="微软雅黑" pitchFamily="34" charset="-122"/>
                <a:ea typeface="微软雅黑" pitchFamily="34" charset="-122"/>
              </a:rPr>
              <a:t>，所以有必要调整这个值。</a:t>
            </a:r>
          </a:p>
          <a:p>
            <a:pPr eaLnBrk="1" hangingPunct="1">
              <a:lnSpc>
                <a:spcPct val="120000"/>
              </a:lnSpc>
              <a:buFontTx/>
              <a:buNone/>
            </a:pPr>
            <a:r>
              <a:rPr lang="en-US" altLang="zh-CN" sz="1800" b="0" dirty="0" err="1" smtClean="0">
                <a:latin typeface="微软雅黑" pitchFamily="34" charset="-122"/>
                <a:ea typeface="微软雅黑" pitchFamily="34" charset="-122"/>
              </a:rPr>
              <a:t>net.core.netdev_max_backlog</a:t>
            </a:r>
            <a:r>
              <a:rPr lang="en-US" altLang="zh-CN" sz="1800" b="0" dirty="0" smtClean="0">
                <a:latin typeface="微软雅黑" pitchFamily="34" charset="-122"/>
                <a:ea typeface="微软雅黑" pitchFamily="34" charset="-122"/>
              </a:rPr>
              <a:t> = 262144 //</a:t>
            </a:r>
            <a:r>
              <a:rPr lang="zh-CN" altLang="en-US" sz="1800" b="0" dirty="0" smtClean="0">
                <a:latin typeface="微软雅黑" pitchFamily="34" charset="-122"/>
                <a:ea typeface="微软雅黑" pitchFamily="34" charset="-122"/>
              </a:rPr>
              <a:t>每个网络接口接收数据包的速率比内核处理这些包的速率快时，允许送到队列的数据包的最大数目。</a:t>
            </a:r>
          </a:p>
          <a:p>
            <a:pPr eaLnBrk="1" hangingPunct="1">
              <a:lnSpc>
                <a:spcPct val="120000"/>
              </a:lnSpc>
              <a:buFontTx/>
              <a:buNone/>
            </a:pPr>
            <a:r>
              <a:rPr lang="en-US" altLang="zh-CN" sz="1800" b="0" dirty="0" smtClean="0">
                <a:latin typeface="微软雅黑" pitchFamily="34" charset="-122"/>
                <a:ea typeface="微软雅黑" pitchFamily="34" charset="-122"/>
              </a:rPr>
              <a:t>net.ipv4.tcp_max_orphans = 262144 //</a:t>
            </a:r>
            <a:r>
              <a:rPr lang="zh-CN" altLang="en-US" sz="1800" b="0" dirty="0" smtClean="0">
                <a:latin typeface="微软雅黑" pitchFamily="34" charset="-122"/>
                <a:ea typeface="微软雅黑" pitchFamily="34" charset="-122"/>
              </a:rPr>
              <a:t>系统中最多有多少个</a:t>
            </a:r>
            <a:r>
              <a:rPr lang="en-US" altLang="zh-CN" sz="1800" b="0" dirty="0" smtClean="0">
                <a:latin typeface="微软雅黑" pitchFamily="34" charset="-122"/>
                <a:ea typeface="微软雅黑" pitchFamily="34" charset="-122"/>
              </a:rPr>
              <a:t>TCP </a:t>
            </a:r>
            <a:r>
              <a:rPr lang="zh-CN" altLang="en-US" sz="1800" b="0" dirty="0" smtClean="0">
                <a:latin typeface="微软雅黑" pitchFamily="34" charset="-122"/>
                <a:ea typeface="微软雅黑" pitchFamily="34" charset="-122"/>
              </a:rPr>
              <a:t>套接字不被关联到任何一个用户文件句柄上。如果超过这个数字，孤儿连接将即刻被复位并打印出警告信息。这个限制仅仅是为了防止简单的</a:t>
            </a:r>
            <a:r>
              <a:rPr lang="en-US" altLang="zh-CN" sz="1800" b="0" dirty="0" err="1" smtClean="0">
                <a:latin typeface="微软雅黑" pitchFamily="34" charset="-122"/>
                <a:ea typeface="微软雅黑" pitchFamily="34" charset="-122"/>
              </a:rPr>
              <a:t>DoS</a:t>
            </a:r>
            <a:r>
              <a:rPr lang="en-US" altLang="zh-CN" sz="1800" b="0" dirty="0" smtClean="0">
                <a:latin typeface="微软雅黑" pitchFamily="34" charset="-122"/>
                <a:ea typeface="微软雅黑" pitchFamily="34" charset="-122"/>
              </a:rPr>
              <a:t> </a:t>
            </a:r>
            <a:r>
              <a:rPr lang="zh-CN" altLang="en-US" sz="1800" b="0" dirty="0" smtClean="0">
                <a:latin typeface="微软雅黑" pitchFamily="34" charset="-122"/>
                <a:ea typeface="微软雅黑" pitchFamily="34" charset="-122"/>
              </a:rPr>
              <a:t>攻击，不能过分依靠它或者人为地减小这个值，更应该增加这个值</a:t>
            </a:r>
            <a:r>
              <a:rPr lang="en-US" altLang="zh-CN" sz="1800" b="0" dirty="0" smtClean="0">
                <a:latin typeface="微软雅黑" pitchFamily="34" charset="-122"/>
                <a:ea typeface="微软雅黑" pitchFamily="34" charset="-122"/>
              </a:rPr>
              <a:t>(</a:t>
            </a:r>
            <a:r>
              <a:rPr lang="zh-CN" altLang="en-US" sz="1800" b="0" dirty="0" smtClean="0">
                <a:latin typeface="微软雅黑" pitchFamily="34" charset="-122"/>
                <a:ea typeface="微软雅黑" pitchFamily="34" charset="-122"/>
              </a:rPr>
              <a:t>如果增加了内存之后</a:t>
            </a:r>
            <a:r>
              <a:rPr lang="en-US" altLang="zh-CN" sz="1800" b="0" dirty="0" smtClean="0">
                <a:latin typeface="微软雅黑" pitchFamily="34" charset="-122"/>
                <a:ea typeface="微软雅黑" pitchFamily="34" charset="-122"/>
              </a:rPr>
              <a:t>)</a:t>
            </a:r>
            <a:r>
              <a:rPr lang="zh-CN" altLang="en-US" sz="1800" b="0" dirty="0" smtClean="0">
                <a:latin typeface="微软雅黑" pitchFamily="34" charset="-122"/>
                <a:ea typeface="微软雅黑" pitchFamily="34" charset="-122"/>
              </a:rPr>
              <a:t>。</a:t>
            </a:r>
            <a:endParaRPr lang="en-US" altLang="zh-CN" sz="18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165305"/>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4421562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446338" y="188913"/>
            <a:ext cx="6697662" cy="443198"/>
          </a:xfrm>
        </p:spPr>
        <p:txBody>
          <a:bodyPr/>
          <a:lstStyle/>
          <a:p>
            <a:pPr eaLnBrk="1" hangingPunct="1"/>
            <a:r>
              <a:rPr lang="zh-CN" altLang="en-US" sz="3200" dirty="0" smtClean="0">
                <a:latin typeface="微软雅黑" pitchFamily="34" charset="-122"/>
                <a:ea typeface="微软雅黑" pitchFamily="34" charset="-122"/>
              </a:rPr>
              <a:t>系统优化</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内核参数</a:t>
            </a:r>
          </a:p>
        </p:txBody>
      </p:sp>
      <p:sp>
        <p:nvSpPr>
          <p:cNvPr id="44035" name="Rectangle 3"/>
          <p:cNvSpPr>
            <a:spLocks noGrp="1" noChangeArrowheads="1"/>
          </p:cNvSpPr>
          <p:nvPr>
            <p:ph type="body" idx="4294967295"/>
          </p:nvPr>
        </p:nvSpPr>
        <p:spPr>
          <a:xfrm>
            <a:off x="457200" y="981075"/>
            <a:ext cx="8147248" cy="5234831"/>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nSpc>
                <a:spcPct val="120000"/>
              </a:lnSpc>
              <a:buNone/>
            </a:pPr>
            <a:r>
              <a:rPr lang="en-US" altLang="zh-CN" sz="1800" dirty="0" smtClean="0">
                <a:latin typeface="微软雅黑" pitchFamily="34" charset="-122"/>
                <a:ea typeface="微软雅黑" pitchFamily="34" charset="-122"/>
              </a:rPr>
              <a:t>net.ipv4.tcp_max_syn_backlog </a:t>
            </a:r>
            <a:r>
              <a:rPr lang="en-US" altLang="zh-CN" sz="1800" dirty="0">
                <a:latin typeface="微软雅黑" pitchFamily="34" charset="-122"/>
                <a:ea typeface="微软雅黑" pitchFamily="34" charset="-122"/>
              </a:rPr>
              <a:t>= 262144 //</a:t>
            </a:r>
            <a:r>
              <a:rPr lang="zh-CN" altLang="en-US" sz="1800" dirty="0">
                <a:latin typeface="微软雅黑" pitchFamily="34" charset="-122"/>
                <a:ea typeface="微软雅黑" pitchFamily="34" charset="-122"/>
              </a:rPr>
              <a:t>记录的那些尚未收到客户端确认信息的连接请求的最大值。</a:t>
            </a:r>
          </a:p>
          <a:p>
            <a:pPr>
              <a:lnSpc>
                <a:spcPct val="120000"/>
              </a:lnSpc>
              <a:buNone/>
            </a:pPr>
            <a:r>
              <a:rPr lang="en-US" altLang="zh-CN" sz="1800" dirty="0">
                <a:latin typeface="微软雅黑" pitchFamily="34" charset="-122"/>
                <a:ea typeface="微软雅黑" pitchFamily="34" charset="-122"/>
              </a:rPr>
              <a:t>net.ipv4.tcp_timestamps = 0 //</a:t>
            </a:r>
            <a:r>
              <a:rPr lang="zh-CN" altLang="en-US" sz="1800" dirty="0">
                <a:latin typeface="微软雅黑" pitchFamily="34" charset="-122"/>
                <a:ea typeface="微软雅黑" pitchFamily="34" charset="-122"/>
              </a:rPr>
              <a:t>时间戳可以避免序列号的卷绕。</a:t>
            </a:r>
          </a:p>
          <a:p>
            <a:pPr>
              <a:lnSpc>
                <a:spcPct val="120000"/>
              </a:lnSpc>
              <a:buNone/>
            </a:pPr>
            <a:r>
              <a:rPr lang="en-US" altLang="zh-CN" sz="1800" dirty="0">
                <a:latin typeface="微软雅黑" pitchFamily="34" charset="-122"/>
                <a:ea typeface="微软雅黑" pitchFamily="34" charset="-122"/>
              </a:rPr>
              <a:t>net.ipv4.tcp_synack_retries = 1 </a:t>
            </a: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为了打开对端的连接，内核需要发送一个</a:t>
            </a:r>
            <a:r>
              <a:rPr lang="en-US" altLang="zh-CN" sz="1800" dirty="0">
                <a:latin typeface="微软雅黑" pitchFamily="34" charset="-122"/>
                <a:ea typeface="微软雅黑" pitchFamily="34" charset="-122"/>
              </a:rPr>
              <a:t>SYN </a:t>
            </a:r>
            <a:r>
              <a:rPr lang="zh-CN" altLang="en-US" sz="1800" dirty="0">
                <a:latin typeface="微软雅黑" pitchFamily="34" charset="-122"/>
                <a:ea typeface="微软雅黑" pitchFamily="34" charset="-122"/>
              </a:rPr>
              <a:t>并附带一个回应前面一个</a:t>
            </a:r>
            <a:r>
              <a:rPr lang="en-US" altLang="zh-CN" sz="1800" dirty="0">
                <a:latin typeface="微软雅黑" pitchFamily="34" charset="-122"/>
                <a:ea typeface="微软雅黑" pitchFamily="34" charset="-122"/>
              </a:rPr>
              <a:t>SYN </a:t>
            </a:r>
            <a:r>
              <a:rPr lang="zh-CN" altLang="en-US" sz="1800" dirty="0">
                <a:latin typeface="微软雅黑" pitchFamily="34" charset="-122"/>
                <a:ea typeface="微软雅黑" pitchFamily="34" charset="-122"/>
              </a:rPr>
              <a:t>的</a:t>
            </a:r>
            <a:r>
              <a:rPr lang="en-US" altLang="zh-CN" sz="1800" dirty="0">
                <a:latin typeface="微软雅黑" pitchFamily="34" charset="-122"/>
                <a:ea typeface="微软雅黑" pitchFamily="34" charset="-122"/>
              </a:rPr>
              <a:t>ACK</a:t>
            </a:r>
            <a:r>
              <a:rPr lang="zh-CN" altLang="en-US" sz="1800" dirty="0">
                <a:latin typeface="微软雅黑" pitchFamily="34" charset="-122"/>
                <a:ea typeface="微软雅黑" pitchFamily="34" charset="-122"/>
              </a:rPr>
              <a:t>。也就是所谓三次握手中的第二次握手。这个设置决定了内核放弃连接之前发送</a:t>
            </a:r>
            <a:r>
              <a:rPr lang="en-US" altLang="zh-CN" sz="1800" dirty="0">
                <a:latin typeface="微软雅黑" pitchFamily="34" charset="-122"/>
                <a:ea typeface="微软雅黑" pitchFamily="34" charset="-122"/>
              </a:rPr>
              <a:t>SYN+ACK </a:t>
            </a:r>
            <a:r>
              <a:rPr lang="zh-CN" altLang="en-US" sz="1800" dirty="0">
                <a:latin typeface="微软雅黑" pitchFamily="34" charset="-122"/>
                <a:ea typeface="微软雅黑" pitchFamily="34" charset="-122"/>
              </a:rPr>
              <a:t>包的数量。</a:t>
            </a:r>
          </a:p>
          <a:p>
            <a:pPr>
              <a:lnSpc>
                <a:spcPct val="120000"/>
              </a:lnSpc>
              <a:buNone/>
            </a:pPr>
            <a:r>
              <a:rPr lang="en-US" altLang="zh-CN" sz="1800" dirty="0">
                <a:latin typeface="微软雅黑" pitchFamily="34" charset="-122"/>
                <a:ea typeface="微软雅黑" pitchFamily="34" charset="-122"/>
              </a:rPr>
              <a:t>net.ipv4.tcp_syn_retries = 1 //</a:t>
            </a:r>
            <a:r>
              <a:rPr lang="zh-CN" altLang="en-US" sz="1800" dirty="0">
                <a:latin typeface="微软雅黑" pitchFamily="34" charset="-122"/>
                <a:ea typeface="微软雅黑" pitchFamily="34" charset="-122"/>
              </a:rPr>
              <a:t>在内核放弃建立连接之前发送</a:t>
            </a:r>
            <a:r>
              <a:rPr lang="en-US" altLang="zh-CN" sz="1800" dirty="0">
                <a:latin typeface="微软雅黑" pitchFamily="34" charset="-122"/>
                <a:ea typeface="微软雅黑" pitchFamily="34" charset="-122"/>
              </a:rPr>
              <a:t>SYN </a:t>
            </a:r>
            <a:r>
              <a:rPr lang="zh-CN" altLang="en-US" sz="1800" dirty="0">
                <a:latin typeface="微软雅黑" pitchFamily="34" charset="-122"/>
                <a:ea typeface="微软雅黑" pitchFamily="34" charset="-122"/>
              </a:rPr>
              <a:t>包的数量。</a:t>
            </a:r>
          </a:p>
          <a:p>
            <a:pPr>
              <a:lnSpc>
                <a:spcPct val="120000"/>
              </a:lnSpc>
              <a:buNone/>
            </a:pPr>
            <a:r>
              <a:rPr lang="en-US" altLang="zh-CN" sz="1800" dirty="0">
                <a:latin typeface="微软雅黑" pitchFamily="34" charset="-122"/>
                <a:ea typeface="微软雅黑" pitchFamily="34" charset="-122"/>
              </a:rPr>
              <a:t>net.ipv4.tcp_fin_timeout = 1 //</a:t>
            </a:r>
            <a:r>
              <a:rPr lang="zh-CN" altLang="en-US" sz="1800" dirty="0">
                <a:latin typeface="微软雅黑" pitchFamily="34" charset="-122"/>
                <a:ea typeface="微软雅黑" pitchFamily="34" charset="-122"/>
              </a:rPr>
              <a:t>如果套接字由本端要求关闭，这个参数决定了它保持在</a:t>
            </a:r>
            <a:r>
              <a:rPr lang="en-US" altLang="zh-CN" sz="1800" dirty="0">
                <a:latin typeface="微软雅黑" pitchFamily="34" charset="-122"/>
                <a:ea typeface="微软雅黑" pitchFamily="34" charset="-122"/>
              </a:rPr>
              <a:t>FIN-WAIT-2 </a:t>
            </a:r>
            <a:r>
              <a:rPr lang="zh-CN" altLang="en-US" sz="1800" dirty="0">
                <a:latin typeface="微软雅黑" pitchFamily="34" charset="-122"/>
                <a:ea typeface="微软雅黑" pitchFamily="34" charset="-122"/>
              </a:rPr>
              <a:t>状态的时间。对端可以出错并永远不关闭连接，甚至意外当机。缺省值是</a:t>
            </a:r>
            <a:r>
              <a:rPr lang="en-US" altLang="zh-CN" sz="1800" dirty="0">
                <a:latin typeface="微软雅黑" pitchFamily="34" charset="-122"/>
                <a:ea typeface="微软雅黑" pitchFamily="34" charset="-122"/>
              </a:rPr>
              <a:t>60 </a:t>
            </a:r>
            <a:r>
              <a:rPr lang="zh-CN" altLang="en-US" sz="1800" dirty="0">
                <a:latin typeface="微软雅黑" pitchFamily="34" charset="-122"/>
                <a:ea typeface="微软雅黑" pitchFamily="34" charset="-122"/>
              </a:rPr>
              <a:t>秒。</a:t>
            </a:r>
            <a:r>
              <a:rPr lang="en-US" altLang="zh-CN" sz="1800" dirty="0">
                <a:latin typeface="微软雅黑" pitchFamily="34" charset="-122"/>
                <a:ea typeface="微软雅黑" pitchFamily="34" charset="-122"/>
              </a:rPr>
              <a:t>2.2 </a:t>
            </a:r>
            <a:r>
              <a:rPr lang="zh-CN" altLang="en-US" sz="1800" dirty="0">
                <a:latin typeface="微软雅黑" pitchFamily="34" charset="-122"/>
                <a:ea typeface="微软雅黑" pitchFamily="34" charset="-122"/>
              </a:rPr>
              <a:t>内核的通常值是</a:t>
            </a:r>
            <a:r>
              <a:rPr lang="en-US" altLang="zh-CN" sz="1800" dirty="0">
                <a:latin typeface="微软雅黑" pitchFamily="34" charset="-122"/>
                <a:ea typeface="微软雅黑" pitchFamily="34" charset="-122"/>
              </a:rPr>
              <a:t>180 </a:t>
            </a:r>
            <a:r>
              <a:rPr lang="zh-CN" altLang="en-US" sz="1800" dirty="0">
                <a:latin typeface="微软雅黑" pitchFamily="34" charset="-122"/>
                <a:ea typeface="微软雅黑" pitchFamily="34" charset="-122"/>
              </a:rPr>
              <a:t>秒，</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你可以按这个设置，但要记住的是，即使你的机器是一个轻载的</a:t>
            </a:r>
            <a:r>
              <a:rPr lang="en-US" altLang="zh-CN" sz="1800" dirty="0">
                <a:latin typeface="微软雅黑" pitchFamily="34" charset="-122"/>
                <a:ea typeface="微软雅黑" pitchFamily="34" charset="-122"/>
              </a:rPr>
              <a:t>WEB </a:t>
            </a:r>
            <a:r>
              <a:rPr lang="zh-CN" altLang="en-US" sz="1800" dirty="0">
                <a:latin typeface="微软雅黑" pitchFamily="34" charset="-122"/>
                <a:ea typeface="微软雅黑" pitchFamily="34" charset="-122"/>
              </a:rPr>
              <a:t>服务器，也有因为大量的死套接字而内存溢出的风险，</a:t>
            </a:r>
            <a:r>
              <a:rPr lang="en-US" altLang="zh-CN" sz="1800" dirty="0">
                <a:latin typeface="微软雅黑" pitchFamily="34" charset="-122"/>
                <a:ea typeface="微软雅黑" pitchFamily="34" charset="-122"/>
              </a:rPr>
              <a:t>FIN- WAIT-2 </a:t>
            </a:r>
            <a:r>
              <a:rPr lang="zh-CN" altLang="en-US" sz="1800" dirty="0">
                <a:latin typeface="微软雅黑" pitchFamily="34" charset="-122"/>
                <a:ea typeface="微软雅黑" pitchFamily="34" charset="-122"/>
              </a:rPr>
              <a:t>的危险性比</a:t>
            </a:r>
            <a:r>
              <a:rPr lang="en-US" altLang="zh-CN" sz="1800" dirty="0">
                <a:latin typeface="微软雅黑" pitchFamily="34" charset="-122"/>
                <a:ea typeface="微软雅黑" pitchFamily="34" charset="-122"/>
              </a:rPr>
              <a:t>FIN-WAIT-1 </a:t>
            </a:r>
            <a:r>
              <a:rPr lang="zh-CN" altLang="en-US" sz="1800" dirty="0">
                <a:latin typeface="微软雅黑" pitchFamily="34" charset="-122"/>
                <a:ea typeface="微软雅黑" pitchFamily="34" charset="-122"/>
              </a:rPr>
              <a:t>要小，因为它最多只能吃掉</a:t>
            </a:r>
            <a:r>
              <a:rPr lang="en-US" altLang="zh-CN" sz="1800" dirty="0">
                <a:latin typeface="微软雅黑" pitchFamily="34" charset="-122"/>
                <a:ea typeface="微软雅黑" pitchFamily="34" charset="-122"/>
              </a:rPr>
              <a:t>1.5K </a:t>
            </a:r>
            <a:r>
              <a:rPr lang="zh-CN" altLang="en-US" sz="1800" dirty="0">
                <a:latin typeface="微软雅黑" pitchFamily="34" charset="-122"/>
                <a:ea typeface="微软雅黑" pitchFamily="34" charset="-122"/>
              </a:rPr>
              <a:t>内存，但是它们的生存期长些。</a:t>
            </a:r>
          </a:p>
          <a:p>
            <a:pPr>
              <a:lnSpc>
                <a:spcPct val="120000"/>
              </a:lnSpc>
              <a:buNone/>
            </a:pPr>
            <a:r>
              <a:rPr lang="en-US" altLang="zh-CN" sz="1800" dirty="0">
                <a:latin typeface="微软雅黑" pitchFamily="34" charset="-122"/>
                <a:ea typeface="微软雅黑" pitchFamily="34" charset="-122"/>
              </a:rPr>
              <a:t>net.ipv4.tcp_keepalive_time = 30 //</a:t>
            </a:r>
            <a:r>
              <a:rPr lang="zh-CN" altLang="en-US" sz="1800" dirty="0">
                <a:latin typeface="微软雅黑" pitchFamily="34" charset="-122"/>
                <a:ea typeface="微软雅黑" pitchFamily="34" charset="-122"/>
              </a:rPr>
              <a:t>当</a:t>
            </a:r>
            <a:r>
              <a:rPr lang="en-US" altLang="zh-CN" sz="1800" dirty="0" err="1">
                <a:latin typeface="微软雅黑" pitchFamily="34" charset="-122"/>
                <a:ea typeface="微软雅黑" pitchFamily="34" charset="-122"/>
              </a:rPr>
              <a:t>keepalive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起用的时候，</a:t>
            </a:r>
            <a:r>
              <a:rPr lang="en-US" altLang="zh-CN" sz="1800" dirty="0">
                <a:latin typeface="微软雅黑" pitchFamily="34" charset="-122"/>
                <a:ea typeface="微软雅黑" pitchFamily="34" charset="-122"/>
              </a:rPr>
              <a:t>TCP </a:t>
            </a:r>
            <a:r>
              <a:rPr lang="zh-CN" altLang="en-US" sz="1800" dirty="0">
                <a:latin typeface="微软雅黑" pitchFamily="34" charset="-122"/>
                <a:ea typeface="微软雅黑" pitchFamily="34" charset="-122"/>
              </a:rPr>
              <a:t>发送</a:t>
            </a:r>
            <a:r>
              <a:rPr lang="en-US" altLang="zh-CN" sz="1800" dirty="0" err="1">
                <a:latin typeface="微软雅黑" pitchFamily="34" charset="-122"/>
                <a:ea typeface="微软雅黑" pitchFamily="34" charset="-122"/>
              </a:rPr>
              <a:t>keepalive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消息的频度。缺省是</a:t>
            </a:r>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小时。</a:t>
            </a:r>
            <a:endParaRPr lang="en-US" altLang="zh-CN" sz="1800" dirty="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250300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446338" y="188913"/>
            <a:ext cx="6697662" cy="431800"/>
          </a:xfrm>
        </p:spPr>
        <p:txBody>
          <a:bodyPr>
            <a:normAutofit fontScale="90000"/>
          </a:bodyPr>
          <a:lstStyle/>
          <a:p>
            <a:pPr eaLnBrk="1" hangingPunct="1"/>
            <a:r>
              <a:rPr lang="zh-CN" altLang="en-US" dirty="0" smtClean="0">
                <a:latin typeface="微软雅黑" pitchFamily="34" charset="-122"/>
                <a:ea typeface="微软雅黑" pitchFamily="34" charset="-122"/>
              </a:rPr>
              <a:t>其他</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特性</a:t>
            </a:r>
          </a:p>
        </p:txBody>
      </p:sp>
      <p:sp>
        <p:nvSpPr>
          <p:cNvPr id="5123" name="Rectangle 3"/>
          <p:cNvSpPr>
            <a:spLocks noGrp="1" noChangeArrowheads="1"/>
          </p:cNvSpPr>
          <p:nvPr>
            <p:ph type="body" idx="4294967295"/>
          </p:nvPr>
        </p:nvSpPr>
        <p:spPr>
          <a:xfrm>
            <a:off x="683568" y="981075"/>
            <a:ext cx="7704856" cy="5733429"/>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nSpc>
                <a:spcPct val="120000"/>
              </a:lnSpc>
            </a:pPr>
            <a:r>
              <a:rPr lang="zh-CN" altLang="en-US" sz="1800" dirty="0" smtClean="0">
                <a:latin typeface="微软雅黑" pitchFamily="34" charset="-122"/>
                <a:ea typeface="微软雅黑" pitchFamily="34" charset="-122"/>
              </a:rPr>
              <a:t>基于</a:t>
            </a:r>
            <a:r>
              <a:rPr lang="zh-CN" altLang="en-US" sz="1800" dirty="0">
                <a:latin typeface="微软雅黑" pitchFamily="34" charset="-122"/>
                <a:ea typeface="微软雅黑" pitchFamily="34" charset="-122"/>
              </a:rPr>
              <a:t>名字和</a:t>
            </a:r>
            <a:r>
              <a:rPr lang="en-US" altLang="zh-CN" sz="1800" dirty="0">
                <a:latin typeface="微软雅黑" pitchFamily="34" charset="-122"/>
                <a:ea typeface="微软雅黑" pitchFamily="34" charset="-122"/>
              </a:rPr>
              <a:t>IP</a:t>
            </a:r>
            <a:r>
              <a:rPr lang="zh-CN" altLang="en-US" sz="1800" dirty="0">
                <a:latin typeface="微软雅黑" pitchFamily="34" charset="-122"/>
                <a:ea typeface="微软雅黑" pitchFamily="34" charset="-122"/>
              </a:rPr>
              <a:t>的虚拟主机； </a:t>
            </a:r>
          </a:p>
          <a:p>
            <a:pPr>
              <a:lnSpc>
                <a:spcPct val="120000"/>
              </a:lnSpc>
            </a:pPr>
            <a:r>
              <a:rPr lang="en-US" altLang="zh-CN" sz="1800" dirty="0">
                <a:latin typeface="微软雅黑" pitchFamily="34" charset="-122"/>
                <a:ea typeface="微软雅黑" pitchFamily="34" charset="-122"/>
              </a:rPr>
              <a:t>Keep-alive</a:t>
            </a:r>
            <a:r>
              <a:rPr lang="zh-CN" altLang="en-US" sz="1800" dirty="0">
                <a:latin typeface="微软雅黑" pitchFamily="34" charset="-122"/>
                <a:ea typeface="微软雅黑" pitchFamily="34" charset="-122"/>
              </a:rPr>
              <a:t>和</a:t>
            </a:r>
            <a:r>
              <a:rPr lang="en-US" altLang="zh-CN" sz="1800" dirty="0">
                <a:latin typeface="微软雅黑" pitchFamily="34" charset="-122"/>
                <a:ea typeface="微软雅黑" pitchFamily="34" charset="-122"/>
              </a:rPr>
              <a:t>pipelined</a:t>
            </a:r>
            <a:r>
              <a:rPr lang="zh-CN" altLang="en-US" sz="1800" dirty="0">
                <a:latin typeface="微软雅黑" pitchFamily="34" charset="-122"/>
                <a:ea typeface="微软雅黑" pitchFamily="34" charset="-122"/>
              </a:rPr>
              <a:t>连接支持； </a:t>
            </a:r>
          </a:p>
          <a:p>
            <a:pPr>
              <a:lnSpc>
                <a:spcPct val="120000"/>
              </a:lnSpc>
            </a:pPr>
            <a:r>
              <a:rPr lang="zh-CN" altLang="en-US" sz="1800" dirty="0">
                <a:latin typeface="微软雅黑" pitchFamily="34" charset="-122"/>
                <a:ea typeface="微软雅黑" pitchFamily="34" charset="-122"/>
              </a:rPr>
              <a:t>灵活的配置； </a:t>
            </a:r>
          </a:p>
          <a:p>
            <a:pPr>
              <a:lnSpc>
                <a:spcPct val="120000"/>
              </a:lnSpc>
            </a:pPr>
            <a:r>
              <a:rPr lang="zh-CN" altLang="en-US" sz="1800" dirty="0">
                <a:latin typeface="微软雅黑" pitchFamily="34" charset="-122"/>
                <a:ea typeface="微软雅黑" pitchFamily="34" charset="-122"/>
              </a:rPr>
              <a:t>重新加载配置以及在线升级时，不需要中断正在处理的请求； </a:t>
            </a:r>
          </a:p>
          <a:p>
            <a:pPr>
              <a:lnSpc>
                <a:spcPct val="120000"/>
              </a:lnSpc>
            </a:pPr>
            <a:r>
              <a:rPr lang="zh-CN" altLang="en-US" sz="1800" dirty="0">
                <a:latin typeface="微软雅黑" pitchFamily="34" charset="-122"/>
                <a:ea typeface="微软雅黑" pitchFamily="34" charset="-122"/>
              </a:rPr>
              <a:t>自定义访问日志格式，带缓存的日志写操作以及快速日志轮转； </a:t>
            </a:r>
          </a:p>
          <a:p>
            <a:pPr>
              <a:lnSpc>
                <a:spcPct val="120000"/>
              </a:lnSpc>
            </a:pPr>
            <a:r>
              <a:rPr lang="en-US" altLang="zh-CN" sz="1800" dirty="0">
                <a:latin typeface="微软雅黑" pitchFamily="34" charset="-122"/>
                <a:ea typeface="微软雅黑" pitchFamily="34" charset="-122"/>
              </a:rPr>
              <a:t>3xx-5xx</a:t>
            </a:r>
            <a:r>
              <a:rPr lang="zh-CN" altLang="en-US" sz="1800" dirty="0">
                <a:latin typeface="微软雅黑" pitchFamily="34" charset="-122"/>
                <a:ea typeface="微软雅黑" pitchFamily="34" charset="-122"/>
              </a:rPr>
              <a:t>错误代码重定向； </a:t>
            </a:r>
          </a:p>
          <a:p>
            <a:pPr>
              <a:lnSpc>
                <a:spcPct val="120000"/>
              </a:lnSpc>
            </a:pPr>
            <a:r>
              <a:rPr lang="zh-CN" altLang="en-US" sz="1800" dirty="0">
                <a:latin typeface="微软雅黑" pitchFamily="34" charset="-122"/>
                <a:ea typeface="微软雅黑" pitchFamily="34" charset="-122"/>
              </a:rPr>
              <a:t>重写（</a:t>
            </a:r>
            <a:r>
              <a:rPr lang="en-US" altLang="zh-CN" sz="1800" dirty="0">
                <a:latin typeface="微软雅黑" pitchFamily="34" charset="-122"/>
                <a:ea typeface="微软雅黑" pitchFamily="34" charset="-122"/>
              </a:rPr>
              <a:t>rewrite</a:t>
            </a:r>
            <a:r>
              <a:rPr lang="zh-CN" altLang="en-US" sz="1800" dirty="0">
                <a:latin typeface="微软雅黑" pitchFamily="34" charset="-122"/>
                <a:ea typeface="微软雅黑" pitchFamily="34" charset="-122"/>
              </a:rPr>
              <a:t>）模块：使用正则表达式改变</a:t>
            </a:r>
            <a:r>
              <a:rPr lang="en-US" altLang="zh-CN" sz="1800" dirty="0">
                <a:latin typeface="微软雅黑" pitchFamily="34" charset="-122"/>
                <a:ea typeface="微软雅黑" pitchFamily="34" charset="-122"/>
              </a:rPr>
              <a:t>URI</a:t>
            </a:r>
            <a:r>
              <a:rPr lang="zh-CN" altLang="en-US" sz="1800" dirty="0">
                <a:latin typeface="微软雅黑" pitchFamily="34" charset="-122"/>
                <a:ea typeface="微软雅黑" pitchFamily="34" charset="-122"/>
              </a:rPr>
              <a:t>； </a:t>
            </a:r>
          </a:p>
          <a:p>
            <a:pPr>
              <a:lnSpc>
                <a:spcPct val="120000"/>
              </a:lnSpc>
            </a:pPr>
            <a:r>
              <a:rPr lang="zh-CN" altLang="en-US" sz="1800" dirty="0">
                <a:latin typeface="微软雅黑" pitchFamily="34" charset="-122"/>
                <a:ea typeface="微软雅黑" pitchFamily="34" charset="-122"/>
              </a:rPr>
              <a:t>根据客户端地址执行不同的功能； </a:t>
            </a:r>
          </a:p>
          <a:p>
            <a:pPr>
              <a:lnSpc>
                <a:spcPct val="120000"/>
              </a:lnSpc>
            </a:pPr>
            <a:r>
              <a:rPr lang="zh-CN" altLang="en-US" sz="1800" dirty="0">
                <a:latin typeface="微软雅黑" pitchFamily="34" charset="-122"/>
                <a:ea typeface="微软雅黑" pitchFamily="34" charset="-122"/>
              </a:rPr>
              <a:t>基于客户端</a:t>
            </a:r>
            <a:r>
              <a:rPr lang="en-US" altLang="zh-CN" sz="1800" dirty="0">
                <a:latin typeface="微软雅黑" pitchFamily="34" charset="-122"/>
                <a:ea typeface="微软雅黑" pitchFamily="34" charset="-122"/>
              </a:rPr>
              <a:t>IP</a:t>
            </a:r>
            <a:r>
              <a:rPr lang="zh-CN" altLang="en-US" sz="1800" dirty="0">
                <a:latin typeface="微软雅黑" pitchFamily="34" charset="-122"/>
                <a:ea typeface="微软雅黑" pitchFamily="34" charset="-122"/>
              </a:rPr>
              <a:t>地址和</a:t>
            </a:r>
            <a:r>
              <a:rPr lang="en-US" altLang="zh-CN" sz="1800" dirty="0">
                <a:latin typeface="微软雅黑" pitchFamily="34" charset="-122"/>
                <a:ea typeface="微软雅黑" pitchFamily="34" charset="-122"/>
              </a:rPr>
              <a:t>HTTP</a:t>
            </a:r>
            <a:r>
              <a:rPr lang="zh-CN" altLang="en-US" sz="1800" dirty="0">
                <a:latin typeface="微软雅黑" pitchFamily="34" charset="-122"/>
                <a:ea typeface="微软雅黑" pitchFamily="34" charset="-122"/>
              </a:rPr>
              <a:t>基本认证机制的访问控制； </a:t>
            </a:r>
          </a:p>
          <a:p>
            <a:pPr>
              <a:lnSpc>
                <a:spcPct val="120000"/>
              </a:lnSpc>
            </a:pPr>
            <a:r>
              <a:rPr lang="zh-CN" altLang="en-US" sz="1800" dirty="0">
                <a:latin typeface="微软雅黑" pitchFamily="34" charset="-122"/>
                <a:ea typeface="微软雅黑" pitchFamily="34" charset="-122"/>
              </a:rPr>
              <a:t>支持验证</a:t>
            </a:r>
            <a:r>
              <a:rPr lang="en-US" altLang="zh-CN" sz="1800" dirty="0">
                <a:latin typeface="微软雅黑" pitchFamily="34" charset="-122"/>
                <a:ea typeface="微软雅黑" pitchFamily="34" charset="-122"/>
              </a:rPr>
              <a:t>HTTP </a:t>
            </a:r>
            <a:r>
              <a:rPr lang="en-US" altLang="zh-CN" sz="1800" dirty="0" err="1">
                <a:latin typeface="微软雅黑" pitchFamily="34" charset="-122"/>
                <a:ea typeface="微软雅黑" pitchFamily="34" charset="-122"/>
              </a:rPr>
              <a:t>referer</a:t>
            </a:r>
            <a:r>
              <a:rPr lang="zh-CN" altLang="en-US" sz="1800" dirty="0">
                <a:latin typeface="微软雅黑" pitchFamily="34" charset="-122"/>
                <a:ea typeface="微软雅黑" pitchFamily="34" charset="-122"/>
              </a:rPr>
              <a:t>； </a:t>
            </a:r>
          </a:p>
          <a:p>
            <a:pPr>
              <a:lnSpc>
                <a:spcPct val="120000"/>
              </a:lnSpc>
            </a:pPr>
            <a:r>
              <a:rPr lang="zh-CN" altLang="en-US" sz="1800" dirty="0">
                <a:latin typeface="微软雅黑" pitchFamily="34" charset="-122"/>
                <a:ea typeface="微软雅黑" pitchFamily="34" charset="-122"/>
              </a:rPr>
              <a:t>支持</a:t>
            </a:r>
            <a:r>
              <a:rPr lang="en-US" altLang="zh-CN" sz="1800" dirty="0">
                <a:latin typeface="微软雅黑" pitchFamily="34" charset="-122"/>
                <a:ea typeface="微软雅黑" pitchFamily="34" charset="-122"/>
              </a:rPr>
              <a:t>PUT</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DELETE</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MKCOL</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COPY</a:t>
            </a:r>
            <a:r>
              <a:rPr lang="zh-CN" altLang="en-US" sz="1800" dirty="0">
                <a:latin typeface="微软雅黑" pitchFamily="34" charset="-122"/>
                <a:ea typeface="微软雅黑" pitchFamily="34" charset="-122"/>
              </a:rPr>
              <a:t>以及</a:t>
            </a:r>
            <a:r>
              <a:rPr lang="en-US" altLang="zh-CN" sz="1800" dirty="0">
                <a:latin typeface="微软雅黑" pitchFamily="34" charset="-122"/>
                <a:ea typeface="微软雅黑" pitchFamily="34" charset="-122"/>
              </a:rPr>
              <a:t>MOVE</a:t>
            </a:r>
            <a:r>
              <a:rPr lang="zh-CN" altLang="en-US" sz="1800" dirty="0">
                <a:latin typeface="微软雅黑" pitchFamily="34" charset="-122"/>
                <a:ea typeface="微软雅黑" pitchFamily="34" charset="-122"/>
              </a:rPr>
              <a:t>方法； </a:t>
            </a:r>
          </a:p>
          <a:p>
            <a:pPr>
              <a:lnSpc>
                <a:spcPct val="120000"/>
              </a:lnSpc>
            </a:pPr>
            <a:r>
              <a:rPr lang="zh-CN" altLang="en-US" sz="1800" dirty="0">
                <a:latin typeface="微软雅黑" pitchFamily="34" charset="-122"/>
                <a:ea typeface="微软雅黑" pitchFamily="34" charset="-122"/>
              </a:rPr>
              <a:t>支持</a:t>
            </a:r>
            <a:r>
              <a:rPr lang="en-US" altLang="zh-CN" sz="1800" dirty="0">
                <a:latin typeface="微软雅黑" pitchFamily="34" charset="-122"/>
                <a:ea typeface="微软雅黑" pitchFamily="34" charset="-122"/>
              </a:rPr>
              <a:t>FLV</a:t>
            </a:r>
            <a:r>
              <a:rPr lang="zh-CN" altLang="en-US" sz="1800" dirty="0">
                <a:latin typeface="微软雅黑" pitchFamily="34" charset="-122"/>
                <a:ea typeface="微软雅黑" pitchFamily="34" charset="-122"/>
              </a:rPr>
              <a:t>流和</a:t>
            </a:r>
            <a:r>
              <a:rPr lang="en-US" altLang="zh-CN" sz="1800" dirty="0">
                <a:latin typeface="微软雅黑" pitchFamily="34" charset="-122"/>
                <a:ea typeface="微软雅黑" pitchFamily="34" charset="-122"/>
              </a:rPr>
              <a:t>MP4</a:t>
            </a:r>
            <a:r>
              <a:rPr lang="zh-CN" altLang="en-US" sz="1800" dirty="0">
                <a:latin typeface="微软雅黑" pitchFamily="34" charset="-122"/>
                <a:ea typeface="微软雅黑" pitchFamily="34" charset="-122"/>
              </a:rPr>
              <a:t>流； </a:t>
            </a:r>
          </a:p>
          <a:p>
            <a:pPr>
              <a:lnSpc>
                <a:spcPct val="120000"/>
              </a:lnSpc>
            </a:pPr>
            <a:r>
              <a:rPr lang="zh-CN" altLang="en-US" sz="1800" dirty="0">
                <a:latin typeface="微软雅黑" pitchFamily="34" charset="-122"/>
                <a:ea typeface="微软雅黑" pitchFamily="34" charset="-122"/>
              </a:rPr>
              <a:t>速度限制； </a:t>
            </a:r>
          </a:p>
          <a:p>
            <a:pPr>
              <a:lnSpc>
                <a:spcPct val="120000"/>
              </a:lnSpc>
            </a:pPr>
            <a:r>
              <a:rPr lang="zh-CN" altLang="en-US" sz="1800" dirty="0">
                <a:latin typeface="微软雅黑" pitchFamily="34" charset="-122"/>
                <a:ea typeface="微软雅黑" pitchFamily="34" charset="-122"/>
              </a:rPr>
              <a:t>来自同一地址的同时连接数或请求数限制； </a:t>
            </a:r>
          </a:p>
          <a:p>
            <a:pPr>
              <a:lnSpc>
                <a:spcPct val="120000"/>
              </a:lnSpc>
            </a:pPr>
            <a:r>
              <a:rPr lang="zh-CN" altLang="en-US" sz="1800" dirty="0">
                <a:latin typeface="微软雅黑" pitchFamily="34" charset="-122"/>
                <a:ea typeface="微软雅黑" pitchFamily="34" charset="-122"/>
              </a:rPr>
              <a:t>嵌入</a:t>
            </a:r>
            <a:r>
              <a:rPr lang="en-US" altLang="zh-CN" sz="1800" dirty="0">
                <a:latin typeface="微软雅黑" pitchFamily="34" charset="-122"/>
                <a:ea typeface="微软雅黑" pitchFamily="34" charset="-122"/>
              </a:rPr>
              <a:t>Perl</a:t>
            </a:r>
            <a:r>
              <a:rPr lang="zh-CN" altLang="en-US" sz="1800" dirty="0">
                <a:latin typeface="微软雅黑" pitchFamily="34" charset="-122"/>
                <a:ea typeface="微软雅黑" pitchFamily="34" charset="-122"/>
              </a:rPr>
              <a:t>语言。</a:t>
            </a:r>
            <a:endParaRPr lang="en-US" altLang="zh-CN" sz="1800" dirty="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0172988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446338" y="188913"/>
            <a:ext cx="6697662" cy="431800"/>
          </a:xfrm>
        </p:spPr>
        <p:txBody>
          <a:bodyPr>
            <a:normAutofit fontScale="90000"/>
          </a:bodyPr>
          <a:lstStyle/>
          <a:p>
            <a:pPr eaLnBrk="1" hangingPunct="1"/>
            <a:r>
              <a:rPr lang="zh-CN" altLang="en-US" smtClean="0">
                <a:latin typeface="微软雅黑" pitchFamily="34" charset="-122"/>
                <a:ea typeface="微软雅黑" pitchFamily="34" charset="-122"/>
              </a:rPr>
              <a:t>邮件代理服务器特性</a:t>
            </a:r>
          </a:p>
        </p:txBody>
      </p:sp>
      <p:sp>
        <p:nvSpPr>
          <p:cNvPr id="6147" name="Rectangle 3"/>
          <p:cNvSpPr>
            <a:spLocks noGrp="1" noChangeArrowheads="1"/>
          </p:cNvSpPr>
          <p:nvPr>
            <p:ph type="body" idx="4294967295"/>
          </p:nvPr>
        </p:nvSpPr>
        <p:spPr>
          <a:xfrm>
            <a:off x="683568" y="981075"/>
            <a:ext cx="7776864" cy="5047536"/>
          </a:xfrm>
        </p:spPr>
        <p:txBody>
          <a:bodyPr/>
          <a:lstStyle/>
          <a:p>
            <a:pPr eaLnBrk="1" hangingPunct="1">
              <a:lnSpc>
                <a:spcPct val="150000"/>
              </a:lnSpc>
            </a:pPr>
            <a:r>
              <a:rPr lang="zh-CN" altLang="en-US" sz="2000" b="0" dirty="0" smtClean="0">
                <a:latin typeface="微软雅黑" pitchFamily="34" charset="-122"/>
                <a:ea typeface="微软雅黑" pitchFamily="34" charset="-122"/>
              </a:rPr>
              <a:t>使用外部</a:t>
            </a:r>
            <a:r>
              <a:rPr lang="en-US" altLang="zh-CN" sz="2000" b="0" dirty="0" smtClean="0">
                <a:latin typeface="微软雅黑" pitchFamily="34" charset="-122"/>
                <a:ea typeface="微软雅黑" pitchFamily="34" charset="-122"/>
              </a:rPr>
              <a:t>HTTP</a:t>
            </a:r>
            <a:r>
              <a:rPr lang="zh-CN" altLang="en-US" sz="2000" b="0" dirty="0" smtClean="0">
                <a:latin typeface="微软雅黑" pitchFamily="34" charset="-122"/>
                <a:ea typeface="微软雅黑" pitchFamily="34" charset="-122"/>
              </a:rPr>
              <a:t>认证服务器重定向用户到</a:t>
            </a:r>
            <a:r>
              <a:rPr lang="en-US" altLang="zh-CN" sz="2000" b="0" dirty="0" smtClean="0">
                <a:latin typeface="微软雅黑" pitchFamily="34" charset="-122"/>
                <a:ea typeface="微软雅黑" pitchFamily="34" charset="-122"/>
              </a:rPr>
              <a:t>IMAP/POP3</a:t>
            </a:r>
            <a:r>
              <a:rPr lang="zh-CN" altLang="en-US" sz="2000" b="0" dirty="0" smtClean="0">
                <a:latin typeface="微软雅黑" pitchFamily="34" charset="-122"/>
                <a:ea typeface="微软雅黑" pitchFamily="34" charset="-122"/>
              </a:rPr>
              <a:t>后端；</a:t>
            </a:r>
          </a:p>
          <a:p>
            <a:pPr eaLnBrk="1" hangingPunct="1">
              <a:lnSpc>
                <a:spcPct val="150000"/>
              </a:lnSpc>
            </a:pPr>
            <a:r>
              <a:rPr lang="zh-CN" altLang="en-US" sz="2000" b="0" dirty="0" smtClean="0">
                <a:latin typeface="微软雅黑" pitchFamily="34" charset="-122"/>
                <a:ea typeface="微软雅黑" pitchFamily="34" charset="-122"/>
              </a:rPr>
              <a:t>使用外部</a:t>
            </a:r>
            <a:r>
              <a:rPr lang="en-US" altLang="zh-CN" sz="2000" b="0" dirty="0" smtClean="0">
                <a:latin typeface="微软雅黑" pitchFamily="34" charset="-122"/>
                <a:ea typeface="微软雅黑" pitchFamily="34" charset="-122"/>
              </a:rPr>
              <a:t>HTTP</a:t>
            </a:r>
            <a:r>
              <a:rPr lang="zh-CN" altLang="en-US" sz="2000" b="0" dirty="0" smtClean="0">
                <a:latin typeface="微软雅黑" pitchFamily="34" charset="-122"/>
                <a:ea typeface="微软雅黑" pitchFamily="34" charset="-122"/>
              </a:rPr>
              <a:t>认证服务器认证用户后重定向连接到内部</a:t>
            </a:r>
            <a:r>
              <a:rPr lang="en-US" altLang="zh-CN" sz="2000" b="0" dirty="0" smtClean="0">
                <a:latin typeface="微软雅黑" pitchFamily="34" charset="-122"/>
                <a:ea typeface="微软雅黑" pitchFamily="34" charset="-122"/>
              </a:rPr>
              <a:t>SMTP</a:t>
            </a:r>
            <a:r>
              <a:rPr lang="zh-CN" altLang="en-US" sz="2000" b="0" dirty="0" smtClean="0">
                <a:latin typeface="微软雅黑" pitchFamily="34" charset="-122"/>
                <a:ea typeface="微软雅黑" pitchFamily="34" charset="-122"/>
              </a:rPr>
              <a:t>后端；</a:t>
            </a:r>
          </a:p>
          <a:p>
            <a:pPr eaLnBrk="1" hangingPunct="1">
              <a:lnSpc>
                <a:spcPct val="150000"/>
              </a:lnSpc>
            </a:pPr>
            <a:r>
              <a:rPr lang="zh-CN" altLang="en-US" sz="2000" b="0" dirty="0" smtClean="0">
                <a:latin typeface="微软雅黑" pitchFamily="34" charset="-122"/>
                <a:ea typeface="微软雅黑" pitchFamily="34" charset="-122"/>
              </a:rPr>
              <a:t>支持的认证方式：</a:t>
            </a:r>
          </a:p>
          <a:p>
            <a:pPr eaLnBrk="1" hangingPunct="1">
              <a:lnSpc>
                <a:spcPct val="150000"/>
              </a:lnSpc>
            </a:pPr>
            <a:r>
              <a:rPr lang="en-US" altLang="zh-CN" sz="2000" b="0" dirty="0" smtClean="0">
                <a:latin typeface="微软雅黑" pitchFamily="34" charset="-122"/>
                <a:ea typeface="微软雅黑" pitchFamily="34" charset="-122"/>
              </a:rPr>
              <a:t>POP3: USER/PASS, APOP, AUTH LOGIN/PLAIN/CRAM-MD5;</a:t>
            </a:r>
          </a:p>
          <a:p>
            <a:pPr eaLnBrk="1" hangingPunct="1">
              <a:lnSpc>
                <a:spcPct val="150000"/>
              </a:lnSpc>
            </a:pPr>
            <a:r>
              <a:rPr lang="en-US" altLang="zh-CN" sz="2000" b="0" dirty="0" smtClean="0">
                <a:latin typeface="微软雅黑" pitchFamily="34" charset="-122"/>
                <a:ea typeface="微软雅黑" pitchFamily="34" charset="-122"/>
              </a:rPr>
              <a:t>IMAP: LOGIN, AUTH LOGIN/PLAIN/CRAM-MD5;</a:t>
            </a:r>
          </a:p>
          <a:p>
            <a:pPr eaLnBrk="1" hangingPunct="1">
              <a:lnSpc>
                <a:spcPct val="150000"/>
              </a:lnSpc>
            </a:pPr>
            <a:r>
              <a:rPr lang="en-US" altLang="zh-CN" sz="2000" b="0" dirty="0" smtClean="0">
                <a:latin typeface="微软雅黑" pitchFamily="34" charset="-122"/>
                <a:ea typeface="微软雅黑" pitchFamily="34" charset="-122"/>
              </a:rPr>
              <a:t>SMTP: AUTH LOGIN/PLAIN/CRAM-MD5;</a:t>
            </a:r>
          </a:p>
          <a:p>
            <a:pPr eaLnBrk="1" hangingPunct="1">
              <a:lnSpc>
                <a:spcPct val="150000"/>
              </a:lnSpc>
            </a:pPr>
            <a:r>
              <a:rPr lang="en-US" altLang="zh-CN" sz="2000" b="0" dirty="0" smtClean="0">
                <a:latin typeface="微软雅黑" pitchFamily="34" charset="-122"/>
                <a:ea typeface="微软雅黑" pitchFamily="34" charset="-122"/>
              </a:rPr>
              <a:t>SSL</a:t>
            </a:r>
            <a:r>
              <a:rPr lang="zh-CN" altLang="en-US" sz="2000" b="0" dirty="0" smtClean="0">
                <a:latin typeface="微软雅黑" pitchFamily="34" charset="-122"/>
                <a:ea typeface="微软雅黑" pitchFamily="34" charset="-122"/>
              </a:rPr>
              <a:t>支持；</a:t>
            </a:r>
          </a:p>
          <a:p>
            <a:pPr eaLnBrk="1" hangingPunct="1">
              <a:lnSpc>
                <a:spcPct val="150000"/>
              </a:lnSpc>
            </a:pPr>
            <a:r>
              <a:rPr lang="en-US" altLang="zh-CN" sz="2000" b="0" dirty="0" smtClean="0">
                <a:latin typeface="微软雅黑" pitchFamily="34" charset="-122"/>
                <a:ea typeface="微软雅黑" pitchFamily="34" charset="-122"/>
              </a:rPr>
              <a:t>STARTTLS</a:t>
            </a:r>
            <a:r>
              <a:rPr lang="zh-CN" altLang="en-US" sz="2000" b="0" dirty="0" smtClean="0">
                <a:latin typeface="微软雅黑" pitchFamily="34" charset="-122"/>
                <a:ea typeface="微软雅黑" pitchFamily="34" charset="-122"/>
              </a:rPr>
              <a:t>和</a:t>
            </a:r>
            <a:r>
              <a:rPr lang="en-US" altLang="zh-CN" sz="2000" b="0" dirty="0" smtClean="0">
                <a:latin typeface="微软雅黑" pitchFamily="34" charset="-122"/>
                <a:ea typeface="微软雅黑" pitchFamily="34" charset="-122"/>
              </a:rPr>
              <a:t>STLS</a:t>
            </a:r>
            <a:r>
              <a:rPr lang="zh-CN" altLang="en-US" sz="2000" b="0" dirty="0" smtClean="0">
                <a:latin typeface="微软雅黑" pitchFamily="34" charset="-122"/>
                <a:ea typeface="微软雅黑" pitchFamily="34" charset="-122"/>
              </a:rPr>
              <a:t>支持。</a:t>
            </a:r>
            <a:endParaRPr lang="en-US" altLang="zh-CN"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534005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446338" y="188913"/>
            <a:ext cx="6697662" cy="431800"/>
          </a:xfrm>
        </p:spPr>
        <p:txBody>
          <a:bodyPr>
            <a:normAutofit fontScale="90000"/>
          </a:bodyPr>
          <a:lstStyle/>
          <a:p>
            <a:r>
              <a:rPr lang="zh-CN" altLang="en-US" smtClean="0">
                <a:latin typeface="微软雅黑" pitchFamily="34" charset="-122"/>
                <a:ea typeface="微软雅黑" pitchFamily="34" charset="-122"/>
              </a:rPr>
              <a:t>架构和可扩展性</a:t>
            </a:r>
          </a:p>
        </p:txBody>
      </p:sp>
      <p:sp>
        <p:nvSpPr>
          <p:cNvPr id="7171" name="Rectangle 3"/>
          <p:cNvSpPr>
            <a:spLocks noGrp="1" noChangeArrowheads="1"/>
          </p:cNvSpPr>
          <p:nvPr>
            <p:ph type="body" idx="4294967295"/>
          </p:nvPr>
        </p:nvSpPr>
        <p:spPr>
          <a:xfrm>
            <a:off x="560585" y="981074"/>
            <a:ext cx="8043863" cy="5040213"/>
          </a:xfrm>
        </p:spPr>
        <p:txBody>
          <a:bodyPr/>
          <a:lstStyle/>
          <a:p>
            <a:pPr eaLnBrk="1" hangingPunct="1">
              <a:lnSpc>
                <a:spcPct val="100000"/>
              </a:lnSpc>
              <a:spcBef>
                <a:spcPts val="800"/>
              </a:spcBef>
            </a:pPr>
            <a:r>
              <a:rPr lang="zh-CN" altLang="en-US" sz="1800" b="0" dirty="0" smtClean="0">
                <a:latin typeface="微软雅黑" pitchFamily="34" charset="-122"/>
                <a:ea typeface="微软雅黑" pitchFamily="34" charset="-122"/>
              </a:rPr>
              <a:t>一个主进程和多个工作进程，工作进程以非特权用户运行； </a:t>
            </a:r>
          </a:p>
          <a:p>
            <a:pPr eaLnBrk="1" hangingPunct="1">
              <a:lnSpc>
                <a:spcPct val="100000"/>
              </a:lnSpc>
              <a:spcBef>
                <a:spcPts val="800"/>
              </a:spcBef>
            </a:pPr>
            <a:r>
              <a:rPr lang="zh-CN" altLang="en-US" sz="1800" b="0" dirty="0" smtClean="0">
                <a:latin typeface="微软雅黑" pitchFamily="34" charset="-122"/>
                <a:ea typeface="微软雅黑" pitchFamily="34" charset="-122"/>
              </a:rPr>
              <a:t>支持的事件机制：</a:t>
            </a:r>
            <a:r>
              <a:rPr lang="en-US" altLang="zh-CN" sz="1800" b="0" dirty="0" err="1" smtClean="0">
                <a:latin typeface="微软雅黑" pitchFamily="34" charset="-122"/>
                <a:ea typeface="微软雅黑" pitchFamily="34" charset="-122"/>
              </a:rPr>
              <a:t>kqueue</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FreeBSD 4.1+</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epoll</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Linux 2.6+</a:t>
            </a:r>
            <a:r>
              <a:rPr lang="zh-CN" altLang="en-US"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rt</a:t>
            </a:r>
            <a:r>
              <a:rPr lang="en-US" altLang="zh-CN" sz="1800" b="0" dirty="0" smtClean="0">
                <a:latin typeface="微软雅黑" pitchFamily="34" charset="-122"/>
                <a:ea typeface="微软雅黑" pitchFamily="34" charset="-122"/>
              </a:rPr>
              <a:t> signals</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Linux 2.2.19+</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a:t>
            </a:r>
            <a:r>
              <a:rPr lang="en-US" altLang="zh-CN" sz="1800" b="0" dirty="0" err="1" smtClean="0">
                <a:latin typeface="微软雅黑" pitchFamily="34" charset="-122"/>
                <a:ea typeface="微软雅黑" pitchFamily="34" charset="-122"/>
              </a:rPr>
              <a:t>dev</a:t>
            </a:r>
            <a:r>
              <a:rPr lang="en-US" altLang="zh-CN" sz="1800" b="0" dirty="0" smtClean="0">
                <a:latin typeface="微软雅黑" pitchFamily="34" charset="-122"/>
                <a:ea typeface="微软雅黑" pitchFamily="34" charset="-122"/>
              </a:rPr>
              <a:t>/poll</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Solaris 7 11/99+</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event ports</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Solaris 10</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select</a:t>
            </a:r>
            <a:r>
              <a:rPr lang="zh-CN" altLang="en-US" sz="1800" b="0" dirty="0" smtClean="0">
                <a:latin typeface="微软雅黑" pitchFamily="34" charset="-122"/>
                <a:ea typeface="微软雅黑" pitchFamily="34" charset="-122"/>
              </a:rPr>
              <a:t>以及</a:t>
            </a:r>
            <a:r>
              <a:rPr lang="en-US" altLang="zh-CN" sz="1800" b="0" dirty="0" smtClean="0">
                <a:latin typeface="微软雅黑" pitchFamily="34" charset="-122"/>
                <a:ea typeface="微软雅黑" pitchFamily="34" charset="-122"/>
              </a:rPr>
              <a:t>poll</a:t>
            </a:r>
            <a:r>
              <a:rPr lang="zh-CN" altLang="en-US" sz="1800" b="0" dirty="0" smtClean="0">
                <a:latin typeface="微软雅黑" pitchFamily="34" charset="-122"/>
                <a:ea typeface="微软雅黑" pitchFamily="34" charset="-122"/>
              </a:rPr>
              <a:t>； </a:t>
            </a:r>
          </a:p>
          <a:p>
            <a:pPr eaLnBrk="1" hangingPunct="1">
              <a:lnSpc>
                <a:spcPct val="100000"/>
              </a:lnSpc>
              <a:spcBef>
                <a:spcPts val="800"/>
              </a:spcBef>
            </a:pPr>
            <a:r>
              <a:rPr lang="zh-CN" altLang="en-US" sz="1800" b="0" dirty="0" smtClean="0">
                <a:latin typeface="微软雅黑" pitchFamily="34" charset="-122"/>
                <a:ea typeface="微软雅黑" pitchFamily="34" charset="-122"/>
              </a:rPr>
              <a:t>众多支持的</a:t>
            </a:r>
            <a:r>
              <a:rPr lang="en-US" altLang="zh-CN" sz="1800" b="0" dirty="0" err="1" smtClean="0">
                <a:latin typeface="微软雅黑" pitchFamily="34" charset="-122"/>
                <a:ea typeface="微软雅黑" pitchFamily="34" charset="-122"/>
              </a:rPr>
              <a:t>kqueue</a:t>
            </a:r>
            <a:r>
              <a:rPr lang="zh-CN" altLang="en-US" sz="1800" b="0" dirty="0" smtClean="0">
                <a:latin typeface="微软雅黑" pitchFamily="34" charset="-122"/>
                <a:ea typeface="微软雅黑" pitchFamily="34" charset="-122"/>
              </a:rPr>
              <a:t>特性包括</a:t>
            </a:r>
            <a:r>
              <a:rPr lang="en-US" altLang="zh-CN" sz="1800" b="0" dirty="0" smtClean="0">
                <a:latin typeface="微软雅黑" pitchFamily="34" charset="-122"/>
                <a:ea typeface="微软雅黑" pitchFamily="34" charset="-122"/>
              </a:rPr>
              <a:t>EV_CLEAR</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EV_DISABLE</a:t>
            </a:r>
            <a:r>
              <a:rPr lang="zh-CN" altLang="en-US" sz="1800" b="0" dirty="0" smtClean="0">
                <a:latin typeface="微软雅黑" pitchFamily="34" charset="-122"/>
                <a:ea typeface="微软雅黑" pitchFamily="34" charset="-122"/>
              </a:rPr>
              <a:t>（临时禁止事件）、</a:t>
            </a:r>
            <a:r>
              <a:rPr lang="en-US" altLang="zh-CN" sz="1800" b="0" dirty="0" smtClean="0">
                <a:latin typeface="微软雅黑" pitchFamily="34" charset="-122"/>
                <a:ea typeface="微软雅黑" pitchFamily="34" charset="-122"/>
              </a:rPr>
              <a:t>NOTE_LOWAT</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EV_EOF</a:t>
            </a:r>
            <a:r>
              <a:rPr lang="zh-CN" altLang="en-US" sz="1800" b="0" dirty="0" smtClean="0">
                <a:latin typeface="微软雅黑" pitchFamily="34" charset="-122"/>
                <a:ea typeface="微软雅黑" pitchFamily="34" charset="-122"/>
              </a:rPr>
              <a:t>，可用数据的数量，错误代码； </a:t>
            </a:r>
          </a:p>
          <a:p>
            <a:pPr eaLnBrk="1" hangingPunct="1">
              <a:lnSpc>
                <a:spcPct val="100000"/>
              </a:lnSpc>
              <a:spcBef>
                <a:spcPts val="800"/>
              </a:spcBef>
            </a:pPr>
            <a:r>
              <a:rPr lang="zh-CN" altLang="en-US" sz="1800" b="0" dirty="0" smtClean="0">
                <a:latin typeface="微软雅黑" pitchFamily="34" charset="-122"/>
                <a:ea typeface="微软雅黑" pitchFamily="34" charset="-122"/>
              </a:rPr>
              <a:t>支持</a:t>
            </a:r>
            <a:r>
              <a:rPr lang="en-US" altLang="zh-CN" sz="1800" b="0" dirty="0" err="1" smtClean="0">
                <a:latin typeface="微软雅黑" pitchFamily="34" charset="-122"/>
                <a:ea typeface="微软雅黑" pitchFamily="34" charset="-122"/>
              </a:rPr>
              <a:t>sendfile</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FreeBSD 3.1+, Linux 2.2+, Mac OS X 10.5+</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sendfile64</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Linux 2.4.21+</a:t>
            </a:r>
            <a:r>
              <a:rPr lang="zh-CN" altLang="en-US" sz="1800" b="0" dirty="0" smtClean="0">
                <a:latin typeface="微软雅黑" pitchFamily="34" charset="-122"/>
                <a:ea typeface="微软雅黑" pitchFamily="34" charset="-122"/>
              </a:rPr>
              <a:t>）和</a:t>
            </a:r>
            <a:r>
              <a:rPr lang="en-US" altLang="zh-CN" sz="1800" b="0" dirty="0" err="1" smtClean="0">
                <a:latin typeface="微软雅黑" pitchFamily="34" charset="-122"/>
                <a:ea typeface="微软雅黑" pitchFamily="34" charset="-122"/>
              </a:rPr>
              <a:t>sendfilev</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Solaris 8 7/01+</a:t>
            </a:r>
            <a:r>
              <a:rPr lang="zh-CN" altLang="en-US" sz="1800" b="0" dirty="0" smtClean="0">
                <a:latin typeface="微软雅黑" pitchFamily="34" charset="-122"/>
                <a:ea typeface="微软雅黑" pitchFamily="34" charset="-122"/>
              </a:rPr>
              <a:t>）； </a:t>
            </a:r>
          </a:p>
          <a:p>
            <a:pPr eaLnBrk="1" hangingPunct="1">
              <a:lnSpc>
                <a:spcPct val="100000"/>
              </a:lnSpc>
              <a:spcBef>
                <a:spcPts val="800"/>
              </a:spcBef>
            </a:pPr>
            <a:r>
              <a:rPr lang="zh-CN" altLang="en-US" sz="1800" b="0" dirty="0" smtClean="0">
                <a:latin typeface="微软雅黑" pitchFamily="34" charset="-122"/>
                <a:ea typeface="微软雅黑" pitchFamily="34" charset="-122"/>
              </a:rPr>
              <a:t>文件</a:t>
            </a:r>
            <a:r>
              <a:rPr lang="en-US" altLang="zh-CN" sz="1800" b="0" dirty="0" smtClean="0">
                <a:latin typeface="微软雅黑" pitchFamily="34" charset="-122"/>
                <a:ea typeface="微软雅黑" pitchFamily="34" charset="-122"/>
              </a:rPr>
              <a:t>AIO</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FreeBSD 4.3+, Linux 2.6.22+</a:t>
            </a:r>
            <a:r>
              <a:rPr lang="zh-CN" altLang="en-US" sz="1800" b="0" dirty="0" smtClean="0">
                <a:latin typeface="微软雅黑" pitchFamily="34" charset="-122"/>
                <a:ea typeface="微软雅黑" pitchFamily="34" charset="-122"/>
              </a:rPr>
              <a:t>）； </a:t>
            </a:r>
          </a:p>
          <a:p>
            <a:pPr eaLnBrk="1" hangingPunct="1">
              <a:lnSpc>
                <a:spcPct val="100000"/>
              </a:lnSpc>
              <a:spcBef>
                <a:spcPts val="800"/>
              </a:spcBef>
            </a:pPr>
            <a:r>
              <a:rPr lang="en-US" altLang="zh-CN" sz="1800" b="0" dirty="0" smtClean="0">
                <a:latin typeface="微软雅黑" pitchFamily="34" charset="-122"/>
                <a:ea typeface="微软雅黑" pitchFamily="34" charset="-122"/>
              </a:rPr>
              <a:t>DIRECTIO (FreeBSD 4.4+, Linux 2.4+, Solaris 2.6+, Mac OS X); </a:t>
            </a:r>
          </a:p>
          <a:p>
            <a:pPr eaLnBrk="1" hangingPunct="1">
              <a:lnSpc>
                <a:spcPct val="100000"/>
              </a:lnSpc>
              <a:spcBef>
                <a:spcPts val="800"/>
              </a:spcBef>
            </a:pPr>
            <a:r>
              <a:rPr lang="zh-CN" altLang="en-US" sz="1800" b="0" dirty="0" smtClean="0">
                <a:latin typeface="微软雅黑" pitchFamily="34" charset="-122"/>
                <a:ea typeface="微软雅黑" pitchFamily="34" charset="-122"/>
              </a:rPr>
              <a:t>支持</a:t>
            </a:r>
            <a:r>
              <a:rPr lang="en-US" altLang="zh-CN" sz="1800" b="0" dirty="0" smtClean="0">
                <a:latin typeface="微软雅黑" pitchFamily="34" charset="-122"/>
                <a:ea typeface="微软雅黑" pitchFamily="34" charset="-122"/>
              </a:rPr>
              <a:t>Accept-filters</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FreeBSD 4.1+, </a:t>
            </a:r>
            <a:r>
              <a:rPr lang="en-US" altLang="zh-CN" sz="1800" b="0" dirty="0" err="1" smtClean="0">
                <a:latin typeface="微软雅黑" pitchFamily="34" charset="-122"/>
                <a:ea typeface="微软雅黑" pitchFamily="34" charset="-122"/>
              </a:rPr>
              <a:t>NetBSD</a:t>
            </a:r>
            <a:r>
              <a:rPr lang="en-US" altLang="zh-CN" sz="1800" b="0" dirty="0" smtClean="0">
                <a:latin typeface="微软雅黑" pitchFamily="34" charset="-122"/>
                <a:ea typeface="微软雅黑" pitchFamily="34" charset="-122"/>
              </a:rPr>
              <a:t> 5.0+</a:t>
            </a:r>
            <a:r>
              <a:rPr lang="zh-CN" altLang="en-US" sz="1800" b="0" dirty="0" smtClean="0">
                <a:latin typeface="微软雅黑" pitchFamily="34" charset="-122"/>
                <a:ea typeface="微软雅黑" pitchFamily="34" charset="-122"/>
              </a:rPr>
              <a:t>）和 </a:t>
            </a:r>
            <a:r>
              <a:rPr lang="en-US" altLang="zh-CN" sz="1800" b="0" dirty="0" smtClean="0">
                <a:latin typeface="微软雅黑" pitchFamily="34" charset="-122"/>
                <a:ea typeface="微软雅黑" pitchFamily="34" charset="-122"/>
              </a:rPr>
              <a:t>TCP_DEFER_ACCEPT</a:t>
            </a:r>
            <a:r>
              <a:rPr lang="zh-CN" altLang="en-US" sz="1800" b="0" dirty="0" smtClean="0">
                <a:latin typeface="微软雅黑" pitchFamily="34" charset="-122"/>
                <a:ea typeface="微软雅黑" pitchFamily="34" charset="-122"/>
              </a:rPr>
              <a:t>（</a:t>
            </a:r>
            <a:r>
              <a:rPr lang="en-US" altLang="zh-CN" sz="1800" b="0" dirty="0" smtClean="0">
                <a:latin typeface="微软雅黑" pitchFamily="34" charset="-122"/>
                <a:ea typeface="微软雅黑" pitchFamily="34" charset="-122"/>
              </a:rPr>
              <a:t>Linux 2.4+</a:t>
            </a:r>
            <a:r>
              <a:rPr lang="zh-CN" altLang="en-US" sz="1800" b="0" dirty="0" smtClean="0">
                <a:latin typeface="微软雅黑" pitchFamily="34" charset="-122"/>
                <a:ea typeface="微软雅黑" pitchFamily="34" charset="-122"/>
              </a:rPr>
              <a:t>）； </a:t>
            </a:r>
          </a:p>
          <a:p>
            <a:pPr eaLnBrk="1" hangingPunct="1">
              <a:lnSpc>
                <a:spcPct val="100000"/>
              </a:lnSpc>
              <a:spcBef>
                <a:spcPts val="800"/>
              </a:spcBef>
            </a:pPr>
            <a:r>
              <a:rPr lang="en-US" altLang="zh-CN" sz="1800" b="0" dirty="0" smtClean="0">
                <a:latin typeface="微软雅黑" pitchFamily="34" charset="-122"/>
                <a:ea typeface="微软雅黑" pitchFamily="34" charset="-122"/>
              </a:rPr>
              <a:t>10000</a:t>
            </a:r>
            <a:r>
              <a:rPr lang="zh-CN" altLang="en-US" sz="1800" b="0" dirty="0" smtClean="0">
                <a:latin typeface="微软雅黑" pitchFamily="34" charset="-122"/>
                <a:ea typeface="微软雅黑" pitchFamily="34" charset="-122"/>
              </a:rPr>
              <a:t>个非活跃的</a:t>
            </a:r>
            <a:r>
              <a:rPr lang="en-US" altLang="zh-CN" sz="1800" b="0" dirty="0" smtClean="0">
                <a:latin typeface="微软雅黑" pitchFamily="34" charset="-122"/>
                <a:ea typeface="微软雅黑" pitchFamily="34" charset="-122"/>
              </a:rPr>
              <a:t>HTTP keep-alive</a:t>
            </a:r>
            <a:r>
              <a:rPr lang="zh-CN" altLang="en-US" sz="1800" b="0" dirty="0" smtClean="0">
                <a:latin typeface="微软雅黑" pitchFamily="34" charset="-122"/>
                <a:ea typeface="微软雅黑" pitchFamily="34" charset="-122"/>
              </a:rPr>
              <a:t>连接仅占用约</a:t>
            </a:r>
            <a:r>
              <a:rPr lang="en-US" altLang="zh-CN" sz="1800" b="0" dirty="0" smtClean="0">
                <a:latin typeface="微软雅黑" pitchFamily="34" charset="-122"/>
                <a:ea typeface="微软雅黑" pitchFamily="34" charset="-122"/>
              </a:rPr>
              <a:t>2.5M</a:t>
            </a:r>
            <a:r>
              <a:rPr lang="zh-CN" altLang="en-US" sz="1800" b="0" dirty="0" smtClean="0">
                <a:latin typeface="微软雅黑" pitchFamily="34" charset="-122"/>
                <a:ea typeface="微软雅黑" pitchFamily="34" charset="-122"/>
              </a:rPr>
              <a:t>内存； </a:t>
            </a:r>
          </a:p>
          <a:p>
            <a:pPr eaLnBrk="1" hangingPunct="1">
              <a:lnSpc>
                <a:spcPct val="100000"/>
              </a:lnSpc>
              <a:spcBef>
                <a:spcPts val="800"/>
              </a:spcBef>
            </a:pPr>
            <a:r>
              <a:rPr lang="zh-CN" altLang="en-US" sz="1800" b="0" dirty="0" smtClean="0">
                <a:latin typeface="微软雅黑" pitchFamily="34" charset="-122"/>
                <a:ea typeface="微软雅黑" pitchFamily="34" charset="-122"/>
              </a:rPr>
              <a:t>尽可能避免数据拷贝操作。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640792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446338" y="188913"/>
            <a:ext cx="6697662" cy="512448"/>
          </a:xfrm>
        </p:spPr>
        <p:txBody>
          <a:bodyPr/>
          <a:lstStyle/>
          <a:p>
            <a:r>
              <a:rPr lang="zh-CN" altLang="en-US" dirty="0" smtClean="0">
                <a:latin typeface="微软雅黑" pitchFamily="34" charset="-122"/>
                <a:ea typeface="微软雅黑" pitchFamily="34" charset="-122"/>
              </a:rPr>
              <a:t>测试过的系统和平台</a:t>
            </a:r>
          </a:p>
        </p:txBody>
      </p:sp>
      <p:sp>
        <p:nvSpPr>
          <p:cNvPr id="8195" name="Rectangle 3"/>
          <p:cNvSpPr>
            <a:spLocks noGrp="1" noChangeArrowheads="1"/>
          </p:cNvSpPr>
          <p:nvPr>
            <p:ph type="body" idx="4294967295"/>
          </p:nvPr>
        </p:nvSpPr>
        <p:spPr>
          <a:xfrm>
            <a:off x="611560" y="981075"/>
            <a:ext cx="7432303" cy="3939540"/>
          </a:xfrm>
        </p:spPr>
        <p:txBody>
          <a:bodyPr/>
          <a:lstStyle/>
          <a:p>
            <a:pPr eaLnBrk="1" hangingPunct="1"/>
            <a:endParaRPr lang="en-US" altLang="zh-CN" sz="2000" b="0" dirty="0" smtClean="0">
              <a:latin typeface="微软雅黑" pitchFamily="34" charset="-122"/>
              <a:ea typeface="微软雅黑" pitchFamily="34" charset="-122"/>
            </a:endParaRPr>
          </a:p>
          <a:p>
            <a:pPr eaLnBrk="1" hangingPunct="1">
              <a:lnSpc>
                <a:spcPct val="150000"/>
              </a:lnSpc>
            </a:pPr>
            <a:r>
              <a:rPr lang="en-US" altLang="zh-CN" sz="2000" b="0" dirty="0" smtClean="0">
                <a:latin typeface="微软雅黑" pitchFamily="34" charset="-122"/>
                <a:ea typeface="微软雅黑" pitchFamily="34" charset="-122"/>
              </a:rPr>
              <a:t>FreeBSD 3  — 10 / i386; FreeBSD 5  — 10 / amd64;</a:t>
            </a:r>
          </a:p>
          <a:p>
            <a:pPr eaLnBrk="1" hangingPunct="1">
              <a:lnSpc>
                <a:spcPct val="150000"/>
              </a:lnSpc>
            </a:pPr>
            <a:r>
              <a:rPr lang="en-US" altLang="zh-CN" sz="2000" b="0" dirty="0" smtClean="0">
                <a:latin typeface="微软雅黑" pitchFamily="34" charset="-122"/>
                <a:ea typeface="微软雅黑" pitchFamily="34" charset="-122"/>
              </a:rPr>
              <a:t>Linux 2.2  — 3 / i386; Linux 2.6  — 3 / amd64;</a:t>
            </a:r>
          </a:p>
          <a:p>
            <a:pPr eaLnBrk="1" hangingPunct="1">
              <a:lnSpc>
                <a:spcPct val="150000"/>
              </a:lnSpc>
            </a:pPr>
            <a:r>
              <a:rPr lang="en-US" altLang="zh-CN" sz="2000" b="0" dirty="0" smtClean="0">
                <a:latin typeface="微软雅黑" pitchFamily="34" charset="-122"/>
                <a:ea typeface="微软雅黑" pitchFamily="34" charset="-122"/>
              </a:rPr>
              <a:t>Solaris 9 / i386, sun4u; Solaris 10 / i386, amd64, sun4v;</a:t>
            </a:r>
          </a:p>
          <a:p>
            <a:pPr eaLnBrk="1" hangingPunct="1">
              <a:lnSpc>
                <a:spcPct val="150000"/>
              </a:lnSpc>
            </a:pPr>
            <a:r>
              <a:rPr lang="en-US" altLang="zh-CN" sz="2000" b="0" dirty="0" smtClean="0">
                <a:latin typeface="微软雅黑" pitchFamily="34" charset="-122"/>
                <a:ea typeface="微软雅黑" pitchFamily="34" charset="-122"/>
              </a:rPr>
              <a:t>AIX 7.1 / </a:t>
            </a:r>
            <a:r>
              <a:rPr lang="en-US" altLang="zh-CN" sz="2000" b="0" dirty="0" err="1" smtClean="0">
                <a:latin typeface="微软雅黑" pitchFamily="34" charset="-122"/>
                <a:ea typeface="微软雅黑" pitchFamily="34" charset="-122"/>
              </a:rPr>
              <a:t>powerpc</a:t>
            </a:r>
            <a:r>
              <a:rPr lang="en-US" altLang="zh-CN" sz="2000" b="0" dirty="0" smtClean="0">
                <a:latin typeface="微软雅黑" pitchFamily="34" charset="-122"/>
                <a:ea typeface="微软雅黑" pitchFamily="34" charset="-122"/>
              </a:rPr>
              <a:t>;</a:t>
            </a:r>
          </a:p>
          <a:p>
            <a:pPr eaLnBrk="1" hangingPunct="1">
              <a:lnSpc>
                <a:spcPct val="150000"/>
              </a:lnSpc>
            </a:pPr>
            <a:r>
              <a:rPr lang="en-US" altLang="zh-CN" sz="2000" b="0" dirty="0" smtClean="0">
                <a:latin typeface="微软雅黑" pitchFamily="34" charset="-122"/>
                <a:ea typeface="微软雅黑" pitchFamily="34" charset="-122"/>
              </a:rPr>
              <a:t>HP-UX 11.31 / ia64;</a:t>
            </a:r>
          </a:p>
          <a:p>
            <a:pPr eaLnBrk="1" hangingPunct="1">
              <a:lnSpc>
                <a:spcPct val="150000"/>
              </a:lnSpc>
            </a:pPr>
            <a:r>
              <a:rPr lang="en-US" altLang="zh-CN" sz="2000" b="0" dirty="0" err="1" smtClean="0">
                <a:latin typeface="微软雅黑" pitchFamily="34" charset="-122"/>
                <a:ea typeface="微软雅黑" pitchFamily="34" charset="-122"/>
              </a:rPr>
              <a:t>MacOS</a:t>
            </a:r>
            <a:r>
              <a:rPr lang="en-US" altLang="zh-CN" sz="2000" b="0" dirty="0" smtClean="0">
                <a:latin typeface="微软雅黑" pitchFamily="34" charset="-122"/>
                <a:ea typeface="微软雅黑" pitchFamily="34" charset="-122"/>
              </a:rPr>
              <a:t> X / </a:t>
            </a:r>
            <a:r>
              <a:rPr lang="en-US" altLang="zh-CN" sz="2000" b="0" dirty="0" err="1" smtClean="0">
                <a:latin typeface="微软雅黑" pitchFamily="34" charset="-122"/>
                <a:ea typeface="微软雅黑" pitchFamily="34" charset="-122"/>
              </a:rPr>
              <a:t>ppc</a:t>
            </a:r>
            <a:r>
              <a:rPr lang="en-US" altLang="zh-CN" sz="2000" b="0" dirty="0" smtClean="0">
                <a:latin typeface="微软雅黑" pitchFamily="34" charset="-122"/>
                <a:ea typeface="微软雅黑" pitchFamily="34" charset="-122"/>
              </a:rPr>
              <a:t>, i386;</a:t>
            </a:r>
          </a:p>
          <a:p>
            <a:pPr eaLnBrk="1" hangingPunct="1">
              <a:lnSpc>
                <a:spcPct val="150000"/>
              </a:lnSpc>
            </a:pPr>
            <a:r>
              <a:rPr lang="en-US" altLang="zh-CN" sz="2000" b="0" dirty="0" smtClean="0">
                <a:latin typeface="微软雅黑" pitchFamily="34" charset="-122"/>
                <a:ea typeface="微软雅黑" pitchFamily="34" charset="-122"/>
              </a:rPr>
              <a:t>Windows XP, Windows Server 2003.</a:t>
            </a:r>
            <a:endParaRPr lang="zh-CN" altLang="en-US" sz="2000" b="0" dirty="0" smtClean="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447052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221723" y="404813"/>
            <a:ext cx="6697662"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Arial" charset="0"/>
                <a:ea typeface="楷体_GB2312" pitchFamily="49" charset="-122"/>
              </a:defRPr>
            </a:lvl2pPr>
            <a:lvl3pPr algn="ctr" rtl="0" eaLnBrk="0" fontAlgn="base" hangingPunct="0">
              <a:spcBef>
                <a:spcPct val="0"/>
              </a:spcBef>
              <a:spcAft>
                <a:spcPct val="0"/>
              </a:spcAft>
              <a:defRPr sz="3000" b="1">
                <a:solidFill>
                  <a:schemeClr val="tx2"/>
                </a:solidFill>
                <a:latin typeface="Arial" charset="0"/>
                <a:ea typeface="楷体_GB2312" pitchFamily="49" charset="-122"/>
              </a:defRPr>
            </a:lvl3pPr>
            <a:lvl4pPr algn="ctr" rtl="0" eaLnBrk="0" fontAlgn="base" hangingPunct="0">
              <a:spcBef>
                <a:spcPct val="0"/>
              </a:spcBef>
              <a:spcAft>
                <a:spcPct val="0"/>
              </a:spcAft>
              <a:defRPr sz="3000" b="1">
                <a:solidFill>
                  <a:schemeClr val="tx2"/>
                </a:solidFill>
                <a:latin typeface="Arial" charset="0"/>
                <a:ea typeface="楷体_GB2312" pitchFamily="49" charset="-122"/>
              </a:defRPr>
            </a:lvl4pPr>
            <a:lvl5pPr algn="ctr" rtl="0" eaLnBrk="0" fontAlgn="base" hangingPunct="0">
              <a:spcBef>
                <a:spcPct val="0"/>
              </a:spcBef>
              <a:spcAft>
                <a:spcPct val="0"/>
              </a:spcAft>
              <a:defRPr sz="3000" b="1">
                <a:solidFill>
                  <a:schemeClr val="tx2"/>
                </a:solidFill>
                <a:latin typeface="Arial" charset="0"/>
                <a:ea typeface="楷体_GB2312" pitchFamily="49" charset="-122"/>
              </a:defRPr>
            </a:lvl5pPr>
            <a:lvl6pPr marL="457200" algn="ctr" rtl="0" fontAlgn="base">
              <a:spcBef>
                <a:spcPct val="0"/>
              </a:spcBef>
              <a:spcAft>
                <a:spcPct val="0"/>
              </a:spcAft>
              <a:defRPr sz="3000" b="1">
                <a:solidFill>
                  <a:schemeClr val="tx2"/>
                </a:solidFill>
                <a:latin typeface="Arial" charset="0"/>
                <a:ea typeface="楷体_GB2312" pitchFamily="49" charset="-122"/>
              </a:defRPr>
            </a:lvl6pPr>
            <a:lvl7pPr marL="914400" algn="ctr" rtl="0" fontAlgn="base">
              <a:spcBef>
                <a:spcPct val="0"/>
              </a:spcBef>
              <a:spcAft>
                <a:spcPct val="0"/>
              </a:spcAft>
              <a:defRPr sz="3000" b="1">
                <a:solidFill>
                  <a:schemeClr val="tx2"/>
                </a:solidFill>
                <a:latin typeface="Arial" charset="0"/>
                <a:ea typeface="楷体_GB2312" pitchFamily="49" charset="-122"/>
              </a:defRPr>
            </a:lvl7pPr>
            <a:lvl8pPr marL="1371600" algn="ctr" rtl="0" fontAlgn="base">
              <a:spcBef>
                <a:spcPct val="0"/>
              </a:spcBef>
              <a:spcAft>
                <a:spcPct val="0"/>
              </a:spcAft>
              <a:defRPr sz="3000" b="1">
                <a:solidFill>
                  <a:schemeClr val="tx2"/>
                </a:solidFill>
                <a:latin typeface="Arial" charset="0"/>
                <a:ea typeface="楷体_GB2312" pitchFamily="49" charset="-122"/>
              </a:defRPr>
            </a:lvl8pPr>
            <a:lvl9pPr marL="1828800" algn="ctr" rtl="0" fontAlgn="base">
              <a:spcBef>
                <a:spcPct val="0"/>
              </a:spcBef>
              <a:spcAft>
                <a:spcPct val="0"/>
              </a:spcAft>
              <a:defRPr sz="3000" b="1">
                <a:solidFill>
                  <a:schemeClr val="tx2"/>
                </a:solidFill>
                <a:latin typeface="Arial" charset="0"/>
                <a:ea typeface="楷体_GB2312" pitchFamily="49" charset="-122"/>
              </a:defRPr>
            </a:lvl9pPr>
          </a:lstStyle>
          <a:p>
            <a:pPr eaLnBrk="1" hangingPunct="1">
              <a:buFontTx/>
              <a:buNone/>
              <a:defRPr/>
            </a:pPr>
            <a:r>
              <a:rPr lang="zh-CN" altLang="en-US" kern="0" dirty="0" smtClean="0">
                <a:solidFill>
                  <a:schemeClr val="bg1"/>
                </a:solidFill>
                <a:latin typeface="微软雅黑" pitchFamily="34" charset="-122"/>
                <a:ea typeface="微软雅黑" pitchFamily="34" charset="-122"/>
              </a:rPr>
              <a:t>目    录</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24313" y="6021288"/>
            <a:ext cx="1568862" cy="6480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xmlns="" val="288924788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57725630"/>
      </p:ext>
    </p:extLst>
  </p:cSld>
  <p:clrMapOvr>
    <a:masterClrMapping/>
  </p:clrMapOvr>
  <p:transition>
    <p:fade/>
  </p:transition>
</p:sld>
</file>

<file path=ppt/theme/theme1.xml><?xml version="1.0" encoding="utf-8"?>
<a:theme xmlns:a="http://schemas.openxmlformats.org/drawingml/2006/main" name="17_Silverlight_template">
  <a:themeElements>
    <a:clrScheme name="Custom 10">
      <a:dk1>
        <a:srgbClr val="000000"/>
      </a:dk1>
      <a:lt1>
        <a:srgbClr val="FFFFFF"/>
      </a:lt1>
      <a:dk2>
        <a:srgbClr val="125CA7"/>
      </a:dk2>
      <a:lt2>
        <a:srgbClr val="E5F1F7"/>
      </a:lt2>
      <a:accent1>
        <a:srgbClr val="BFE7F7"/>
      </a:accent1>
      <a:accent2>
        <a:srgbClr val="54B0E2"/>
      </a:accent2>
      <a:accent3>
        <a:srgbClr val="E8E8E2"/>
      </a:accent3>
      <a:accent4>
        <a:srgbClr val="C7C7BD"/>
      </a:accent4>
      <a:accent5>
        <a:srgbClr val="817C77"/>
      </a:accent5>
      <a:accent6>
        <a:srgbClr val="F47E3F"/>
      </a:accent6>
      <a:hlink>
        <a:srgbClr val="54B0E2"/>
      </a:hlink>
      <a:folHlink>
        <a:srgbClr val="F47E3F"/>
      </a:folHlink>
    </a:clrScheme>
    <a:fontScheme name="17_Silverlight_template">
      <a:majorFont>
        <a:latin typeface="Segoe Light"/>
        <a:ea typeface=""/>
        <a:cs typeface="Arial"/>
      </a:majorFont>
      <a:minorFont>
        <a:latin typeface=""/>
        <a:ea typeface=""/>
        <a:cs typeface=""/>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素材天下 sucaitianxia.com-ppt1426</Template>
  <TotalTime>38</TotalTime>
  <Words>3014</Words>
  <Application>Microsoft Office PowerPoint</Application>
  <PresentationFormat>全屏显示(4:3)</PresentationFormat>
  <Paragraphs>643</Paragraphs>
  <Slides>45</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17_Silverlight_template</vt:lpstr>
      <vt:lpstr>Worksheet</vt:lpstr>
      <vt:lpstr>幻灯片 1</vt:lpstr>
      <vt:lpstr>幻灯片 2</vt:lpstr>
      <vt:lpstr>幻灯片 3</vt:lpstr>
      <vt:lpstr>基本HTTP特性</vt:lpstr>
      <vt:lpstr>其他HTTP特性</vt:lpstr>
      <vt:lpstr>邮件代理服务器特性</vt:lpstr>
      <vt:lpstr>架构和可扩展性</vt:lpstr>
      <vt:lpstr>测试过的系统和平台</vt:lpstr>
      <vt:lpstr>幻灯片 9</vt:lpstr>
      <vt:lpstr>内核模块</vt:lpstr>
      <vt:lpstr>内核模块</vt:lpstr>
      <vt:lpstr>事件模块</vt:lpstr>
      <vt:lpstr>HTTP内核模块</vt:lpstr>
      <vt:lpstr>HTTP内核模块</vt:lpstr>
      <vt:lpstr>HTTP内核模块</vt:lpstr>
      <vt:lpstr>HTTP内核模块</vt:lpstr>
      <vt:lpstr>HTTP内核模块</vt:lpstr>
      <vt:lpstr>HTTP内核模块</vt:lpstr>
      <vt:lpstr>HTTP内核模块</vt:lpstr>
      <vt:lpstr>HTTP内核模块</vt:lpstr>
      <vt:lpstr>HTTP内核模块</vt:lpstr>
      <vt:lpstr>HTTP内核模块</vt:lpstr>
      <vt:lpstr>HTTP内核模块</vt:lpstr>
      <vt:lpstr>HTTP内核模块</vt:lpstr>
      <vt:lpstr>Log模块</vt:lpstr>
      <vt:lpstr>Proxy模块</vt:lpstr>
      <vt:lpstr>幻灯片 27</vt:lpstr>
      <vt:lpstr>幻灯片 28</vt:lpstr>
      <vt:lpstr>幻灯片 29</vt:lpstr>
      <vt:lpstr>Rewrite模块</vt:lpstr>
      <vt:lpstr>Rewrite模块</vt:lpstr>
      <vt:lpstr>Map模块</vt:lpstr>
      <vt:lpstr>Map模块</vt:lpstr>
      <vt:lpstr>Upstream模块</vt:lpstr>
      <vt:lpstr>Upstream模块</vt:lpstr>
      <vt:lpstr>Access模块</vt:lpstr>
      <vt:lpstr>Access模块</vt:lpstr>
      <vt:lpstr>FastCGI模块</vt:lpstr>
      <vt:lpstr>FastCGI模块</vt:lpstr>
      <vt:lpstr>幻灯片 40</vt:lpstr>
      <vt:lpstr>Php-fpm配置</vt:lpstr>
      <vt:lpstr>系统优化-nginx</vt:lpstr>
      <vt:lpstr>系统优化-内核参数</vt:lpstr>
      <vt:lpstr>系统优化-内核参数</vt:lpstr>
      <vt:lpstr>系统优化-内核参数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changjunxue</cp:lastModifiedBy>
  <cp:revision>19</cp:revision>
  <dcterms:created xsi:type="dcterms:W3CDTF">2013-07-19T04:06:51Z</dcterms:created>
  <dcterms:modified xsi:type="dcterms:W3CDTF">2013-08-20T03:27:05Z</dcterms:modified>
</cp:coreProperties>
</file>