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嵌入式系统及其应用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第二次</a:t>
            </a:r>
            <a:r>
              <a:rPr lang="zh-CN" altLang="en-US" dirty="0" smtClean="0"/>
              <a:t>作业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系统安装及磁盘分区操作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名词</a:t>
            </a:r>
            <a:r>
              <a:rPr lang="zh-CN" altLang="en-US" dirty="0" smtClean="0"/>
              <a:t>解释：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MBR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主分区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写出电脑上第二块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硬盘上的第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个主分区和第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个逻辑分区（硬盘的最后一个主分区设置成扩展分区）所对应的设备文件完整路径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提示，例如：</a:t>
            </a:r>
            <a:r>
              <a:rPr lang="en-US" altLang="zh-CN" dirty="0" smtClean="0"/>
              <a:t>/dev/sdx3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：磁盘设备文件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假设电脑物理内存有</a:t>
            </a:r>
            <a:r>
              <a:rPr lang="en-US" altLang="zh-CN" dirty="0" smtClean="0"/>
              <a:t>2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硬盘</a:t>
            </a:r>
            <a:r>
              <a:rPr lang="en-US" altLang="zh-CN" dirty="0" smtClean="0"/>
              <a:t>500G,</a:t>
            </a:r>
            <a:r>
              <a:rPr lang="zh-CN" altLang="en-US" dirty="0" smtClean="0"/>
              <a:t>现在需要在电脑上安装双系统：一个</a:t>
            </a:r>
            <a:r>
              <a:rPr lang="en-US" altLang="zh-CN" dirty="0" smtClean="0"/>
              <a:t>Windows7</a:t>
            </a:r>
            <a:r>
              <a:rPr lang="zh-CN" altLang="en-US" dirty="0" smtClean="0"/>
              <a:t>和一个</a:t>
            </a:r>
            <a:r>
              <a:rPr lang="en-US" altLang="zh-CN" dirty="0" smtClean="0"/>
              <a:t>Ubuntu12.04</a:t>
            </a:r>
            <a:r>
              <a:rPr lang="zh-CN" altLang="en-US" dirty="0" smtClean="0"/>
              <a:t>。要求：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Windows7</a:t>
            </a:r>
            <a:r>
              <a:rPr lang="zh-CN" altLang="en-US" sz="2000" dirty="0" smtClean="0"/>
              <a:t>需要预留一个</a:t>
            </a:r>
            <a:r>
              <a:rPr lang="en-US" altLang="zh-CN" sz="2000" dirty="0" smtClean="0"/>
              <a:t>100M</a:t>
            </a:r>
            <a:r>
              <a:rPr lang="zh-CN" altLang="en-US" sz="2000" dirty="0" smtClean="0"/>
              <a:t>的主分区用于安装引导程序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Windows7</a:t>
            </a:r>
            <a:r>
              <a:rPr lang="zh-CN" altLang="en-US" sz="2000" dirty="0" smtClean="0"/>
              <a:t>安装需要</a:t>
            </a:r>
            <a:r>
              <a:rPr lang="en-US" altLang="zh-CN" sz="2000" dirty="0" smtClean="0"/>
              <a:t>30G</a:t>
            </a:r>
            <a:r>
              <a:rPr lang="zh-CN" altLang="en-US" sz="2000" dirty="0" smtClean="0"/>
              <a:t>硬盘空间（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盘）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Ubuntu12.04</a:t>
            </a:r>
            <a:r>
              <a:rPr lang="zh-CN" altLang="en-US" sz="2000" dirty="0" smtClean="0"/>
              <a:t>需要</a:t>
            </a:r>
            <a:r>
              <a:rPr lang="en-US" altLang="zh-CN" sz="2000" dirty="0" smtClean="0"/>
              <a:t>100M</a:t>
            </a:r>
            <a:r>
              <a:rPr lang="zh-CN" altLang="en-US" sz="2000" dirty="0" smtClean="0"/>
              <a:t>的主分区用于挂载</a:t>
            </a:r>
            <a:r>
              <a:rPr lang="en-US" altLang="zh-CN" sz="2000" dirty="0" smtClean="0"/>
              <a:t>/boot</a:t>
            </a:r>
            <a:r>
              <a:rPr lang="zh-CN" altLang="en-US" sz="2000" dirty="0" smtClean="0"/>
              <a:t>文件系统（里面存放内核、临时根文件系统镜像和</a:t>
            </a:r>
            <a:r>
              <a:rPr lang="en-US" altLang="zh-CN" sz="2000" dirty="0" smtClean="0"/>
              <a:t>Grub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Ubuntu12.04</a:t>
            </a:r>
            <a:r>
              <a:rPr lang="zh-CN" altLang="en-US" sz="2000" dirty="0" smtClean="0"/>
              <a:t>的根文件系统可以挂载在主分区上，也可以挂载在逻辑分区上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Ubuntu12.04</a:t>
            </a:r>
            <a:r>
              <a:rPr lang="zh-CN" altLang="en-US" sz="2000" dirty="0" smtClean="0"/>
              <a:t>需要一个</a:t>
            </a:r>
            <a:r>
              <a:rPr lang="en-US" altLang="zh-CN" sz="2000" dirty="0" smtClean="0"/>
              <a:t>4G</a:t>
            </a:r>
            <a:r>
              <a:rPr lang="zh-CN" altLang="en-US" sz="2000" dirty="0" smtClean="0"/>
              <a:t>大小的</a:t>
            </a:r>
            <a:r>
              <a:rPr lang="en-US" altLang="zh-CN" sz="2000" dirty="0" smtClean="0"/>
              <a:t>Swap</a:t>
            </a:r>
            <a:r>
              <a:rPr lang="zh-CN" altLang="en-US" sz="2000" dirty="0" smtClean="0"/>
              <a:t>分区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请设计一个符合上述要求的分区方案，写出分区名称</a:t>
            </a:r>
            <a:r>
              <a:rPr lang="en-US" altLang="zh-CN" sz="2800" dirty="0" smtClean="0">
                <a:solidFill>
                  <a:srgbClr val="FF0000"/>
                </a:solidFill>
              </a:rPr>
              <a:t>(/dev/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sda</a:t>
            </a:r>
            <a:r>
              <a:rPr lang="en-US" altLang="zh-CN" sz="2800" dirty="0" smtClean="0">
                <a:solidFill>
                  <a:srgbClr val="FF0000"/>
                </a:solidFill>
              </a:rPr>
              <a:t>*)</a:t>
            </a:r>
            <a:r>
              <a:rPr lang="zh-CN" altLang="en-US" sz="2800" dirty="0" smtClean="0">
                <a:solidFill>
                  <a:srgbClr val="FF0000"/>
                </a:solidFill>
              </a:rPr>
              <a:t>、用途、大小及该分区的文件系统类型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：硬盘规划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211</Words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嵌入式系统及其应用</vt:lpstr>
      <vt:lpstr>题1：磁盘设备文件</vt:lpstr>
      <vt:lpstr>题2：硬盘规划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嵌入式系统及其应用</dc:title>
  <dc:creator>lewis liu</dc:creator>
  <cp:lastModifiedBy>lewis liu</cp:lastModifiedBy>
  <cp:revision>10</cp:revision>
  <dcterms:created xsi:type="dcterms:W3CDTF">2014-03-22T14:57:38Z</dcterms:created>
  <dcterms:modified xsi:type="dcterms:W3CDTF">2014-03-22T16:33:23Z</dcterms:modified>
</cp:coreProperties>
</file>