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266" r:id="rId4"/>
    <p:sldId id="263" r:id="rId5"/>
    <p:sldId id="265" r:id="rId6"/>
    <p:sldId id="260" r:id="rId7"/>
    <p:sldId id="278" r:id="rId8"/>
    <p:sldId id="264" r:id="rId9"/>
    <p:sldId id="258" r:id="rId10"/>
    <p:sldId id="261" r:id="rId11"/>
    <p:sldId id="268" r:id="rId12"/>
    <p:sldId id="269" r:id="rId13"/>
    <p:sldId id="275" r:id="rId14"/>
    <p:sldId id="270" r:id="rId15"/>
    <p:sldId id="271" r:id="rId16"/>
    <p:sldId id="272" r:id="rId17"/>
    <p:sldId id="259" r:id="rId18"/>
    <p:sldId id="262" r:id="rId19"/>
    <p:sldId id="274" r:id="rId20"/>
    <p:sldId id="276" r:id="rId21"/>
    <p:sldId id="277" r:id="rId22"/>
    <p:sldId id="27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2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20676-85BC-4A82-9F25-1FDA0DE25F04}"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0AED848A-AFCB-466A-81AB-D89BE5FD014D}">
      <dgm:prSet phldrT="[文本]"/>
      <dgm:spPr/>
      <dgm:t>
        <a:bodyPr/>
        <a:lstStyle/>
        <a:p>
          <a:r>
            <a:rPr lang="zh-CN" altLang="en-US" dirty="0" smtClean="0"/>
            <a:t>“明松”</a:t>
          </a:r>
          <a:endParaRPr lang="zh-CN" altLang="en-US" dirty="0"/>
        </a:p>
      </dgm:t>
    </dgm:pt>
    <dgm:pt modelId="{F6A9EDC1-43AC-44AF-BA00-64CD7F30F867}" type="parTrans" cxnId="{41345DF9-107F-4E5F-BC33-FDB85E6A480B}">
      <dgm:prSet/>
      <dgm:spPr/>
      <dgm:t>
        <a:bodyPr/>
        <a:lstStyle/>
        <a:p>
          <a:endParaRPr lang="zh-CN" altLang="en-US"/>
        </a:p>
      </dgm:t>
    </dgm:pt>
    <dgm:pt modelId="{FFD9F7B8-3D61-41DC-B9B9-115B2C07A505}" type="sibTrans" cxnId="{41345DF9-107F-4E5F-BC33-FDB85E6A480B}">
      <dgm:prSet/>
      <dgm:spPr/>
      <dgm:t>
        <a:bodyPr/>
        <a:lstStyle/>
        <a:p>
          <a:endParaRPr lang="zh-CN" altLang="en-US"/>
        </a:p>
      </dgm:t>
    </dgm:pt>
    <dgm:pt modelId="{955FAFFD-9AEA-4FB6-BF33-BA2BD4A0C486}">
      <dgm:prSet phldrT="[文本]"/>
      <dgm:spPr/>
      <dgm:t>
        <a:bodyPr/>
        <a:lstStyle/>
        <a:p>
          <a:r>
            <a:rPr lang="zh-CN" altLang="en-US" dirty="0" smtClean="0"/>
            <a:t>考勤没有要求</a:t>
          </a:r>
          <a:endParaRPr lang="zh-CN" altLang="en-US" dirty="0"/>
        </a:p>
      </dgm:t>
    </dgm:pt>
    <dgm:pt modelId="{05767C33-157D-40E2-837E-42B88AAC2251}" type="parTrans" cxnId="{78DD48A6-9230-459D-B796-78803502450C}">
      <dgm:prSet/>
      <dgm:spPr/>
      <dgm:t>
        <a:bodyPr/>
        <a:lstStyle/>
        <a:p>
          <a:endParaRPr lang="zh-CN" altLang="en-US"/>
        </a:p>
      </dgm:t>
    </dgm:pt>
    <dgm:pt modelId="{AFF68820-E08F-4D0A-B5CD-2DB9FBB974E3}" type="sibTrans" cxnId="{78DD48A6-9230-459D-B796-78803502450C}">
      <dgm:prSet/>
      <dgm:spPr/>
      <dgm:t>
        <a:bodyPr/>
        <a:lstStyle/>
        <a:p>
          <a:endParaRPr lang="zh-CN" altLang="en-US"/>
        </a:p>
      </dgm:t>
    </dgm:pt>
    <dgm:pt modelId="{30900A70-273C-4C8F-8FEB-C138551CE7A3}">
      <dgm:prSet phldrT="[文本]"/>
      <dgm:spPr/>
      <dgm:t>
        <a:bodyPr/>
        <a:lstStyle/>
        <a:p>
          <a:r>
            <a:rPr lang="zh-CN" altLang="en-US" dirty="0" smtClean="0"/>
            <a:t>吃零食、上网、玩手机、打瞌睡、“摆龙门阵”</a:t>
          </a:r>
          <a:endParaRPr lang="zh-CN" altLang="en-US" dirty="0"/>
        </a:p>
      </dgm:t>
    </dgm:pt>
    <dgm:pt modelId="{C0A20453-1F39-4CEC-8053-637EC2392930}" type="parTrans" cxnId="{85321FAA-FE40-4308-BFB4-8D17F0FCFC00}">
      <dgm:prSet/>
      <dgm:spPr/>
      <dgm:t>
        <a:bodyPr/>
        <a:lstStyle/>
        <a:p>
          <a:endParaRPr lang="zh-CN" altLang="en-US"/>
        </a:p>
      </dgm:t>
    </dgm:pt>
    <dgm:pt modelId="{6874EC8C-FA52-4998-A595-6F082B1BB46F}" type="sibTrans" cxnId="{85321FAA-FE40-4308-BFB4-8D17F0FCFC00}">
      <dgm:prSet/>
      <dgm:spPr/>
      <dgm:t>
        <a:bodyPr/>
        <a:lstStyle/>
        <a:p>
          <a:endParaRPr lang="zh-CN" altLang="en-US"/>
        </a:p>
      </dgm:t>
    </dgm:pt>
    <dgm:pt modelId="{2196DF3C-D567-4AB5-A162-D967C840CB4E}">
      <dgm:prSet phldrT="[文本]"/>
      <dgm:spPr/>
      <dgm:t>
        <a:bodyPr/>
        <a:lstStyle/>
        <a:p>
          <a:r>
            <a:rPr lang="zh-CN" altLang="en-US" dirty="0" smtClean="0"/>
            <a:t>“暗紧”</a:t>
          </a:r>
          <a:endParaRPr lang="zh-CN" altLang="en-US" dirty="0"/>
        </a:p>
      </dgm:t>
    </dgm:pt>
    <dgm:pt modelId="{84E52765-38DE-4AE3-83C4-221E0BEC74BA}" type="parTrans" cxnId="{E89E9F1B-62DF-483E-BCDD-947604F59EE4}">
      <dgm:prSet/>
      <dgm:spPr/>
      <dgm:t>
        <a:bodyPr/>
        <a:lstStyle/>
        <a:p>
          <a:endParaRPr lang="zh-CN" altLang="en-US"/>
        </a:p>
      </dgm:t>
    </dgm:pt>
    <dgm:pt modelId="{099F4466-EF38-4DC0-A783-9D66A9F9D0F8}" type="sibTrans" cxnId="{E89E9F1B-62DF-483E-BCDD-947604F59EE4}">
      <dgm:prSet/>
      <dgm:spPr/>
      <dgm:t>
        <a:bodyPr/>
        <a:lstStyle/>
        <a:p>
          <a:endParaRPr lang="zh-CN" altLang="en-US"/>
        </a:p>
      </dgm:t>
    </dgm:pt>
    <dgm:pt modelId="{E773193F-7716-42E4-A234-422B133A95A4}">
      <dgm:prSet phldrT="[文本]"/>
      <dgm:spPr/>
      <dgm:t>
        <a:bodyPr/>
        <a:lstStyle/>
        <a:p>
          <a:r>
            <a:rPr lang="zh-CN" altLang="en-US" dirty="0" smtClean="0"/>
            <a:t>作业量大，频次高</a:t>
          </a:r>
          <a:endParaRPr lang="zh-CN" altLang="en-US" dirty="0"/>
        </a:p>
      </dgm:t>
    </dgm:pt>
    <dgm:pt modelId="{9A76491C-7631-4D1F-B18C-EE2DFB733FDE}" type="parTrans" cxnId="{EA1C6162-61C5-4B4A-B4B4-473FE63E152E}">
      <dgm:prSet/>
      <dgm:spPr/>
      <dgm:t>
        <a:bodyPr/>
        <a:lstStyle/>
        <a:p>
          <a:endParaRPr lang="zh-CN" altLang="en-US"/>
        </a:p>
      </dgm:t>
    </dgm:pt>
    <dgm:pt modelId="{07540662-92C3-4634-BCE4-54A1B08936C1}" type="sibTrans" cxnId="{EA1C6162-61C5-4B4A-B4B4-473FE63E152E}">
      <dgm:prSet/>
      <dgm:spPr/>
      <dgm:t>
        <a:bodyPr/>
        <a:lstStyle/>
        <a:p>
          <a:endParaRPr lang="zh-CN" altLang="en-US"/>
        </a:p>
      </dgm:t>
    </dgm:pt>
    <dgm:pt modelId="{C26C2AD9-A528-4F9B-969A-43118F4F298B}">
      <dgm:prSet phldrT="[文本]"/>
      <dgm:spPr/>
      <dgm:t>
        <a:bodyPr/>
        <a:lstStyle/>
        <a:p>
          <a:r>
            <a:rPr lang="zh-CN" altLang="en-US" dirty="0" smtClean="0"/>
            <a:t>调研报告、实验报告撰写要求高</a:t>
          </a:r>
          <a:r>
            <a:rPr lang="en-US" altLang="zh-CN" dirty="0" smtClean="0"/>
            <a:t>——</a:t>
          </a:r>
          <a:r>
            <a:rPr lang="zh-CN" altLang="en-US" dirty="0" smtClean="0"/>
            <a:t>论文标准</a:t>
          </a:r>
          <a:r>
            <a:rPr lang="en-US" altLang="zh-CN" dirty="0" smtClean="0"/>
            <a:t>ABA</a:t>
          </a:r>
          <a:endParaRPr lang="zh-CN" altLang="en-US" dirty="0"/>
        </a:p>
      </dgm:t>
    </dgm:pt>
    <dgm:pt modelId="{9F95B028-C7A8-4474-84AC-7BC7304C4725}" type="parTrans" cxnId="{4D56B75E-AD7E-4BE6-9A72-2ED564F69CCB}">
      <dgm:prSet/>
      <dgm:spPr/>
      <dgm:t>
        <a:bodyPr/>
        <a:lstStyle/>
        <a:p>
          <a:endParaRPr lang="zh-CN" altLang="en-US"/>
        </a:p>
      </dgm:t>
    </dgm:pt>
    <dgm:pt modelId="{DC919697-34BA-4452-9B5E-6C6D2B8509BE}" type="sibTrans" cxnId="{4D56B75E-AD7E-4BE6-9A72-2ED564F69CCB}">
      <dgm:prSet/>
      <dgm:spPr/>
      <dgm:t>
        <a:bodyPr/>
        <a:lstStyle/>
        <a:p>
          <a:endParaRPr lang="zh-CN" altLang="en-US"/>
        </a:p>
      </dgm:t>
    </dgm:pt>
    <dgm:pt modelId="{08072536-33EC-4AA1-BEDC-F57BADE9E028}">
      <dgm:prSet phldrT="[文本]"/>
      <dgm:spPr/>
      <dgm:t>
        <a:bodyPr/>
        <a:lstStyle/>
        <a:p>
          <a:r>
            <a:rPr lang="zh-CN" altLang="en-US" dirty="0" smtClean="0"/>
            <a:t>课堂纪律松散随意</a:t>
          </a:r>
          <a:endParaRPr lang="zh-CN" altLang="en-US" dirty="0"/>
        </a:p>
      </dgm:t>
    </dgm:pt>
    <dgm:pt modelId="{1CE741D5-7B39-4588-8958-2D74000E77BE}" type="parTrans" cxnId="{AFB7A0DE-F55F-461C-B74B-4517CB951790}">
      <dgm:prSet/>
      <dgm:spPr/>
      <dgm:t>
        <a:bodyPr/>
        <a:lstStyle/>
        <a:p>
          <a:endParaRPr lang="zh-CN" altLang="en-US"/>
        </a:p>
      </dgm:t>
    </dgm:pt>
    <dgm:pt modelId="{0783A652-1676-42EA-8275-EF166CBBCB4D}" type="sibTrans" cxnId="{AFB7A0DE-F55F-461C-B74B-4517CB951790}">
      <dgm:prSet/>
      <dgm:spPr/>
      <dgm:t>
        <a:bodyPr/>
        <a:lstStyle/>
        <a:p>
          <a:endParaRPr lang="zh-CN" altLang="en-US"/>
        </a:p>
      </dgm:t>
    </dgm:pt>
    <dgm:pt modelId="{38B8CC04-713E-468D-A597-2CE4B417A744}">
      <dgm:prSet phldrT="[文本]"/>
      <dgm:spPr/>
      <dgm:t>
        <a:bodyPr/>
        <a:lstStyle/>
        <a:p>
          <a:r>
            <a:rPr lang="zh-CN" altLang="en-US" dirty="0" smtClean="0"/>
            <a:t>上课时间随意性强</a:t>
          </a:r>
          <a:endParaRPr lang="zh-CN" altLang="en-US" dirty="0"/>
        </a:p>
      </dgm:t>
    </dgm:pt>
    <dgm:pt modelId="{F5510500-94C5-490B-BA59-B1E31C9860B3}" type="parTrans" cxnId="{C681B628-AFEA-4699-8220-B50D0DFAF750}">
      <dgm:prSet/>
      <dgm:spPr/>
      <dgm:t>
        <a:bodyPr/>
        <a:lstStyle/>
        <a:p>
          <a:endParaRPr lang="zh-CN" altLang="en-US"/>
        </a:p>
      </dgm:t>
    </dgm:pt>
    <dgm:pt modelId="{4BBCF970-6029-4C34-9104-8BA45C583A40}" type="sibTrans" cxnId="{C681B628-AFEA-4699-8220-B50D0DFAF750}">
      <dgm:prSet/>
      <dgm:spPr/>
      <dgm:t>
        <a:bodyPr/>
        <a:lstStyle/>
        <a:p>
          <a:endParaRPr lang="zh-CN" altLang="en-US"/>
        </a:p>
      </dgm:t>
    </dgm:pt>
    <dgm:pt modelId="{3C2AB616-AE22-439F-B0F6-8D90F3836DD1}">
      <dgm:prSet phldrT="[文本]"/>
      <dgm:spPr/>
      <dgm:t>
        <a:bodyPr/>
        <a:lstStyle/>
        <a:p>
          <a:endParaRPr lang="zh-CN" altLang="en-US" dirty="0"/>
        </a:p>
      </dgm:t>
    </dgm:pt>
    <dgm:pt modelId="{0D3C7551-760B-4D45-83D5-E0D95346411F}" type="parTrans" cxnId="{4F7542DE-F782-4C73-A760-15241FA2EC4B}">
      <dgm:prSet/>
      <dgm:spPr/>
      <dgm:t>
        <a:bodyPr/>
        <a:lstStyle/>
        <a:p>
          <a:endParaRPr lang="zh-CN" altLang="en-US"/>
        </a:p>
      </dgm:t>
    </dgm:pt>
    <dgm:pt modelId="{21CE3CF5-3739-4F78-9528-27B2D8509056}" type="sibTrans" cxnId="{4F7542DE-F782-4C73-A760-15241FA2EC4B}">
      <dgm:prSet/>
      <dgm:spPr/>
      <dgm:t>
        <a:bodyPr/>
        <a:lstStyle/>
        <a:p>
          <a:endParaRPr lang="zh-CN" altLang="en-US"/>
        </a:p>
      </dgm:t>
    </dgm:pt>
    <dgm:pt modelId="{9DCC3710-8ED8-4C9F-8B5D-1AD1F5FF024A}">
      <dgm:prSet phldrT="[文本]"/>
      <dgm:spPr/>
      <dgm:t>
        <a:bodyPr/>
        <a:lstStyle/>
        <a:p>
          <a:r>
            <a:rPr lang="zh-CN" altLang="en-US" dirty="0" smtClean="0"/>
            <a:t>考试作弊的处理</a:t>
          </a:r>
          <a:endParaRPr lang="zh-CN" altLang="en-US" dirty="0"/>
        </a:p>
      </dgm:t>
    </dgm:pt>
    <dgm:pt modelId="{E2825FA9-EAC1-46E6-9BAC-1C56ECCE1C86}" type="parTrans" cxnId="{86F62A60-801A-41F3-9A2C-DE8F3A445776}">
      <dgm:prSet/>
      <dgm:spPr/>
      <dgm:t>
        <a:bodyPr/>
        <a:lstStyle/>
        <a:p>
          <a:endParaRPr lang="zh-CN" altLang="en-US"/>
        </a:p>
      </dgm:t>
    </dgm:pt>
    <dgm:pt modelId="{287CF478-D85A-4D61-8C40-6F64BB738635}" type="sibTrans" cxnId="{86F62A60-801A-41F3-9A2C-DE8F3A445776}">
      <dgm:prSet/>
      <dgm:spPr/>
      <dgm:t>
        <a:bodyPr/>
        <a:lstStyle/>
        <a:p>
          <a:endParaRPr lang="zh-CN" altLang="en-US"/>
        </a:p>
      </dgm:t>
    </dgm:pt>
    <dgm:pt modelId="{0248731D-9C85-450C-835E-2A0502E35468}">
      <dgm:prSet phldrT="[文本]"/>
      <dgm:spPr/>
      <dgm:t>
        <a:bodyPr/>
        <a:lstStyle/>
        <a:p>
          <a:r>
            <a:rPr lang="zh-CN" altLang="en-US" dirty="0" smtClean="0"/>
            <a:t>剽窃的处理</a:t>
          </a:r>
          <a:endParaRPr lang="zh-CN" altLang="en-US" dirty="0"/>
        </a:p>
      </dgm:t>
    </dgm:pt>
    <dgm:pt modelId="{17BE5E71-B422-4488-9DF3-8D8471F1211B}" type="parTrans" cxnId="{86B4D1ED-C51B-4675-9BE4-D2F9735ECDB3}">
      <dgm:prSet/>
      <dgm:spPr/>
      <dgm:t>
        <a:bodyPr/>
        <a:lstStyle/>
        <a:p>
          <a:endParaRPr lang="zh-CN" altLang="en-US"/>
        </a:p>
      </dgm:t>
    </dgm:pt>
    <dgm:pt modelId="{B8D05C6E-BC95-4896-9B5E-DF518F978550}" type="sibTrans" cxnId="{86B4D1ED-C51B-4675-9BE4-D2F9735ECDB3}">
      <dgm:prSet/>
      <dgm:spPr/>
      <dgm:t>
        <a:bodyPr/>
        <a:lstStyle/>
        <a:p>
          <a:endParaRPr lang="zh-CN" altLang="en-US"/>
        </a:p>
      </dgm:t>
    </dgm:pt>
    <dgm:pt modelId="{AC9C7364-A705-4DC4-9368-68A0CE20653C}">
      <dgm:prSet phldrT="[文本]"/>
      <dgm:spPr/>
      <dgm:t>
        <a:bodyPr/>
        <a:lstStyle/>
        <a:p>
          <a:r>
            <a:rPr lang="zh-CN" altLang="en-US" dirty="0" smtClean="0"/>
            <a:t>学位</a:t>
          </a:r>
          <a:r>
            <a:rPr lang="en-US" altLang="zh-CN" dirty="0" smtClean="0"/>
            <a:t>(diploma)</a:t>
          </a:r>
          <a:r>
            <a:rPr lang="zh-CN" altLang="en-US" dirty="0" smtClean="0"/>
            <a:t>授予</a:t>
          </a:r>
          <a:endParaRPr lang="zh-CN" altLang="en-US" dirty="0"/>
        </a:p>
      </dgm:t>
    </dgm:pt>
    <dgm:pt modelId="{76FF5E42-5241-46E6-8520-CDD19C331025}" type="parTrans" cxnId="{D674D114-65DF-4B5F-AEC7-1CF93118FFCC}">
      <dgm:prSet/>
      <dgm:spPr/>
      <dgm:t>
        <a:bodyPr/>
        <a:lstStyle/>
        <a:p>
          <a:endParaRPr lang="zh-CN" altLang="en-US"/>
        </a:p>
      </dgm:t>
    </dgm:pt>
    <dgm:pt modelId="{9AB0161A-6CB1-46B0-B8B6-B00305E4B384}" type="sibTrans" cxnId="{D674D114-65DF-4B5F-AEC7-1CF93118FFCC}">
      <dgm:prSet/>
      <dgm:spPr/>
      <dgm:t>
        <a:bodyPr/>
        <a:lstStyle/>
        <a:p>
          <a:endParaRPr lang="zh-CN" altLang="en-US"/>
        </a:p>
      </dgm:t>
    </dgm:pt>
    <dgm:pt modelId="{AB3E949C-DB19-4D4D-B050-1D4C7754295A}">
      <dgm:prSet phldrT="[文本]"/>
      <dgm:spPr/>
      <dgm:t>
        <a:bodyPr/>
        <a:lstStyle/>
        <a:p>
          <a:r>
            <a:rPr lang="zh-CN" altLang="en-US" dirty="0" smtClean="0"/>
            <a:t>如何评价学习质量</a:t>
          </a:r>
          <a:r>
            <a:rPr lang="en-US" altLang="zh-CN" dirty="0" smtClean="0"/>
            <a:t>——Rubric</a:t>
          </a:r>
          <a:r>
            <a:rPr lang="zh-CN" altLang="en-US" dirty="0" smtClean="0"/>
            <a:t>的设计</a:t>
          </a:r>
          <a:endParaRPr lang="zh-CN" altLang="en-US" dirty="0"/>
        </a:p>
      </dgm:t>
    </dgm:pt>
    <dgm:pt modelId="{6CE188ED-B656-411E-B0B4-D621F73D663B}" type="parTrans" cxnId="{96EEDC84-FEC9-41C1-BEED-7B31BE60C7C4}">
      <dgm:prSet/>
      <dgm:spPr/>
      <dgm:t>
        <a:bodyPr/>
        <a:lstStyle/>
        <a:p>
          <a:endParaRPr lang="zh-CN" altLang="en-US"/>
        </a:p>
      </dgm:t>
    </dgm:pt>
    <dgm:pt modelId="{4141B92E-A255-4C64-9352-4E2FB7C0C57B}" type="sibTrans" cxnId="{96EEDC84-FEC9-41C1-BEED-7B31BE60C7C4}">
      <dgm:prSet/>
      <dgm:spPr/>
      <dgm:t>
        <a:bodyPr/>
        <a:lstStyle/>
        <a:p>
          <a:endParaRPr lang="zh-CN" altLang="en-US"/>
        </a:p>
      </dgm:t>
    </dgm:pt>
    <dgm:pt modelId="{9A2883D1-E9D6-4C2D-BBD0-FB1F001515DA}">
      <dgm:prSet phldrT="[文本]"/>
      <dgm:spPr/>
      <dgm:t>
        <a:bodyPr/>
        <a:lstStyle/>
        <a:p>
          <a:r>
            <a:rPr lang="zh-CN" altLang="en-US" dirty="0" smtClean="0"/>
            <a:t>气氛轻松活跃</a:t>
          </a:r>
          <a:endParaRPr lang="zh-CN" altLang="en-US" dirty="0"/>
        </a:p>
      </dgm:t>
    </dgm:pt>
    <dgm:pt modelId="{C4BBA833-6254-42BC-AA7E-1A60E5C0A1CE}" type="parTrans" cxnId="{92D1E9D9-0E71-430A-AD81-D9DABF58D0F0}">
      <dgm:prSet/>
      <dgm:spPr/>
      <dgm:t>
        <a:bodyPr/>
        <a:lstStyle/>
        <a:p>
          <a:endParaRPr lang="zh-CN" altLang="en-US"/>
        </a:p>
      </dgm:t>
    </dgm:pt>
    <dgm:pt modelId="{1F0286B5-CE28-4E67-B231-9DE30FF40E33}" type="sibTrans" cxnId="{92D1E9D9-0E71-430A-AD81-D9DABF58D0F0}">
      <dgm:prSet/>
      <dgm:spPr/>
      <dgm:t>
        <a:bodyPr/>
        <a:lstStyle/>
        <a:p>
          <a:endParaRPr lang="zh-CN" altLang="en-US"/>
        </a:p>
      </dgm:t>
    </dgm:pt>
    <dgm:pt modelId="{8F795E57-0498-40D2-9A19-C37BF24E6A19}" type="pres">
      <dgm:prSet presAssocID="{CD120676-85BC-4A82-9F25-1FDA0DE25F04}" presName="Name0" presStyleCnt="0">
        <dgm:presLayoutVars>
          <dgm:dir/>
          <dgm:animLvl val="lvl"/>
          <dgm:resizeHandles val="exact"/>
        </dgm:presLayoutVars>
      </dgm:prSet>
      <dgm:spPr/>
      <dgm:t>
        <a:bodyPr/>
        <a:lstStyle/>
        <a:p>
          <a:endParaRPr lang="zh-CN" altLang="en-US"/>
        </a:p>
      </dgm:t>
    </dgm:pt>
    <dgm:pt modelId="{A69F4AB8-3A23-489E-9BF0-43795CB9C29D}" type="pres">
      <dgm:prSet presAssocID="{0AED848A-AFCB-466A-81AB-D89BE5FD014D}" presName="composite" presStyleCnt="0"/>
      <dgm:spPr/>
    </dgm:pt>
    <dgm:pt modelId="{AF1BC4C8-3356-49E2-824E-28E5FED7B48E}" type="pres">
      <dgm:prSet presAssocID="{0AED848A-AFCB-466A-81AB-D89BE5FD014D}" presName="parTx" presStyleLbl="alignNode1" presStyleIdx="0" presStyleCnt="2">
        <dgm:presLayoutVars>
          <dgm:chMax val="0"/>
          <dgm:chPref val="0"/>
          <dgm:bulletEnabled val="1"/>
        </dgm:presLayoutVars>
      </dgm:prSet>
      <dgm:spPr/>
      <dgm:t>
        <a:bodyPr/>
        <a:lstStyle/>
        <a:p>
          <a:endParaRPr lang="zh-CN" altLang="en-US"/>
        </a:p>
      </dgm:t>
    </dgm:pt>
    <dgm:pt modelId="{48A9371C-3646-4CAD-ADE7-4E185081914F}" type="pres">
      <dgm:prSet presAssocID="{0AED848A-AFCB-466A-81AB-D89BE5FD014D}" presName="desTx" presStyleLbl="alignAccFollowNode1" presStyleIdx="0" presStyleCnt="2">
        <dgm:presLayoutVars>
          <dgm:bulletEnabled val="1"/>
        </dgm:presLayoutVars>
      </dgm:prSet>
      <dgm:spPr/>
      <dgm:t>
        <a:bodyPr/>
        <a:lstStyle/>
        <a:p>
          <a:endParaRPr lang="zh-CN" altLang="en-US"/>
        </a:p>
      </dgm:t>
    </dgm:pt>
    <dgm:pt modelId="{56D4EBCD-45FB-4A85-8FFE-CDD3C820A7BD}" type="pres">
      <dgm:prSet presAssocID="{FFD9F7B8-3D61-41DC-B9B9-115B2C07A505}" presName="space" presStyleCnt="0"/>
      <dgm:spPr/>
    </dgm:pt>
    <dgm:pt modelId="{9B998AD2-5912-40A1-AAEB-84477272852C}" type="pres">
      <dgm:prSet presAssocID="{2196DF3C-D567-4AB5-A162-D967C840CB4E}" presName="composite" presStyleCnt="0"/>
      <dgm:spPr/>
    </dgm:pt>
    <dgm:pt modelId="{2C44EDDA-45AE-42AA-BE3F-2E6913EF3107}" type="pres">
      <dgm:prSet presAssocID="{2196DF3C-D567-4AB5-A162-D967C840CB4E}" presName="parTx" presStyleLbl="alignNode1" presStyleIdx="1" presStyleCnt="2">
        <dgm:presLayoutVars>
          <dgm:chMax val="0"/>
          <dgm:chPref val="0"/>
          <dgm:bulletEnabled val="1"/>
        </dgm:presLayoutVars>
      </dgm:prSet>
      <dgm:spPr/>
      <dgm:t>
        <a:bodyPr/>
        <a:lstStyle/>
        <a:p>
          <a:endParaRPr lang="zh-CN" altLang="en-US"/>
        </a:p>
      </dgm:t>
    </dgm:pt>
    <dgm:pt modelId="{7736769B-6095-487F-8966-2468C18C925E}" type="pres">
      <dgm:prSet presAssocID="{2196DF3C-D567-4AB5-A162-D967C840CB4E}" presName="desTx" presStyleLbl="alignAccFollowNode1" presStyleIdx="1" presStyleCnt="2">
        <dgm:presLayoutVars>
          <dgm:bulletEnabled val="1"/>
        </dgm:presLayoutVars>
      </dgm:prSet>
      <dgm:spPr/>
      <dgm:t>
        <a:bodyPr/>
        <a:lstStyle/>
        <a:p>
          <a:endParaRPr lang="zh-CN" altLang="en-US"/>
        </a:p>
      </dgm:t>
    </dgm:pt>
  </dgm:ptLst>
  <dgm:cxnLst>
    <dgm:cxn modelId="{7F1E7267-B3C8-48FA-B563-F386B82F9206}" type="presOf" srcId="{3C2AB616-AE22-439F-B0F6-8D90F3836DD1}" destId="{7736769B-6095-487F-8966-2468C18C925E}" srcOrd="0" destOrd="6" presId="urn:microsoft.com/office/officeart/2005/8/layout/hList1"/>
    <dgm:cxn modelId="{6A694266-9F84-4EB3-ACFC-CD73123F203E}" type="presOf" srcId="{30900A70-273C-4C8F-8FEB-C138551CE7A3}" destId="{48A9371C-3646-4CAD-ADE7-4E185081914F}" srcOrd="0" destOrd="3" presId="urn:microsoft.com/office/officeart/2005/8/layout/hList1"/>
    <dgm:cxn modelId="{DA3199D3-E1ED-4BC8-927E-25C57AE646DE}" type="presOf" srcId="{9A2883D1-E9D6-4C2D-BBD0-FB1F001515DA}" destId="{48A9371C-3646-4CAD-ADE7-4E185081914F}" srcOrd="0" destOrd="2" presId="urn:microsoft.com/office/officeart/2005/8/layout/hList1"/>
    <dgm:cxn modelId="{86B4D1ED-C51B-4675-9BE4-D2F9735ECDB3}" srcId="{2196DF3C-D567-4AB5-A162-D967C840CB4E}" destId="{0248731D-9C85-450C-835E-2A0502E35468}" srcOrd="4" destOrd="0" parTransId="{17BE5E71-B422-4488-9DF3-8D8471F1211B}" sibTransId="{B8D05C6E-BC95-4896-9B5E-DF518F978550}"/>
    <dgm:cxn modelId="{AFB7A0DE-F55F-461C-B74B-4517CB951790}" srcId="{0AED848A-AFCB-466A-81AB-D89BE5FD014D}" destId="{08072536-33EC-4AA1-BEDC-F57BADE9E028}" srcOrd="1" destOrd="0" parTransId="{1CE741D5-7B39-4588-8958-2D74000E77BE}" sibTransId="{0783A652-1676-42EA-8275-EF166CBBCB4D}"/>
    <dgm:cxn modelId="{5BB75260-EED0-4D48-B823-87E9C3B93482}" type="presOf" srcId="{08072536-33EC-4AA1-BEDC-F57BADE9E028}" destId="{48A9371C-3646-4CAD-ADE7-4E185081914F}" srcOrd="0" destOrd="1" presId="urn:microsoft.com/office/officeart/2005/8/layout/hList1"/>
    <dgm:cxn modelId="{A1AB493E-A865-453F-8CEA-5AAD6551D2EF}" type="presOf" srcId="{AC9C7364-A705-4DC4-9368-68A0CE20653C}" destId="{7736769B-6095-487F-8966-2468C18C925E}" srcOrd="0" destOrd="5" presId="urn:microsoft.com/office/officeart/2005/8/layout/hList1"/>
    <dgm:cxn modelId="{027B7AC1-6CAF-48BE-AC70-9CE15EEE18F1}" type="presOf" srcId="{AB3E949C-DB19-4D4D-B050-1D4C7754295A}" destId="{7736769B-6095-487F-8966-2468C18C925E}" srcOrd="0" destOrd="2" presId="urn:microsoft.com/office/officeart/2005/8/layout/hList1"/>
    <dgm:cxn modelId="{C681B628-AFEA-4699-8220-B50D0DFAF750}" srcId="{0AED848A-AFCB-466A-81AB-D89BE5FD014D}" destId="{38B8CC04-713E-468D-A597-2CE4B417A744}" srcOrd="4" destOrd="0" parTransId="{F5510500-94C5-490B-BA59-B1E31C9860B3}" sibTransId="{4BBCF970-6029-4C34-9104-8BA45C583A40}"/>
    <dgm:cxn modelId="{E89E9F1B-62DF-483E-BCDD-947604F59EE4}" srcId="{CD120676-85BC-4A82-9F25-1FDA0DE25F04}" destId="{2196DF3C-D567-4AB5-A162-D967C840CB4E}" srcOrd="1" destOrd="0" parTransId="{84E52765-38DE-4AE3-83C4-221E0BEC74BA}" sibTransId="{099F4466-EF38-4DC0-A783-9D66A9F9D0F8}"/>
    <dgm:cxn modelId="{B9E78E07-D466-4364-8A47-E3056D341748}" type="presOf" srcId="{0AED848A-AFCB-466A-81AB-D89BE5FD014D}" destId="{AF1BC4C8-3356-49E2-824E-28E5FED7B48E}" srcOrd="0" destOrd="0" presId="urn:microsoft.com/office/officeart/2005/8/layout/hList1"/>
    <dgm:cxn modelId="{78DD48A6-9230-459D-B796-78803502450C}" srcId="{0AED848A-AFCB-466A-81AB-D89BE5FD014D}" destId="{955FAFFD-9AEA-4FB6-BF33-BA2BD4A0C486}" srcOrd="0" destOrd="0" parTransId="{05767C33-157D-40E2-837E-42B88AAC2251}" sibTransId="{AFF68820-E08F-4D0A-B5CD-2DB9FBB974E3}"/>
    <dgm:cxn modelId="{85321FAA-FE40-4308-BFB4-8D17F0FCFC00}" srcId="{0AED848A-AFCB-466A-81AB-D89BE5FD014D}" destId="{30900A70-273C-4C8F-8FEB-C138551CE7A3}" srcOrd="3" destOrd="0" parTransId="{C0A20453-1F39-4CEC-8053-637EC2392930}" sibTransId="{6874EC8C-FA52-4998-A595-6F082B1BB46F}"/>
    <dgm:cxn modelId="{7E97EA7C-956C-4335-8217-1A089EB77C57}" type="presOf" srcId="{E773193F-7716-42E4-A234-422B133A95A4}" destId="{7736769B-6095-487F-8966-2468C18C925E}" srcOrd="0" destOrd="0" presId="urn:microsoft.com/office/officeart/2005/8/layout/hList1"/>
    <dgm:cxn modelId="{A8C380FD-B8A7-47CB-A7BC-522512571ACD}" type="presOf" srcId="{CD120676-85BC-4A82-9F25-1FDA0DE25F04}" destId="{8F795E57-0498-40D2-9A19-C37BF24E6A19}" srcOrd="0" destOrd="0" presId="urn:microsoft.com/office/officeart/2005/8/layout/hList1"/>
    <dgm:cxn modelId="{430EAE9E-EDEA-48FE-9700-82D2C67D85FC}" type="presOf" srcId="{2196DF3C-D567-4AB5-A162-D967C840CB4E}" destId="{2C44EDDA-45AE-42AA-BE3F-2E6913EF3107}" srcOrd="0" destOrd="0" presId="urn:microsoft.com/office/officeart/2005/8/layout/hList1"/>
    <dgm:cxn modelId="{454EC06D-0D63-43E9-8A6C-8C1EA34B8F35}" type="presOf" srcId="{38B8CC04-713E-468D-A597-2CE4B417A744}" destId="{48A9371C-3646-4CAD-ADE7-4E185081914F}" srcOrd="0" destOrd="4" presId="urn:microsoft.com/office/officeart/2005/8/layout/hList1"/>
    <dgm:cxn modelId="{EA1C6162-61C5-4B4A-B4B4-473FE63E152E}" srcId="{2196DF3C-D567-4AB5-A162-D967C840CB4E}" destId="{E773193F-7716-42E4-A234-422B133A95A4}" srcOrd="0" destOrd="0" parTransId="{9A76491C-7631-4D1F-B18C-EE2DFB733FDE}" sibTransId="{07540662-92C3-4634-BCE4-54A1B08936C1}"/>
    <dgm:cxn modelId="{4F7542DE-F782-4C73-A760-15241FA2EC4B}" srcId="{2196DF3C-D567-4AB5-A162-D967C840CB4E}" destId="{3C2AB616-AE22-439F-B0F6-8D90F3836DD1}" srcOrd="6" destOrd="0" parTransId="{0D3C7551-760B-4D45-83D5-E0D95346411F}" sibTransId="{21CE3CF5-3739-4F78-9528-27B2D8509056}"/>
    <dgm:cxn modelId="{4D56B75E-AD7E-4BE6-9A72-2ED564F69CCB}" srcId="{2196DF3C-D567-4AB5-A162-D967C840CB4E}" destId="{C26C2AD9-A528-4F9B-969A-43118F4F298B}" srcOrd="1" destOrd="0" parTransId="{9F95B028-C7A8-4474-84AC-7BC7304C4725}" sibTransId="{DC919697-34BA-4452-9B5E-6C6D2B8509BE}"/>
    <dgm:cxn modelId="{C151B11C-4028-40C5-8054-8F6CD8B12281}" type="presOf" srcId="{9DCC3710-8ED8-4C9F-8B5D-1AD1F5FF024A}" destId="{7736769B-6095-487F-8966-2468C18C925E}" srcOrd="0" destOrd="3" presId="urn:microsoft.com/office/officeart/2005/8/layout/hList1"/>
    <dgm:cxn modelId="{92D1E9D9-0E71-430A-AD81-D9DABF58D0F0}" srcId="{0AED848A-AFCB-466A-81AB-D89BE5FD014D}" destId="{9A2883D1-E9D6-4C2D-BBD0-FB1F001515DA}" srcOrd="2" destOrd="0" parTransId="{C4BBA833-6254-42BC-AA7E-1A60E5C0A1CE}" sibTransId="{1F0286B5-CE28-4E67-B231-9DE30FF40E33}"/>
    <dgm:cxn modelId="{86F62A60-801A-41F3-9A2C-DE8F3A445776}" srcId="{2196DF3C-D567-4AB5-A162-D967C840CB4E}" destId="{9DCC3710-8ED8-4C9F-8B5D-1AD1F5FF024A}" srcOrd="3" destOrd="0" parTransId="{E2825FA9-EAC1-46E6-9BAC-1C56ECCE1C86}" sibTransId="{287CF478-D85A-4D61-8C40-6F64BB738635}"/>
    <dgm:cxn modelId="{AE27096E-840F-4BE5-B10A-B5EB39EA547C}" type="presOf" srcId="{0248731D-9C85-450C-835E-2A0502E35468}" destId="{7736769B-6095-487F-8966-2468C18C925E}" srcOrd="0" destOrd="4" presId="urn:microsoft.com/office/officeart/2005/8/layout/hList1"/>
    <dgm:cxn modelId="{D674D114-65DF-4B5F-AEC7-1CF93118FFCC}" srcId="{2196DF3C-D567-4AB5-A162-D967C840CB4E}" destId="{AC9C7364-A705-4DC4-9368-68A0CE20653C}" srcOrd="5" destOrd="0" parTransId="{76FF5E42-5241-46E6-8520-CDD19C331025}" sibTransId="{9AB0161A-6CB1-46B0-B8B6-B00305E4B384}"/>
    <dgm:cxn modelId="{96EEDC84-FEC9-41C1-BEED-7B31BE60C7C4}" srcId="{2196DF3C-D567-4AB5-A162-D967C840CB4E}" destId="{AB3E949C-DB19-4D4D-B050-1D4C7754295A}" srcOrd="2" destOrd="0" parTransId="{6CE188ED-B656-411E-B0B4-D621F73D663B}" sibTransId="{4141B92E-A255-4C64-9352-4E2FB7C0C57B}"/>
    <dgm:cxn modelId="{3E13F380-507B-4BB4-975D-7D0A04BEF814}" type="presOf" srcId="{C26C2AD9-A528-4F9B-969A-43118F4F298B}" destId="{7736769B-6095-487F-8966-2468C18C925E}" srcOrd="0" destOrd="1" presId="urn:microsoft.com/office/officeart/2005/8/layout/hList1"/>
    <dgm:cxn modelId="{41345DF9-107F-4E5F-BC33-FDB85E6A480B}" srcId="{CD120676-85BC-4A82-9F25-1FDA0DE25F04}" destId="{0AED848A-AFCB-466A-81AB-D89BE5FD014D}" srcOrd="0" destOrd="0" parTransId="{F6A9EDC1-43AC-44AF-BA00-64CD7F30F867}" sibTransId="{FFD9F7B8-3D61-41DC-B9B9-115B2C07A505}"/>
    <dgm:cxn modelId="{BFFCD269-952D-4B12-9346-BBB061808553}" type="presOf" srcId="{955FAFFD-9AEA-4FB6-BF33-BA2BD4A0C486}" destId="{48A9371C-3646-4CAD-ADE7-4E185081914F}" srcOrd="0" destOrd="0" presId="urn:microsoft.com/office/officeart/2005/8/layout/hList1"/>
    <dgm:cxn modelId="{BA36A4E7-0E11-4593-93F3-565053C12B64}" type="presParOf" srcId="{8F795E57-0498-40D2-9A19-C37BF24E6A19}" destId="{A69F4AB8-3A23-489E-9BF0-43795CB9C29D}" srcOrd="0" destOrd="0" presId="urn:microsoft.com/office/officeart/2005/8/layout/hList1"/>
    <dgm:cxn modelId="{BAA6CE2F-ACFE-4892-8F13-965BDEC62BAC}" type="presParOf" srcId="{A69F4AB8-3A23-489E-9BF0-43795CB9C29D}" destId="{AF1BC4C8-3356-49E2-824E-28E5FED7B48E}" srcOrd="0" destOrd="0" presId="urn:microsoft.com/office/officeart/2005/8/layout/hList1"/>
    <dgm:cxn modelId="{66643074-202D-4008-89B3-E70878FCB42D}" type="presParOf" srcId="{A69F4AB8-3A23-489E-9BF0-43795CB9C29D}" destId="{48A9371C-3646-4CAD-ADE7-4E185081914F}" srcOrd="1" destOrd="0" presId="urn:microsoft.com/office/officeart/2005/8/layout/hList1"/>
    <dgm:cxn modelId="{EFFBD8BF-D823-4EF0-B70F-037878505A02}" type="presParOf" srcId="{8F795E57-0498-40D2-9A19-C37BF24E6A19}" destId="{56D4EBCD-45FB-4A85-8FFE-CDD3C820A7BD}" srcOrd="1" destOrd="0" presId="urn:microsoft.com/office/officeart/2005/8/layout/hList1"/>
    <dgm:cxn modelId="{606F76F9-4156-49CE-9B6C-CEA7EF64D600}" type="presParOf" srcId="{8F795E57-0498-40D2-9A19-C37BF24E6A19}" destId="{9B998AD2-5912-40A1-AAEB-84477272852C}" srcOrd="2" destOrd="0" presId="urn:microsoft.com/office/officeart/2005/8/layout/hList1"/>
    <dgm:cxn modelId="{14C3E63B-7A2A-4080-A29F-69A56A5DC07F}" type="presParOf" srcId="{9B998AD2-5912-40A1-AAEB-84477272852C}" destId="{2C44EDDA-45AE-42AA-BE3F-2E6913EF3107}" srcOrd="0" destOrd="0" presId="urn:microsoft.com/office/officeart/2005/8/layout/hList1"/>
    <dgm:cxn modelId="{9FD7406A-E513-48EB-B48D-C723E7A1B242}" type="presParOf" srcId="{9B998AD2-5912-40A1-AAEB-84477272852C}" destId="{7736769B-6095-487F-8966-2468C18C925E}"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1E7E03-9233-4405-AC96-75D4C4FA8DF6}"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44070902-9443-4306-917D-2715091E9453}">
      <dgm:prSet phldrT="[文本]"/>
      <dgm:spPr/>
      <dgm:t>
        <a:bodyPr/>
        <a:lstStyle/>
        <a:p>
          <a:r>
            <a:rPr lang="zh-CN" altLang="en-US" dirty="0" smtClean="0"/>
            <a:t>分析式教学</a:t>
          </a:r>
          <a:endParaRPr lang="zh-CN" altLang="en-US" dirty="0"/>
        </a:p>
      </dgm:t>
    </dgm:pt>
    <dgm:pt modelId="{960A01EC-1C0F-4AB1-A996-CC845A0B73A8}" type="parTrans" cxnId="{E31F703E-5945-4B74-86F9-46FA046718CD}">
      <dgm:prSet/>
      <dgm:spPr/>
      <dgm:t>
        <a:bodyPr/>
        <a:lstStyle/>
        <a:p>
          <a:endParaRPr lang="zh-CN" altLang="en-US"/>
        </a:p>
      </dgm:t>
    </dgm:pt>
    <dgm:pt modelId="{240D90AD-E72B-45CC-BBD3-44BFFDDE8311}" type="sibTrans" cxnId="{E31F703E-5945-4B74-86F9-46FA046718CD}">
      <dgm:prSet/>
      <dgm:spPr/>
      <dgm:t>
        <a:bodyPr/>
        <a:lstStyle/>
        <a:p>
          <a:endParaRPr lang="zh-CN" altLang="en-US"/>
        </a:p>
      </dgm:t>
    </dgm:pt>
    <dgm:pt modelId="{9B0CDC03-4200-44EF-8333-EA478BB2C5E9}">
      <dgm:prSet phldrT="[文本]"/>
      <dgm:spPr/>
      <dgm:t>
        <a:bodyPr/>
        <a:lstStyle/>
        <a:p>
          <a:r>
            <a:rPr lang="zh-CN" altLang="en-US" dirty="0" smtClean="0"/>
            <a:t>在工程技术的训练中有较大优势</a:t>
          </a:r>
          <a:endParaRPr lang="zh-CN" altLang="en-US" dirty="0"/>
        </a:p>
      </dgm:t>
    </dgm:pt>
    <dgm:pt modelId="{E2A8F8A2-B27F-4950-9030-31648FF68340}" type="parTrans" cxnId="{D44E9288-06C6-4656-B4C8-120220CC1755}">
      <dgm:prSet/>
      <dgm:spPr/>
      <dgm:t>
        <a:bodyPr/>
        <a:lstStyle/>
        <a:p>
          <a:endParaRPr lang="zh-CN" altLang="en-US"/>
        </a:p>
      </dgm:t>
    </dgm:pt>
    <dgm:pt modelId="{E872AD98-0827-4F2B-8A78-4665E452DEBA}" type="sibTrans" cxnId="{D44E9288-06C6-4656-B4C8-120220CC1755}">
      <dgm:prSet/>
      <dgm:spPr/>
      <dgm:t>
        <a:bodyPr/>
        <a:lstStyle/>
        <a:p>
          <a:endParaRPr lang="zh-CN" altLang="en-US"/>
        </a:p>
      </dgm:t>
    </dgm:pt>
    <dgm:pt modelId="{57FA0DD5-EE4C-401F-8CB6-3201C269C257}">
      <dgm:prSet phldrT="[文本]" phldr="1"/>
      <dgm:spPr/>
      <dgm:t>
        <a:bodyPr/>
        <a:lstStyle/>
        <a:p>
          <a:endParaRPr lang="zh-CN" altLang="en-US" dirty="0"/>
        </a:p>
      </dgm:t>
    </dgm:pt>
    <dgm:pt modelId="{6B5D2C3F-9433-4163-9ED3-574EBF713480}" type="parTrans" cxnId="{EAB38DBA-792F-4904-959B-375A58025B07}">
      <dgm:prSet/>
      <dgm:spPr/>
      <dgm:t>
        <a:bodyPr/>
        <a:lstStyle/>
        <a:p>
          <a:endParaRPr lang="zh-CN" altLang="en-US"/>
        </a:p>
      </dgm:t>
    </dgm:pt>
    <dgm:pt modelId="{4874818E-B8CB-447B-93FD-D46C65EFFC67}" type="sibTrans" cxnId="{EAB38DBA-792F-4904-959B-375A58025B07}">
      <dgm:prSet/>
      <dgm:spPr/>
      <dgm:t>
        <a:bodyPr/>
        <a:lstStyle/>
        <a:p>
          <a:endParaRPr lang="zh-CN" altLang="en-US"/>
        </a:p>
      </dgm:t>
    </dgm:pt>
    <dgm:pt modelId="{73DF610E-9D27-4E25-BABA-B7F8735C4C28}">
      <dgm:prSet phldrT="[文本]"/>
      <dgm:spPr/>
      <dgm:t>
        <a:bodyPr/>
        <a:lstStyle/>
        <a:p>
          <a:r>
            <a:rPr lang="zh-CN" altLang="en-US" dirty="0" smtClean="0"/>
            <a:t>综合式教学</a:t>
          </a:r>
          <a:endParaRPr lang="zh-CN" altLang="en-US" dirty="0"/>
        </a:p>
      </dgm:t>
    </dgm:pt>
    <dgm:pt modelId="{67191E71-7A76-4592-A056-F4EF6ADC09AF}" type="parTrans" cxnId="{D9C68955-D43E-4ADE-89AE-785C92336456}">
      <dgm:prSet/>
      <dgm:spPr/>
      <dgm:t>
        <a:bodyPr/>
        <a:lstStyle/>
        <a:p>
          <a:endParaRPr lang="zh-CN" altLang="en-US"/>
        </a:p>
      </dgm:t>
    </dgm:pt>
    <dgm:pt modelId="{221C7BEB-09DC-4ABB-BB9B-208776F7F26A}" type="sibTrans" cxnId="{D9C68955-D43E-4ADE-89AE-785C92336456}">
      <dgm:prSet/>
      <dgm:spPr/>
      <dgm:t>
        <a:bodyPr/>
        <a:lstStyle/>
        <a:p>
          <a:endParaRPr lang="zh-CN" altLang="en-US"/>
        </a:p>
      </dgm:t>
    </dgm:pt>
    <dgm:pt modelId="{01EF7A17-8B5B-438F-A417-3CE41A9EC805}">
      <dgm:prSet phldrT="[文本]"/>
      <dgm:spPr/>
      <dgm:t>
        <a:bodyPr/>
        <a:lstStyle/>
        <a:p>
          <a:r>
            <a:rPr lang="zh-CN" altLang="en-US" dirty="0" smtClean="0"/>
            <a:t>更适合严谨的学术训练</a:t>
          </a:r>
          <a:endParaRPr lang="zh-CN" altLang="en-US" dirty="0"/>
        </a:p>
      </dgm:t>
    </dgm:pt>
    <dgm:pt modelId="{C225130E-1737-4A5A-8D52-52F036DE987A}" type="parTrans" cxnId="{183BD491-7617-4D25-A269-78D0D4DE95B4}">
      <dgm:prSet/>
      <dgm:spPr/>
      <dgm:t>
        <a:bodyPr/>
        <a:lstStyle/>
        <a:p>
          <a:endParaRPr lang="zh-CN" altLang="en-US"/>
        </a:p>
      </dgm:t>
    </dgm:pt>
    <dgm:pt modelId="{6A9FA2E4-628A-4515-862B-23542DFF03D2}" type="sibTrans" cxnId="{183BD491-7617-4D25-A269-78D0D4DE95B4}">
      <dgm:prSet/>
      <dgm:spPr/>
      <dgm:t>
        <a:bodyPr/>
        <a:lstStyle/>
        <a:p>
          <a:endParaRPr lang="zh-CN" altLang="en-US"/>
        </a:p>
      </dgm:t>
    </dgm:pt>
    <dgm:pt modelId="{F7330D72-5389-4939-A14D-E1D825006FFA}">
      <dgm:prSet phldrT="[文本]" phldr="1"/>
      <dgm:spPr/>
      <dgm:t>
        <a:bodyPr/>
        <a:lstStyle/>
        <a:p>
          <a:endParaRPr lang="zh-CN" altLang="en-US" dirty="0"/>
        </a:p>
      </dgm:t>
    </dgm:pt>
    <dgm:pt modelId="{8C571457-E8DC-4D62-84C9-F82C6A5FBE0A}" type="parTrans" cxnId="{91E61014-D843-4A8B-919A-BE8209D2004E}">
      <dgm:prSet/>
      <dgm:spPr/>
      <dgm:t>
        <a:bodyPr/>
        <a:lstStyle/>
        <a:p>
          <a:endParaRPr lang="zh-CN" altLang="en-US"/>
        </a:p>
      </dgm:t>
    </dgm:pt>
    <dgm:pt modelId="{415E8622-AEB4-4EFB-BDC6-10802BD9D1F9}" type="sibTrans" cxnId="{91E61014-D843-4A8B-919A-BE8209D2004E}">
      <dgm:prSet/>
      <dgm:spPr/>
      <dgm:t>
        <a:bodyPr/>
        <a:lstStyle/>
        <a:p>
          <a:endParaRPr lang="zh-CN" altLang="en-US"/>
        </a:p>
      </dgm:t>
    </dgm:pt>
    <dgm:pt modelId="{3751EA71-93C9-4A6E-B830-09C5DC4294F0}">
      <dgm:prSet phldrT="[文本]"/>
      <dgm:spPr/>
      <dgm:t>
        <a:bodyPr/>
        <a:lstStyle/>
        <a:p>
          <a:r>
            <a:rPr lang="zh-CN" altLang="en-US" dirty="0" smtClean="0"/>
            <a:t>自顶向下的过程</a:t>
          </a:r>
          <a:endParaRPr lang="zh-CN" altLang="en-US" dirty="0"/>
        </a:p>
      </dgm:t>
    </dgm:pt>
    <dgm:pt modelId="{B17061E6-D908-4088-A27F-BF27D7BA3421}" type="parTrans" cxnId="{17EC8E94-836E-4B00-97C0-66EF8A833597}">
      <dgm:prSet/>
      <dgm:spPr/>
      <dgm:t>
        <a:bodyPr/>
        <a:lstStyle/>
        <a:p>
          <a:endParaRPr lang="zh-CN" altLang="en-US"/>
        </a:p>
      </dgm:t>
    </dgm:pt>
    <dgm:pt modelId="{92F6563A-BB17-4AA7-9740-BF30537162EE}" type="sibTrans" cxnId="{17EC8E94-836E-4B00-97C0-66EF8A833597}">
      <dgm:prSet/>
      <dgm:spPr/>
      <dgm:t>
        <a:bodyPr/>
        <a:lstStyle/>
        <a:p>
          <a:endParaRPr lang="zh-CN" altLang="en-US"/>
        </a:p>
      </dgm:t>
    </dgm:pt>
    <dgm:pt modelId="{C036FF39-57D4-47AE-8684-96ED31B646A4}">
      <dgm:prSet phldrT="[文本]"/>
      <dgm:spPr/>
      <dgm:t>
        <a:bodyPr/>
        <a:lstStyle/>
        <a:p>
          <a:r>
            <a:rPr lang="zh-CN" altLang="en-US" dirty="0" smtClean="0"/>
            <a:t>自底向上的过程</a:t>
          </a:r>
          <a:endParaRPr lang="zh-CN" altLang="en-US" dirty="0"/>
        </a:p>
      </dgm:t>
    </dgm:pt>
    <dgm:pt modelId="{745FD0A1-6584-464E-8430-7599155B3C7B}" type="parTrans" cxnId="{8E61C7A3-39F9-48B1-8E9C-723850083385}">
      <dgm:prSet/>
      <dgm:spPr/>
      <dgm:t>
        <a:bodyPr/>
        <a:lstStyle/>
        <a:p>
          <a:endParaRPr lang="zh-CN" altLang="en-US"/>
        </a:p>
      </dgm:t>
    </dgm:pt>
    <dgm:pt modelId="{B620936B-BA17-4E46-A4A2-9E8CFD15E100}" type="sibTrans" cxnId="{8E61C7A3-39F9-48B1-8E9C-723850083385}">
      <dgm:prSet/>
      <dgm:spPr/>
      <dgm:t>
        <a:bodyPr/>
        <a:lstStyle/>
        <a:p>
          <a:endParaRPr lang="zh-CN" altLang="en-US"/>
        </a:p>
      </dgm:t>
    </dgm:pt>
    <dgm:pt modelId="{D140E1A9-3A45-4ABD-9E41-B31513445AB0}">
      <dgm:prSet phldrT="[文本]"/>
      <dgm:spPr/>
      <dgm:t>
        <a:bodyPr/>
        <a:lstStyle/>
        <a:p>
          <a:r>
            <a:rPr lang="zh-CN" altLang="en-US" dirty="0" smtClean="0"/>
            <a:t>任务逐级分解、逐级细化</a:t>
          </a:r>
          <a:endParaRPr lang="zh-CN" altLang="en-US" dirty="0"/>
        </a:p>
      </dgm:t>
    </dgm:pt>
    <dgm:pt modelId="{7575805B-5BAD-47F2-B013-D24191511330}" type="parTrans" cxnId="{7B9B52CC-E51C-4809-B9EC-628E71C89A85}">
      <dgm:prSet/>
      <dgm:spPr/>
      <dgm:t>
        <a:bodyPr/>
        <a:lstStyle/>
        <a:p>
          <a:endParaRPr lang="zh-CN" altLang="en-US"/>
        </a:p>
      </dgm:t>
    </dgm:pt>
    <dgm:pt modelId="{912B8927-9A8D-4A75-9D47-A5F7B324E0D9}" type="sibTrans" cxnId="{7B9B52CC-E51C-4809-B9EC-628E71C89A85}">
      <dgm:prSet/>
      <dgm:spPr/>
      <dgm:t>
        <a:bodyPr/>
        <a:lstStyle/>
        <a:p>
          <a:endParaRPr lang="zh-CN" altLang="en-US"/>
        </a:p>
      </dgm:t>
    </dgm:pt>
    <dgm:pt modelId="{E07A6D00-1DED-4665-A52B-31BF15364BE6}">
      <dgm:prSet phldrT="[文本]"/>
      <dgm:spPr/>
      <dgm:t>
        <a:bodyPr/>
        <a:lstStyle/>
        <a:p>
          <a:r>
            <a:rPr lang="zh-CN" altLang="en-US" dirty="0" smtClean="0"/>
            <a:t>由细节到整体</a:t>
          </a:r>
          <a:endParaRPr lang="zh-CN" altLang="en-US" dirty="0"/>
        </a:p>
      </dgm:t>
    </dgm:pt>
    <dgm:pt modelId="{7AE530AC-D8E4-4D8A-86DC-5435229890B8}" type="parTrans" cxnId="{D725E115-DB26-456E-A423-53C123756030}">
      <dgm:prSet/>
      <dgm:spPr/>
      <dgm:t>
        <a:bodyPr/>
        <a:lstStyle/>
        <a:p>
          <a:endParaRPr lang="zh-CN" altLang="en-US"/>
        </a:p>
      </dgm:t>
    </dgm:pt>
    <dgm:pt modelId="{F85CA847-E65E-4800-8128-31CA48B7A3B3}" type="sibTrans" cxnId="{D725E115-DB26-456E-A423-53C123756030}">
      <dgm:prSet/>
      <dgm:spPr/>
      <dgm:t>
        <a:bodyPr/>
        <a:lstStyle/>
        <a:p>
          <a:endParaRPr lang="zh-CN" altLang="en-US"/>
        </a:p>
      </dgm:t>
    </dgm:pt>
    <dgm:pt modelId="{988C0500-8E27-4C3C-908E-8F49B0EEA88B}" type="pres">
      <dgm:prSet presAssocID="{821E7E03-9233-4405-AC96-75D4C4FA8DF6}" presName="Name0" presStyleCnt="0">
        <dgm:presLayoutVars>
          <dgm:dir/>
          <dgm:animLvl val="lvl"/>
          <dgm:resizeHandles val="exact"/>
        </dgm:presLayoutVars>
      </dgm:prSet>
      <dgm:spPr/>
      <dgm:t>
        <a:bodyPr/>
        <a:lstStyle/>
        <a:p>
          <a:endParaRPr lang="zh-CN" altLang="en-US"/>
        </a:p>
      </dgm:t>
    </dgm:pt>
    <dgm:pt modelId="{CBD22899-FFD1-411A-815E-6D3212E0FF8A}" type="pres">
      <dgm:prSet presAssocID="{44070902-9443-4306-917D-2715091E9453}" presName="composite" presStyleCnt="0"/>
      <dgm:spPr/>
    </dgm:pt>
    <dgm:pt modelId="{D5B249F9-4313-4328-A815-02AA4685A3D7}" type="pres">
      <dgm:prSet presAssocID="{44070902-9443-4306-917D-2715091E9453}" presName="parTx" presStyleLbl="alignNode1" presStyleIdx="0" presStyleCnt="2">
        <dgm:presLayoutVars>
          <dgm:chMax val="0"/>
          <dgm:chPref val="0"/>
          <dgm:bulletEnabled val="1"/>
        </dgm:presLayoutVars>
      </dgm:prSet>
      <dgm:spPr/>
      <dgm:t>
        <a:bodyPr/>
        <a:lstStyle/>
        <a:p>
          <a:endParaRPr lang="zh-CN" altLang="en-US"/>
        </a:p>
      </dgm:t>
    </dgm:pt>
    <dgm:pt modelId="{E7552139-153F-4C6C-9444-4117D60E12FE}" type="pres">
      <dgm:prSet presAssocID="{44070902-9443-4306-917D-2715091E9453}" presName="desTx" presStyleLbl="alignAccFollowNode1" presStyleIdx="0" presStyleCnt="2">
        <dgm:presLayoutVars>
          <dgm:bulletEnabled val="1"/>
        </dgm:presLayoutVars>
      </dgm:prSet>
      <dgm:spPr/>
      <dgm:t>
        <a:bodyPr/>
        <a:lstStyle/>
        <a:p>
          <a:endParaRPr lang="zh-CN" altLang="en-US"/>
        </a:p>
      </dgm:t>
    </dgm:pt>
    <dgm:pt modelId="{92FB8301-43ED-4B61-89F2-67B794741D97}" type="pres">
      <dgm:prSet presAssocID="{240D90AD-E72B-45CC-BBD3-44BFFDDE8311}" presName="space" presStyleCnt="0"/>
      <dgm:spPr/>
    </dgm:pt>
    <dgm:pt modelId="{4519684B-2177-4134-BA9A-DFD896C563D8}" type="pres">
      <dgm:prSet presAssocID="{73DF610E-9D27-4E25-BABA-B7F8735C4C28}" presName="composite" presStyleCnt="0"/>
      <dgm:spPr/>
    </dgm:pt>
    <dgm:pt modelId="{E99A1574-8152-4D77-BC8E-9938220F8C7C}" type="pres">
      <dgm:prSet presAssocID="{73DF610E-9D27-4E25-BABA-B7F8735C4C28}" presName="parTx" presStyleLbl="alignNode1" presStyleIdx="1" presStyleCnt="2">
        <dgm:presLayoutVars>
          <dgm:chMax val="0"/>
          <dgm:chPref val="0"/>
          <dgm:bulletEnabled val="1"/>
        </dgm:presLayoutVars>
      </dgm:prSet>
      <dgm:spPr/>
      <dgm:t>
        <a:bodyPr/>
        <a:lstStyle/>
        <a:p>
          <a:endParaRPr lang="zh-CN" altLang="en-US"/>
        </a:p>
      </dgm:t>
    </dgm:pt>
    <dgm:pt modelId="{74B73F72-768B-4B79-93A3-A13EDA92881E}" type="pres">
      <dgm:prSet presAssocID="{73DF610E-9D27-4E25-BABA-B7F8735C4C28}" presName="desTx" presStyleLbl="alignAccFollowNode1" presStyleIdx="1" presStyleCnt="2">
        <dgm:presLayoutVars>
          <dgm:bulletEnabled val="1"/>
        </dgm:presLayoutVars>
      </dgm:prSet>
      <dgm:spPr/>
      <dgm:t>
        <a:bodyPr/>
        <a:lstStyle/>
        <a:p>
          <a:endParaRPr lang="zh-CN" altLang="en-US"/>
        </a:p>
      </dgm:t>
    </dgm:pt>
  </dgm:ptLst>
  <dgm:cxnLst>
    <dgm:cxn modelId="{D648176A-E255-4437-8270-D7F3A5A899DF}" type="presOf" srcId="{E07A6D00-1DED-4665-A52B-31BF15364BE6}" destId="{74B73F72-768B-4B79-93A3-A13EDA92881E}" srcOrd="0" destOrd="1" presId="urn:microsoft.com/office/officeart/2005/8/layout/hList1"/>
    <dgm:cxn modelId="{9EE8D642-A43A-48F5-9B2C-1C1B52C0A302}" type="presOf" srcId="{3751EA71-93C9-4A6E-B830-09C5DC4294F0}" destId="{E7552139-153F-4C6C-9444-4117D60E12FE}" srcOrd="0" destOrd="0" presId="urn:microsoft.com/office/officeart/2005/8/layout/hList1"/>
    <dgm:cxn modelId="{39B6BA6D-F302-4027-A8A4-70875E624C64}" type="presOf" srcId="{D140E1A9-3A45-4ABD-9E41-B31513445AB0}" destId="{E7552139-153F-4C6C-9444-4117D60E12FE}" srcOrd="0" destOrd="1" presId="urn:microsoft.com/office/officeart/2005/8/layout/hList1"/>
    <dgm:cxn modelId="{D725E115-DB26-456E-A423-53C123756030}" srcId="{73DF610E-9D27-4E25-BABA-B7F8735C4C28}" destId="{E07A6D00-1DED-4665-A52B-31BF15364BE6}" srcOrd="1" destOrd="0" parTransId="{7AE530AC-D8E4-4D8A-86DC-5435229890B8}" sibTransId="{F85CA847-E65E-4800-8128-31CA48B7A3B3}"/>
    <dgm:cxn modelId="{91E61014-D843-4A8B-919A-BE8209D2004E}" srcId="{73DF610E-9D27-4E25-BABA-B7F8735C4C28}" destId="{F7330D72-5389-4939-A14D-E1D825006FFA}" srcOrd="3" destOrd="0" parTransId="{8C571457-E8DC-4D62-84C9-F82C6A5FBE0A}" sibTransId="{415E8622-AEB4-4EFB-BDC6-10802BD9D1F9}"/>
    <dgm:cxn modelId="{183BD491-7617-4D25-A269-78D0D4DE95B4}" srcId="{73DF610E-9D27-4E25-BABA-B7F8735C4C28}" destId="{01EF7A17-8B5B-438F-A417-3CE41A9EC805}" srcOrd="2" destOrd="0" parTransId="{C225130E-1737-4A5A-8D52-52F036DE987A}" sibTransId="{6A9FA2E4-628A-4515-862B-23542DFF03D2}"/>
    <dgm:cxn modelId="{EAB38DBA-792F-4904-959B-375A58025B07}" srcId="{44070902-9443-4306-917D-2715091E9453}" destId="{57FA0DD5-EE4C-401F-8CB6-3201C269C257}" srcOrd="3" destOrd="0" parTransId="{6B5D2C3F-9433-4163-9ED3-574EBF713480}" sibTransId="{4874818E-B8CB-447B-93FD-D46C65EFFC67}"/>
    <dgm:cxn modelId="{A41A747D-A935-42A1-82BB-404875EAA421}" type="presOf" srcId="{57FA0DD5-EE4C-401F-8CB6-3201C269C257}" destId="{E7552139-153F-4C6C-9444-4117D60E12FE}" srcOrd="0" destOrd="3" presId="urn:microsoft.com/office/officeart/2005/8/layout/hList1"/>
    <dgm:cxn modelId="{C1954BB0-A533-4150-AFC8-275A52880949}" type="presOf" srcId="{821E7E03-9233-4405-AC96-75D4C4FA8DF6}" destId="{988C0500-8E27-4C3C-908E-8F49B0EEA88B}" srcOrd="0" destOrd="0" presId="urn:microsoft.com/office/officeart/2005/8/layout/hList1"/>
    <dgm:cxn modelId="{17EC8E94-836E-4B00-97C0-66EF8A833597}" srcId="{44070902-9443-4306-917D-2715091E9453}" destId="{3751EA71-93C9-4A6E-B830-09C5DC4294F0}" srcOrd="0" destOrd="0" parTransId="{B17061E6-D908-4088-A27F-BF27D7BA3421}" sibTransId="{92F6563A-BB17-4AA7-9740-BF30537162EE}"/>
    <dgm:cxn modelId="{87F945F0-EB06-44FE-A5BE-8B983E84AE8C}" type="presOf" srcId="{F7330D72-5389-4939-A14D-E1D825006FFA}" destId="{74B73F72-768B-4B79-93A3-A13EDA92881E}" srcOrd="0" destOrd="3" presId="urn:microsoft.com/office/officeart/2005/8/layout/hList1"/>
    <dgm:cxn modelId="{D44E9288-06C6-4656-B4C8-120220CC1755}" srcId="{44070902-9443-4306-917D-2715091E9453}" destId="{9B0CDC03-4200-44EF-8333-EA478BB2C5E9}" srcOrd="2" destOrd="0" parTransId="{E2A8F8A2-B27F-4950-9030-31648FF68340}" sibTransId="{E872AD98-0827-4F2B-8A78-4665E452DEBA}"/>
    <dgm:cxn modelId="{F4E31CAC-AA31-461E-869D-F9349EAD2DAF}" type="presOf" srcId="{01EF7A17-8B5B-438F-A417-3CE41A9EC805}" destId="{74B73F72-768B-4B79-93A3-A13EDA92881E}" srcOrd="0" destOrd="2" presId="urn:microsoft.com/office/officeart/2005/8/layout/hList1"/>
    <dgm:cxn modelId="{725EB618-8C16-408C-AC64-EC24A8817CB0}" type="presOf" srcId="{73DF610E-9D27-4E25-BABA-B7F8735C4C28}" destId="{E99A1574-8152-4D77-BC8E-9938220F8C7C}" srcOrd="0" destOrd="0" presId="urn:microsoft.com/office/officeart/2005/8/layout/hList1"/>
    <dgm:cxn modelId="{F6ADA4C6-FA3B-46A9-A303-0B0E3AC55DC3}" type="presOf" srcId="{9B0CDC03-4200-44EF-8333-EA478BB2C5E9}" destId="{E7552139-153F-4C6C-9444-4117D60E12FE}" srcOrd="0" destOrd="2" presId="urn:microsoft.com/office/officeart/2005/8/layout/hList1"/>
    <dgm:cxn modelId="{03703604-E1D0-4B48-BEBF-50D6FF6615E7}" type="presOf" srcId="{44070902-9443-4306-917D-2715091E9453}" destId="{D5B249F9-4313-4328-A815-02AA4685A3D7}" srcOrd="0" destOrd="0" presId="urn:microsoft.com/office/officeart/2005/8/layout/hList1"/>
    <dgm:cxn modelId="{7B9B52CC-E51C-4809-B9EC-628E71C89A85}" srcId="{44070902-9443-4306-917D-2715091E9453}" destId="{D140E1A9-3A45-4ABD-9E41-B31513445AB0}" srcOrd="1" destOrd="0" parTransId="{7575805B-5BAD-47F2-B013-D24191511330}" sibTransId="{912B8927-9A8D-4A75-9D47-A5F7B324E0D9}"/>
    <dgm:cxn modelId="{8E61C7A3-39F9-48B1-8E9C-723850083385}" srcId="{73DF610E-9D27-4E25-BABA-B7F8735C4C28}" destId="{C036FF39-57D4-47AE-8684-96ED31B646A4}" srcOrd="0" destOrd="0" parTransId="{745FD0A1-6584-464E-8430-7599155B3C7B}" sibTransId="{B620936B-BA17-4E46-A4A2-9E8CFD15E100}"/>
    <dgm:cxn modelId="{D9C68955-D43E-4ADE-89AE-785C92336456}" srcId="{821E7E03-9233-4405-AC96-75D4C4FA8DF6}" destId="{73DF610E-9D27-4E25-BABA-B7F8735C4C28}" srcOrd="1" destOrd="0" parTransId="{67191E71-7A76-4592-A056-F4EF6ADC09AF}" sibTransId="{221C7BEB-09DC-4ABB-BB9B-208776F7F26A}"/>
    <dgm:cxn modelId="{11EB7669-1B7B-4BE2-82FD-1FB80E4F9B54}" type="presOf" srcId="{C036FF39-57D4-47AE-8684-96ED31B646A4}" destId="{74B73F72-768B-4B79-93A3-A13EDA92881E}" srcOrd="0" destOrd="0" presId="urn:microsoft.com/office/officeart/2005/8/layout/hList1"/>
    <dgm:cxn modelId="{E31F703E-5945-4B74-86F9-46FA046718CD}" srcId="{821E7E03-9233-4405-AC96-75D4C4FA8DF6}" destId="{44070902-9443-4306-917D-2715091E9453}" srcOrd="0" destOrd="0" parTransId="{960A01EC-1C0F-4AB1-A996-CC845A0B73A8}" sibTransId="{240D90AD-E72B-45CC-BBD3-44BFFDDE8311}"/>
    <dgm:cxn modelId="{96902A17-FF30-4E62-9D12-F1A3EE2C9857}" type="presParOf" srcId="{988C0500-8E27-4C3C-908E-8F49B0EEA88B}" destId="{CBD22899-FFD1-411A-815E-6D3212E0FF8A}" srcOrd="0" destOrd="0" presId="urn:microsoft.com/office/officeart/2005/8/layout/hList1"/>
    <dgm:cxn modelId="{4DF08A64-1569-4608-A19E-96FBE928EDBE}" type="presParOf" srcId="{CBD22899-FFD1-411A-815E-6D3212E0FF8A}" destId="{D5B249F9-4313-4328-A815-02AA4685A3D7}" srcOrd="0" destOrd="0" presId="urn:microsoft.com/office/officeart/2005/8/layout/hList1"/>
    <dgm:cxn modelId="{06D641F3-A0C7-40D3-82D6-91CCDAE8BACC}" type="presParOf" srcId="{CBD22899-FFD1-411A-815E-6D3212E0FF8A}" destId="{E7552139-153F-4C6C-9444-4117D60E12FE}" srcOrd="1" destOrd="0" presId="urn:microsoft.com/office/officeart/2005/8/layout/hList1"/>
    <dgm:cxn modelId="{EA737F7B-5353-45EF-9251-1D16D03E292D}" type="presParOf" srcId="{988C0500-8E27-4C3C-908E-8F49B0EEA88B}" destId="{92FB8301-43ED-4B61-89F2-67B794741D97}" srcOrd="1" destOrd="0" presId="urn:microsoft.com/office/officeart/2005/8/layout/hList1"/>
    <dgm:cxn modelId="{47B4D2A7-131D-49D6-B336-5AC1A0504983}" type="presParOf" srcId="{988C0500-8E27-4C3C-908E-8F49B0EEA88B}" destId="{4519684B-2177-4134-BA9A-DFD896C563D8}" srcOrd="2" destOrd="0" presId="urn:microsoft.com/office/officeart/2005/8/layout/hList1"/>
    <dgm:cxn modelId="{D0BF65DD-AC39-4ABA-B3E9-AB2D0ABF1EA3}" type="presParOf" srcId="{4519684B-2177-4134-BA9A-DFD896C563D8}" destId="{E99A1574-8152-4D77-BC8E-9938220F8C7C}" srcOrd="0" destOrd="0" presId="urn:microsoft.com/office/officeart/2005/8/layout/hList1"/>
    <dgm:cxn modelId="{67DD4A16-D1CF-422C-8445-DE94C40E9998}" type="presParOf" srcId="{4519684B-2177-4134-BA9A-DFD896C563D8}" destId="{74B73F72-768B-4B79-93A3-A13EDA92881E}"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A28BA9-022E-4080-87CA-B2AB227E826E}" type="doc">
      <dgm:prSet loTypeId="urn:microsoft.com/office/officeart/2005/8/layout/pyramid1" loCatId="pyramid" qsTypeId="urn:microsoft.com/office/officeart/2005/8/quickstyle/simple2" qsCatId="simple" csTypeId="urn:microsoft.com/office/officeart/2005/8/colors/colorful3" csCatId="colorful" phldr="1"/>
      <dgm:spPr/>
    </dgm:pt>
    <dgm:pt modelId="{FC4E40F0-F04D-4E60-A725-514A2A925799}">
      <dgm:prSet phldrT="[文本]" custT="1"/>
      <dgm:spPr/>
      <dgm:t>
        <a:bodyPr/>
        <a:lstStyle/>
        <a:p>
          <a:r>
            <a:rPr lang="en-US" altLang="zh-CN" sz="1400" b="1" dirty="0" smtClean="0">
              <a:latin typeface="+mn-ea"/>
              <a:ea typeface="+mn-ea"/>
            </a:rPr>
            <a:t>Create </a:t>
          </a:r>
          <a:r>
            <a:rPr lang="zh-CN" altLang="en-US" sz="1400" b="1" dirty="0" smtClean="0">
              <a:latin typeface="+mn-ea"/>
              <a:ea typeface="+mn-ea"/>
            </a:rPr>
            <a:t>创造</a:t>
          </a:r>
          <a:endParaRPr lang="zh-CN" altLang="en-US" sz="1400" b="1" dirty="0">
            <a:latin typeface="+mn-ea"/>
            <a:ea typeface="+mn-ea"/>
          </a:endParaRPr>
        </a:p>
      </dgm:t>
    </dgm:pt>
    <dgm:pt modelId="{204FC032-C066-4392-BFD2-999A735E2144}" type="parTrans" cxnId="{310539FA-A5EC-4FE1-8052-79A85ED91C4A}">
      <dgm:prSet/>
      <dgm:spPr/>
      <dgm:t>
        <a:bodyPr/>
        <a:lstStyle/>
        <a:p>
          <a:endParaRPr lang="zh-CN" altLang="en-US" sz="1800" b="1">
            <a:latin typeface="+mn-ea"/>
            <a:ea typeface="+mn-ea"/>
          </a:endParaRPr>
        </a:p>
      </dgm:t>
    </dgm:pt>
    <dgm:pt modelId="{52BAB312-2D3F-4935-ACF8-237C53CBB79F}" type="sibTrans" cxnId="{310539FA-A5EC-4FE1-8052-79A85ED91C4A}">
      <dgm:prSet/>
      <dgm:spPr/>
      <dgm:t>
        <a:bodyPr/>
        <a:lstStyle/>
        <a:p>
          <a:endParaRPr lang="zh-CN" altLang="en-US" sz="1800" b="1">
            <a:latin typeface="+mn-ea"/>
            <a:ea typeface="+mn-ea"/>
          </a:endParaRPr>
        </a:p>
      </dgm:t>
    </dgm:pt>
    <dgm:pt modelId="{371395D7-51F3-4C99-B70C-854159A0E818}">
      <dgm:prSet phldrT="[文本]" custT="1"/>
      <dgm:spPr/>
      <dgm:t>
        <a:bodyPr/>
        <a:lstStyle/>
        <a:p>
          <a:r>
            <a:rPr lang="en-US" altLang="zh-CN" sz="1400" b="1" dirty="0" smtClean="0">
              <a:latin typeface="+mn-ea"/>
              <a:ea typeface="+mn-ea"/>
            </a:rPr>
            <a:t>Evaluate</a:t>
          </a:r>
          <a:r>
            <a:rPr lang="zh-CN" altLang="en-US" sz="1400" b="1" dirty="0" smtClean="0">
              <a:latin typeface="+mn-ea"/>
              <a:ea typeface="+mn-ea"/>
            </a:rPr>
            <a:t> 评估</a:t>
          </a:r>
          <a:endParaRPr lang="zh-CN" altLang="en-US" sz="1400" b="1" dirty="0">
            <a:latin typeface="+mn-ea"/>
            <a:ea typeface="+mn-ea"/>
          </a:endParaRPr>
        </a:p>
      </dgm:t>
    </dgm:pt>
    <dgm:pt modelId="{7DD9B2CF-A368-42FB-9C6C-162E0609CA8D}" type="parTrans" cxnId="{C47CC1F8-E9EF-4706-B690-C444269317C2}">
      <dgm:prSet/>
      <dgm:spPr/>
      <dgm:t>
        <a:bodyPr/>
        <a:lstStyle/>
        <a:p>
          <a:endParaRPr lang="zh-CN" altLang="en-US" sz="1800" b="1">
            <a:latin typeface="+mn-ea"/>
            <a:ea typeface="+mn-ea"/>
          </a:endParaRPr>
        </a:p>
      </dgm:t>
    </dgm:pt>
    <dgm:pt modelId="{C856BF69-8819-4A24-8236-DA8B3C9397EB}" type="sibTrans" cxnId="{C47CC1F8-E9EF-4706-B690-C444269317C2}">
      <dgm:prSet/>
      <dgm:spPr/>
      <dgm:t>
        <a:bodyPr/>
        <a:lstStyle/>
        <a:p>
          <a:endParaRPr lang="zh-CN" altLang="en-US" sz="1800" b="1">
            <a:latin typeface="+mn-ea"/>
            <a:ea typeface="+mn-ea"/>
          </a:endParaRPr>
        </a:p>
      </dgm:t>
    </dgm:pt>
    <dgm:pt modelId="{74C326A8-9B2C-433B-9F85-3B83130348C5}">
      <dgm:prSet phldrT="[文本]" custT="1"/>
      <dgm:spPr/>
      <dgm:t>
        <a:bodyPr/>
        <a:lstStyle/>
        <a:p>
          <a:r>
            <a:rPr lang="en-US" altLang="zh-CN" sz="1400" b="1" dirty="0" smtClean="0">
              <a:latin typeface="+mn-ea"/>
              <a:ea typeface="+mn-ea"/>
            </a:rPr>
            <a:t>Understand</a:t>
          </a:r>
          <a:r>
            <a:rPr lang="zh-CN" altLang="en-US" sz="1400" b="1" dirty="0" smtClean="0">
              <a:latin typeface="+mn-ea"/>
              <a:ea typeface="+mn-ea"/>
            </a:rPr>
            <a:t> 理解</a:t>
          </a:r>
          <a:endParaRPr lang="zh-CN" altLang="en-US" sz="1400" b="1" dirty="0">
            <a:latin typeface="+mn-ea"/>
            <a:ea typeface="+mn-ea"/>
          </a:endParaRPr>
        </a:p>
      </dgm:t>
    </dgm:pt>
    <dgm:pt modelId="{BC56FE0A-DCFC-4E91-AEDF-A623D8C260F6}" type="parTrans" cxnId="{A47EECB8-FDEB-4B5C-BE84-6037F7C77A4E}">
      <dgm:prSet/>
      <dgm:spPr/>
      <dgm:t>
        <a:bodyPr/>
        <a:lstStyle/>
        <a:p>
          <a:endParaRPr lang="zh-CN" altLang="en-US" sz="1800" b="1">
            <a:latin typeface="+mn-ea"/>
            <a:ea typeface="+mn-ea"/>
          </a:endParaRPr>
        </a:p>
      </dgm:t>
    </dgm:pt>
    <dgm:pt modelId="{000410E6-D713-4FD0-880E-B1B418A74E73}" type="sibTrans" cxnId="{A47EECB8-FDEB-4B5C-BE84-6037F7C77A4E}">
      <dgm:prSet/>
      <dgm:spPr/>
      <dgm:t>
        <a:bodyPr/>
        <a:lstStyle/>
        <a:p>
          <a:endParaRPr lang="zh-CN" altLang="en-US" sz="1800" b="1">
            <a:latin typeface="+mn-ea"/>
            <a:ea typeface="+mn-ea"/>
          </a:endParaRPr>
        </a:p>
      </dgm:t>
    </dgm:pt>
    <dgm:pt modelId="{CD1AAF62-93F4-48C2-AD78-ABE409E73F5E}">
      <dgm:prSet phldrT="[文本]" custT="1"/>
      <dgm:spPr/>
      <dgm:t>
        <a:bodyPr/>
        <a:lstStyle/>
        <a:p>
          <a:r>
            <a:rPr lang="en-US" altLang="zh-CN" sz="1400" b="1" dirty="0" smtClean="0">
              <a:latin typeface="+mn-ea"/>
              <a:ea typeface="+mn-ea"/>
            </a:rPr>
            <a:t>Analyze</a:t>
          </a:r>
          <a:r>
            <a:rPr lang="zh-CN" altLang="en-US" sz="1400" b="1" dirty="0" smtClean="0">
              <a:latin typeface="+mn-ea"/>
              <a:ea typeface="+mn-ea"/>
            </a:rPr>
            <a:t> 分析</a:t>
          </a:r>
          <a:endParaRPr lang="zh-CN" altLang="en-US" sz="1400" b="1" dirty="0">
            <a:latin typeface="+mn-ea"/>
            <a:ea typeface="+mn-ea"/>
          </a:endParaRPr>
        </a:p>
      </dgm:t>
    </dgm:pt>
    <dgm:pt modelId="{0AC8AF77-3D9C-41B0-ADE8-26247D5ECFE1}" type="parTrans" cxnId="{662C1F88-8A0A-4661-A350-A81D337A4918}">
      <dgm:prSet/>
      <dgm:spPr/>
      <dgm:t>
        <a:bodyPr/>
        <a:lstStyle/>
        <a:p>
          <a:endParaRPr lang="zh-CN" altLang="en-US" sz="1800" b="1">
            <a:latin typeface="+mn-ea"/>
            <a:ea typeface="+mn-ea"/>
          </a:endParaRPr>
        </a:p>
      </dgm:t>
    </dgm:pt>
    <dgm:pt modelId="{B96FA3E6-0DCF-4493-B2E9-3862D06105F9}" type="sibTrans" cxnId="{662C1F88-8A0A-4661-A350-A81D337A4918}">
      <dgm:prSet/>
      <dgm:spPr/>
      <dgm:t>
        <a:bodyPr/>
        <a:lstStyle/>
        <a:p>
          <a:endParaRPr lang="zh-CN" altLang="en-US" sz="1800" b="1">
            <a:latin typeface="+mn-ea"/>
            <a:ea typeface="+mn-ea"/>
          </a:endParaRPr>
        </a:p>
      </dgm:t>
    </dgm:pt>
    <dgm:pt modelId="{F2432378-9BDE-487C-8ABA-9B701DE071EF}">
      <dgm:prSet phldrT="[文本]" custT="1"/>
      <dgm:spPr/>
      <dgm:t>
        <a:bodyPr/>
        <a:lstStyle/>
        <a:p>
          <a:r>
            <a:rPr lang="en-US" altLang="zh-CN" sz="1400" b="1" dirty="0" smtClean="0">
              <a:latin typeface="+mn-ea"/>
              <a:ea typeface="+mn-ea"/>
            </a:rPr>
            <a:t>Apply</a:t>
          </a:r>
          <a:r>
            <a:rPr lang="zh-CN" altLang="en-US" sz="1400" b="1" dirty="0" smtClean="0">
              <a:latin typeface="+mn-ea"/>
              <a:ea typeface="+mn-ea"/>
            </a:rPr>
            <a:t> 应用</a:t>
          </a:r>
          <a:endParaRPr lang="zh-CN" altLang="en-US" sz="1400" b="1" dirty="0">
            <a:latin typeface="+mn-ea"/>
            <a:ea typeface="+mn-ea"/>
          </a:endParaRPr>
        </a:p>
      </dgm:t>
    </dgm:pt>
    <dgm:pt modelId="{586696FB-2201-44C0-A2D1-87ACE18B879A}" type="parTrans" cxnId="{F9FD5174-4E8D-4E92-9FE9-A6C2C4D4DB52}">
      <dgm:prSet/>
      <dgm:spPr/>
      <dgm:t>
        <a:bodyPr/>
        <a:lstStyle/>
        <a:p>
          <a:endParaRPr lang="zh-CN" altLang="en-US" sz="1800" b="1">
            <a:latin typeface="+mn-ea"/>
            <a:ea typeface="+mn-ea"/>
          </a:endParaRPr>
        </a:p>
      </dgm:t>
    </dgm:pt>
    <dgm:pt modelId="{82711239-0D7E-43B0-8F45-CAD66AD29A56}" type="sibTrans" cxnId="{F9FD5174-4E8D-4E92-9FE9-A6C2C4D4DB52}">
      <dgm:prSet/>
      <dgm:spPr/>
      <dgm:t>
        <a:bodyPr/>
        <a:lstStyle/>
        <a:p>
          <a:endParaRPr lang="zh-CN" altLang="en-US" sz="1800" b="1">
            <a:latin typeface="+mn-ea"/>
            <a:ea typeface="+mn-ea"/>
          </a:endParaRPr>
        </a:p>
      </dgm:t>
    </dgm:pt>
    <dgm:pt modelId="{B1C3816C-5C88-4668-BC21-727783D0232A}">
      <dgm:prSet phldrT="[文本]" custT="1"/>
      <dgm:spPr/>
      <dgm:t>
        <a:bodyPr/>
        <a:lstStyle/>
        <a:p>
          <a:r>
            <a:rPr lang="en-US" altLang="zh-CN" sz="1400" b="1" dirty="0" smtClean="0">
              <a:latin typeface="+mn-ea"/>
              <a:ea typeface="+mn-ea"/>
            </a:rPr>
            <a:t>Remember</a:t>
          </a:r>
          <a:r>
            <a:rPr lang="zh-CN" altLang="en-US" sz="1400" b="1" dirty="0" smtClean="0">
              <a:latin typeface="+mn-ea"/>
              <a:ea typeface="+mn-ea"/>
            </a:rPr>
            <a:t> 识记</a:t>
          </a:r>
          <a:endParaRPr lang="zh-CN" altLang="en-US" sz="1400" b="1" dirty="0">
            <a:latin typeface="+mn-ea"/>
            <a:ea typeface="+mn-ea"/>
          </a:endParaRPr>
        </a:p>
      </dgm:t>
    </dgm:pt>
    <dgm:pt modelId="{2344275D-A860-4783-A8B4-90F829F18591}" type="parTrans" cxnId="{C46D205C-ABDC-4914-A9A9-AB1B53A95C13}">
      <dgm:prSet/>
      <dgm:spPr/>
      <dgm:t>
        <a:bodyPr/>
        <a:lstStyle/>
        <a:p>
          <a:endParaRPr lang="zh-CN" altLang="en-US" sz="1800" b="1">
            <a:latin typeface="+mn-ea"/>
            <a:ea typeface="+mn-ea"/>
          </a:endParaRPr>
        </a:p>
      </dgm:t>
    </dgm:pt>
    <dgm:pt modelId="{CD269FBB-B99B-4C88-94C3-1C63A6088A96}" type="sibTrans" cxnId="{C46D205C-ABDC-4914-A9A9-AB1B53A95C13}">
      <dgm:prSet/>
      <dgm:spPr/>
      <dgm:t>
        <a:bodyPr/>
        <a:lstStyle/>
        <a:p>
          <a:endParaRPr lang="zh-CN" altLang="en-US" sz="1800" b="1">
            <a:latin typeface="+mn-ea"/>
            <a:ea typeface="+mn-ea"/>
          </a:endParaRPr>
        </a:p>
      </dgm:t>
    </dgm:pt>
    <dgm:pt modelId="{9874F672-9847-4B9E-AC17-2527DB8DEAA0}" type="pres">
      <dgm:prSet presAssocID="{7AA28BA9-022E-4080-87CA-B2AB227E826E}" presName="Name0" presStyleCnt="0">
        <dgm:presLayoutVars>
          <dgm:dir/>
          <dgm:animLvl val="lvl"/>
          <dgm:resizeHandles val="exact"/>
        </dgm:presLayoutVars>
      </dgm:prSet>
      <dgm:spPr/>
    </dgm:pt>
    <dgm:pt modelId="{B13763CA-D4A0-4075-837A-87A796FAD695}" type="pres">
      <dgm:prSet presAssocID="{FC4E40F0-F04D-4E60-A725-514A2A925799}" presName="Name8" presStyleCnt="0"/>
      <dgm:spPr/>
    </dgm:pt>
    <dgm:pt modelId="{7BE31EBE-4732-445D-AD23-AFAFA8A55F50}" type="pres">
      <dgm:prSet presAssocID="{FC4E40F0-F04D-4E60-A725-514A2A925799}" presName="level" presStyleLbl="node1" presStyleIdx="0" presStyleCnt="6">
        <dgm:presLayoutVars>
          <dgm:chMax val="1"/>
          <dgm:bulletEnabled val="1"/>
        </dgm:presLayoutVars>
      </dgm:prSet>
      <dgm:spPr/>
      <dgm:t>
        <a:bodyPr/>
        <a:lstStyle/>
        <a:p>
          <a:endParaRPr lang="zh-CN" altLang="en-US"/>
        </a:p>
      </dgm:t>
    </dgm:pt>
    <dgm:pt modelId="{E07A4276-F878-43E1-A2B3-EFF985CEA7AC}" type="pres">
      <dgm:prSet presAssocID="{FC4E40F0-F04D-4E60-A725-514A2A925799}" presName="levelTx" presStyleLbl="revTx" presStyleIdx="0" presStyleCnt="0">
        <dgm:presLayoutVars>
          <dgm:chMax val="1"/>
          <dgm:bulletEnabled val="1"/>
        </dgm:presLayoutVars>
      </dgm:prSet>
      <dgm:spPr/>
      <dgm:t>
        <a:bodyPr/>
        <a:lstStyle/>
        <a:p>
          <a:endParaRPr lang="zh-CN" altLang="en-US"/>
        </a:p>
      </dgm:t>
    </dgm:pt>
    <dgm:pt modelId="{792586C1-D09F-4CDB-AE73-98796A677387}" type="pres">
      <dgm:prSet presAssocID="{371395D7-51F3-4C99-B70C-854159A0E818}" presName="Name8" presStyleCnt="0"/>
      <dgm:spPr/>
    </dgm:pt>
    <dgm:pt modelId="{BE6FFAA3-E644-4E61-8ABC-580B1897C51A}" type="pres">
      <dgm:prSet presAssocID="{371395D7-51F3-4C99-B70C-854159A0E818}" presName="level" presStyleLbl="node1" presStyleIdx="1" presStyleCnt="6">
        <dgm:presLayoutVars>
          <dgm:chMax val="1"/>
          <dgm:bulletEnabled val="1"/>
        </dgm:presLayoutVars>
      </dgm:prSet>
      <dgm:spPr/>
      <dgm:t>
        <a:bodyPr/>
        <a:lstStyle/>
        <a:p>
          <a:endParaRPr lang="zh-CN" altLang="en-US"/>
        </a:p>
      </dgm:t>
    </dgm:pt>
    <dgm:pt modelId="{362FB604-326F-4FEB-9A34-E66AF66C0E03}" type="pres">
      <dgm:prSet presAssocID="{371395D7-51F3-4C99-B70C-854159A0E818}" presName="levelTx" presStyleLbl="revTx" presStyleIdx="0" presStyleCnt="0">
        <dgm:presLayoutVars>
          <dgm:chMax val="1"/>
          <dgm:bulletEnabled val="1"/>
        </dgm:presLayoutVars>
      </dgm:prSet>
      <dgm:spPr/>
      <dgm:t>
        <a:bodyPr/>
        <a:lstStyle/>
        <a:p>
          <a:endParaRPr lang="zh-CN" altLang="en-US"/>
        </a:p>
      </dgm:t>
    </dgm:pt>
    <dgm:pt modelId="{6BD72734-56B3-450B-8932-A25E52F7F115}" type="pres">
      <dgm:prSet presAssocID="{CD1AAF62-93F4-48C2-AD78-ABE409E73F5E}" presName="Name8" presStyleCnt="0"/>
      <dgm:spPr/>
    </dgm:pt>
    <dgm:pt modelId="{4D11928E-A0F1-4C5F-9D00-19C211C4AE35}" type="pres">
      <dgm:prSet presAssocID="{CD1AAF62-93F4-48C2-AD78-ABE409E73F5E}" presName="level" presStyleLbl="node1" presStyleIdx="2" presStyleCnt="6">
        <dgm:presLayoutVars>
          <dgm:chMax val="1"/>
          <dgm:bulletEnabled val="1"/>
        </dgm:presLayoutVars>
      </dgm:prSet>
      <dgm:spPr/>
      <dgm:t>
        <a:bodyPr/>
        <a:lstStyle/>
        <a:p>
          <a:endParaRPr lang="zh-CN" altLang="en-US"/>
        </a:p>
      </dgm:t>
    </dgm:pt>
    <dgm:pt modelId="{E47F5DB7-D505-4897-A030-CF0FDECE65DA}" type="pres">
      <dgm:prSet presAssocID="{CD1AAF62-93F4-48C2-AD78-ABE409E73F5E}" presName="levelTx" presStyleLbl="revTx" presStyleIdx="0" presStyleCnt="0">
        <dgm:presLayoutVars>
          <dgm:chMax val="1"/>
          <dgm:bulletEnabled val="1"/>
        </dgm:presLayoutVars>
      </dgm:prSet>
      <dgm:spPr/>
      <dgm:t>
        <a:bodyPr/>
        <a:lstStyle/>
        <a:p>
          <a:endParaRPr lang="zh-CN" altLang="en-US"/>
        </a:p>
      </dgm:t>
    </dgm:pt>
    <dgm:pt modelId="{05466076-5D81-4D2C-BE41-A8A45F736047}" type="pres">
      <dgm:prSet presAssocID="{F2432378-9BDE-487C-8ABA-9B701DE071EF}" presName="Name8" presStyleCnt="0"/>
      <dgm:spPr/>
    </dgm:pt>
    <dgm:pt modelId="{2463D263-1A7C-4A29-8D2A-B160F759D371}" type="pres">
      <dgm:prSet presAssocID="{F2432378-9BDE-487C-8ABA-9B701DE071EF}" presName="level" presStyleLbl="node1" presStyleIdx="3" presStyleCnt="6">
        <dgm:presLayoutVars>
          <dgm:chMax val="1"/>
          <dgm:bulletEnabled val="1"/>
        </dgm:presLayoutVars>
      </dgm:prSet>
      <dgm:spPr/>
      <dgm:t>
        <a:bodyPr/>
        <a:lstStyle/>
        <a:p>
          <a:endParaRPr lang="zh-CN" altLang="en-US"/>
        </a:p>
      </dgm:t>
    </dgm:pt>
    <dgm:pt modelId="{83C24F0E-D9F2-428B-9B95-3E46D5633D47}" type="pres">
      <dgm:prSet presAssocID="{F2432378-9BDE-487C-8ABA-9B701DE071EF}" presName="levelTx" presStyleLbl="revTx" presStyleIdx="0" presStyleCnt="0">
        <dgm:presLayoutVars>
          <dgm:chMax val="1"/>
          <dgm:bulletEnabled val="1"/>
        </dgm:presLayoutVars>
      </dgm:prSet>
      <dgm:spPr/>
      <dgm:t>
        <a:bodyPr/>
        <a:lstStyle/>
        <a:p>
          <a:endParaRPr lang="zh-CN" altLang="en-US"/>
        </a:p>
      </dgm:t>
    </dgm:pt>
    <dgm:pt modelId="{5002F6C4-7698-4103-B165-2158D1A4244C}" type="pres">
      <dgm:prSet presAssocID="{74C326A8-9B2C-433B-9F85-3B83130348C5}" presName="Name8" presStyleCnt="0"/>
      <dgm:spPr/>
    </dgm:pt>
    <dgm:pt modelId="{4432378D-DF53-4191-842B-32BD473245FC}" type="pres">
      <dgm:prSet presAssocID="{74C326A8-9B2C-433B-9F85-3B83130348C5}" presName="level" presStyleLbl="node1" presStyleIdx="4" presStyleCnt="6">
        <dgm:presLayoutVars>
          <dgm:chMax val="1"/>
          <dgm:bulletEnabled val="1"/>
        </dgm:presLayoutVars>
      </dgm:prSet>
      <dgm:spPr/>
      <dgm:t>
        <a:bodyPr/>
        <a:lstStyle/>
        <a:p>
          <a:endParaRPr lang="zh-CN" altLang="en-US"/>
        </a:p>
      </dgm:t>
    </dgm:pt>
    <dgm:pt modelId="{9734122C-7F06-4950-8A18-8E327016AEC6}" type="pres">
      <dgm:prSet presAssocID="{74C326A8-9B2C-433B-9F85-3B83130348C5}" presName="levelTx" presStyleLbl="revTx" presStyleIdx="0" presStyleCnt="0">
        <dgm:presLayoutVars>
          <dgm:chMax val="1"/>
          <dgm:bulletEnabled val="1"/>
        </dgm:presLayoutVars>
      </dgm:prSet>
      <dgm:spPr/>
      <dgm:t>
        <a:bodyPr/>
        <a:lstStyle/>
        <a:p>
          <a:endParaRPr lang="zh-CN" altLang="en-US"/>
        </a:p>
      </dgm:t>
    </dgm:pt>
    <dgm:pt modelId="{AB1568F7-5FD8-4EAB-AA8A-E45C21F881BE}" type="pres">
      <dgm:prSet presAssocID="{B1C3816C-5C88-4668-BC21-727783D0232A}" presName="Name8" presStyleCnt="0"/>
      <dgm:spPr/>
    </dgm:pt>
    <dgm:pt modelId="{A80EEE74-505C-4F4D-B67A-79C14F79935A}" type="pres">
      <dgm:prSet presAssocID="{B1C3816C-5C88-4668-BC21-727783D0232A}" presName="level" presStyleLbl="node1" presStyleIdx="5" presStyleCnt="6">
        <dgm:presLayoutVars>
          <dgm:chMax val="1"/>
          <dgm:bulletEnabled val="1"/>
        </dgm:presLayoutVars>
      </dgm:prSet>
      <dgm:spPr/>
      <dgm:t>
        <a:bodyPr/>
        <a:lstStyle/>
        <a:p>
          <a:endParaRPr lang="zh-CN" altLang="en-US"/>
        </a:p>
      </dgm:t>
    </dgm:pt>
    <dgm:pt modelId="{496E11B3-E6D6-45B1-9930-BB7864C9C2E1}" type="pres">
      <dgm:prSet presAssocID="{B1C3816C-5C88-4668-BC21-727783D0232A}" presName="levelTx" presStyleLbl="revTx" presStyleIdx="0" presStyleCnt="0">
        <dgm:presLayoutVars>
          <dgm:chMax val="1"/>
          <dgm:bulletEnabled val="1"/>
        </dgm:presLayoutVars>
      </dgm:prSet>
      <dgm:spPr/>
      <dgm:t>
        <a:bodyPr/>
        <a:lstStyle/>
        <a:p>
          <a:endParaRPr lang="zh-CN" altLang="en-US"/>
        </a:p>
      </dgm:t>
    </dgm:pt>
  </dgm:ptLst>
  <dgm:cxnLst>
    <dgm:cxn modelId="{662C1F88-8A0A-4661-A350-A81D337A4918}" srcId="{7AA28BA9-022E-4080-87CA-B2AB227E826E}" destId="{CD1AAF62-93F4-48C2-AD78-ABE409E73F5E}" srcOrd="2" destOrd="0" parTransId="{0AC8AF77-3D9C-41B0-ADE8-26247D5ECFE1}" sibTransId="{B96FA3E6-0DCF-4493-B2E9-3862D06105F9}"/>
    <dgm:cxn modelId="{C47CC1F8-E9EF-4706-B690-C444269317C2}" srcId="{7AA28BA9-022E-4080-87CA-B2AB227E826E}" destId="{371395D7-51F3-4C99-B70C-854159A0E818}" srcOrd="1" destOrd="0" parTransId="{7DD9B2CF-A368-42FB-9C6C-162E0609CA8D}" sibTransId="{C856BF69-8819-4A24-8236-DA8B3C9397EB}"/>
    <dgm:cxn modelId="{7F77A716-C3BF-452B-B5F7-DC849DEEEEB3}" type="presOf" srcId="{FC4E40F0-F04D-4E60-A725-514A2A925799}" destId="{7BE31EBE-4732-445D-AD23-AFAFA8A55F50}" srcOrd="0" destOrd="0" presId="urn:microsoft.com/office/officeart/2005/8/layout/pyramid1"/>
    <dgm:cxn modelId="{84BE061D-4963-4CB3-B078-E9F35BC5FF6A}" type="presOf" srcId="{74C326A8-9B2C-433B-9F85-3B83130348C5}" destId="{9734122C-7F06-4950-8A18-8E327016AEC6}" srcOrd="1" destOrd="0" presId="urn:microsoft.com/office/officeart/2005/8/layout/pyramid1"/>
    <dgm:cxn modelId="{5B3C4AFF-3ACA-4F4F-9D42-DAB128FAFF0E}" type="presOf" srcId="{7AA28BA9-022E-4080-87CA-B2AB227E826E}" destId="{9874F672-9847-4B9E-AC17-2527DB8DEAA0}" srcOrd="0" destOrd="0" presId="urn:microsoft.com/office/officeart/2005/8/layout/pyramid1"/>
    <dgm:cxn modelId="{82C14DC8-8256-4D13-BE25-CA5669C399EB}" type="presOf" srcId="{F2432378-9BDE-487C-8ABA-9B701DE071EF}" destId="{83C24F0E-D9F2-428B-9B95-3E46D5633D47}" srcOrd="1" destOrd="0" presId="urn:microsoft.com/office/officeart/2005/8/layout/pyramid1"/>
    <dgm:cxn modelId="{0BC8075F-76EE-4BF9-A157-8ADBF08D2CA1}" type="presOf" srcId="{74C326A8-9B2C-433B-9F85-3B83130348C5}" destId="{4432378D-DF53-4191-842B-32BD473245FC}" srcOrd="0" destOrd="0" presId="urn:microsoft.com/office/officeart/2005/8/layout/pyramid1"/>
    <dgm:cxn modelId="{310539FA-A5EC-4FE1-8052-79A85ED91C4A}" srcId="{7AA28BA9-022E-4080-87CA-B2AB227E826E}" destId="{FC4E40F0-F04D-4E60-A725-514A2A925799}" srcOrd="0" destOrd="0" parTransId="{204FC032-C066-4392-BFD2-999A735E2144}" sibTransId="{52BAB312-2D3F-4935-ACF8-237C53CBB79F}"/>
    <dgm:cxn modelId="{6E1A95E8-8E64-4F41-A6FA-A71168196B72}" type="presOf" srcId="{B1C3816C-5C88-4668-BC21-727783D0232A}" destId="{A80EEE74-505C-4F4D-B67A-79C14F79935A}" srcOrd="0" destOrd="0" presId="urn:microsoft.com/office/officeart/2005/8/layout/pyramid1"/>
    <dgm:cxn modelId="{A47EECB8-FDEB-4B5C-BE84-6037F7C77A4E}" srcId="{7AA28BA9-022E-4080-87CA-B2AB227E826E}" destId="{74C326A8-9B2C-433B-9F85-3B83130348C5}" srcOrd="4" destOrd="0" parTransId="{BC56FE0A-DCFC-4E91-AEDF-A623D8C260F6}" sibTransId="{000410E6-D713-4FD0-880E-B1B418A74E73}"/>
    <dgm:cxn modelId="{8C64B28C-A913-4B0E-8839-C01AB6C5445D}" type="presOf" srcId="{CD1AAF62-93F4-48C2-AD78-ABE409E73F5E}" destId="{4D11928E-A0F1-4C5F-9D00-19C211C4AE35}" srcOrd="0" destOrd="0" presId="urn:microsoft.com/office/officeart/2005/8/layout/pyramid1"/>
    <dgm:cxn modelId="{C46D205C-ABDC-4914-A9A9-AB1B53A95C13}" srcId="{7AA28BA9-022E-4080-87CA-B2AB227E826E}" destId="{B1C3816C-5C88-4668-BC21-727783D0232A}" srcOrd="5" destOrd="0" parTransId="{2344275D-A860-4783-A8B4-90F829F18591}" sibTransId="{CD269FBB-B99B-4C88-94C3-1C63A6088A96}"/>
    <dgm:cxn modelId="{36647A97-9A8D-42B4-B642-ABE30315C270}" type="presOf" srcId="{371395D7-51F3-4C99-B70C-854159A0E818}" destId="{362FB604-326F-4FEB-9A34-E66AF66C0E03}" srcOrd="1" destOrd="0" presId="urn:microsoft.com/office/officeart/2005/8/layout/pyramid1"/>
    <dgm:cxn modelId="{B5E2A3C7-D131-4F4C-B835-110B0F37D723}" type="presOf" srcId="{F2432378-9BDE-487C-8ABA-9B701DE071EF}" destId="{2463D263-1A7C-4A29-8D2A-B160F759D371}" srcOrd="0" destOrd="0" presId="urn:microsoft.com/office/officeart/2005/8/layout/pyramid1"/>
    <dgm:cxn modelId="{029ACF1B-4F47-46B2-9629-8FEAF89D52AF}" type="presOf" srcId="{CD1AAF62-93F4-48C2-AD78-ABE409E73F5E}" destId="{E47F5DB7-D505-4897-A030-CF0FDECE65DA}" srcOrd="1" destOrd="0" presId="urn:microsoft.com/office/officeart/2005/8/layout/pyramid1"/>
    <dgm:cxn modelId="{D77FA330-C5A3-4C24-AE28-C7653BC9B4EA}" type="presOf" srcId="{371395D7-51F3-4C99-B70C-854159A0E818}" destId="{BE6FFAA3-E644-4E61-8ABC-580B1897C51A}" srcOrd="0" destOrd="0" presId="urn:microsoft.com/office/officeart/2005/8/layout/pyramid1"/>
    <dgm:cxn modelId="{7223B0EF-9DB7-46B6-A560-ACBCC5C2545E}" type="presOf" srcId="{B1C3816C-5C88-4668-BC21-727783D0232A}" destId="{496E11B3-E6D6-45B1-9930-BB7864C9C2E1}" srcOrd="1" destOrd="0" presId="urn:microsoft.com/office/officeart/2005/8/layout/pyramid1"/>
    <dgm:cxn modelId="{94B6E276-7A48-40F0-9181-1F73FE7F63F8}" type="presOf" srcId="{FC4E40F0-F04D-4E60-A725-514A2A925799}" destId="{E07A4276-F878-43E1-A2B3-EFF985CEA7AC}" srcOrd="1" destOrd="0" presId="urn:microsoft.com/office/officeart/2005/8/layout/pyramid1"/>
    <dgm:cxn modelId="{F9FD5174-4E8D-4E92-9FE9-A6C2C4D4DB52}" srcId="{7AA28BA9-022E-4080-87CA-B2AB227E826E}" destId="{F2432378-9BDE-487C-8ABA-9B701DE071EF}" srcOrd="3" destOrd="0" parTransId="{586696FB-2201-44C0-A2D1-87ACE18B879A}" sibTransId="{82711239-0D7E-43B0-8F45-CAD66AD29A56}"/>
    <dgm:cxn modelId="{9D2F94BA-77A0-4527-BC68-14D0573A913E}" type="presParOf" srcId="{9874F672-9847-4B9E-AC17-2527DB8DEAA0}" destId="{B13763CA-D4A0-4075-837A-87A796FAD695}" srcOrd="0" destOrd="0" presId="urn:microsoft.com/office/officeart/2005/8/layout/pyramid1"/>
    <dgm:cxn modelId="{6D88CBD6-3FAF-4F69-A896-8DB4857C1538}" type="presParOf" srcId="{B13763CA-D4A0-4075-837A-87A796FAD695}" destId="{7BE31EBE-4732-445D-AD23-AFAFA8A55F50}" srcOrd="0" destOrd="0" presId="urn:microsoft.com/office/officeart/2005/8/layout/pyramid1"/>
    <dgm:cxn modelId="{9BD5743E-0241-4C9C-BFDF-D2D7E1F65C2A}" type="presParOf" srcId="{B13763CA-D4A0-4075-837A-87A796FAD695}" destId="{E07A4276-F878-43E1-A2B3-EFF985CEA7AC}" srcOrd="1" destOrd="0" presId="urn:microsoft.com/office/officeart/2005/8/layout/pyramid1"/>
    <dgm:cxn modelId="{7C1D3D77-9655-4EC3-BFE0-2561DA79519F}" type="presParOf" srcId="{9874F672-9847-4B9E-AC17-2527DB8DEAA0}" destId="{792586C1-D09F-4CDB-AE73-98796A677387}" srcOrd="1" destOrd="0" presId="urn:microsoft.com/office/officeart/2005/8/layout/pyramid1"/>
    <dgm:cxn modelId="{9695B4FE-D414-4865-A2A8-BB3B15AC6DFC}" type="presParOf" srcId="{792586C1-D09F-4CDB-AE73-98796A677387}" destId="{BE6FFAA3-E644-4E61-8ABC-580B1897C51A}" srcOrd="0" destOrd="0" presId="urn:microsoft.com/office/officeart/2005/8/layout/pyramid1"/>
    <dgm:cxn modelId="{EE376DDC-12BA-42DC-9C60-C1EA5C1AE2C7}" type="presParOf" srcId="{792586C1-D09F-4CDB-AE73-98796A677387}" destId="{362FB604-326F-4FEB-9A34-E66AF66C0E03}" srcOrd="1" destOrd="0" presId="urn:microsoft.com/office/officeart/2005/8/layout/pyramid1"/>
    <dgm:cxn modelId="{369DA815-27F9-4399-878E-21AAA0D747DD}" type="presParOf" srcId="{9874F672-9847-4B9E-AC17-2527DB8DEAA0}" destId="{6BD72734-56B3-450B-8932-A25E52F7F115}" srcOrd="2" destOrd="0" presId="urn:microsoft.com/office/officeart/2005/8/layout/pyramid1"/>
    <dgm:cxn modelId="{8DD70B96-2831-4CDA-81B3-E389F289A76D}" type="presParOf" srcId="{6BD72734-56B3-450B-8932-A25E52F7F115}" destId="{4D11928E-A0F1-4C5F-9D00-19C211C4AE35}" srcOrd="0" destOrd="0" presId="urn:microsoft.com/office/officeart/2005/8/layout/pyramid1"/>
    <dgm:cxn modelId="{09603EEC-0ECC-4C6F-85B9-E58CCB415FC6}" type="presParOf" srcId="{6BD72734-56B3-450B-8932-A25E52F7F115}" destId="{E47F5DB7-D505-4897-A030-CF0FDECE65DA}" srcOrd="1" destOrd="0" presId="urn:microsoft.com/office/officeart/2005/8/layout/pyramid1"/>
    <dgm:cxn modelId="{90AE003B-FD26-4181-8670-AE3E6D2A7F36}" type="presParOf" srcId="{9874F672-9847-4B9E-AC17-2527DB8DEAA0}" destId="{05466076-5D81-4D2C-BE41-A8A45F736047}" srcOrd="3" destOrd="0" presId="urn:microsoft.com/office/officeart/2005/8/layout/pyramid1"/>
    <dgm:cxn modelId="{74E2EFD2-9BDF-4B0B-868F-7B7B48BCE89F}" type="presParOf" srcId="{05466076-5D81-4D2C-BE41-A8A45F736047}" destId="{2463D263-1A7C-4A29-8D2A-B160F759D371}" srcOrd="0" destOrd="0" presId="urn:microsoft.com/office/officeart/2005/8/layout/pyramid1"/>
    <dgm:cxn modelId="{B50967E3-C368-432A-BD02-84AD73E811A1}" type="presParOf" srcId="{05466076-5D81-4D2C-BE41-A8A45F736047}" destId="{83C24F0E-D9F2-428B-9B95-3E46D5633D47}" srcOrd="1" destOrd="0" presId="urn:microsoft.com/office/officeart/2005/8/layout/pyramid1"/>
    <dgm:cxn modelId="{139CEFD0-2C5F-4A24-B9C7-AB1659022714}" type="presParOf" srcId="{9874F672-9847-4B9E-AC17-2527DB8DEAA0}" destId="{5002F6C4-7698-4103-B165-2158D1A4244C}" srcOrd="4" destOrd="0" presId="urn:microsoft.com/office/officeart/2005/8/layout/pyramid1"/>
    <dgm:cxn modelId="{D64A4E09-11A7-4B28-A330-E509FFBA7763}" type="presParOf" srcId="{5002F6C4-7698-4103-B165-2158D1A4244C}" destId="{4432378D-DF53-4191-842B-32BD473245FC}" srcOrd="0" destOrd="0" presId="urn:microsoft.com/office/officeart/2005/8/layout/pyramid1"/>
    <dgm:cxn modelId="{495735E0-3DF6-47BD-9C93-C99DC2AA0D23}" type="presParOf" srcId="{5002F6C4-7698-4103-B165-2158D1A4244C}" destId="{9734122C-7F06-4950-8A18-8E327016AEC6}" srcOrd="1" destOrd="0" presId="urn:microsoft.com/office/officeart/2005/8/layout/pyramid1"/>
    <dgm:cxn modelId="{F6FEB32C-7C56-4713-863F-CD37DEE76929}" type="presParOf" srcId="{9874F672-9847-4B9E-AC17-2527DB8DEAA0}" destId="{AB1568F7-5FD8-4EAB-AA8A-E45C21F881BE}" srcOrd="5" destOrd="0" presId="urn:microsoft.com/office/officeart/2005/8/layout/pyramid1"/>
    <dgm:cxn modelId="{F3186D42-3C58-44E3-85B2-88EC8598BCDF}" type="presParOf" srcId="{AB1568F7-5FD8-4EAB-AA8A-E45C21F881BE}" destId="{A80EEE74-505C-4F4D-B67A-79C14F79935A}" srcOrd="0" destOrd="0" presId="urn:microsoft.com/office/officeart/2005/8/layout/pyramid1"/>
    <dgm:cxn modelId="{23A838CA-A469-4C17-A74E-AE0860FEA7EE}" type="presParOf" srcId="{AB1568F7-5FD8-4EAB-AA8A-E45C21F881BE}" destId="{496E11B3-E6D6-45B1-9930-BB7864C9C2E1}"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1BC4C8-3356-49E2-824E-28E5FED7B48E}">
      <dsp:nvSpPr>
        <dsp:cNvPr id="0" name=""/>
        <dsp:cNvSpPr/>
      </dsp:nvSpPr>
      <dsp:spPr>
        <a:xfrm>
          <a:off x="36" y="80073"/>
          <a:ext cx="3499420" cy="576000"/>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“明松”</a:t>
          </a:r>
          <a:endParaRPr lang="zh-CN" altLang="en-US" sz="2000" kern="1200" dirty="0"/>
        </a:p>
      </dsp:txBody>
      <dsp:txXfrm>
        <a:off x="36" y="80073"/>
        <a:ext cx="3499420" cy="576000"/>
      </dsp:txXfrm>
    </dsp:sp>
    <dsp:sp modelId="{48A9371C-3646-4CAD-ADE7-4E185081914F}">
      <dsp:nvSpPr>
        <dsp:cNvPr id="0" name=""/>
        <dsp:cNvSpPr/>
      </dsp:nvSpPr>
      <dsp:spPr>
        <a:xfrm>
          <a:off x="36" y="656073"/>
          <a:ext cx="3499420" cy="37898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考勤没有要求</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课堂纪律松散随意</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气氛轻松活跃</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吃零食、上网、玩手机、打瞌睡、“摆龙门阵”</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上课时间随意性强</a:t>
          </a:r>
          <a:endParaRPr lang="zh-CN" altLang="en-US" sz="2000" kern="1200" dirty="0"/>
        </a:p>
      </dsp:txBody>
      <dsp:txXfrm>
        <a:off x="36" y="656073"/>
        <a:ext cx="3499420" cy="3789815"/>
      </dsp:txXfrm>
    </dsp:sp>
    <dsp:sp modelId="{2C44EDDA-45AE-42AA-BE3F-2E6913EF3107}">
      <dsp:nvSpPr>
        <dsp:cNvPr id="0" name=""/>
        <dsp:cNvSpPr/>
      </dsp:nvSpPr>
      <dsp:spPr>
        <a:xfrm>
          <a:off x="3989375" y="80073"/>
          <a:ext cx="3499420" cy="576000"/>
        </a:xfrm>
        <a:prstGeom prst="rect">
          <a:avLst/>
        </a:prstGeom>
        <a:gradFill rotWithShape="0">
          <a:gsLst>
            <a:gs pos="0">
              <a:schemeClr val="accent3">
                <a:hueOff val="11624607"/>
                <a:satOff val="-37145"/>
                <a:lumOff val="-9412"/>
                <a:alphaOff val="0"/>
                <a:shade val="15000"/>
                <a:satMod val="180000"/>
              </a:schemeClr>
            </a:gs>
            <a:gs pos="50000">
              <a:schemeClr val="accent3">
                <a:hueOff val="11624607"/>
                <a:satOff val="-37145"/>
                <a:lumOff val="-9412"/>
                <a:alphaOff val="0"/>
                <a:shade val="45000"/>
                <a:satMod val="170000"/>
              </a:schemeClr>
            </a:gs>
            <a:gs pos="70000">
              <a:schemeClr val="accent3">
                <a:hueOff val="11624607"/>
                <a:satOff val="-37145"/>
                <a:lumOff val="-9412"/>
                <a:alphaOff val="0"/>
                <a:tint val="99000"/>
                <a:shade val="65000"/>
                <a:satMod val="155000"/>
              </a:schemeClr>
            </a:gs>
            <a:gs pos="100000">
              <a:schemeClr val="accent3">
                <a:hueOff val="11624607"/>
                <a:satOff val="-37145"/>
                <a:lumOff val="-9412"/>
                <a:alphaOff val="0"/>
                <a:tint val="95500"/>
                <a:shade val="100000"/>
                <a:satMod val="155000"/>
              </a:schemeClr>
            </a:gs>
          </a:gsLst>
          <a:lin ang="16200000" scaled="0"/>
        </a:gradFill>
        <a:ln w="9525" cap="flat" cmpd="sng" algn="ctr">
          <a:solidFill>
            <a:schemeClr val="accent3">
              <a:hueOff val="11624607"/>
              <a:satOff val="-37145"/>
              <a:lumOff val="-941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“暗紧”</a:t>
          </a:r>
          <a:endParaRPr lang="zh-CN" altLang="en-US" sz="2000" kern="1200" dirty="0"/>
        </a:p>
      </dsp:txBody>
      <dsp:txXfrm>
        <a:off x="3989375" y="80073"/>
        <a:ext cx="3499420" cy="576000"/>
      </dsp:txXfrm>
    </dsp:sp>
    <dsp:sp modelId="{7736769B-6095-487F-8966-2468C18C925E}">
      <dsp:nvSpPr>
        <dsp:cNvPr id="0" name=""/>
        <dsp:cNvSpPr/>
      </dsp:nvSpPr>
      <dsp:spPr>
        <a:xfrm>
          <a:off x="3989375" y="656073"/>
          <a:ext cx="3499420" cy="3789815"/>
        </a:xfrm>
        <a:prstGeom prst="rect">
          <a:avLst/>
        </a:prstGeom>
        <a:solidFill>
          <a:schemeClr val="accent3">
            <a:tint val="40000"/>
            <a:alpha val="90000"/>
            <a:hueOff val="12771136"/>
            <a:satOff val="-53098"/>
            <a:lumOff val="-4485"/>
            <a:alphaOff val="0"/>
          </a:schemeClr>
        </a:solidFill>
        <a:ln w="9525" cap="flat" cmpd="sng" algn="ctr">
          <a:solidFill>
            <a:schemeClr val="accent3">
              <a:tint val="40000"/>
              <a:alpha val="90000"/>
              <a:hueOff val="12771136"/>
              <a:satOff val="-53098"/>
              <a:lumOff val="-44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作业量大，频次高</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调研报告、实验报告撰写要求高</a:t>
          </a:r>
          <a:r>
            <a:rPr lang="en-US" altLang="zh-CN" sz="2000" kern="1200" dirty="0" smtClean="0"/>
            <a:t>——</a:t>
          </a:r>
          <a:r>
            <a:rPr lang="zh-CN" altLang="en-US" sz="2000" kern="1200" dirty="0" smtClean="0"/>
            <a:t>论文标准</a:t>
          </a:r>
          <a:r>
            <a:rPr lang="en-US" altLang="zh-CN" sz="2000" kern="1200" dirty="0" smtClean="0"/>
            <a:t>ABA</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如何评价学习质量</a:t>
          </a:r>
          <a:r>
            <a:rPr lang="en-US" altLang="zh-CN" sz="2000" kern="1200" dirty="0" smtClean="0"/>
            <a:t>——Rubric</a:t>
          </a:r>
          <a:r>
            <a:rPr lang="zh-CN" altLang="en-US" sz="2000" kern="1200" dirty="0" smtClean="0"/>
            <a:t>的设计</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考试作弊的处理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剽窃的处理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学位</a:t>
          </a:r>
          <a:r>
            <a:rPr lang="en-US" altLang="zh-CN" sz="2000" kern="1200" dirty="0" smtClean="0"/>
            <a:t>(diploma)</a:t>
          </a:r>
          <a:r>
            <a:rPr lang="zh-CN" altLang="en-US" sz="2000" kern="1200" dirty="0" smtClean="0"/>
            <a:t>授予</a:t>
          </a:r>
          <a:endParaRPr lang="zh-CN" altLang="en-US" sz="2000" kern="1200" dirty="0"/>
        </a:p>
        <a:p>
          <a:pPr marL="228600" lvl="1" indent="-228600" algn="l" defTabSz="889000">
            <a:lnSpc>
              <a:spcPct val="90000"/>
            </a:lnSpc>
            <a:spcBef>
              <a:spcPct val="0"/>
            </a:spcBef>
            <a:spcAft>
              <a:spcPct val="15000"/>
            </a:spcAft>
            <a:buChar char="••"/>
          </a:pPr>
          <a:endParaRPr lang="zh-CN" altLang="en-US" sz="2000" kern="1200" dirty="0"/>
        </a:p>
      </dsp:txBody>
      <dsp:txXfrm>
        <a:off x="3989375" y="656073"/>
        <a:ext cx="3499420" cy="37898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B249F9-4313-4328-A815-02AA4685A3D7}">
      <dsp:nvSpPr>
        <dsp:cNvPr id="0" name=""/>
        <dsp:cNvSpPr/>
      </dsp:nvSpPr>
      <dsp:spPr>
        <a:xfrm>
          <a:off x="35" y="5364"/>
          <a:ext cx="3398475" cy="662400"/>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分析式教学</a:t>
          </a:r>
          <a:endParaRPr lang="zh-CN" altLang="en-US" sz="2300" kern="1200" dirty="0"/>
        </a:p>
      </dsp:txBody>
      <dsp:txXfrm>
        <a:off x="35" y="5364"/>
        <a:ext cx="3398475" cy="662400"/>
      </dsp:txXfrm>
    </dsp:sp>
    <dsp:sp modelId="{E7552139-153F-4C6C-9444-4117D60E12FE}">
      <dsp:nvSpPr>
        <dsp:cNvPr id="0" name=""/>
        <dsp:cNvSpPr/>
      </dsp:nvSpPr>
      <dsp:spPr>
        <a:xfrm>
          <a:off x="35" y="667764"/>
          <a:ext cx="3398475" cy="2841074"/>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自顶向下的过程</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任务逐级分解、逐级细化</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在工程技术的训练中有较大优势</a:t>
          </a:r>
          <a:endParaRPr lang="zh-CN" altLang="en-US" sz="2300" kern="1200" dirty="0"/>
        </a:p>
        <a:p>
          <a:pPr marL="228600" lvl="1" indent="-228600" algn="l" defTabSz="1022350">
            <a:lnSpc>
              <a:spcPct val="90000"/>
            </a:lnSpc>
            <a:spcBef>
              <a:spcPct val="0"/>
            </a:spcBef>
            <a:spcAft>
              <a:spcPct val="15000"/>
            </a:spcAft>
            <a:buChar char="••"/>
          </a:pPr>
          <a:endParaRPr lang="zh-CN" altLang="en-US" sz="2300" kern="1200" dirty="0"/>
        </a:p>
      </dsp:txBody>
      <dsp:txXfrm>
        <a:off x="35" y="667764"/>
        <a:ext cx="3398475" cy="2841074"/>
      </dsp:txXfrm>
    </dsp:sp>
    <dsp:sp modelId="{E99A1574-8152-4D77-BC8E-9938220F8C7C}">
      <dsp:nvSpPr>
        <dsp:cNvPr id="0" name=""/>
        <dsp:cNvSpPr/>
      </dsp:nvSpPr>
      <dsp:spPr>
        <a:xfrm>
          <a:off x="3874297" y="5364"/>
          <a:ext cx="3398475" cy="662400"/>
        </a:xfrm>
        <a:prstGeom prst="rect">
          <a:avLst/>
        </a:prstGeom>
        <a:gradFill rotWithShape="0">
          <a:gsLst>
            <a:gs pos="0">
              <a:schemeClr val="accent3">
                <a:hueOff val="11624607"/>
                <a:satOff val="-37145"/>
                <a:lumOff val="-9412"/>
                <a:alphaOff val="0"/>
                <a:shade val="15000"/>
                <a:satMod val="180000"/>
              </a:schemeClr>
            </a:gs>
            <a:gs pos="50000">
              <a:schemeClr val="accent3">
                <a:hueOff val="11624607"/>
                <a:satOff val="-37145"/>
                <a:lumOff val="-9412"/>
                <a:alphaOff val="0"/>
                <a:shade val="45000"/>
                <a:satMod val="170000"/>
              </a:schemeClr>
            </a:gs>
            <a:gs pos="70000">
              <a:schemeClr val="accent3">
                <a:hueOff val="11624607"/>
                <a:satOff val="-37145"/>
                <a:lumOff val="-9412"/>
                <a:alphaOff val="0"/>
                <a:tint val="99000"/>
                <a:shade val="65000"/>
                <a:satMod val="155000"/>
              </a:schemeClr>
            </a:gs>
            <a:gs pos="100000">
              <a:schemeClr val="accent3">
                <a:hueOff val="11624607"/>
                <a:satOff val="-37145"/>
                <a:lumOff val="-9412"/>
                <a:alphaOff val="0"/>
                <a:tint val="95500"/>
                <a:shade val="100000"/>
                <a:satMod val="155000"/>
              </a:schemeClr>
            </a:gs>
          </a:gsLst>
          <a:lin ang="16200000" scaled="0"/>
        </a:gradFill>
        <a:ln w="9525" cap="flat" cmpd="sng" algn="ctr">
          <a:solidFill>
            <a:schemeClr val="accent3">
              <a:hueOff val="11624607"/>
              <a:satOff val="-37145"/>
              <a:lumOff val="-941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综合式教学</a:t>
          </a:r>
          <a:endParaRPr lang="zh-CN" altLang="en-US" sz="2300" kern="1200" dirty="0"/>
        </a:p>
      </dsp:txBody>
      <dsp:txXfrm>
        <a:off x="3874297" y="5364"/>
        <a:ext cx="3398475" cy="662400"/>
      </dsp:txXfrm>
    </dsp:sp>
    <dsp:sp modelId="{74B73F72-768B-4B79-93A3-A13EDA92881E}">
      <dsp:nvSpPr>
        <dsp:cNvPr id="0" name=""/>
        <dsp:cNvSpPr/>
      </dsp:nvSpPr>
      <dsp:spPr>
        <a:xfrm>
          <a:off x="3874297" y="667764"/>
          <a:ext cx="3398475" cy="2841074"/>
        </a:xfrm>
        <a:prstGeom prst="rect">
          <a:avLst/>
        </a:prstGeom>
        <a:solidFill>
          <a:schemeClr val="accent3">
            <a:tint val="40000"/>
            <a:alpha val="90000"/>
            <a:hueOff val="12771136"/>
            <a:satOff val="-53098"/>
            <a:lumOff val="-4485"/>
            <a:alphaOff val="0"/>
          </a:schemeClr>
        </a:solidFill>
        <a:ln w="9525" cap="flat" cmpd="sng" algn="ctr">
          <a:solidFill>
            <a:schemeClr val="accent3">
              <a:tint val="40000"/>
              <a:alpha val="90000"/>
              <a:hueOff val="12771136"/>
              <a:satOff val="-53098"/>
              <a:lumOff val="-44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自底向上的过程</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由细节到整体</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更适合严谨的学术训练</a:t>
          </a:r>
          <a:endParaRPr lang="zh-CN" altLang="en-US" sz="2300" kern="1200" dirty="0"/>
        </a:p>
        <a:p>
          <a:pPr marL="228600" lvl="1" indent="-228600" algn="l" defTabSz="1022350">
            <a:lnSpc>
              <a:spcPct val="90000"/>
            </a:lnSpc>
            <a:spcBef>
              <a:spcPct val="0"/>
            </a:spcBef>
            <a:spcAft>
              <a:spcPct val="15000"/>
            </a:spcAft>
            <a:buChar char="••"/>
          </a:pPr>
          <a:endParaRPr lang="zh-CN" altLang="en-US" sz="2300" kern="1200" dirty="0"/>
        </a:p>
      </dsp:txBody>
      <dsp:txXfrm>
        <a:off x="3874297" y="667764"/>
        <a:ext cx="3398475" cy="28410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E31EBE-4732-445D-AD23-AFAFA8A55F50}">
      <dsp:nvSpPr>
        <dsp:cNvPr id="0" name=""/>
        <dsp:cNvSpPr/>
      </dsp:nvSpPr>
      <dsp:spPr>
        <a:xfrm>
          <a:off x="1504476" y="0"/>
          <a:ext cx="601790" cy="754326"/>
        </a:xfrm>
        <a:prstGeom prst="trapezoid">
          <a:avLst>
            <a:gd name="adj" fmla="val 50000"/>
          </a:avLst>
        </a:prstGeom>
        <a:solidFill>
          <a:schemeClr val="accent3">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Create </a:t>
          </a:r>
          <a:r>
            <a:rPr lang="zh-CN" altLang="en-US" sz="1400" b="1" kern="1200" dirty="0" smtClean="0">
              <a:latin typeface="+mn-ea"/>
              <a:ea typeface="+mn-ea"/>
            </a:rPr>
            <a:t>创造</a:t>
          </a:r>
          <a:endParaRPr lang="zh-CN" altLang="en-US" sz="1400" b="1" kern="1200" dirty="0">
            <a:latin typeface="+mn-ea"/>
            <a:ea typeface="+mn-ea"/>
          </a:endParaRPr>
        </a:p>
      </dsp:txBody>
      <dsp:txXfrm>
        <a:off x="1504476" y="0"/>
        <a:ext cx="601790" cy="754326"/>
      </dsp:txXfrm>
    </dsp:sp>
    <dsp:sp modelId="{BE6FFAA3-E644-4E61-8ABC-580B1897C51A}">
      <dsp:nvSpPr>
        <dsp:cNvPr id="0" name=""/>
        <dsp:cNvSpPr/>
      </dsp:nvSpPr>
      <dsp:spPr>
        <a:xfrm>
          <a:off x="1203581" y="754326"/>
          <a:ext cx="1203581" cy="754326"/>
        </a:xfrm>
        <a:prstGeom prst="trapezoid">
          <a:avLst>
            <a:gd name="adj" fmla="val 39889"/>
          </a:avLst>
        </a:prstGeom>
        <a:solidFill>
          <a:schemeClr val="accent3">
            <a:hueOff val="2324921"/>
            <a:satOff val="-7429"/>
            <a:lumOff val="-1882"/>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Evaluate</a:t>
          </a:r>
          <a:r>
            <a:rPr lang="zh-CN" altLang="en-US" sz="1400" b="1" kern="1200" dirty="0" smtClean="0">
              <a:latin typeface="+mn-ea"/>
              <a:ea typeface="+mn-ea"/>
            </a:rPr>
            <a:t> 评估</a:t>
          </a:r>
          <a:endParaRPr lang="zh-CN" altLang="en-US" sz="1400" b="1" kern="1200" dirty="0">
            <a:latin typeface="+mn-ea"/>
            <a:ea typeface="+mn-ea"/>
          </a:endParaRPr>
        </a:p>
      </dsp:txBody>
      <dsp:txXfrm>
        <a:off x="1414208" y="754326"/>
        <a:ext cx="782327" cy="754326"/>
      </dsp:txXfrm>
    </dsp:sp>
    <dsp:sp modelId="{4D11928E-A0F1-4C5F-9D00-19C211C4AE35}">
      <dsp:nvSpPr>
        <dsp:cNvPr id="0" name=""/>
        <dsp:cNvSpPr/>
      </dsp:nvSpPr>
      <dsp:spPr>
        <a:xfrm>
          <a:off x="902686" y="1508653"/>
          <a:ext cx="1805371" cy="754326"/>
        </a:xfrm>
        <a:prstGeom prst="trapezoid">
          <a:avLst>
            <a:gd name="adj" fmla="val 39889"/>
          </a:avLst>
        </a:prstGeom>
        <a:solidFill>
          <a:schemeClr val="accent3">
            <a:hueOff val="4649843"/>
            <a:satOff val="-14858"/>
            <a:lumOff val="-3765"/>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Analyze</a:t>
          </a:r>
          <a:r>
            <a:rPr lang="zh-CN" altLang="en-US" sz="1400" b="1" kern="1200" dirty="0" smtClean="0">
              <a:latin typeface="+mn-ea"/>
              <a:ea typeface="+mn-ea"/>
            </a:rPr>
            <a:t> 分析</a:t>
          </a:r>
          <a:endParaRPr lang="zh-CN" altLang="en-US" sz="1400" b="1" kern="1200" dirty="0">
            <a:latin typeface="+mn-ea"/>
            <a:ea typeface="+mn-ea"/>
          </a:endParaRPr>
        </a:p>
      </dsp:txBody>
      <dsp:txXfrm>
        <a:off x="1218626" y="1508653"/>
        <a:ext cx="1173491" cy="754326"/>
      </dsp:txXfrm>
    </dsp:sp>
    <dsp:sp modelId="{2463D263-1A7C-4A29-8D2A-B160F759D371}">
      <dsp:nvSpPr>
        <dsp:cNvPr id="0" name=""/>
        <dsp:cNvSpPr/>
      </dsp:nvSpPr>
      <dsp:spPr>
        <a:xfrm>
          <a:off x="601790" y="2262981"/>
          <a:ext cx="2407162" cy="754326"/>
        </a:xfrm>
        <a:prstGeom prst="trapezoid">
          <a:avLst>
            <a:gd name="adj" fmla="val 39889"/>
          </a:avLst>
        </a:prstGeom>
        <a:solidFill>
          <a:schemeClr val="accent3">
            <a:hueOff val="6974765"/>
            <a:satOff val="-22287"/>
            <a:lumOff val="-5647"/>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Apply</a:t>
          </a:r>
          <a:r>
            <a:rPr lang="zh-CN" altLang="en-US" sz="1400" b="1" kern="1200" dirty="0" smtClean="0">
              <a:latin typeface="+mn-ea"/>
              <a:ea typeface="+mn-ea"/>
            </a:rPr>
            <a:t> 应用</a:t>
          </a:r>
          <a:endParaRPr lang="zh-CN" altLang="en-US" sz="1400" b="1" kern="1200" dirty="0">
            <a:latin typeface="+mn-ea"/>
            <a:ea typeface="+mn-ea"/>
          </a:endParaRPr>
        </a:p>
      </dsp:txBody>
      <dsp:txXfrm>
        <a:off x="1023044" y="2262981"/>
        <a:ext cx="1564655" cy="754326"/>
      </dsp:txXfrm>
    </dsp:sp>
    <dsp:sp modelId="{4432378D-DF53-4191-842B-32BD473245FC}">
      <dsp:nvSpPr>
        <dsp:cNvPr id="0" name=""/>
        <dsp:cNvSpPr/>
      </dsp:nvSpPr>
      <dsp:spPr>
        <a:xfrm>
          <a:off x="300895" y="3017308"/>
          <a:ext cx="3008953" cy="754326"/>
        </a:xfrm>
        <a:prstGeom prst="trapezoid">
          <a:avLst>
            <a:gd name="adj" fmla="val 39889"/>
          </a:avLst>
        </a:prstGeom>
        <a:solidFill>
          <a:schemeClr val="accent3">
            <a:hueOff val="9299686"/>
            <a:satOff val="-29716"/>
            <a:lumOff val="-753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Understand</a:t>
          </a:r>
          <a:r>
            <a:rPr lang="zh-CN" altLang="en-US" sz="1400" b="1" kern="1200" dirty="0" smtClean="0">
              <a:latin typeface="+mn-ea"/>
              <a:ea typeface="+mn-ea"/>
            </a:rPr>
            <a:t> 理解</a:t>
          </a:r>
          <a:endParaRPr lang="zh-CN" altLang="en-US" sz="1400" b="1" kern="1200" dirty="0">
            <a:latin typeface="+mn-ea"/>
            <a:ea typeface="+mn-ea"/>
          </a:endParaRPr>
        </a:p>
      </dsp:txBody>
      <dsp:txXfrm>
        <a:off x="827462" y="3017308"/>
        <a:ext cx="1955819" cy="754326"/>
      </dsp:txXfrm>
    </dsp:sp>
    <dsp:sp modelId="{A80EEE74-505C-4F4D-B67A-79C14F79935A}">
      <dsp:nvSpPr>
        <dsp:cNvPr id="0" name=""/>
        <dsp:cNvSpPr/>
      </dsp:nvSpPr>
      <dsp:spPr>
        <a:xfrm>
          <a:off x="0" y="3771635"/>
          <a:ext cx="3610744" cy="754326"/>
        </a:xfrm>
        <a:prstGeom prst="trapezoid">
          <a:avLst>
            <a:gd name="adj" fmla="val 39889"/>
          </a:avLst>
        </a:prstGeom>
        <a:solidFill>
          <a:schemeClr val="accent3">
            <a:hueOff val="11624607"/>
            <a:satOff val="-37145"/>
            <a:lumOff val="-9412"/>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Remember</a:t>
          </a:r>
          <a:r>
            <a:rPr lang="zh-CN" altLang="en-US" sz="1400" b="1" kern="1200" dirty="0" smtClean="0">
              <a:latin typeface="+mn-ea"/>
              <a:ea typeface="+mn-ea"/>
            </a:rPr>
            <a:t> 识记</a:t>
          </a:r>
          <a:endParaRPr lang="zh-CN" altLang="en-US" sz="1400" b="1" kern="1200" dirty="0">
            <a:latin typeface="+mn-ea"/>
            <a:ea typeface="+mn-ea"/>
          </a:endParaRPr>
        </a:p>
      </dsp:txBody>
      <dsp:txXfrm>
        <a:off x="631880" y="3771635"/>
        <a:ext cx="2346983" cy="75432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D85B6-0148-4422-89B3-46B664610A4A}" type="datetimeFigureOut">
              <a:rPr lang="zh-CN" altLang="en-US" smtClean="0"/>
              <a:pPr/>
              <a:t>2016/3/13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4E28E-FAC7-4B47-8F9D-48D5E2A9F9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EA5D486-1117-4BED-BAF6-4BFF4269916E}" type="datetime1">
              <a:rPr lang="zh-CN" altLang="en-US" smtClean="0"/>
              <a:pPr/>
              <a:t>2016/3/13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71FC5A1-761A-4308-BD6B-326403E080CD}" type="datetime1">
              <a:rPr lang="zh-CN" altLang="en-US" smtClean="0"/>
              <a:pPr/>
              <a:t>2016/3/13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D3A9B24-97F4-4EE2-A44B-D23EA884538B}" type="datetime1">
              <a:rPr lang="zh-CN" altLang="en-US" smtClean="0"/>
              <a:pPr/>
              <a:t>2016/3/13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C90BBFB-3575-4A10-8500-5F80E07E5E59}" type="datetime1">
              <a:rPr lang="zh-CN" altLang="en-US" smtClean="0"/>
              <a:pPr/>
              <a:t>2016/3/13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B70A26D-2D0B-4864-951D-E7F2642ED513}" type="datetime1">
              <a:rPr lang="zh-CN" altLang="en-US" smtClean="0"/>
              <a:pPr/>
              <a:t>2016/3/13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39F596E-3A4D-47A1-9757-C892432C17C7}" type="datetime1">
              <a:rPr lang="zh-CN" altLang="en-US" smtClean="0"/>
              <a:pPr/>
              <a:t>2016/3/13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385F7E3-3F13-4B36-B9DC-9FD8C6D4BBC2}" type="datetime1">
              <a:rPr lang="zh-CN" altLang="en-US" smtClean="0"/>
              <a:pPr/>
              <a:t>2016/3/13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35D0F4C0-711E-497B-B62E-E81A21DB9DB3}" type="datetime1">
              <a:rPr lang="zh-CN" altLang="en-US" smtClean="0"/>
              <a:pPr/>
              <a:t>2016/3/13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C3C145A-B42E-4B9C-984E-E26179E786B1}" type="datetime1">
              <a:rPr lang="zh-CN" altLang="en-US" smtClean="0"/>
              <a:pPr/>
              <a:t>2016/3/13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4BDD6FD7-C5B3-485D-B9AC-A535C25FF803}" type="datetime1">
              <a:rPr lang="zh-CN" altLang="en-US" smtClean="0"/>
              <a:pPr/>
              <a:t>2016/3/13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65779012-46BA-4B97-A4D2-7F919F3779B7}" type="datetime1">
              <a:rPr lang="zh-CN" altLang="en-US" smtClean="0"/>
              <a:pPr/>
              <a:t>2016/3/13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5F055-2903-4FF6-8CA2-166743B1189B}" type="datetime1">
              <a:rPr lang="zh-CN" altLang="en-US" smtClean="0"/>
              <a:pPr/>
              <a:t>2016/3/13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36712"/>
            <a:ext cx="7772400" cy="2745651"/>
          </a:xfrm>
        </p:spPr>
        <p:txBody>
          <a:bodyPr>
            <a:noAutofit/>
          </a:bodyPr>
          <a:lstStyle/>
          <a:p>
            <a:pPr algn="l"/>
            <a:r>
              <a:rPr lang="zh-CN" altLang="en-US" sz="4400" dirty="0" smtClean="0"/>
              <a:t>贵阳职业技术学院</a:t>
            </a:r>
            <a:r>
              <a:rPr lang="en-US" altLang="zh-CN" sz="4400" dirty="0" smtClean="0"/>
              <a:t/>
            </a:r>
            <a:br>
              <a:rPr lang="en-US" altLang="zh-CN" sz="4400" dirty="0" smtClean="0"/>
            </a:br>
            <a:r>
              <a:rPr lang="zh-CN" altLang="en-US" sz="4400" dirty="0" smtClean="0"/>
              <a:t>加拿大荷兰学院</a:t>
            </a:r>
            <a:r>
              <a:rPr lang="en-US" altLang="zh-CN" sz="4400" dirty="0" smtClean="0"/>
              <a:t/>
            </a:r>
            <a:br>
              <a:rPr lang="en-US" altLang="zh-CN" sz="4400" dirty="0" smtClean="0"/>
            </a:br>
            <a:r>
              <a:rPr lang="zh-CN" altLang="en-US" sz="4400" dirty="0" smtClean="0"/>
              <a:t>合作办学项目</a:t>
            </a:r>
            <a:r>
              <a:rPr lang="en-US" altLang="zh-CN" sz="4400" dirty="0" smtClean="0"/>
              <a:t/>
            </a:r>
            <a:br>
              <a:rPr lang="en-US" altLang="zh-CN" sz="4400" dirty="0" smtClean="0"/>
            </a:br>
            <a:r>
              <a:rPr lang="zh-CN" altLang="en-US" sz="4400" dirty="0" smtClean="0"/>
              <a:t>中方教师赴加培训工作报告</a:t>
            </a:r>
            <a:endParaRPr lang="zh-CN" altLang="en-US" sz="4400" dirty="0"/>
          </a:p>
        </p:txBody>
      </p:sp>
      <p:sp>
        <p:nvSpPr>
          <p:cNvPr id="3" name="副标题 2"/>
          <p:cNvSpPr>
            <a:spLocks noGrp="1"/>
          </p:cNvSpPr>
          <p:nvPr>
            <p:ph type="subTitle" idx="1"/>
          </p:nvPr>
        </p:nvSpPr>
        <p:spPr>
          <a:xfrm>
            <a:off x="683568" y="3645024"/>
            <a:ext cx="7990656" cy="1473577"/>
          </a:xfrm>
        </p:spPr>
        <p:txBody>
          <a:bodyPr>
            <a:normAutofit/>
          </a:bodyPr>
          <a:lstStyle/>
          <a:p>
            <a:r>
              <a:rPr lang="zh-CN" altLang="en-US" dirty="0" smtClean="0"/>
              <a:t>信息科学系 </a:t>
            </a:r>
            <a:endParaRPr lang="en-US" altLang="zh-CN" dirty="0" smtClean="0"/>
          </a:p>
          <a:p>
            <a:r>
              <a:rPr lang="zh-CN" altLang="en-US" dirty="0" smtClean="0"/>
              <a:t>谢红 </a:t>
            </a:r>
            <a:endParaRPr lang="en-US" altLang="zh-CN" dirty="0" smtClean="0"/>
          </a:p>
          <a:p>
            <a:r>
              <a:rPr lang="zh-CN" altLang="en-US" dirty="0" smtClean="0"/>
              <a:t>刘海波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827584" y="1481138"/>
          <a:ext cx="7488832"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3"/>
          <p:cNvSpPr>
            <a:spLocks noGrp="1"/>
          </p:cNvSpPr>
          <p:nvPr>
            <p:ph type="title"/>
          </p:nvPr>
        </p:nvSpPr>
        <p:spPr/>
        <p:txBody>
          <a:bodyPr/>
          <a:lstStyle/>
          <a:p>
            <a:r>
              <a:rPr lang="zh-CN" altLang="en-US" dirty="0" smtClean="0"/>
              <a:t>“明松暗紧”</a:t>
            </a:r>
            <a:endParaRPr lang="zh-CN" altLang="en-US" dirty="0"/>
          </a:p>
        </p:txBody>
      </p:sp>
      <p:sp>
        <p:nvSpPr>
          <p:cNvPr id="7" name="日期占位符 6"/>
          <p:cNvSpPr>
            <a:spLocks noGrp="1"/>
          </p:cNvSpPr>
          <p:nvPr>
            <p:ph type="dt" sz="half" idx="10"/>
          </p:nvPr>
        </p:nvSpPr>
        <p:spPr/>
        <p:txBody>
          <a:bodyPr/>
          <a:lstStyle/>
          <a:p>
            <a:fld id="{CFF764D2-8554-46E3-A7A9-1D574186CFA6}" type="datetime1">
              <a:rPr lang="zh-CN" altLang="en-US" smtClean="0"/>
              <a:pPr/>
              <a:t>2016/3/13</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分析式教学</a:t>
            </a:r>
            <a:r>
              <a:rPr lang="en-US" altLang="zh-CN" dirty="0" err="1" smtClean="0"/>
              <a:t>v.s</a:t>
            </a:r>
            <a:r>
              <a:rPr lang="en-US" altLang="zh-CN" dirty="0" smtClean="0"/>
              <a:t>.</a:t>
            </a:r>
            <a:r>
              <a:rPr lang="zh-CN" altLang="en-US" dirty="0" smtClean="0"/>
              <a:t>综合式教学</a:t>
            </a:r>
            <a:endParaRPr lang="zh-CN" altLang="en-US" dirty="0"/>
          </a:p>
        </p:txBody>
      </p:sp>
      <p:graphicFrame>
        <p:nvGraphicFramePr>
          <p:cNvPr id="6" name="内容占位符 5"/>
          <p:cNvGraphicFramePr>
            <a:graphicFrameLocks noGrp="1"/>
          </p:cNvGraphicFramePr>
          <p:nvPr>
            <p:ph idx="1"/>
          </p:nvPr>
        </p:nvGraphicFramePr>
        <p:xfrm>
          <a:off x="899592" y="1268760"/>
          <a:ext cx="7272808" cy="3514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2" name="组合 51"/>
          <p:cNvGrpSpPr/>
          <p:nvPr/>
        </p:nvGrpSpPr>
        <p:grpSpPr>
          <a:xfrm>
            <a:off x="2051720" y="4509120"/>
            <a:ext cx="2592288" cy="2016224"/>
            <a:chOff x="2051720" y="4509120"/>
            <a:chExt cx="2592288" cy="2016224"/>
          </a:xfrm>
        </p:grpSpPr>
        <p:sp>
          <p:nvSpPr>
            <p:cNvPr id="7" name="圆角矩形 6"/>
            <p:cNvSpPr/>
            <p:nvPr/>
          </p:nvSpPr>
          <p:spPr>
            <a:xfrm>
              <a:off x="3131840" y="4509120"/>
              <a:ext cx="432048"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17" name="组合 16"/>
            <p:cNvGrpSpPr/>
            <p:nvPr/>
          </p:nvGrpSpPr>
          <p:grpSpPr>
            <a:xfrm>
              <a:off x="2771800" y="5061181"/>
              <a:ext cx="1152128" cy="360040"/>
              <a:chOff x="2771800" y="5013176"/>
              <a:chExt cx="1152128" cy="360040"/>
            </a:xfrm>
          </p:grpSpPr>
          <p:sp>
            <p:nvSpPr>
              <p:cNvPr id="8" name="圆角矩形 7"/>
              <p:cNvSpPr/>
              <p:nvPr/>
            </p:nvSpPr>
            <p:spPr>
              <a:xfrm>
                <a:off x="277180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圆角矩形 8"/>
              <p:cNvSpPr/>
              <p:nvPr/>
            </p:nvSpPr>
            <p:spPr>
              <a:xfrm>
                <a:off x="349188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18" name="组合 17"/>
            <p:cNvGrpSpPr/>
            <p:nvPr/>
          </p:nvGrpSpPr>
          <p:grpSpPr>
            <a:xfrm>
              <a:off x="2411760" y="5613242"/>
              <a:ext cx="1872208" cy="360040"/>
              <a:chOff x="2411760" y="5589240"/>
              <a:chExt cx="1872208" cy="360040"/>
            </a:xfrm>
          </p:grpSpPr>
          <p:sp>
            <p:nvSpPr>
              <p:cNvPr id="10" name="圆角矩形 9"/>
              <p:cNvSpPr/>
              <p:nvPr/>
            </p:nvSpPr>
            <p:spPr>
              <a:xfrm>
                <a:off x="241176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圆角矩形 10"/>
              <p:cNvSpPr/>
              <p:nvPr/>
            </p:nvSpPr>
            <p:spPr>
              <a:xfrm>
                <a:off x="313184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圆角矩形 11"/>
              <p:cNvSpPr/>
              <p:nvPr/>
            </p:nvSpPr>
            <p:spPr>
              <a:xfrm>
                <a:off x="385192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19" name="组合 18"/>
            <p:cNvGrpSpPr/>
            <p:nvPr/>
          </p:nvGrpSpPr>
          <p:grpSpPr>
            <a:xfrm>
              <a:off x="2051720" y="6165304"/>
              <a:ext cx="2592288" cy="360040"/>
              <a:chOff x="2051720" y="6165304"/>
              <a:chExt cx="2592288" cy="360040"/>
            </a:xfrm>
          </p:grpSpPr>
          <p:sp>
            <p:nvSpPr>
              <p:cNvPr id="13" name="圆角矩形 12"/>
              <p:cNvSpPr/>
              <p:nvPr/>
            </p:nvSpPr>
            <p:spPr>
              <a:xfrm>
                <a:off x="205172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圆角矩形 13"/>
              <p:cNvSpPr/>
              <p:nvPr/>
            </p:nvSpPr>
            <p:spPr>
              <a:xfrm>
                <a:off x="421196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5" name="圆角矩形 14"/>
              <p:cNvSpPr/>
              <p:nvPr/>
            </p:nvSpPr>
            <p:spPr>
              <a:xfrm>
                <a:off x="349188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6" name="圆角矩形 15"/>
              <p:cNvSpPr/>
              <p:nvPr/>
            </p:nvSpPr>
            <p:spPr>
              <a:xfrm>
                <a:off x="277180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21" name="直接箭头连接符 20"/>
            <p:cNvCxnSpPr>
              <a:stCxn id="7" idx="2"/>
              <a:endCxn id="8" idx="0"/>
            </p:cNvCxnSpPr>
            <p:nvPr/>
          </p:nvCxnSpPr>
          <p:spPr>
            <a:xfrm flipH="1">
              <a:off x="298782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10" idx="0"/>
            </p:cNvCxnSpPr>
            <p:nvPr/>
          </p:nvCxnSpPr>
          <p:spPr>
            <a:xfrm flipH="1">
              <a:off x="262778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3" idx="0"/>
            </p:cNvCxnSpPr>
            <p:nvPr/>
          </p:nvCxnSpPr>
          <p:spPr>
            <a:xfrm flipH="1">
              <a:off x="226774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2"/>
              <a:endCxn id="11" idx="0"/>
            </p:cNvCxnSpPr>
            <p:nvPr/>
          </p:nvCxnSpPr>
          <p:spPr>
            <a:xfrm flipH="1">
              <a:off x="334786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2"/>
              <a:endCxn id="16" idx="0"/>
            </p:cNvCxnSpPr>
            <p:nvPr/>
          </p:nvCxnSpPr>
          <p:spPr>
            <a:xfrm flipH="1">
              <a:off x="298782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2"/>
              <a:endCxn id="12" idx="0"/>
            </p:cNvCxnSpPr>
            <p:nvPr/>
          </p:nvCxnSpPr>
          <p:spPr>
            <a:xfrm>
              <a:off x="370790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2"/>
              <a:endCxn id="9" idx="0"/>
            </p:cNvCxnSpPr>
            <p:nvPr/>
          </p:nvCxnSpPr>
          <p:spPr>
            <a:xfrm>
              <a:off x="334786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5" idx="0"/>
            </p:cNvCxnSpPr>
            <p:nvPr/>
          </p:nvCxnSpPr>
          <p:spPr>
            <a:xfrm>
              <a:off x="334786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0" idx="2"/>
              <a:endCxn id="16" idx="0"/>
            </p:cNvCxnSpPr>
            <p:nvPr/>
          </p:nvCxnSpPr>
          <p:spPr>
            <a:xfrm>
              <a:off x="262778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1" idx="2"/>
              <a:endCxn id="14" idx="0"/>
            </p:cNvCxnSpPr>
            <p:nvPr/>
          </p:nvCxnSpPr>
          <p:spPr>
            <a:xfrm>
              <a:off x="3347864" y="5973282"/>
              <a:ext cx="108012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9" idx="2"/>
              <a:endCxn id="10" idx="0"/>
            </p:cNvCxnSpPr>
            <p:nvPr/>
          </p:nvCxnSpPr>
          <p:spPr>
            <a:xfrm flipH="1">
              <a:off x="2627784" y="5421221"/>
              <a:ext cx="108012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rot="10800000">
            <a:off x="5940152" y="4509120"/>
            <a:ext cx="2592288" cy="2016224"/>
            <a:chOff x="2051720" y="4509120"/>
            <a:chExt cx="2592288" cy="2016224"/>
          </a:xfrm>
        </p:grpSpPr>
        <p:sp>
          <p:nvSpPr>
            <p:cNvPr id="54" name="圆角矩形 53"/>
            <p:cNvSpPr/>
            <p:nvPr/>
          </p:nvSpPr>
          <p:spPr>
            <a:xfrm>
              <a:off x="3131840" y="4509120"/>
              <a:ext cx="432048"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55" name="组合 16"/>
            <p:cNvGrpSpPr/>
            <p:nvPr/>
          </p:nvGrpSpPr>
          <p:grpSpPr>
            <a:xfrm>
              <a:off x="2771800" y="5061181"/>
              <a:ext cx="1152128" cy="360040"/>
              <a:chOff x="2771800" y="5013176"/>
              <a:chExt cx="1152128" cy="360040"/>
            </a:xfrm>
          </p:grpSpPr>
          <p:sp>
            <p:nvSpPr>
              <p:cNvPr id="76" name="圆角矩形 75"/>
              <p:cNvSpPr/>
              <p:nvPr/>
            </p:nvSpPr>
            <p:spPr>
              <a:xfrm>
                <a:off x="277180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7" name="圆角矩形 76"/>
              <p:cNvSpPr/>
              <p:nvPr/>
            </p:nvSpPr>
            <p:spPr>
              <a:xfrm>
                <a:off x="349188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56" name="组合 17"/>
            <p:cNvGrpSpPr/>
            <p:nvPr/>
          </p:nvGrpSpPr>
          <p:grpSpPr>
            <a:xfrm>
              <a:off x="2411760" y="5613242"/>
              <a:ext cx="1872208" cy="360040"/>
              <a:chOff x="2411760" y="5589240"/>
              <a:chExt cx="1872208" cy="360040"/>
            </a:xfrm>
          </p:grpSpPr>
          <p:sp>
            <p:nvSpPr>
              <p:cNvPr id="73" name="圆角矩形 72"/>
              <p:cNvSpPr/>
              <p:nvPr/>
            </p:nvSpPr>
            <p:spPr>
              <a:xfrm>
                <a:off x="241176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4" name="圆角矩形 73"/>
              <p:cNvSpPr/>
              <p:nvPr/>
            </p:nvSpPr>
            <p:spPr>
              <a:xfrm>
                <a:off x="313184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5" name="圆角矩形 74"/>
              <p:cNvSpPr/>
              <p:nvPr/>
            </p:nvSpPr>
            <p:spPr>
              <a:xfrm>
                <a:off x="385192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57" name="组合 18"/>
            <p:cNvGrpSpPr/>
            <p:nvPr/>
          </p:nvGrpSpPr>
          <p:grpSpPr>
            <a:xfrm>
              <a:off x="2051720" y="6165304"/>
              <a:ext cx="2592288" cy="360040"/>
              <a:chOff x="2051720" y="6165304"/>
              <a:chExt cx="2592288" cy="360040"/>
            </a:xfrm>
          </p:grpSpPr>
          <p:sp>
            <p:nvSpPr>
              <p:cNvPr id="69" name="圆角矩形 68"/>
              <p:cNvSpPr/>
              <p:nvPr/>
            </p:nvSpPr>
            <p:spPr>
              <a:xfrm>
                <a:off x="205172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0" name="圆角矩形 69"/>
              <p:cNvSpPr/>
              <p:nvPr/>
            </p:nvSpPr>
            <p:spPr>
              <a:xfrm>
                <a:off x="421196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1" name="圆角矩形 70"/>
              <p:cNvSpPr/>
              <p:nvPr/>
            </p:nvSpPr>
            <p:spPr>
              <a:xfrm>
                <a:off x="349188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2" name="圆角矩形 71"/>
              <p:cNvSpPr/>
              <p:nvPr/>
            </p:nvSpPr>
            <p:spPr>
              <a:xfrm>
                <a:off x="277180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58" name="直接箭头连接符 57"/>
            <p:cNvCxnSpPr>
              <a:stCxn id="54" idx="2"/>
              <a:endCxn id="76" idx="0"/>
            </p:cNvCxnSpPr>
            <p:nvPr/>
          </p:nvCxnSpPr>
          <p:spPr>
            <a:xfrm flipH="1">
              <a:off x="298782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5" idx="0"/>
              <a:endCxn id="77" idx="2"/>
            </p:cNvCxnSpPr>
            <p:nvPr/>
          </p:nvCxnSpPr>
          <p:spPr>
            <a:xfrm rot="10800000">
              <a:off x="370790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9" idx="0"/>
              <a:endCxn id="73" idx="2"/>
            </p:cNvCxnSpPr>
            <p:nvPr/>
          </p:nvCxnSpPr>
          <p:spPr>
            <a:xfrm rot="10800000" flipH="1">
              <a:off x="226774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3" idx="0"/>
              <a:endCxn id="77" idx="2"/>
            </p:cNvCxnSpPr>
            <p:nvPr/>
          </p:nvCxnSpPr>
          <p:spPr>
            <a:xfrm rot="10800000" flipH="1">
              <a:off x="2627784" y="5421221"/>
              <a:ext cx="108012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1" idx="0"/>
              <a:endCxn id="74" idx="2"/>
            </p:cNvCxnSpPr>
            <p:nvPr/>
          </p:nvCxnSpPr>
          <p:spPr>
            <a:xfrm rot="10800000">
              <a:off x="334786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4" idx="0"/>
              <a:endCxn id="77" idx="2"/>
            </p:cNvCxnSpPr>
            <p:nvPr/>
          </p:nvCxnSpPr>
          <p:spPr>
            <a:xfrm rot="10800000" flipH="1">
              <a:off x="334786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3" idx="0"/>
              <a:endCxn id="76" idx="2"/>
            </p:cNvCxnSpPr>
            <p:nvPr/>
          </p:nvCxnSpPr>
          <p:spPr>
            <a:xfrm rot="10800000" flipH="1">
              <a:off x="262778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1" idx="0"/>
              <a:endCxn id="75" idx="2"/>
            </p:cNvCxnSpPr>
            <p:nvPr/>
          </p:nvCxnSpPr>
          <p:spPr>
            <a:xfrm rot="10800000" flipH="1">
              <a:off x="370790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2" idx="0"/>
              <a:endCxn id="74" idx="2"/>
            </p:cNvCxnSpPr>
            <p:nvPr/>
          </p:nvCxnSpPr>
          <p:spPr>
            <a:xfrm rot="10800000" flipH="1">
              <a:off x="298782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0" idx="0"/>
              <a:endCxn id="75" idx="2"/>
            </p:cNvCxnSpPr>
            <p:nvPr/>
          </p:nvCxnSpPr>
          <p:spPr>
            <a:xfrm rot="10800000">
              <a:off x="406794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0"/>
              <a:endCxn id="54" idx="2"/>
            </p:cNvCxnSpPr>
            <p:nvPr/>
          </p:nvCxnSpPr>
          <p:spPr>
            <a:xfrm rot="10800000">
              <a:off x="334786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30" name="直接箭头连接符 129"/>
          <p:cNvCxnSpPr>
            <a:stCxn id="71" idx="0"/>
            <a:endCxn id="73" idx="2"/>
          </p:cNvCxnSpPr>
          <p:nvPr/>
        </p:nvCxnSpPr>
        <p:spPr>
          <a:xfrm>
            <a:off x="6876256" y="4869160"/>
            <a:ext cx="108012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3" name="日期占位符 132"/>
          <p:cNvSpPr>
            <a:spLocks noGrp="1"/>
          </p:cNvSpPr>
          <p:nvPr>
            <p:ph type="dt" sz="half" idx="10"/>
          </p:nvPr>
        </p:nvSpPr>
        <p:spPr/>
        <p:txBody>
          <a:bodyPr/>
          <a:lstStyle/>
          <a:p>
            <a:fld id="{AB7AD744-40CD-4F52-ADBE-EAA2D4C2C506}" type="datetime1">
              <a:rPr lang="zh-CN" altLang="en-US" smtClean="0"/>
              <a:pPr/>
              <a:t>2016/3/13</a:t>
            </a:fld>
            <a:endParaRPr lang="zh-CN" altLang="en-US"/>
          </a:p>
        </p:txBody>
      </p:sp>
      <p:sp>
        <p:nvSpPr>
          <p:cNvPr id="134" name="灯片编号占位符 13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以实践为导向的教学</a:t>
            </a:r>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0" y="1196752"/>
            <a:ext cx="9144000" cy="4968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0" y="6211669"/>
            <a:ext cx="9144000" cy="646331"/>
          </a:xfrm>
          <a:prstGeom prst="rect">
            <a:avLst/>
          </a:prstGeom>
          <a:solidFill>
            <a:srgbClr val="FFC000"/>
          </a:solidFill>
        </p:spPr>
        <p:txBody>
          <a:bodyPr wrap="square" rtlCol="0">
            <a:spAutoFit/>
          </a:bodyPr>
          <a:lstStyle/>
          <a:p>
            <a:pPr algn="ctr"/>
            <a:r>
              <a:rPr lang="zh-CN" altLang="en-US" sz="3600" dirty="0" smtClean="0"/>
              <a:t>什么是真正的项目化教学？</a:t>
            </a:r>
            <a:endParaRPr lang="zh-CN" altLang="en-US" sz="3600" dirty="0"/>
          </a:p>
        </p:txBody>
      </p:sp>
      <p:sp>
        <p:nvSpPr>
          <p:cNvPr id="6" name="TextBox 5"/>
          <p:cNvSpPr txBox="1"/>
          <p:nvPr/>
        </p:nvSpPr>
        <p:spPr>
          <a:xfrm>
            <a:off x="5292080" y="3429000"/>
            <a:ext cx="1224136"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dirty="0" smtClean="0">
                <a:solidFill>
                  <a:srgbClr val="FF0000"/>
                </a:solidFill>
              </a:rPr>
              <a:t>最终项目</a:t>
            </a:r>
            <a:endParaRPr lang="zh-CN" altLang="en-US" dirty="0">
              <a:solidFill>
                <a:srgbClr val="FF0000"/>
              </a:solidFill>
            </a:endParaRPr>
          </a:p>
        </p:txBody>
      </p:sp>
      <p:sp>
        <p:nvSpPr>
          <p:cNvPr id="8" name="TextBox 7"/>
          <p:cNvSpPr txBox="1"/>
          <p:nvPr/>
        </p:nvSpPr>
        <p:spPr>
          <a:xfrm>
            <a:off x="3275856" y="3429000"/>
            <a:ext cx="1800200" cy="369332"/>
          </a:xfrm>
          <a:prstGeom prst="rect">
            <a:avLst/>
          </a:prstGeom>
          <a:no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smtClean="0"/>
              <a:t>网络分析与设计</a:t>
            </a:r>
            <a:endParaRPr lang="zh-CN" altLang="en-US" dirty="0"/>
          </a:p>
        </p:txBody>
      </p:sp>
      <p:sp>
        <p:nvSpPr>
          <p:cNvPr id="9" name="TextBox 8"/>
          <p:cNvSpPr txBox="1"/>
          <p:nvPr/>
        </p:nvSpPr>
        <p:spPr>
          <a:xfrm>
            <a:off x="5940152" y="2636912"/>
            <a:ext cx="1008112" cy="369332"/>
          </a:xfrm>
          <a:prstGeom prst="rect">
            <a:avLst/>
          </a:prstGeom>
          <a:no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dirty="0" smtClean="0"/>
              <a:t>虚拟化</a:t>
            </a:r>
            <a:endParaRPr lang="zh-CN" altLang="en-US" dirty="0"/>
          </a:p>
        </p:txBody>
      </p:sp>
      <p:sp>
        <p:nvSpPr>
          <p:cNvPr id="10" name="TextBox 9"/>
          <p:cNvSpPr txBox="1"/>
          <p:nvPr/>
        </p:nvSpPr>
        <p:spPr>
          <a:xfrm>
            <a:off x="7164288" y="3356992"/>
            <a:ext cx="1584176" cy="369332"/>
          </a:xfrm>
          <a:prstGeom prst="rect">
            <a:avLst/>
          </a:prstGeom>
          <a:no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dirty="0" smtClean="0"/>
              <a:t>APA</a:t>
            </a:r>
            <a:r>
              <a:rPr lang="zh-CN" altLang="en-US" dirty="0" smtClean="0"/>
              <a:t>论文格式</a:t>
            </a:r>
            <a:endParaRPr lang="zh-CN" altLang="en-US" dirty="0"/>
          </a:p>
        </p:txBody>
      </p:sp>
      <p:sp>
        <p:nvSpPr>
          <p:cNvPr id="11" name="TextBox 10"/>
          <p:cNvSpPr txBox="1"/>
          <p:nvPr/>
        </p:nvSpPr>
        <p:spPr>
          <a:xfrm>
            <a:off x="5292080" y="4437112"/>
            <a:ext cx="1152128" cy="369332"/>
          </a:xfrm>
          <a:prstGeom prst="rect">
            <a:avLst/>
          </a:prstGeom>
          <a:no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smtClean="0"/>
              <a:t>活动目录</a:t>
            </a:r>
            <a:endParaRPr lang="zh-CN" altLang="en-US" dirty="0"/>
          </a:p>
        </p:txBody>
      </p:sp>
      <p:pic>
        <p:nvPicPr>
          <p:cNvPr id="14" name="图片 13" descr="mmexport1449632730615.jpg"/>
          <p:cNvPicPr>
            <a:picLocks noChangeAspect="1"/>
          </p:cNvPicPr>
          <p:nvPr/>
        </p:nvPicPr>
        <p:blipFill>
          <a:blip r:embed="rId3" cstate="print"/>
          <a:stretch>
            <a:fillRect/>
          </a:stretch>
        </p:blipFill>
        <p:spPr>
          <a:xfrm>
            <a:off x="6444208" y="476672"/>
            <a:ext cx="2341088" cy="173533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323528" y="4005064"/>
            <a:ext cx="1656184" cy="2031325"/>
          </a:xfrm>
          <a:prstGeom prst="rect">
            <a:avLst/>
          </a:prstGeom>
          <a:no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dirty="0" smtClean="0"/>
              <a:t>SDLC</a:t>
            </a:r>
            <a:r>
              <a:rPr lang="zh-CN" altLang="en-US" dirty="0" smtClean="0"/>
              <a:t>流程：</a:t>
            </a:r>
            <a:endParaRPr lang="en-US" altLang="zh-CN" dirty="0" smtClean="0"/>
          </a:p>
          <a:p>
            <a:pPr marL="342900" indent="-342900">
              <a:buFont typeface="+mj-lt"/>
              <a:buAutoNum type="arabicPeriod"/>
            </a:pPr>
            <a:r>
              <a:rPr lang="zh-CN" altLang="en-US" dirty="0" smtClean="0"/>
              <a:t>分析</a:t>
            </a:r>
            <a:endParaRPr lang="en-US" altLang="zh-CN" dirty="0" smtClean="0"/>
          </a:p>
          <a:p>
            <a:pPr marL="342900" indent="-342900">
              <a:buFont typeface="+mj-lt"/>
              <a:buAutoNum type="arabicPeriod"/>
            </a:pPr>
            <a:r>
              <a:rPr lang="zh-CN" altLang="en-US" dirty="0" smtClean="0"/>
              <a:t>设计</a:t>
            </a:r>
            <a:endParaRPr lang="en-US" altLang="zh-CN" dirty="0" smtClean="0"/>
          </a:p>
          <a:p>
            <a:pPr marL="342900" indent="-342900">
              <a:buFont typeface="+mj-lt"/>
              <a:buAutoNum type="arabicPeriod"/>
            </a:pPr>
            <a:r>
              <a:rPr lang="zh-CN" altLang="en-US" dirty="0" smtClean="0"/>
              <a:t>实现</a:t>
            </a:r>
            <a:endParaRPr lang="en-US" altLang="zh-CN" dirty="0" smtClean="0"/>
          </a:p>
          <a:p>
            <a:pPr marL="342900" indent="-342900">
              <a:buFont typeface="+mj-lt"/>
              <a:buAutoNum type="arabicPeriod"/>
            </a:pPr>
            <a:r>
              <a:rPr lang="zh-CN" altLang="en-US" dirty="0" smtClean="0"/>
              <a:t>测试</a:t>
            </a:r>
            <a:r>
              <a:rPr lang="en-US" altLang="zh-CN" dirty="0" smtClean="0"/>
              <a:t>/</a:t>
            </a:r>
            <a:r>
              <a:rPr lang="zh-CN" altLang="en-US" dirty="0" smtClean="0"/>
              <a:t>维护</a:t>
            </a:r>
            <a:endParaRPr lang="en-US" altLang="zh-CN" dirty="0" smtClean="0"/>
          </a:p>
          <a:p>
            <a:pPr marL="342900" indent="-342900">
              <a:buFont typeface="+mj-lt"/>
              <a:buAutoNum type="arabicPeriod"/>
            </a:pPr>
            <a:r>
              <a:rPr lang="zh-CN" altLang="en-US" dirty="0" smtClean="0"/>
              <a:t>推荐</a:t>
            </a:r>
            <a:endParaRPr lang="en-US" altLang="zh-CN" dirty="0" smtClean="0"/>
          </a:p>
          <a:p>
            <a:endParaRPr lang="zh-CN" altLang="en-US" dirty="0"/>
          </a:p>
        </p:txBody>
      </p:sp>
      <p:sp>
        <p:nvSpPr>
          <p:cNvPr id="15" name="TextBox 14"/>
          <p:cNvSpPr txBox="1"/>
          <p:nvPr/>
        </p:nvSpPr>
        <p:spPr>
          <a:xfrm>
            <a:off x="179512" y="1340768"/>
            <a:ext cx="464400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计算机网络技术二年级课程评价体系</a:t>
            </a:r>
            <a:endParaRPr lang="zh-CN" altLang="en-US" dirty="0"/>
          </a:p>
        </p:txBody>
      </p:sp>
      <p:sp>
        <p:nvSpPr>
          <p:cNvPr id="16" name="日期占位符 15"/>
          <p:cNvSpPr>
            <a:spLocks noGrp="1"/>
          </p:cNvSpPr>
          <p:nvPr>
            <p:ph type="dt" sz="half" idx="10"/>
          </p:nvPr>
        </p:nvSpPr>
        <p:spPr/>
        <p:txBody>
          <a:bodyPr/>
          <a:lstStyle/>
          <a:p>
            <a:fld id="{A6565C5F-CB2F-409F-B41A-F127FF6E73B2}" type="datetime1">
              <a:rPr lang="zh-CN" altLang="en-US" smtClean="0"/>
              <a:pPr/>
              <a:t>2016/3/13</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hare_Point.jpg"/>
          <p:cNvPicPr>
            <a:picLocks noGrp="1" noChangeAspect="1"/>
          </p:cNvPicPr>
          <p:nvPr>
            <p:ph idx="1"/>
          </p:nvPr>
        </p:nvPicPr>
        <p:blipFill>
          <a:blip r:embed="rId2" cstate="print"/>
          <a:stretch>
            <a:fillRect/>
          </a:stretch>
        </p:blipFill>
        <p:spPr>
          <a:xfrm>
            <a:off x="0" y="1844824"/>
            <a:ext cx="9144000" cy="432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标题 2"/>
          <p:cNvSpPr>
            <a:spLocks noGrp="1"/>
          </p:cNvSpPr>
          <p:nvPr>
            <p:ph type="title"/>
          </p:nvPr>
        </p:nvSpPr>
        <p:spPr/>
        <p:txBody>
          <a:bodyPr/>
          <a:lstStyle/>
          <a:p>
            <a:r>
              <a:rPr lang="zh-CN" altLang="en-US" dirty="0" smtClean="0"/>
              <a:t>以实践为导向的教学</a:t>
            </a:r>
            <a:r>
              <a:rPr lang="en-US" altLang="zh-CN" dirty="0" smtClean="0"/>
              <a:t>(</a:t>
            </a:r>
            <a:r>
              <a:rPr lang="zh-CN" altLang="en-US" dirty="0" smtClean="0"/>
              <a:t>续</a:t>
            </a:r>
            <a:r>
              <a:rPr lang="en-US" altLang="zh-CN" dirty="0" smtClean="0"/>
              <a:t>)</a:t>
            </a:r>
            <a:endParaRPr lang="zh-CN" altLang="en-US" dirty="0"/>
          </a:p>
        </p:txBody>
      </p:sp>
      <p:sp>
        <p:nvSpPr>
          <p:cNvPr id="5" name="线形标注 1 4"/>
          <p:cNvSpPr/>
          <p:nvPr/>
        </p:nvSpPr>
        <p:spPr>
          <a:xfrm>
            <a:off x="2339752" y="1916832"/>
            <a:ext cx="3600400" cy="576064"/>
          </a:xfrm>
          <a:prstGeom prst="borderCallout1">
            <a:avLst>
              <a:gd name="adj1" fmla="val 103407"/>
              <a:gd name="adj2" fmla="val 49718"/>
              <a:gd name="adj3" fmla="val 192622"/>
              <a:gd name="adj4" fmla="val 53339"/>
            </a:avLst>
          </a:prstGeom>
          <a:ln w="19050">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跨课程，全班性的合作</a:t>
            </a:r>
            <a:endParaRPr lang="zh-CN" altLang="en-US" sz="2400" dirty="0"/>
          </a:p>
        </p:txBody>
      </p:sp>
      <p:sp>
        <p:nvSpPr>
          <p:cNvPr id="6" name="线形标注 1 5"/>
          <p:cNvSpPr/>
          <p:nvPr/>
        </p:nvSpPr>
        <p:spPr>
          <a:xfrm>
            <a:off x="2699792" y="5301208"/>
            <a:ext cx="4176464" cy="576064"/>
          </a:xfrm>
          <a:prstGeom prst="borderCallout1">
            <a:avLst>
              <a:gd name="adj1" fmla="val 3632"/>
              <a:gd name="adj2" fmla="val 49718"/>
              <a:gd name="adj3" fmla="val -223106"/>
              <a:gd name="adj4" fmla="val 29993"/>
            </a:avLst>
          </a:prstGeom>
          <a:ln w="19050">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dirty="0" smtClean="0"/>
              <a:t>教师的角色：组织者参与者</a:t>
            </a:r>
            <a:endParaRPr lang="zh-CN" altLang="en-US" sz="2400" dirty="0"/>
          </a:p>
        </p:txBody>
      </p:sp>
      <p:sp>
        <p:nvSpPr>
          <p:cNvPr id="7" name="TextBox 6"/>
          <p:cNvSpPr txBox="1"/>
          <p:nvPr/>
        </p:nvSpPr>
        <p:spPr>
          <a:xfrm>
            <a:off x="0" y="6211669"/>
            <a:ext cx="9144000" cy="646331"/>
          </a:xfrm>
          <a:prstGeom prst="rect">
            <a:avLst/>
          </a:prstGeom>
          <a:solidFill>
            <a:srgbClr val="FFC000"/>
          </a:solidFill>
        </p:spPr>
        <p:txBody>
          <a:bodyPr wrap="square" rtlCol="0">
            <a:spAutoFit/>
          </a:bodyPr>
          <a:lstStyle/>
          <a:p>
            <a:pPr algn="ctr"/>
            <a:r>
              <a:rPr lang="zh-CN" altLang="en-US" sz="3600" dirty="0" smtClean="0"/>
              <a:t>什么是真正的项目化教学？</a:t>
            </a:r>
            <a:endParaRPr lang="zh-CN" altLang="en-US" sz="3600" dirty="0"/>
          </a:p>
        </p:txBody>
      </p:sp>
      <p:sp>
        <p:nvSpPr>
          <p:cNvPr id="8" name="TextBox 7"/>
          <p:cNvSpPr txBox="1"/>
          <p:nvPr/>
        </p:nvSpPr>
        <p:spPr>
          <a:xfrm>
            <a:off x="179512" y="1340768"/>
            <a:ext cx="464400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通过</a:t>
            </a:r>
            <a:r>
              <a:rPr lang="en-US" altLang="zh-CN" dirty="0" smtClean="0"/>
              <a:t>SharePoint</a:t>
            </a:r>
            <a:r>
              <a:rPr lang="zh-CN" altLang="en-US" dirty="0" smtClean="0"/>
              <a:t>工具组织最终项目</a:t>
            </a:r>
            <a:endParaRPr lang="zh-CN" altLang="en-US" dirty="0"/>
          </a:p>
        </p:txBody>
      </p:sp>
      <p:sp>
        <p:nvSpPr>
          <p:cNvPr id="9" name="日期占位符 8"/>
          <p:cNvSpPr>
            <a:spLocks noGrp="1"/>
          </p:cNvSpPr>
          <p:nvPr>
            <p:ph type="dt" sz="half" idx="10"/>
          </p:nvPr>
        </p:nvSpPr>
        <p:spPr/>
        <p:txBody>
          <a:bodyPr/>
          <a:lstStyle/>
          <a:p>
            <a:fld id="{145B1BDD-A46C-49E6-8171-83C3CA25E7DD}" type="datetime1">
              <a:rPr lang="zh-CN" altLang="en-US" smtClean="0"/>
              <a:pPr/>
              <a:t>2016/3/13</a:t>
            </a:fld>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972008"/>
          </a:xfrm>
        </p:spPr>
        <p:txBody>
          <a:bodyPr>
            <a:normAutofit lnSpcReduction="10000"/>
          </a:bodyPr>
          <a:lstStyle/>
          <a:p>
            <a:r>
              <a:rPr lang="zh-CN" altLang="en-US" dirty="0" smtClean="0">
                <a:solidFill>
                  <a:schemeClr val="accent1">
                    <a:lumMod val="75000"/>
                  </a:schemeClr>
                </a:solidFill>
              </a:rPr>
              <a:t>教师的行业背景</a:t>
            </a:r>
            <a:endParaRPr lang="en-US" altLang="zh-CN" dirty="0" smtClean="0">
              <a:solidFill>
                <a:schemeClr val="accent1">
                  <a:lumMod val="75000"/>
                </a:schemeClr>
              </a:solidFill>
            </a:endParaRPr>
          </a:p>
          <a:p>
            <a:pPr lvl="1"/>
            <a:r>
              <a:rPr lang="en-US" altLang="zh-CN" dirty="0" smtClean="0"/>
              <a:t>Chris Arsenault: </a:t>
            </a:r>
            <a:r>
              <a:rPr lang="zh-CN" altLang="en-US" dirty="0" smtClean="0"/>
              <a:t>负责</a:t>
            </a:r>
            <a:r>
              <a:rPr lang="en-US" altLang="zh-CN" dirty="0" smtClean="0"/>
              <a:t>Holland College</a:t>
            </a:r>
            <a:r>
              <a:rPr lang="zh-CN" altLang="en-US" dirty="0" smtClean="0"/>
              <a:t>多个园区的</a:t>
            </a:r>
            <a:r>
              <a:rPr lang="en-US" altLang="zh-CN" dirty="0" smtClean="0"/>
              <a:t>IT</a:t>
            </a:r>
            <a:r>
              <a:rPr lang="zh-CN" altLang="en-US" dirty="0" smtClean="0"/>
              <a:t>基础设施规划筹建工作，有多年的行业背景。与业界工程师有密切联系。</a:t>
            </a:r>
            <a:endParaRPr lang="en-US" altLang="zh-CN" dirty="0" smtClean="0"/>
          </a:p>
          <a:p>
            <a:pPr lvl="1"/>
            <a:r>
              <a:rPr lang="en-US" altLang="zh-CN" dirty="0" smtClean="0"/>
              <a:t>Rob Blanchard: </a:t>
            </a:r>
            <a:r>
              <a:rPr lang="zh-CN" altLang="en-US" dirty="0" smtClean="0"/>
              <a:t>多次带队参加国际技能大赛并获奖</a:t>
            </a:r>
          </a:p>
          <a:p>
            <a:r>
              <a:rPr lang="zh-CN" altLang="en-US" dirty="0" smtClean="0">
                <a:solidFill>
                  <a:schemeClr val="accent1">
                    <a:lumMod val="75000"/>
                  </a:schemeClr>
                </a:solidFill>
              </a:rPr>
              <a:t>行业对专业及课程设置的影响</a:t>
            </a:r>
            <a:endParaRPr lang="en-US" altLang="zh-CN" dirty="0" smtClean="0">
              <a:solidFill>
                <a:schemeClr val="accent1">
                  <a:lumMod val="75000"/>
                </a:schemeClr>
              </a:solidFill>
            </a:endParaRPr>
          </a:p>
          <a:p>
            <a:pPr lvl="1"/>
            <a:r>
              <a:rPr lang="zh-CN" altLang="en-US" dirty="0" smtClean="0"/>
              <a:t>行业专家组成的委员会与学院相关专业教师及课程设计专家每年进行定期会议，讨论课程的更新</a:t>
            </a:r>
          </a:p>
          <a:p>
            <a:r>
              <a:rPr lang="zh-CN" altLang="en-US" dirty="0" smtClean="0">
                <a:solidFill>
                  <a:schemeClr val="accent1">
                    <a:lumMod val="75000"/>
                  </a:schemeClr>
                </a:solidFill>
              </a:rPr>
              <a:t>行业与学生就业的关系</a:t>
            </a:r>
            <a:endParaRPr lang="en-US" altLang="zh-CN" dirty="0" smtClean="0">
              <a:solidFill>
                <a:schemeClr val="accent1">
                  <a:lumMod val="75000"/>
                </a:schemeClr>
              </a:solidFill>
            </a:endParaRPr>
          </a:p>
          <a:p>
            <a:pPr lvl="1"/>
            <a:r>
              <a:rPr lang="zh-CN" altLang="en-US" dirty="0" smtClean="0"/>
              <a:t>实习</a:t>
            </a:r>
            <a:endParaRPr lang="en-US" altLang="zh-CN" dirty="0" smtClean="0"/>
          </a:p>
          <a:p>
            <a:pPr lvl="1"/>
            <a:r>
              <a:rPr lang="zh-CN" altLang="en-US" dirty="0" smtClean="0"/>
              <a:t>优秀学生的推荐</a:t>
            </a:r>
          </a:p>
          <a:p>
            <a:r>
              <a:rPr lang="zh-CN" altLang="en-US" dirty="0" smtClean="0">
                <a:solidFill>
                  <a:schemeClr val="accent1">
                    <a:lumMod val="75000"/>
                  </a:schemeClr>
                </a:solidFill>
              </a:rPr>
              <a:t>行业对学院办学条件的支持</a:t>
            </a:r>
            <a:endParaRPr lang="en-US" altLang="zh-CN" dirty="0" smtClean="0">
              <a:solidFill>
                <a:schemeClr val="accent1">
                  <a:lumMod val="75000"/>
                </a:schemeClr>
              </a:solidFill>
            </a:endParaRPr>
          </a:p>
          <a:p>
            <a:pPr lvl="1"/>
            <a:r>
              <a:rPr lang="zh-CN" altLang="en-US" dirty="0" smtClean="0"/>
              <a:t>大量捐赠生产线淘汰下来的设备用于支持教学</a:t>
            </a:r>
            <a:endParaRPr lang="en-US" altLang="zh-CN" dirty="0" smtClean="0"/>
          </a:p>
          <a:p>
            <a:pPr lvl="1"/>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校企合作</a:t>
            </a:r>
            <a:endParaRPr lang="zh-CN" altLang="en-US" dirty="0"/>
          </a:p>
        </p:txBody>
      </p:sp>
      <p:sp>
        <p:nvSpPr>
          <p:cNvPr id="4" name="日期占位符 3"/>
          <p:cNvSpPr>
            <a:spLocks noGrp="1"/>
          </p:cNvSpPr>
          <p:nvPr>
            <p:ph type="dt" sz="half" idx="10"/>
          </p:nvPr>
        </p:nvSpPr>
        <p:spPr/>
        <p:txBody>
          <a:bodyPr/>
          <a:lstStyle/>
          <a:p>
            <a:fld id="{3D879017-49CE-413A-9ED3-1174CAA6D558}" type="datetime1">
              <a:rPr lang="zh-CN" altLang="en-US" smtClean="0"/>
              <a:pPr/>
              <a:t>2016/3/13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zh-CN" sz="2800" dirty="0" smtClean="0">
                <a:solidFill>
                  <a:schemeClr val="accent1">
                    <a:lumMod val="75000"/>
                  </a:schemeClr>
                </a:solidFill>
              </a:rPr>
              <a:t>专业化</a:t>
            </a:r>
            <a:endParaRPr lang="en-US" altLang="zh-CN" sz="2800" dirty="0" smtClean="0">
              <a:solidFill>
                <a:schemeClr val="accent1">
                  <a:lumMod val="75000"/>
                </a:schemeClr>
              </a:solidFill>
            </a:endParaRPr>
          </a:p>
          <a:p>
            <a:pPr lvl="1"/>
            <a:r>
              <a:rPr lang="zh-CN" altLang="en-US" sz="2400" dirty="0" smtClean="0"/>
              <a:t>符合公司规范的会议组织形式（有效议事的六要素）</a:t>
            </a:r>
            <a:endParaRPr lang="en-US" altLang="zh-CN" sz="2400" dirty="0" smtClean="0"/>
          </a:p>
          <a:p>
            <a:pPr lvl="2"/>
            <a:r>
              <a:rPr lang="zh-CN" altLang="en-US" sz="2200" dirty="0" smtClean="0"/>
              <a:t>事先时间、地点、参会人</a:t>
            </a:r>
            <a:endParaRPr lang="en-US" altLang="zh-CN" sz="2200" dirty="0" smtClean="0"/>
          </a:p>
          <a:p>
            <a:pPr lvl="2"/>
            <a:r>
              <a:rPr lang="zh-CN" altLang="en-US" sz="2200" dirty="0" smtClean="0"/>
              <a:t>事先准备、派发资料</a:t>
            </a:r>
            <a:endParaRPr lang="en-US" altLang="zh-CN" sz="2200" dirty="0" smtClean="0"/>
          </a:p>
          <a:p>
            <a:pPr lvl="2"/>
            <a:r>
              <a:rPr lang="zh-CN" altLang="en-US" sz="2200" dirty="0" smtClean="0"/>
              <a:t>要解决的问题</a:t>
            </a:r>
            <a:endParaRPr lang="en-US" altLang="zh-CN" sz="2200" dirty="0" smtClean="0"/>
          </a:p>
          <a:p>
            <a:pPr lvl="2"/>
            <a:r>
              <a:rPr lang="zh-CN" altLang="en-US" sz="2200" dirty="0" smtClean="0"/>
              <a:t>分解、派发任务</a:t>
            </a:r>
            <a:endParaRPr lang="en-US" altLang="zh-CN" sz="2200" dirty="0" smtClean="0"/>
          </a:p>
          <a:p>
            <a:pPr lvl="1"/>
            <a:r>
              <a:rPr lang="zh-CN" altLang="en-US" sz="2400" dirty="0" smtClean="0"/>
              <a:t>规范性操作的培养</a:t>
            </a:r>
            <a:endParaRPr lang="en-US" altLang="zh-CN" sz="2400" dirty="0" smtClean="0"/>
          </a:p>
          <a:p>
            <a:pPr lvl="2"/>
            <a:r>
              <a:rPr lang="zh-CN" altLang="en-US" sz="2200" dirty="0" smtClean="0"/>
              <a:t>网络规划、布线、系统上线</a:t>
            </a:r>
            <a:endParaRPr lang="en-US" altLang="zh-CN" sz="2200" dirty="0" smtClean="0"/>
          </a:p>
          <a:p>
            <a:pPr lvl="1"/>
            <a:r>
              <a:rPr lang="zh-CN" altLang="en-US" sz="2400" dirty="0" smtClean="0"/>
              <a:t>专业工具的使用</a:t>
            </a:r>
            <a:endParaRPr lang="en-US" altLang="zh-CN" sz="2400" dirty="0" smtClean="0"/>
          </a:p>
          <a:p>
            <a:pPr lvl="2"/>
            <a:r>
              <a:rPr lang="en-US" altLang="zh-CN" sz="2200" dirty="0" err="1" smtClean="0"/>
              <a:t>Nmap</a:t>
            </a:r>
            <a:r>
              <a:rPr lang="en-US" altLang="zh-CN" sz="2200" dirty="0" smtClean="0"/>
              <a:t>, </a:t>
            </a:r>
            <a:r>
              <a:rPr lang="en-US" altLang="zh-CN" sz="2200" dirty="0" err="1" smtClean="0"/>
              <a:t>Wireshark</a:t>
            </a:r>
            <a:r>
              <a:rPr lang="en-US" altLang="zh-CN" sz="2200" dirty="0" smtClean="0"/>
              <a:t>, </a:t>
            </a:r>
            <a:r>
              <a:rPr lang="en-US" altLang="zh-CN" sz="2200" dirty="0" err="1" smtClean="0"/>
              <a:t>Mindmaple</a:t>
            </a:r>
            <a:r>
              <a:rPr lang="en-US" altLang="zh-CN" sz="2200" dirty="0" smtClean="0"/>
              <a:t>...</a:t>
            </a:r>
            <a:endParaRPr lang="zh-CN" altLang="zh-CN" sz="2200" dirty="0" smtClean="0"/>
          </a:p>
          <a:p>
            <a:r>
              <a:rPr lang="zh-CN" altLang="zh-CN" sz="2800" dirty="0" smtClean="0">
                <a:solidFill>
                  <a:schemeClr val="accent1">
                    <a:lumMod val="75000"/>
                  </a:schemeClr>
                </a:solidFill>
              </a:rPr>
              <a:t>标准化</a:t>
            </a:r>
            <a:endParaRPr lang="en-US" altLang="zh-CN" sz="2800" dirty="0" smtClean="0">
              <a:solidFill>
                <a:schemeClr val="accent1">
                  <a:lumMod val="75000"/>
                </a:schemeClr>
              </a:solidFill>
            </a:endParaRPr>
          </a:p>
          <a:p>
            <a:pPr lvl="1"/>
            <a:r>
              <a:rPr lang="en-US" altLang="zh-CN" sz="2400" dirty="0" smtClean="0"/>
              <a:t>Rob: </a:t>
            </a:r>
            <a:r>
              <a:rPr lang="zh-CN" altLang="en-US" sz="2400" dirty="0" smtClean="0"/>
              <a:t>采用加拿大全国性通用的行业标准规范学生的报告撰写</a:t>
            </a:r>
            <a:endParaRPr lang="en-US" altLang="zh-CN" sz="2400" dirty="0" smtClean="0"/>
          </a:p>
          <a:p>
            <a:pPr lvl="1"/>
            <a:r>
              <a:rPr lang="en-US" altLang="zh-CN" sz="2400" dirty="0" smtClean="0"/>
              <a:t>Chris: </a:t>
            </a:r>
            <a:r>
              <a:rPr lang="zh-CN" altLang="en-US" sz="2400" dirty="0" smtClean="0"/>
              <a:t>在平时作业中即按照</a:t>
            </a:r>
            <a:r>
              <a:rPr lang="en-US" altLang="zh-CN" sz="2400" dirty="0" smtClean="0"/>
              <a:t>APA</a:t>
            </a:r>
            <a:r>
              <a:rPr lang="zh-CN" altLang="en-US" sz="2400" dirty="0" smtClean="0"/>
              <a:t>论文规范撰写调查研究报告</a:t>
            </a:r>
            <a:endParaRPr lang="zh-CN" altLang="zh-CN" sz="2400" dirty="0" smtClean="0"/>
          </a:p>
          <a:p>
            <a:r>
              <a:rPr lang="zh-CN" altLang="zh-CN" sz="2800" dirty="0" smtClean="0">
                <a:solidFill>
                  <a:schemeClr val="accent1">
                    <a:lumMod val="75000"/>
                  </a:schemeClr>
                </a:solidFill>
              </a:rPr>
              <a:t>工程师素质</a:t>
            </a:r>
            <a:endParaRPr lang="en-US" altLang="zh-CN" sz="2800" dirty="0" smtClean="0">
              <a:solidFill>
                <a:schemeClr val="accent1">
                  <a:lumMod val="75000"/>
                </a:schemeClr>
              </a:solidFill>
            </a:endParaRPr>
          </a:p>
          <a:p>
            <a:pPr lvl="1"/>
            <a:r>
              <a:rPr lang="zh-CN" altLang="en-US" sz="2400" dirty="0" smtClean="0"/>
              <a:t>言传身教</a:t>
            </a:r>
            <a:endParaRPr lang="en-US" altLang="zh-CN" sz="2400" dirty="0" smtClean="0"/>
          </a:p>
          <a:p>
            <a:pPr lvl="1"/>
            <a:endParaRPr lang="zh-CN" altLang="zh-CN" sz="2400" dirty="0" smtClean="0">
              <a:solidFill>
                <a:schemeClr val="accent1">
                  <a:lumMod val="75000"/>
                </a:schemeClr>
              </a:solidFill>
            </a:endParaRPr>
          </a:p>
        </p:txBody>
      </p:sp>
      <p:sp>
        <p:nvSpPr>
          <p:cNvPr id="3" name="标题 2"/>
          <p:cNvSpPr>
            <a:spLocks noGrp="1"/>
          </p:cNvSpPr>
          <p:nvPr>
            <p:ph type="title"/>
          </p:nvPr>
        </p:nvSpPr>
        <p:spPr/>
        <p:txBody>
          <a:bodyPr/>
          <a:lstStyle/>
          <a:p>
            <a:r>
              <a:rPr lang="zh-CN" altLang="en-US" dirty="0" smtClean="0"/>
              <a:t>职业素养</a:t>
            </a:r>
            <a:endParaRPr lang="zh-CN" altLang="en-US" dirty="0"/>
          </a:p>
        </p:txBody>
      </p:sp>
      <p:sp>
        <p:nvSpPr>
          <p:cNvPr id="4" name="日期占位符 3"/>
          <p:cNvSpPr>
            <a:spLocks noGrp="1"/>
          </p:cNvSpPr>
          <p:nvPr>
            <p:ph type="dt" sz="half" idx="10"/>
          </p:nvPr>
        </p:nvSpPr>
        <p:spPr/>
        <p:txBody>
          <a:bodyPr/>
          <a:lstStyle/>
          <a:p>
            <a:fld id="{8F59C018-2DEC-4B13-BB00-AD5A44BE6D51}" type="datetime1">
              <a:rPr lang="zh-CN" altLang="en-US" smtClean="0"/>
              <a:pPr/>
              <a:t>2016/3/13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138"/>
          <a:ext cx="3610744"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fontScale="90000"/>
          </a:bodyPr>
          <a:lstStyle/>
          <a:p>
            <a:r>
              <a:rPr lang="zh-CN" altLang="en-US" dirty="0" smtClean="0"/>
              <a:t>教育理念与原则</a:t>
            </a:r>
            <a:r>
              <a:rPr lang="en-US" altLang="zh-CN" dirty="0" smtClean="0"/>
              <a:t/>
            </a:r>
            <a:br>
              <a:rPr lang="en-US" altLang="zh-CN" dirty="0" smtClean="0"/>
            </a:br>
            <a:r>
              <a:rPr lang="en-US" altLang="zh-CN" dirty="0" smtClean="0"/>
              <a:t>——</a:t>
            </a:r>
            <a:r>
              <a:rPr lang="zh-CN" altLang="en-US" dirty="0" smtClean="0"/>
              <a:t>以竞争力为导向的教育</a:t>
            </a:r>
            <a:endParaRPr lang="zh-CN" altLang="en-US" dirty="0"/>
          </a:p>
        </p:txBody>
      </p:sp>
      <p:sp>
        <p:nvSpPr>
          <p:cNvPr id="5" name="TextBox 4"/>
          <p:cNvSpPr txBox="1"/>
          <p:nvPr/>
        </p:nvSpPr>
        <p:spPr>
          <a:xfrm>
            <a:off x="0" y="6273225"/>
            <a:ext cx="9144000" cy="584775"/>
          </a:xfrm>
          <a:prstGeom prst="rect">
            <a:avLst/>
          </a:prstGeom>
          <a:solidFill>
            <a:srgbClr val="FFC000"/>
          </a:solidFill>
        </p:spPr>
        <p:txBody>
          <a:bodyPr wrap="square" rtlCol="0">
            <a:spAutoFit/>
          </a:bodyPr>
          <a:lstStyle/>
          <a:p>
            <a:pPr algn="ctr"/>
            <a:r>
              <a:rPr lang="zh-CN" altLang="en-US" sz="3200" dirty="0" smtClean="0"/>
              <a:t>竞争力</a:t>
            </a:r>
            <a:r>
              <a:rPr lang="en-US" altLang="zh-CN" sz="3200" dirty="0" smtClean="0"/>
              <a:t>=</a:t>
            </a:r>
            <a:r>
              <a:rPr lang="zh-CN" altLang="en-US" sz="3200" dirty="0" smtClean="0"/>
              <a:t>知识</a:t>
            </a:r>
            <a:r>
              <a:rPr lang="en-US" altLang="zh-CN" sz="3200" dirty="0" smtClean="0"/>
              <a:t>+</a:t>
            </a:r>
            <a:r>
              <a:rPr lang="zh-CN" altLang="en-US" sz="3200" dirty="0" smtClean="0"/>
              <a:t>技能</a:t>
            </a:r>
            <a:r>
              <a:rPr lang="en-US" altLang="zh-CN" sz="3200" dirty="0" smtClean="0"/>
              <a:t>+</a:t>
            </a:r>
            <a:r>
              <a:rPr lang="zh-CN" altLang="en-US" sz="3200" dirty="0" smtClean="0"/>
              <a:t>态度</a:t>
            </a:r>
            <a:endParaRPr lang="zh-CN" altLang="en-US" sz="3200" dirty="0"/>
          </a:p>
        </p:txBody>
      </p:sp>
      <p:sp>
        <p:nvSpPr>
          <p:cNvPr id="6" name="线形标注 2 5"/>
          <p:cNvSpPr/>
          <p:nvPr/>
        </p:nvSpPr>
        <p:spPr>
          <a:xfrm>
            <a:off x="3995936" y="1484784"/>
            <a:ext cx="2736304" cy="576064"/>
          </a:xfrm>
          <a:prstGeom prst="borderCallout2">
            <a:avLst>
              <a:gd name="adj1" fmla="val 47473"/>
              <a:gd name="adj2" fmla="val -695"/>
              <a:gd name="adj3" fmla="val 47473"/>
              <a:gd name="adj4" fmla="val -16667"/>
              <a:gd name="adj5" fmla="val 112500"/>
              <a:gd name="adj6" fmla="val -4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设计教学目标</a:t>
            </a:r>
            <a:endParaRPr lang="zh-CN" altLang="en-US" dirty="0"/>
          </a:p>
        </p:txBody>
      </p:sp>
      <p:sp>
        <p:nvSpPr>
          <p:cNvPr id="7" name="线形标注 2 6"/>
          <p:cNvSpPr/>
          <p:nvPr/>
        </p:nvSpPr>
        <p:spPr>
          <a:xfrm>
            <a:off x="4644008" y="2276872"/>
            <a:ext cx="2736304" cy="576064"/>
          </a:xfrm>
          <a:prstGeom prst="borderCallout2">
            <a:avLst>
              <a:gd name="adj1" fmla="val 47473"/>
              <a:gd name="adj2" fmla="val -695"/>
              <a:gd name="adj3" fmla="val 47473"/>
              <a:gd name="adj4" fmla="val -16667"/>
              <a:gd name="adj5" fmla="val -22045"/>
              <a:gd name="adj6" fmla="val -6958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开展教学活动</a:t>
            </a:r>
            <a:endParaRPr lang="zh-CN" altLang="en-US" dirty="0"/>
          </a:p>
        </p:txBody>
      </p:sp>
      <p:sp>
        <p:nvSpPr>
          <p:cNvPr id="8" name="线形标注 2 7"/>
          <p:cNvSpPr/>
          <p:nvPr/>
        </p:nvSpPr>
        <p:spPr>
          <a:xfrm>
            <a:off x="5220072" y="3068960"/>
            <a:ext cx="2736304" cy="576064"/>
          </a:xfrm>
          <a:prstGeom prst="borderCallout2">
            <a:avLst>
              <a:gd name="adj1" fmla="val 47473"/>
              <a:gd name="adj2" fmla="val -695"/>
              <a:gd name="adj3" fmla="val 47473"/>
              <a:gd name="adj4" fmla="val -16667"/>
              <a:gd name="adj5" fmla="val -158101"/>
              <a:gd name="adj6" fmla="val -9058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设计评价标准</a:t>
            </a:r>
            <a:endParaRPr lang="zh-CN" altLang="en-US" dirty="0"/>
          </a:p>
        </p:txBody>
      </p:sp>
      <p:pic>
        <p:nvPicPr>
          <p:cNvPr id="10" name="Picture 3"/>
          <p:cNvPicPr>
            <a:picLocks noChangeAspect="1"/>
          </p:cNvPicPr>
          <p:nvPr/>
        </p:nvPicPr>
        <p:blipFill>
          <a:blip r:embed="rId7" cstate="print"/>
          <a:srcRect/>
          <a:stretch>
            <a:fillRect/>
          </a:stretch>
        </p:blipFill>
        <p:spPr bwMode="auto">
          <a:xfrm>
            <a:off x="10506075" y="1447800"/>
            <a:ext cx="1733550" cy="1143000"/>
          </a:xfrm>
          <a:prstGeom prst="rect">
            <a:avLst/>
          </a:prstGeom>
          <a:noFill/>
          <a:ln w="9525">
            <a:noFill/>
            <a:miter lim="800000"/>
            <a:headEnd/>
            <a:tailEnd/>
          </a:ln>
        </p:spPr>
      </p:pic>
      <p:graphicFrame>
        <p:nvGraphicFramePr>
          <p:cNvPr id="11" name="表格 10"/>
          <p:cNvGraphicFramePr>
            <a:graphicFrameLocks noGrp="1"/>
          </p:cNvGraphicFramePr>
          <p:nvPr/>
        </p:nvGraphicFramePr>
        <p:xfrm>
          <a:off x="4139952" y="3789040"/>
          <a:ext cx="4608512" cy="2225040"/>
        </p:xfrm>
        <a:graphic>
          <a:graphicData uri="http://schemas.openxmlformats.org/drawingml/2006/table">
            <a:tbl>
              <a:tblPr firstRow="1" bandRow="1">
                <a:tableStyleId>{5C22544A-7EE6-4342-B048-85BDC9FD1C3A}</a:tableStyleId>
              </a:tblPr>
              <a:tblGrid>
                <a:gridCol w="2160240"/>
                <a:gridCol w="2448272"/>
              </a:tblGrid>
              <a:tr h="370840">
                <a:tc gridSpan="2">
                  <a:txBody>
                    <a:bodyPr/>
                    <a:lstStyle/>
                    <a:p>
                      <a:r>
                        <a:rPr lang="zh-CN" altLang="en-US" sz="1600" dirty="0" smtClean="0"/>
                        <a:t>规范化的文档用于控制教学过程</a:t>
                      </a:r>
                      <a:endParaRPr lang="zh-CN" altLang="en-US" sz="1600" dirty="0"/>
                    </a:p>
                  </a:txBody>
                  <a:tcPr/>
                </a:tc>
                <a:tc hMerge="1">
                  <a:txBody>
                    <a:bodyPr/>
                    <a:lstStyle/>
                    <a:p>
                      <a:endParaRPr lang="zh-CN" altLang="en-US" dirty="0"/>
                    </a:p>
                  </a:txBody>
                  <a:tcPr/>
                </a:tc>
              </a:tr>
              <a:tr h="370840">
                <a:tc>
                  <a:txBody>
                    <a:bodyPr/>
                    <a:lstStyle/>
                    <a:p>
                      <a:r>
                        <a:rPr lang="zh-CN" altLang="en-US" sz="1600" dirty="0" smtClean="0"/>
                        <a:t>大纲</a:t>
                      </a:r>
                      <a:r>
                        <a:rPr lang="en-US" altLang="zh-CN" sz="1600" dirty="0" smtClean="0"/>
                        <a:t>I</a:t>
                      </a:r>
                    </a:p>
                  </a:txBody>
                  <a:tcPr/>
                </a:tc>
                <a:tc>
                  <a:txBody>
                    <a:bodyPr/>
                    <a:lstStyle/>
                    <a:p>
                      <a:r>
                        <a:rPr lang="en-US" altLang="zh-CN" sz="1600" dirty="0" smtClean="0"/>
                        <a:t>Course Outline</a:t>
                      </a:r>
                      <a:endParaRPr lang="zh-CN" altLang="en-US" sz="1600" dirty="0"/>
                    </a:p>
                  </a:txBody>
                  <a:tcPr/>
                </a:tc>
              </a:tr>
              <a:tr h="370840">
                <a:tc>
                  <a:txBody>
                    <a:bodyPr/>
                    <a:lstStyle/>
                    <a:p>
                      <a:r>
                        <a:rPr lang="zh-CN" altLang="en-US" sz="1600" dirty="0" smtClean="0"/>
                        <a:t>大纲</a:t>
                      </a:r>
                      <a:r>
                        <a:rPr lang="en-US" altLang="zh-CN" sz="1600" dirty="0" smtClean="0"/>
                        <a:t>II</a:t>
                      </a:r>
                      <a:r>
                        <a:rPr lang="zh-CN" altLang="en-US" sz="1600" dirty="0" smtClean="0"/>
                        <a:t>（更细致）</a:t>
                      </a:r>
                      <a:endParaRPr lang="en-US" altLang="zh-CN" sz="1600" dirty="0" smtClean="0"/>
                    </a:p>
                  </a:txBody>
                  <a:tcPr/>
                </a:tc>
                <a:tc>
                  <a:txBody>
                    <a:bodyPr/>
                    <a:lstStyle/>
                    <a:p>
                      <a:r>
                        <a:rPr lang="en-US" altLang="zh-CN" sz="1600" dirty="0" smtClean="0"/>
                        <a:t>Syllabus</a:t>
                      </a:r>
                      <a:endParaRPr lang="zh-CN" altLang="en-US" sz="1600" dirty="0"/>
                    </a:p>
                  </a:txBody>
                  <a:tcPr/>
                </a:tc>
              </a:tr>
              <a:tr h="370840">
                <a:tc>
                  <a:txBody>
                    <a:bodyPr/>
                    <a:lstStyle/>
                    <a:p>
                      <a:r>
                        <a:rPr lang="zh-CN" altLang="en-US" sz="1600" dirty="0" smtClean="0"/>
                        <a:t>进度表</a:t>
                      </a:r>
                      <a:endParaRPr lang="zh-CN" altLang="en-US" sz="1600" dirty="0"/>
                    </a:p>
                  </a:txBody>
                  <a:tcPr/>
                </a:tc>
                <a:tc>
                  <a:txBody>
                    <a:bodyPr/>
                    <a:lstStyle/>
                    <a:p>
                      <a:r>
                        <a:rPr lang="en-US" altLang="zh-CN" sz="1600" dirty="0" smtClean="0"/>
                        <a:t>Delivery Plan</a:t>
                      </a:r>
                      <a:endParaRPr lang="zh-CN" altLang="en-US" sz="1600" dirty="0"/>
                    </a:p>
                  </a:txBody>
                  <a:tcPr/>
                </a:tc>
              </a:tr>
              <a:tr h="370840">
                <a:tc>
                  <a:txBody>
                    <a:bodyPr/>
                    <a:lstStyle/>
                    <a:p>
                      <a:r>
                        <a:rPr lang="zh-CN" altLang="en-US" sz="1600" dirty="0" smtClean="0"/>
                        <a:t>教案</a:t>
                      </a:r>
                      <a:endParaRPr lang="zh-CN" altLang="en-US" sz="1600" dirty="0"/>
                    </a:p>
                  </a:txBody>
                  <a:tcPr/>
                </a:tc>
                <a:tc>
                  <a:txBody>
                    <a:bodyPr/>
                    <a:lstStyle/>
                    <a:p>
                      <a:r>
                        <a:rPr lang="en-US" altLang="zh-CN" sz="1600" dirty="0" smtClean="0"/>
                        <a:t>Lesson Plans</a:t>
                      </a:r>
                      <a:endParaRPr lang="zh-CN" altLang="en-US" sz="1600" dirty="0"/>
                    </a:p>
                  </a:txBody>
                  <a:tcPr/>
                </a:tc>
              </a:tr>
              <a:tr h="370840">
                <a:tc>
                  <a:txBody>
                    <a:bodyPr/>
                    <a:lstStyle/>
                    <a:p>
                      <a:r>
                        <a:rPr lang="zh-CN" altLang="en-US" sz="1600" dirty="0" smtClean="0"/>
                        <a:t>其他辅助工具和文档</a:t>
                      </a:r>
                      <a:endParaRPr lang="zh-CN" altLang="en-US" sz="1600" dirty="0"/>
                    </a:p>
                  </a:txBody>
                  <a:tcPr/>
                </a:tc>
                <a:tc>
                  <a:txBody>
                    <a:bodyPr/>
                    <a:lstStyle/>
                    <a:p>
                      <a:r>
                        <a:rPr lang="en-US" altLang="zh-CN" sz="1600" dirty="0" smtClean="0"/>
                        <a:t>Assessment Tools...</a:t>
                      </a:r>
                      <a:endParaRPr lang="zh-CN" altLang="en-US" sz="1600" dirty="0"/>
                    </a:p>
                  </a:txBody>
                  <a:tcPr/>
                </a:tc>
              </a:tr>
            </a:tbl>
          </a:graphicData>
        </a:graphic>
      </p:graphicFrame>
      <p:sp>
        <p:nvSpPr>
          <p:cNvPr id="12" name="日期占位符 11"/>
          <p:cNvSpPr>
            <a:spLocks noGrp="1"/>
          </p:cNvSpPr>
          <p:nvPr>
            <p:ph type="dt" sz="half" idx="10"/>
          </p:nvPr>
        </p:nvSpPr>
        <p:spPr/>
        <p:txBody>
          <a:bodyPr/>
          <a:lstStyle/>
          <a:p>
            <a:pPr algn="ctr"/>
            <a:fld id="{0172824C-87FD-4CC6-8C25-40CD5F0CFD2E}" type="datetime1">
              <a:rPr lang="zh-CN" altLang="en-US" smtClean="0"/>
              <a:pPr algn="ctr"/>
              <a:t>2016/3/13</a:t>
            </a:fld>
            <a:endParaRPr lang="zh-CN" altLang="en-US" dirty="0"/>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合作办学模式探讨</a:t>
            </a:r>
            <a:endParaRPr lang="zh-CN" altLang="en-US" dirty="0"/>
          </a:p>
        </p:txBody>
      </p:sp>
      <p:sp>
        <p:nvSpPr>
          <p:cNvPr id="3" name="文本占位符 2"/>
          <p:cNvSpPr>
            <a:spLocks noGrp="1"/>
          </p:cNvSpPr>
          <p:nvPr>
            <p:ph type="body" idx="1"/>
          </p:nvPr>
        </p:nvSpPr>
        <p:spPr/>
        <p:txBody>
          <a:bodyPr/>
          <a:lstStyle/>
          <a:p>
            <a:r>
              <a:rPr lang="zh-CN" altLang="en-US" dirty="0" smtClean="0"/>
              <a:t>原则</a:t>
            </a:r>
            <a:endParaRPr lang="en-US" altLang="zh-CN" dirty="0" smtClean="0"/>
          </a:p>
          <a:p>
            <a:r>
              <a:rPr lang="zh-CN" altLang="en-US" dirty="0" smtClean="0"/>
              <a:t>实施建议</a:t>
            </a:r>
            <a:endParaRPr lang="zh-CN" altLang="en-US" dirty="0"/>
          </a:p>
        </p:txBody>
      </p:sp>
      <p:pic>
        <p:nvPicPr>
          <p:cNvPr id="4" name="图片 3" descr="mmexport1446051121776.jpg"/>
          <p:cNvPicPr>
            <a:picLocks noChangeAspect="1"/>
          </p:cNvPicPr>
          <p:nvPr/>
        </p:nvPicPr>
        <p:blipFill>
          <a:blip r:embed="rId2" cstate="print"/>
          <a:stretch>
            <a:fillRect/>
          </a:stretch>
        </p:blipFill>
        <p:spPr>
          <a:xfrm>
            <a:off x="899592" y="836712"/>
            <a:ext cx="1869672" cy="2492896"/>
          </a:xfrm>
          <a:prstGeom prst="rect">
            <a:avLst/>
          </a:prstGeom>
          <a:ln w="127000" cap="sq">
            <a:solidFill>
              <a:srgbClr val="FFC000"/>
            </a:solidFill>
            <a:miter lim="800000"/>
          </a:ln>
          <a:effectLst>
            <a:outerShdw blurRad="57150" dist="50800" dir="2700000" algn="tl" rotWithShape="0">
              <a:srgbClr val="000000">
                <a:alpha val="40000"/>
              </a:srgbClr>
            </a:outerShdw>
          </a:effectLst>
        </p:spPr>
      </p:pic>
      <p:sp>
        <p:nvSpPr>
          <p:cNvPr id="5" name="日期占位符 4"/>
          <p:cNvSpPr>
            <a:spLocks noGrp="1"/>
          </p:cNvSpPr>
          <p:nvPr>
            <p:ph type="dt" sz="half" idx="10"/>
          </p:nvPr>
        </p:nvSpPr>
        <p:spPr/>
        <p:txBody>
          <a:bodyPr/>
          <a:lstStyle/>
          <a:p>
            <a:fld id="{51140375-6196-47BA-B22A-5D26720750D1}" type="datetime1">
              <a:rPr lang="zh-CN" altLang="en-US" smtClean="0"/>
              <a:pPr/>
              <a:t>2016/3/13</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solidFill>
                  <a:schemeClr val="accent1">
                    <a:lumMod val="75000"/>
                  </a:schemeClr>
                </a:solidFill>
              </a:rPr>
              <a:t>充分信任，特事特办</a:t>
            </a:r>
            <a:endParaRPr lang="en-US" altLang="zh-CN" dirty="0" smtClean="0">
              <a:solidFill>
                <a:schemeClr val="accent1">
                  <a:lumMod val="75000"/>
                </a:schemeClr>
              </a:solidFill>
            </a:endParaRPr>
          </a:p>
          <a:p>
            <a:pPr lvl="1"/>
            <a:r>
              <a:rPr lang="zh-CN" altLang="en-US" dirty="0" smtClean="0"/>
              <a:t>强化英语教育，淡化意识形态对立</a:t>
            </a:r>
          </a:p>
          <a:p>
            <a:pPr lvl="1"/>
            <a:r>
              <a:rPr lang="zh-CN" altLang="en-US" dirty="0" smtClean="0"/>
              <a:t>紧跟荷兰学院的专业设置及课程管理规范</a:t>
            </a:r>
            <a:endParaRPr lang="en-US" altLang="zh-CN" dirty="0" smtClean="0"/>
          </a:p>
          <a:p>
            <a:pPr lvl="1"/>
            <a:r>
              <a:rPr lang="zh-CN" altLang="en-US" dirty="0" smtClean="0"/>
              <a:t>细化资质认证的粒度，以课程为单位建立资质授予的体系</a:t>
            </a:r>
            <a:endParaRPr lang="en-US" altLang="zh-CN" dirty="0" smtClean="0"/>
          </a:p>
          <a:p>
            <a:r>
              <a:rPr lang="zh-CN" altLang="en-US" dirty="0" smtClean="0">
                <a:solidFill>
                  <a:schemeClr val="accent1">
                    <a:lumMod val="75000"/>
                  </a:schemeClr>
                </a:solidFill>
              </a:rPr>
              <a:t>聚焦资源，打造精品</a:t>
            </a:r>
            <a:endParaRPr lang="en-US" altLang="zh-CN" dirty="0" smtClean="0">
              <a:solidFill>
                <a:schemeClr val="accent1">
                  <a:lumMod val="75000"/>
                </a:schemeClr>
              </a:solidFill>
            </a:endParaRPr>
          </a:p>
          <a:p>
            <a:pPr lvl="1"/>
            <a:r>
              <a:rPr lang="zh-CN" altLang="en-US" dirty="0" smtClean="0"/>
              <a:t>高投入才有高产出</a:t>
            </a:r>
          </a:p>
          <a:p>
            <a:pPr lvl="1"/>
            <a:r>
              <a:rPr lang="zh-CN" altLang="en-US" dirty="0" smtClean="0"/>
              <a:t>宽进严出，建立良性循环</a:t>
            </a:r>
            <a:endParaRPr lang="en-US" altLang="zh-CN" dirty="0" smtClean="0"/>
          </a:p>
        </p:txBody>
      </p:sp>
      <p:sp>
        <p:nvSpPr>
          <p:cNvPr id="4" name="标题 3"/>
          <p:cNvSpPr>
            <a:spLocks noGrp="1"/>
          </p:cNvSpPr>
          <p:nvPr>
            <p:ph type="title"/>
          </p:nvPr>
        </p:nvSpPr>
        <p:spPr/>
        <p:txBody>
          <a:bodyPr/>
          <a:lstStyle/>
          <a:p>
            <a:r>
              <a:rPr lang="zh-CN" altLang="en-US" dirty="0" smtClean="0"/>
              <a:t>原则与实施建议</a:t>
            </a:r>
            <a:endParaRPr lang="zh-CN" altLang="en-US" dirty="0"/>
          </a:p>
        </p:txBody>
      </p:sp>
      <p:pic>
        <p:nvPicPr>
          <p:cNvPr id="6" name="图片 5" descr="mmexport1446051122971.jpg"/>
          <p:cNvPicPr>
            <a:picLocks noChangeAspect="1"/>
          </p:cNvPicPr>
          <p:nvPr/>
        </p:nvPicPr>
        <p:blipFill>
          <a:blip r:embed="rId2" cstate="print"/>
          <a:stretch>
            <a:fillRect/>
          </a:stretch>
        </p:blipFill>
        <p:spPr>
          <a:xfrm>
            <a:off x="4572000" y="3284984"/>
            <a:ext cx="3995167" cy="2994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日期占位符 6"/>
          <p:cNvSpPr>
            <a:spLocks noGrp="1"/>
          </p:cNvSpPr>
          <p:nvPr>
            <p:ph type="dt" sz="half" idx="10"/>
          </p:nvPr>
        </p:nvSpPr>
        <p:spPr/>
        <p:txBody>
          <a:bodyPr/>
          <a:lstStyle/>
          <a:p>
            <a:fld id="{0EC771DE-8427-4F03-AF01-E02D96D894DD}" type="datetime1">
              <a:rPr lang="zh-CN" altLang="en-US" smtClean="0"/>
              <a:pPr/>
              <a:t>2016/3/13</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mmexport1446051121127.jpg"/>
          <p:cNvPicPr>
            <a:picLocks noChangeAspect="1"/>
          </p:cNvPicPr>
          <p:nvPr/>
        </p:nvPicPr>
        <p:blipFill>
          <a:blip r:embed="rId2" cstate="print"/>
          <a:stretch>
            <a:fillRect/>
          </a:stretch>
        </p:blipFill>
        <p:spPr>
          <a:xfrm>
            <a:off x="4067944" y="2780928"/>
            <a:ext cx="4128458" cy="3096344"/>
          </a:xfrm>
          <a:prstGeom prst="rect">
            <a:avLst/>
          </a:prstGeom>
          <a:ln w="127000" cap="sq">
            <a:solidFill>
              <a:srgbClr val="FFC000"/>
            </a:solidFill>
            <a:miter lim="800000"/>
          </a:ln>
          <a:effectLst>
            <a:outerShdw blurRad="57150" dist="50800" dir="2700000" algn="tl" rotWithShape="0">
              <a:srgbClr val="000000">
                <a:alpha val="40000"/>
              </a:srgbClr>
            </a:outerShdw>
          </a:effectLst>
        </p:spPr>
      </p:pic>
      <p:sp>
        <p:nvSpPr>
          <p:cNvPr id="6" name="标题 1"/>
          <p:cNvSpPr>
            <a:spLocks noGrp="1"/>
          </p:cNvSpPr>
          <p:nvPr>
            <p:ph type="title"/>
          </p:nvPr>
        </p:nvSpPr>
        <p:spPr>
          <a:xfrm>
            <a:off x="1187624" y="908720"/>
            <a:ext cx="5616624" cy="1828800"/>
          </a:xfrm>
        </p:spPr>
        <p:txBody>
          <a:bodyPr>
            <a:normAutofit/>
          </a:bodyPr>
          <a:lstStyle/>
          <a:p>
            <a:r>
              <a:rPr lang="zh-CN" altLang="en-US" sz="8000" dirty="0" smtClean="0"/>
              <a:t>谢谢！</a:t>
            </a:r>
            <a:endParaRPr lang="zh-CN" altLang="en-US" sz="8000" dirty="0"/>
          </a:p>
        </p:txBody>
      </p:sp>
      <p:sp>
        <p:nvSpPr>
          <p:cNvPr id="7" name="日期占位符 6"/>
          <p:cNvSpPr>
            <a:spLocks noGrp="1"/>
          </p:cNvSpPr>
          <p:nvPr>
            <p:ph type="dt" sz="half" idx="10"/>
          </p:nvPr>
        </p:nvSpPr>
        <p:spPr/>
        <p:txBody>
          <a:bodyPr/>
          <a:lstStyle/>
          <a:p>
            <a:fld id="{52D3C40D-945F-47F7-A166-38486B81D340}" type="datetime1">
              <a:rPr lang="zh-CN" altLang="en-US" smtClean="0"/>
              <a:pPr/>
              <a:t>2016/3/13</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内容</a:t>
            </a:r>
            <a:endParaRPr lang="zh-CN" altLang="en-US" dirty="0"/>
          </a:p>
        </p:txBody>
      </p:sp>
      <p:sp>
        <p:nvSpPr>
          <p:cNvPr id="5" name="文本占位符 4"/>
          <p:cNvSpPr>
            <a:spLocks noGrp="1"/>
          </p:cNvSpPr>
          <p:nvPr>
            <p:ph type="body" idx="1"/>
          </p:nvPr>
        </p:nvSpPr>
        <p:spPr>
          <a:xfrm>
            <a:off x="3922713" y="2931712"/>
            <a:ext cx="4572000" cy="3161584"/>
          </a:xfrm>
        </p:spPr>
        <p:txBody>
          <a:bodyPr>
            <a:normAutofit/>
          </a:bodyPr>
          <a:lstStyle/>
          <a:p>
            <a:r>
              <a:rPr lang="zh-CN" altLang="en-US" dirty="0" smtClean="0"/>
              <a:t>赴加学习情况小节</a:t>
            </a:r>
            <a:endParaRPr lang="en-US" altLang="zh-CN" dirty="0" smtClean="0"/>
          </a:p>
          <a:p>
            <a:r>
              <a:rPr lang="zh-CN" altLang="en-US" dirty="0" smtClean="0"/>
              <a:t>中加职业教育差异浅析</a:t>
            </a:r>
            <a:endParaRPr lang="en-US" altLang="zh-CN" dirty="0" smtClean="0"/>
          </a:p>
          <a:p>
            <a:r>
              <a:rPr lang="zh-CN" altLang="en-US" dirty="0" smtClean="0"/>
              <a:t>     </a:t>
            </a:r>
            <a:r>
              <a:rPr lang="en-US" altLang="zh-CN" dirty="0" smtClean="0"/>
              <a:t>——</a:t>
            </a:r>
            <a:r>
              <a:rPr lang="zh-CN" altLang="en-US" dirty="0" smtClean="0"/>
              <a:t>以计算机网络技术为例</a:t>
            </a:r>
            <a:endParaRPr lang="en-US" altLang="zh-CN" dirty="0" smtClean="0"/>
          </a:p>
          <a:p>
            <a:r>
              <a:rPr lang="zh-CN" altLang="en-US" dirty="0" smtClean="0"/>
              <a:t>合作办学模式探讨</a:t>
            </a:r>
            <a:endParaRPr lang="zh-CN" altLang="en-US" dirty="0"/>
          </a:p>
        </p:txBody>
      </p:sp>
      <p:pic>
        <p:nvPicPr>
          <p:cNvPr id="6" name="图片 5" descr="mmexport1446051120675.jpg"/>
          <p:cNvPicPr>
            <a:picLocks noChangeAspect="1"/>
          </p:cNvPicPr>
          <p:nvPr/>
        </p:nvPicPr>
        <p:blipFill>
          <a:blip r:embed="rId2" cstate="print"/>
          <a:stretch>
            <a:fillRect/>
          </a:stretch>
        </p:blipFill>
        <p:spPr>
          <a:xfrm>
            <a:off x="899592" y="836712"/>
            <a:ext cx="1890210" cy="2520280"/>
          </a:xfrm>
          <a:prstGeom prst="rect">
            <a:avLst/>
          </a:prstGeom>
          <a:ln w="127000" cap="sq">
            <a:solidFill>
              <a:srgbClr val="FFC000"/>
            </a:solidFill>
            <a:miter lim="800000"/>
          </a:ln>
          <a:effectLst>
            <a:outerShdw blurRad="57150" dist="50800" dir="2700000" algn="tl" rotWithShape="0">
              <a:srgbClr val="000000">
                <a:alpha val="40000"/>
              </a:srgbClr>
            </a:outerShdw>
          </a:effectLst>
        </p:spPr>
      </p:pic>
      <p:sp>
        <p:nvSpPr>
          <p:cNvPr id="7" name="日期占位符 6"/>
          <p:cNvSpPr>
            <a:spLocks noGrp="1"/>
          </p:cNvSpPr>
          <p:nvPr>
            <p:ph type="dt" sz="half" idx="10"/>
          </p:nvPr>
        </p:nvSpPr>
        <p:spPr/>
        <p:txBody>
          <a:bodyPr/>
          <a:lstStyle/>
          <a:p>
            <a:fld id="{C84272F6-4F7E-4FF1-9B18-6C26EF87531F}" type="datetime1">
              <a:rPr lang="zh-CN" altLang="en-US" smtClean="0"/>
              <a:pPr/>
              <a:t>2016/3/13</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SAM.jpg"/>
          <p:cNvPicPr>
            <a:picLocks noGrp="1" noChangeAspect="1"/>
          </p:cNvPicPr>
          <p:nvPr>
            <p:ph idx="1"/>
          </p:nvPr>
        </p:nvPicPr>
        <p:blipFill>
          <a:blip r:embed="rId2" cstate="print"/>
          <a:stretch>
            <a:fillRect/>
          </a:stretch>
        </p:blipFill>
        <p:spPr>
          <a:xfrm>
            <a:off x="0" y="1268760"/>
            <a:ext cx="9144000" cy="4974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日期占位符 1"/>
          <p:cNvSpPr>
            <a:spLocks noGrp="1"/>
          </p:cNvSpPr>
          <p:nvPr>
            <p:ph type="dt" sz="half" idx="10"/>
          </p:nvPr>
        </p:nvSpPr>
        <p:spPr/>
        <p:txBody>
          <a:bodyPr/>
          <a:lstStyle/>
          <a:p>
            <a:fld id="{35D0F4C0-711E-497B-B62E-E81A21DB9DB3}" type="datetime1">
              <a:rPr lang="zh-CN" altLang="en-US" smtClean="0"/>
              <a:pPr/>
              <a:t>2016/3/13</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标题 4"/>
          <p:cNvSpPr>
            <a:spLocks noGrp="1"/>
          </p:cNvSpPr>
          <p:nvPr>
            <p:ph type="title"/>
          </p:nvPr>
        </p:nvSpPr>
        <p:spPr/>
        <p:txBody>
          <a:bodyPr/>
          <a:lstStyle/>
          <a:p>
            <a:r>
              <a:rPr lang="en-US" altLang="zh-CN" dirty="0" smtClean="0"/>
              <a:t>SAM——</a:t>
            </a:r>
            <a:r>
              <a:rPr lang="zh-CN" altLang="en-US" dirty="0" smtClean="0"/>
              <a:t>学生成就管理系统</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2015fall_sched_.png"/>
          <p:cNvPicPr>
            <a:picLocks noGrp="1" noChangeAspect="1"/>
          </p:cNvPicPr>
          <p:nvPr>
            <p:ph idx="1"/>
          </p:nvPr>
        </p:nvPicPr>
        <p:blipFill>
          <a:blip r:embed="rId2" cstate="print"/>
          <a:stretch>
            <a:fillRect/>
          </a:stretch>
        </p:blipFill>
        <p:spPr>
          <a:xfrm>
            <a:off x="467544" y="1268760"/>
            <a:ext cx="8136904" cy="5404658"/>
          </a:xfrm>
        </p:spPr>
      </p:pic>
      <p:sp>
        <p:nvSpPr>
          <p:cNvPr id="3" name="日期占位符 2"/>
          <p:cNvSpPr>
            <a:spLocks noGrp="1"/>
          </p:cNvSpPr>
          <p:nvPr>
            <p:ph type="dt" sz="half" idx="10"/>
          </p:nvPr>
        </p:nvSpPr>
        <p:spPr/>
        <p:txBody>
          <a:bodyPr/>
          <a:lstStyle/>
          <a:p>
            <a:fld id="{5C90BBFB-3575-4A10-8500-5F80E07E5E59}" type="datetime1">
              <a:rPr lang="zh-CN" altLang="en-US" smtClean="0"/>
              <a:pPr/>
              <a:t>2016/3/13</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5" name="标题 4"/>
          <p:cNvSpPr>
            <a:spLocks noGrp="1"/>
          </p:cNvSpPr>
          <p:nvPr>
            <p:ph type="title"/>
          </p:nvPr>
        </p:nvSpPr>
        <p:spPr/>
        <p:txBody>
          <a:bodyPr/>
          <a:lstStyle/>
          <a:p>
            <a:r>
              <a:rPr lang="zh-CN" altLang="en-US" dirty="0" smtClean="0"/>
              <a:t>计算机网络技术课程表</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C90BBFB-3575-4A10-8500-5F80E07E5E59}" type="datetime1">
              <a:rPr lang="zh-CN" altLang="en-US" smtClean="0"/>
              <a:pPr/>
              <a:t>2016/3/13</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grpSp>
        <p:nvGrpSpPr>
          <p:cNvPr id="114" name="组合 113"/>
          <p:cNvGrpSpPr/>
          <p:nvPr/>
        </p:nvGrpSpPr>
        <p:grpSpPr>
          <a:xfrm>
            <a:off x="251520" y="620688"/>
            <a:ext cx="8712968" cy="5040560"/>
            <a:chOff x="251520" y="620688"/>
            <a:chExt cx="8712968" cy="5040560"/>
          </a:xfrm>
        </p:grpSpPr>
        <p:sp>
          <p:nvSpPr>
            <p:cNvPr id="22" name="矩形 21"/>
            <p:cNvSpPr/>
            <p:nvPr/>
          </p:nvSpPr>
          <p:spPr>
            <a:xfrm>
              <a:off x="251520" y="620688"/>
              <a:ext cx="8712968" cy="1296144"/>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t"/>
            <a:lstStyle/>
            <a:p>
              <a:r>
                <a:rPr lang="zh-CN" altLang="en-US" dirty="0" smtClean="0"/>
                <a:t>第</a:t>
              </a:r>
              <a:r>
                <a:rPr lang="en-US" altLang="zh-CN" dirty="0" smtClean="0"/>
                <a:t>2</a:t>
              </a:r>
              <a:r>
                <a:rPr lang="zh-CN" altLang="en-US" dirty="0" smtClean="0"/>
                <a:t>学期</a:t>
              </a:r>
              <a:endParaRPr lang="zh-CN" altLang="en-US" dirty="0"/>
            </a:p>
          </p:txBody>
        </p:sp>
        <p:sp>
          <p:nvSpPr>
            <p:cNvPr id="23" name="矩形 22"/>
            <p:cNvSpPr/>
            <p:nvPr/>
          </p:nvSpPr>
          <p:spPr>
            <a:xfrm>
              <a:off x="251520" y="1916832"/>
              <a:ext cx="8712968" cy="1872208"/>
            </a:xfrm>
            <a:prstGeom prst="rect">
              <a:avLst/>
            </a:prstGeom>
            <a:solidFill>
              <a:schemeClr val="accent6">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t"/>
            <a:lstStyle/>
            <a:p>
              <a:r>
                <a:rPr lang="zh-CN" altLang="en-US" dirty="0" smtClean="0"/>
                <a:t>第</a:t>
              </a:r>
              <a:r>
                <a:rPr lang="en-US" altLang="zh-CN" dirty="0" smtClean="0"/>
                <a:t>3</a:t>
              </a:r>
              <a:r>
                <a:rPr lang="zh-CN" altLang="en-US" dirty="0" smtClean="0"/>
                <a:t>学期</a:t>
              </a:r>
              <a:endParaRPr lang="zh-CN" altLang="en-US" dirty="0"/>
            </a:p>
          </p:txBody>
        </p:sp>
        <p:sp>
          <p:nvSpPr>
            <p:cNvPr id="24" name="矩形 23"/>
            <p:cNvSpPr/>
            <p:nvPr/>
          </p:nvSpPr>
          <p:spPr>
            <a:xfrm>
              <a:off x="251520" y="3789040"/>
              <a:ext cx="8712968" cy="1872208"/>
            </a:xfrm>
            <a:prstGeom prst="rect">
              <a:avLst/>
            </a:prstGeom>
            <a:solidFill>
              <a:schemeClr val="tx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t"/>
            <a:lstStyle/>
            <a:p>
              <a:r>
                <a:rPr lang="zh-CN" altLang="en-US" dirty="0" smtClean="0"/>
                <a:t>第</a:t>
              </a:r>
              <a:r>
                <a:rPr lang="en-US" altLang="zh-CN" dirty="0" smtClean="0"/>
                <a:t>4</a:t>
              </a:r>
              <a:r>
                <a:rPr lang="zh-CN" altLang="en-US" dirty="0" smtClean="0"/>
                <a:t>学期</a:t>
              </a:r>
              <a:endParaRPr lang="zh-CN" altLang="en-US" dirty="0"/>
            </a:p>
          </p:txBody>
        </p:sp>
        <p:sp>
          <p:nvSpPr>
            <p:cNvPr id="16" name="矩形 15"/>
            <p:cNvSpPr/>
            <p:nvPr/>
          </p:nvSpPr>
          <p:spPr>
            <a:xfrm>
              <a:off x="2843808" y="5085184"/>
              <a:ext cx="31683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综合项目：网络服务应用构建</a:t>
              </a:r>
              <a:endParaRPr lang="zh-CN" altLang="en-US" dirty="0"/>
            </a:p>
          </p:txBody>
        </p:sp>
        <p:grpSp>
          <p:nvGrpSpPr>
            <p:cNvPr id="21" name="组合 20"/>
            <p:cNvGrpSpPr/>
            <p:nvPr/>
          </p:nvGrpSpPr>
          <p:grpSpPr>
            <a:xfrm>
              <a:off x="323528" y="1124744"/>
              <a:ext cx="8568952" cy="432048"/>
              <a:chOff x="323528" y="1124744"/>
              <a:chExt cx="8568952" cy="432048"/>
            </a:xfrm>
          </p:grpSpPr>
          <p:sp>
            <p:nvSpPr>
              <p:cNvPr id="6" name="矩形 5"/>
              <p:cNvSpPr/>
              <p:nvPr/>
            </p:nvSpPr>
            <p:spPr>
              <a:xfrm>
                <a:off x="323528" y="1124744"/>
                <a:ext cx="2304256"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Linux</a:t>
                </a:r>
                <a:r>
                  <a:rPr lang="zh-CN" altLang="en-US" dirty="0" smtClean="0"/>
                  <a:t>服务器管理</a:t>
                </a:r>
                <a:endParaRPr lang="zh-CN" altLang="en-US" dirty="0"/>
              </a:p>
            </p:txBody>
          </p:sp>
          <p:sp>
            <p:nvSpPr>
              <p:cNvPr id="10" name="矩形 9"/>
              <p:cNvSpPr/>
              <p:nvPr/>
            </p:nvSpPr>
            <p:spPr>
              <a:xfrm>
                <a:off x="2699792" y="1124744"/>
                <a:ext cx="244827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Windows</a:t>
                </a:r>
                <a:r>
                  <a:rPr lang="zh-CN" altLang="en-US" dirty="0" smtClean="0"/>
                  <a:t>服务器管理</a:t>
                </a:r>
                <a:endParaRPr lang="zh-CN" altLang="en-US" dirty="0"/>
              </a:p>
            </p:txBody>
          </p:sp>
          <p:sp>
            <p:nvSpPr>
              <p:cNvPr id="17" name="矩形 16"/>
              <p:cNvSpPr/>
              <p:nvPr/>
            </p:nvSpPr>
            <p:spPr>
              <a:xfrm>
                <a:off x="5220072" y="1124744"/>
                <a:ext cx="1800200"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网络与信息安全</a:t>
                </a:r>
                <a:endParaRPr lang="zh-CN" altLang="en-US" dirty="0"/>
              </a:p>
            </p:txBody>
          </p:sp>
          <p:sp>
            <p:nvSpPr>
              <p:cNvPr id="18" name="矩形 17"/>
              <p:cNvSpPr/>
              <p:nvPr/>
            </p:nvSpPr>
            <p:spPr>
              <a:xfrm>
                <a:off x="7092280" y="1124744"/>
                <a:ext cx="18002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面向对象编程</a:t>
                </a:r>
                <a:endParaRPr lang="zh-CN" altLang="en-US" dirty="0"/>
              </a:p>
            </p:txBody>
          </p:sp>
        </p:grpSp>
        <p:cxnSp>
          <p:nvCxnSpPr>
            <p:cNvPr id="29" name="直接箭头连接符 28"/>
            <p:cNvCxnSpPr>
              <a:stCxn id="18" idx="2"/>
              <a:endCxn id="8" idx="0"/>
            </p:cNvCxnSpPr>
            <p:nvPr/>
          </p:nvCxnSpPr>
          <p:spPr>
            <a:xfrm flipH="1">
              <a:off x="6696236" y="1556792"/>
              <a:ext cx="1296144" cy="266429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8" name="直接箭头连接符 27"/>
            <p:cNvCxnSpPr>
              <a:stCxn id="6" idx="2"/>
              <a:endCxn id="14" idx="0"/>
            </p:cNvCxnSpPr>
            <p:nvPr/>
          </p:nvCxnSpPr>
          <p:spPr>
            <a:xfrm>
              <a:off x="1475656" y="1556792"/>
              <a:ext cx="192004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2"/>
              <a:endCxn id="15" idx="0"/>
            </p:cNvCxnSpPr>
            <p:nvPr/>
          </p:nvCxnSpPr>
          <p:spPr>
            <a:xfrm>
              <a:off x="3923928" y="1556792"/>
              <a:ext cx="1355812" cy="8640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a:stCxn id="10" idx="2"/>
              <a:endCxn id="14" idx="0"/>
            </p:cNvCxnSpPr>
            <p:nvPr/>
          </p:nvCxnSpPr>
          <p:spPr>
            <a:xfrm flipH="1">
              <a:off x="3395700" y="1556792"/>
              <a:ext cx="528228" cy="8640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直接箭头连接符 37"/>
            <p:cNvCxnSpPr>
              <a:stCxn id="6" idx="2"/>
              <a:endCxn id="15" idx="0"/>
            </p:cNvCxnSpPr>
            <p:nvPr/>
          </p:nvCxnSpPr>
          <p:spPr>
            <a:xfrm>
              <a:off x="1475656" y="1556792"/>
              <a:ext cx="380408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0" idx="2"/>
              <a:endCxn id="11" idx="0"/>
            </p:cNvCxnSpPr>
            <p:nvPr/>
          </p:nvCxnSpPr>
          <p:spPr>
            <a:xfrm flipH="1">
              <a:off x="1511660" y="1556792"/>
              <a:ext cx="2412268" cy="8640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4" name="直接箭头连接符 43"/>
            <p:cNvCxnSpPr>
              <a:stCxn id="15" idx="2"/>
              <a:endCxn id="7" idx="0"/>
            </p:cNvCxnSpPr>
            <p:nvPr/>
          </p:nvCxnSpPr>
          <p:spPr>
            <a:xfrm flipH="1">
              <a:off x="4535996" y="2852936"/>
              <a:ext cx="74374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4" idx="2"/>
              <a:endCxn id="7" idx="0"/>
            </p:cNvCxnSpPr>
            <p:nvPr/>
          </p:nvCxnSpPr>
          <p:spPr>
            <a:xfrm>
              <a:off x="3395700" y="2852936"/>
              <a:ext cx="1140296"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1" idx="2"/>
              <a:endCxn id="7" idx="0"/>
            </p:cNvCxnSpPr>
            <p:nvPr/>
          </p:nvCxnSpPr>
          <p:spPr>
            <a:xfrm>
              <a:off x="1511660" y="2852936"/>
              <a:ext cx="3024336" cy="3600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3" name="直接箭头连接符 52"/>
            <p:cNvCxnSpPr>
              <a:stCxn id="12" idx="2"/>
              <a:endCxn id="7" idx="0"/>
            </p:cNvCxnSpPr>
            <p:nvPr/>
          </p:nvCxnSpPr>
          <p:spPr>
            <a:xfrm flipH="1">
              <a:off x="4535996" y="2852936"/>
              <a:ext cx="2627784" cy="36004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6" name="直接箭头连接符 55"/>
            <p:cNvCxnSpPr>
              <a:stCxn id="7" idx="2"/>
              <a:endCxn id="16" idx="0"/>
            </p:cNvCxnSpPr>
            <p:nvPr/>
          </p:nvCxnSpPr>
          <p:spPr>
            <a:xfrm flipH="1">
              <a:off x="4427984" y="3645024"/>
              <a:ext cx="108012" cy="144016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nvGrpSpPr>
            <p:cNvPr id="19" name="组合 18"/>
            <p:cNvGrpSpPr/>
            <p:nvPr/>
          </p:nvGrpSpPr>
          <p:grpSpPr>
            <a:xfrm>
              <a:off x="899592" y="4221088"/>
              <a:ext cx="6696744" cy="432048"/>
              <a:chOff x="899592" y="4077072"/>
              <a:chExt cx="6696744" cy="432048"/>
            </a:xfrm>
          </p:grpSpPr>
          <p:sp>
            <p:nvSpPr>
              <p:cNvPr id="8" name="矩形 7"/>
              <p:cNvSpPr/>
              <p:nvPr/>
            </p:nvSpPr>
            <p:spPr>
              <a:xfrm>
                <a:off x="5796136" y="4077072"/>
                <a:ext cx="180020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Web</a:t>
                </a:r>
                <a:r>
                  <a:rPr lang="zh-CN" altLang="en-US" dirty="0" smtClean="0"/>
                  <a:t>技术</a:t>
                </a:r>
                <a:endParaRPr lang="zh-CN" altLang="en-US" dirty="0"/>
              </a:p>
            </p:txBody>
          </p:sp>
          <p:sp>
            <p:nvSpPr>
              <p:cNvPr id="9" name="矩形 8"/>
              <p:cNvSpPr/>
              <p:nvPr/>
            </p:nvSpPr>
            <p:spPr>
              <a:xfrm>
                <a:off x="899592" y="4077072"/>
                <a:ext cx="180020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邮件系统管理</a:t>
                </a:r>
                <a:endParaRPr lang="zh-CN" altLang="en-US" dirty="0"/>
              </a:p>
            </p:txBody>
          </p:sp>
          <p:sp>
            <p:nvSpPr>
              <p:cNvPr id="13" name="矩形 12"/>
              <p:cNvSpPr/>
              <p:nvPr/>
            </p:nvSpPr>
            <p:spPr>
              <a:xfrm>
                <a:off x="2771800" y="4077072"/>
                <a:ext cx="2952328"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Powershell</a:t>
                </a:r>
                <a:r>
                  <a:rPr lang="zh-CN" altLang="en-US" dirty="0" smtClean="0"/>
                  <a:t>与企业系统</a:t>
                </a:r>
                <a:endParaRPr lang="zh-CN" altLang="en-US" dirty="0"/>
              </a:p>
            </p:txBody>
          </p:sp>
        </p:grpSp>
        <p:cxnSp>
          <p:nvCxnSpPr>
            <p:cNvPr id="61" name="直接箭头连接符 60"/>
            <p:cNvCxnSpPr>
              <a:stCxn id="14" idx="2"/>
              <a:endCxn id="8" idx="0"/>
            </p:cNvCxnSpPr>
            <p:nvPr/>
          </p:nvCxnSpPr>
          <p:spPr>
            <a:xfrm>
              <a:off x="3395700" y="2852936"/>
              <a:ext cx="3300536" cy="136815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11" idx="2"/>
              <a:endCxn id="13" idx="0"/>
            </p:cNvCxnSpPr>
            <p:nvPr/>
          </p:nvCxnSpPr>
          <p:spPr>
            <a:xfrm>
              <a:off x="1511660" y="2852936"/>
              <a:ext cx="2736304"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3" name="直接箭头连接符 62"/>
            <p:cNvCxnSpPr>
              <a:stCxn id="11" idx="2"/>
              <a:endCxn id="9" idx="0"/>
            </p:cNvCxnSpPr>
            <p:nvPr/>
          </p:nvCxnSpPr>
          <p:spPr>
            <a:xfrm>
              <a:off x="1511660" y="2852936"/>
              <a:ext cx="288032"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直接箭头连接符 71"/>
            <p:cNvCxnSpPr>
              <a:stCxn id="15" idx="2"/>
              <a:endCxn id="8" idx="0"/>
            </p:cNvCxnSpPr>
            <p:nvPr/>
          </p:nvCxnSpPr>
          <p:spPr>
            <a:xfrm>
              <a:off x="5279740" y="2852936"/>
              <a:ext cx="141649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5" idx="2"/>
              <a:endCxn id="9" idx="0"/>
            </p:cNvCxnSpPr>
            <p:nvPr/>
          </p:nvCxnSpPr>
          <p:spPr>
            <a:xfrm flipH="1">
              <a:off x="1799692" y="2852936"/>
              <a:ext cx="348004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15816" y="3212976"/>
              <a:ext cx="3240360"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综合项目：网络基础设施构建</a:t>
              </a:r>
              <a:endParaRPr lang="zh-CN" altLang="en-US" dirty="0"/>
            </a:p>
          </p:txBody>
        </p:sp>
        <p:cxnSp>
          <p:nvCxnSpPr>
            <p:cNvPr id="77" name="直接箭头连接符 76"/>
            <p:cNvCxnSpPr>
              <a:stCxn id="8" idx="2"/>
              <a:endCxn id="16" idx="0"/>
            </p:cNvCxnSpPr>
            <p:nvPr/>
          </p:nvCxnSpPr>
          <p:spPr>
            <a:xfrm flipH="1">
              <a:off x="4427984" y="4653136"/>
              <a:ext cx="2268252" cy="43204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8" name="直接箭头连接符 77"/>
            <p:cNvCxnSpPr>
              <a:stCxn id="13" idx="2"/>
              <a:endCxn id="16" idx="0"/>
            </p:cNvCxnSpPr>
            <p:nvPr/>
          </p:nvCxnSpPr>
          <p:spPr>
            <a:xfrm>
              <a:off x="4247964" y="4653136"/>
              <a:ext cx="180020" cy="43204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9" name="直接箭头连接符 78"/>
            <p:cNvCxnSpPr>
              <a:stCxn id="9" idx="2"/>
              <a:endCxn id="16" idx="0"/>
            </p:cNvCxnSpPr>
            <p:nvPr/>
          </p:nvCxnSpPr>
          <p:spPr>
            <a:xfrm>
              <a:off x="1799692" y="4653136"/>
              <a:ext cx="262829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7" idx="2"/>
              <a:endCxn id="15" idx="0"/>
            </p:cNvCxnSpPr>
            <p:nvPr/>
          </p:nvCxnSpPr>
          <p:spPr>
            <a:xfrm flipH="1">
              <a:off x="5279740" y="1556792"/>
              <a:ext cx="840432" cy="8640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9" name="直接箭头连接符 88"/>
            <p:cNvCxnSpPr>
              <a:stCxn id="17" idx="2"/>
              <a:endCxn id="14" idx="0"/>
            </p:cNvCxnSpPr>
            <p:nvPr/>
          </p:nvCxnSpPr>
          <p:spPr>
            <a:xfrm flipH="1">
              <a:off x="3395700" y="1556792"/>
              <a:ext cx="2724472" cy="8640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08" name="直接箭头连接符 107"/>
            <p:cNvCxnSpPr>
              <a:stCxn id="10" idx="2"/>
              <a:endCxn id="9" idx="0"/>
            </p:cNvCxnSpPr>
            <p:nvPr/>
          </p:nvCxnSpPr>
          <p:spPr>
            <a:xfrm flipH="1">
              <a:off x="1799692" y="1556792"/>
              <a:ext cx="2124236" cy="26642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20" name="组合 19"/>
            <p:cNvGrpSpPr/>
            <p:nvPr/>
          </p:nvGrpSpPr>
          <p:grpSpPr>
            <a:xfrm>
              <a:off x="611560" y="2420888"/>
              <a:ext cx="7452320" cy="432048"/>
              <a:chOff x="576064" y="2132856"/>
              <a:chExt cx="7452320" cy="432048"/>
            </a:xfrm>
          </p:grpSpPr>
          <p:sp>
            <p:nvSpPr>
              <p:cNvPr id="11" name="矩形 10"/>
              <p:cNvSpPr/>
              <p:nvPr/>
            </p:nvSpPr>
            <p:spPr>
              <a:xfrm>
                <a:off x="576064" y="2132856"/>
                <a:ext cx="180020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活动目录</a:t>
                </a:r>
                <a:endParaRPr lang="zh-CN" altLang="en-US" dirty="0"/>
              </a:p>
            </p:txBody>
          </p:sp>
          <p:sp>
            <p:nvSpPr>
              <p:cNvPr id="12" name="矩形 11"/>
              <p:cNvSpPr/>
              <p:nvPr/>
            </p:nvSpPr>
            <p:spPr>
              <a:xfrm>
                <a:off x="6228184" y="2132856"/>
                <a:ext cx="1800200"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互联网影音</a:t>
                </a:r>
                <a:endParaRPr lang="zh-CN" altLang="en-US" dirty="0"/>
              </a:p>
            </p:txBody>
          </p:sp>
          <p:sp>
            <p:nvSpPr>
              <p:cNvPr id="15" name="矩形 14"/>
              <p:cNvSpPr/>
              <p:nvPr/>
            </p:nvSpPr>
            <p:spPr>
              <a:xfrm>
                <a:off x="4344144" y="2132856"/>
                <a:ext cx="18002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网络设计与分析</a:t>
                </a:r>
                <a:endParaRPr lang="zh-CN" altLang="en-US" dirty="0"/>
              </a:p>
            </p:txBody>
          </p:sp>
          <p:sp>
            <p:nvSpPr>
              <p:cNvPr id="14" name="矩形 13"/>
              <p:cNvSpPr/>
              <p:nvPr/>
            </p:nvSpPr>
            <p:spPr>
              <a:xfrm>
                <a:off x="2460104" y="2132856"/>
                <a:ext cx="180020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虚拟化</a:t>
                </a:r>
                <a:endParaRPr lang="zh-CN" altLang="en-US"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mmexport1442957739477.jpg"/>
          <p:cNvPicPr>
            <a:picLocks noChangeAspect="1"/>
          </p:cNvPicPr>
          <p:nvPr/>
        </p:nvPicPr>
        <p:blipFill>
          <a:blip r:embed="rId2" cstate="print"/>
          <a:stretch>
            <a:fillRect/>
          </a:stretch>
        </p:blipFill>
        <p:spPr>
          <a:xfrm>
            <a:off x="5580112" y="1556792"/>
            <a:ext cx="3131840" cy="2348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内容占位符 4"/>
          <p:cNvSpPr>
            <a:spLocks noGrp="1"/>
          </p:cNvSpPr>
          <p:nvPr>
            <p:ph idx="1"/>
          </p:nvPr>
        </p:nvSpPr>
        <p:spPr>
          <a:xfrm>
            <a:off x="539552" y="1412776"/>
            <a:ext cx="4968552" cy="4968552"/>
          </a:xfrm>
        </p:spPr>
        <p:txBody>
          <a:bodyPr>
            <a:normAutofit fontScale="40000" lnSpcReduction="20000"/>
          </a:bodyPr>
          <a:lstStyle/>
          <a:p>
            <a:pPr marL="0" indent="0">
              <a:lnSpc>
                <a:spcPts val="3000"/>
              </a:lnSpc>
              <a:buNone/>
            </a:pPr>
            <a:r>
              <a:rPr lang="en-US" altLang="zh-CN" sz="6000" dirty="0" smtClean="0">
                <a:solidFill>
                  <a:schemeClr val="accent1">
                    <a:lumMod val="75000"/>
                  </a:schemeClr>
                </a:solidFill>
                <a:latin typeface="+mn-ea"/>
              </a:rPr>
              <a:t>9</a:t>
            </a:r>
            <a:r>
              <a:rPr lang="zh-CN" altLang="zh-CN" sz="6000" dirty="0" smtClean="0">
                <a:solidFill>
                  <a:schemeClr val="accent1">
                    <a:lumMod val="75000"/>
                  </a:schemeClr>
                </a:solidFill>
                <a:latin typeface="+mn-ea"/>
              </a:rPr>
              <a:t>月</a:t>
            </a:r>
            <a:r>
              <a:rPr lang="en-US" altLang="zh-CN" sz="6000" dirty="0" smtClean="0">
                <a:solidFill>
                  <a:schemeClr val="accent1">
                    <a:lumMod val="75000"/>
                  </a:schemeClr>
                </a:solidFill>
                <a:latin typeface="+mn-ea"/>
              </a:rPr>
              <a:t>8</a:t>
            </a:r>
            <a:r>
              <a:rPr lang="zh-CN" altLang="zh-CN" sz="6000" dirty="0" smtClean="0">
                <a:solidFill>
                  <a:schemeClr val="accent1">
                    <a:lumMod val="75000"/>
                  </a:schemeClr>
                </a:solidFill>
                <a:latin typeface="+mn-ea"/>
              </a:rPr>
              <a:t>日至</a:t>
            </a:r>
            <a:r>
              <a:rPr lang="en-US" altLang="zh-CN" sz="6000" dirty="0" smtClean="0">
                <a:solidFill>
                  <a:schemeClr val="accent1">
                    <a:lumMod val="75000"/>
                  </a:schemeClr>
                </a:solidFill>
                <a:latin typeface="+mn-ea"/>
              </a:rPr>
              <a:t>12</a:t>
            </a:r>
            <a:r>
              <a:rPr lang="zh-CN" altLang="zh-CN" sz="6000" dirty="0" smtClean="0">
                <a:solidFill>
                  <a:schemeClr val="accent1">
                    <a:lumMod val="75000"/>
                  </a:schemeClr>
                </a:solidFill>
                <a:latin typeface="+mn-ea"/>
              </a:rPr>
              <a:t>月</a:t>
            </a:r>
            <a:r>
              <a:rPr lang="en-US" altLang="zh-CN" sz="6000" dirty="0" smtClean="0">
                <a:solidFill>
                  <a:schemeClr val="accent1">
                    <a:lumMod val="75000"/>
                  </a:schemeClr>
                </a:solidFill>
                <a:latin typeface="+mn-ea"/>
              </a:rPr>
              <a:t>4</a:t>
            </a:r>
            <a:r>
              <a:rPr lang="zh-CN" altLang="zh-CN" sz="6000" dirty="0" smtClean="0">
                <a:solidFill>
                  <a:schemeClr val="accent1">
                    <a:lumMod val="75000"/>
                  </a:schemeClr>
                </a:solidFill>
                <a:latin typeface="+mn-ea"/>
              </a:rPr>
              <a:t>日，谢红</a:t>
            </a:r>
            <a:r>
              <a:rPr lang="zh-CN" altLang="en-US" sz="6000" dirty="0" smtClean="0">
                <a:solidFill>
                  <a:schemeClr val="accent1">
                    <a:lumMod val="75000"/>
                  </a:schemeClr>
                </a:solidFill>
                <a:latin typeface="+mn-ea"/>
              </a:rPr>
              <a:t>与刘海波</a:t>
            </a:r>
            <a:r>
              <a:rPr lang="zh-CN" altLang="zh-CN" sz="6000" dirty="0" smtClean="0">
                <a:solidFill>
                  <a:schemeClr val="accent1">
                    <a:lumMod val="75000"/>
                  </a:schemeClr>
                </a:solidFill>
                <a:latin typeface="+mn-ea"/>
              </a:rPr>
              <a:t>两位老师赴加拿大爱德华王子岛省荷兰学院进行了为期</a:t>
            </a:r>
            <a:r>
              <a:rPr lang="en-US" altLang="zh-CN" sz="6000" dirty="0" smtClean="0">
                <a:solidFill>
                  <a:schemeClr val="accent1">
                    <a:lumMod val="75000"/>
                  </a:schemeClr>
                </a:solidFill>
                <a:latin typeface="+mn-ea"/>
              </a:rPr>
              <a:t>13</a:t>
            </a:r>
            <a:r>
              <a:rPr lang="zh-CN" altLang="zh-CN" sz="6000" dirty="0" smtClean="0">
                <a:solidFill>
                  <a:schemeClr val="accent1">
                    <a:lumMod val="75000"/>
                  </a:schemeClr>
                </a:solidFill>
                <a:latin typeface="+mn-ea"/>
              </a:rPr>
              <a:t>周的培训</a:t>
            </a:r>
            <a:r>
              <a:rPr lang="en-US" altLang="zh-CN" sz="6000" dirty="0" smtClean="0">
                <a:solidFill>
                  <a:schemeClr val="accent1">
                    <a:lumMod val="75000"/>
                  </a:schemeClr>
                </a:solidFill>
                <a:latin typeface="+mn-ea"/>
              </a:rPr>
              <a:t>:</a:t>
            </a:r>
          </a:p>
          <a:p>
            <a:pPr>
              <a:lnSpc>
                <a:spcPts val="2400"/>
              </a:lnSpc>
            </a:pPr>
            <a:r>
              <a:rPr lang="zh-CN" altLang="zh-CN" sz="5000" dirty="0" smtClean="0"/>
              <a:t>完成</a:t>
            </a:r>
            <a:r>
              <a:rPr lang="en-US" altLang="zh-CN" sz="5000" dirty="0" smtClean="0"/>
              <a:t>11</a:t>
            </a:r>
            <a:r>
              <a:rPr lang="zh-CN" altLang="zh-CN" sz="5000" dirty="0" smtClean="0"/>
              <a:t>门课程的旁听及实践环节的参与</a:t>
            </a:r>
            <a:endParaRPr lang="en-US" altLang="zh-CN" sz="5000" dirty="0" smtClean="0"/>
          </a:p>
          <a:p>
            <a:pPr>
              <a:lnSpc>
                <a:spcPts val="2400"/>
              </a:lnSpc>
            </a:pPr>
            <a:r>
              <a:rPr lang="en-US" altLang="zh-CN" sz="5000" dirty="0" smtClean="0"/>
              <a:t>4</a:t>
            </a:r>
            <a:r>
              <a:rPr lang="zh-CN" altLang="zh-CN" sz="5000" dirty="0" smtClean="0"/>
              <a:t>个培训课程的学习</a:t>
            </a:r>
            <a:endParaRPr lang="en-US" altLang="zh-CN" sz="5000" dirty="0" smtClean="0"/>
          </a:p>
          <a:p>
            <a:pPr>
              <a:lnSpc>
                <a:spcPts val="2400"/>
              </a:lnSpc>
            </a:pPr>
            <a:r>
              <a:rPr lang="en-US" altLang="zh-CN" sz="5000" dirty="0" smtClean="0"/>
              <a:t>10</a:t>
            </a:r>
            <a:r>
              <a:rPr lang="zh-CN" altLang="zh-CN" sz="5000" dirty="0" smtClean="0"/>
              <a:t>个小时左右的英语培训</a:t>
            </a:r>
            <a:endParaRPr lang="en-US" altLang="zh-CN" sz="5000" dirty="0" smtClean="0"/>
          </a:p>
          <a:p>
            <a:pPr>
              <a:lnSpc>
                <a:spcPts val="2400"/>
              </a:lnSpc>
            </a:pPr>
            <a:r>
              <a:rPr lang="zh-CN" altLang="zh-CN" sz="5000" dirty="0" smtClean="0"/>
              <a:t>深入体验了加方计算机网络技术专业的教学运作和荷兰学院教育理念在教学实践中的贯彻</a:t>
            </a:r>
            <a:endParaRPr lang="en-US" altLang="zh-CN" sz="5000" dirty="0" smtClean="0"/>
          </a:p>
          <a:p>
            <a:pPr>
              <a:lnSpc>
                <a:spcPts val="2400"/>
              </a:lnSpc>
            </a:pPr>
            <a:r>
              <a:rPr lang="zh-CN" altLang="zh-CN" sz="5000" dirty="0" smtClean="0"/>
              <a:t>提升了教师参与国际化教育交流项目的能力</a:t>
            </a:r>
            <a:endParaRPr lang="en-US" altLang="zh-CN" sz="5000" dirty="0" smtClean="0"/>
          </a:p>
          <a:p>
            <a:pPr>
              <a:lnSpc>
                <a:spcPts val="2400"/>
              </a:lnSpc>
            </a:pPr>
            <a:r>
              <a:rPr lang="zh-CN" altLang="zh-CN" sz="5000" dirty="0" smtClean="0"/>
              <a:t>为在本校开展合作办学项目奠定了坚实的基础。</a:t>
            </a:r>
            <a:endParaRPr lang="zh-CN" altLang="en-US" sz="3000" dirty="0"/>
          </a:p>
        </p:txBody>
      </p:sp>
      <p:sp>
        <p:nvSpPr>
          <p:cNvPr id="4" name="标题 3"/>
          <p:cNvSpPr>
            <a:spLocks noGrp="1"/>
          </p:cNvSpPr>
          <p:nvPr>
            <p:ph type="title"/>
          </p:nvPr>
        </p:nvSpPr>
        <p:spPr/>
        <p:txBody>
          <a:bodyPr/>
          <a:lstStyle/>
          <a:p>
            <a:r>
              <a:rPr lang="zh-CN" altLang="en-US" dirty="0" smtClean="0"/>
              <a:t>概况</a:t>
            </a:r>
            <a:endParaRPr lang="zh-CN" altLang="en-US" dirty="0"/>
          </a:p>
        </p:txBody>
      </p:sp>
      <p:pic>
        <p:nvPicPr>
          <p:cNvPr id="7" name="图片 6" descr="mmexport1446051122364.jpg"/>
          <p:cNvPicPr>
            <a:picLocks noChangeAspect="1"/>
          </p:cNvPicPr>
          <p:nvPr/>
        </p:nvPicPr>
        <p:blipFill>
          <a:blip r:embed="rId3" cstate="print"/>
          <a:stretch>
            <a:fillRect/>
          </a:stretch>
        </p:blipFill>
        <p:spPr>
          <a:xfrm>
            <a:off x="5580112" y="4077072"/>
            <a:ext cx="3168352" cy="2376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日期占位符 7"/>
          <p:cNvSpPr>
            <a:spLocks noGrp="1"/>
          </p:cNvSpPr>
          <p:nvPr>
            <p:ph type="dt" sz="half" idx="10"/>
          </p:nvPr>
        </p:nvSpPr>
        <p:spPr/>
        <p:txBody>
          <a:bodyPr/>
          <a:lstStyle/>
          <a:p>
            <a:fld id="{DE227482-0D96-4702-8AA5-1A17333980C2}" type="datetime1">
              <a:rPr lang="zh-CN" altLang="en-US" smtClean="0"/>
              <a:pPr/>
              <a:t>2016/3/13</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mmexport1449632751914.jpg"/>
          <p:cNvPicPr>
            <a:picLocks noChangeAspect="1"/>
          </p:cNvPicPr>
          <p:nvPr/>
        </p:nvPicPr>
        <p:blipFill>
          <a:blip r:embed="rId2" cstate="print"/>
          <a:stretch>
            <a:fillRect/>
          </a:stretch>
        </p:blipFill>
        <p:spPr>
          <a:xfrm>
            <a:off x="5148064" y="4077072"/>
            <a:ext cx="3240360" cy="2401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descr="mmexport1449632725109.jpg"/>
          <p:cNvPicPr>
            <a:picLocks noChangeAspect="1"/>
          </p:cNvPicPr>
          <p:nvPr/>
        </p:nvPicPr>
        <p:blipFill>
          <a:blip r:embed="rId3" cstate="print"/>
          <a:stretch>
            <a:fillRect/>
          </a:stretch>
        </p:blipFill>
        <p:spPr>
          <a:xfrm>
            <a:off x="5148064" y="1484784"/>
            <a:ext cx="3240360" cy="2402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内容占位符 4"/>
          <p:cNvSpPr>
            <a:spLocks noGrp="1"/>
          </p:cNvSpPr>
          <p:nvPr>
            <p:ph idx="1"/>
          </p:nvPr>
        </p:nvSpPr>
        <p:spPr>
          <a:xfrm>
            <a:off x="395536" y="1484784"/>
            <a:ext cx="5688632" cy="4525963"/>
          </a:xfrm>
        </p:spPr>
        <p:txBody>
          <a:bodyPr>
            <a:normAutofit fontScale="92500" lnSpcReduction="20000"/>
          </a:bodyPr>
          <a:lstStyle/>
          <a:p>
            <a:r>
              <a:rPr lang="zh-CN" altLang="en-US" dirty="0" smtClean="0">
                <a:solidFill>
                  <a:schemeClr val="accent1">
                    <a:lumMod val="75000"/>
                  </a:schemeClr>
                </a:solidFill>
              </a:rPr>
              <a:t>谢红</a:t>
            </a:r>
            <a:endParaRPr lang="en-US" altLang="zh-CN" dirty="0" smtClean="0">
              <a:solidFill>
                <a:schemeClr val="accent1">
                  <a:lumMod val="75000"/>
                </a:schemeClr>
              </a:solidFill>
            </a:endParaRPr>
          </a:p>
          <a:p>
            <a:pPr lvl="1"/>
            <a:r>
              <a:rPr lang="en-US" altLang="zh-CN" sz="2100" dirty="0" err="1" smtClean="0"/>
              <a:t>计算机硬件</a:t>
            </a:r>
            <a:r>
              <a:rPr lang="en-US" altLang="zh-CN" sz="2100" dirty="0" smtClean="0"/>
              <a:t> </a:t>
            </a:r>
            <a:r>
              <a:rPr lang="zh-CN" altLang="en-US" sz="2100" dirty="0" smtClean="0"/>
              <a:t>Ａ</a:t>
            </a:r>
            <a:r>
              <a:rPr lang="en-US" altLang="zh-CN" sz="2100" dirty="0" smtClean="0"/>
              <a:t>+ Hardware</a:t>
            </a:r>
          </a:p>
          <a:p>
            <a:pPr lvl="1"/>
            <a:r>
              <a:rPr lang="en-US" altLang="zh-CN" sz="2100" dirty="0" err="1" smtClean="0"/>
              <a:t>计算机软件</a:t>
            </a:r>
            <a:r>
              <a:rPr lang="en-US" altLang="zh-CN" sz="2100" dirty="0" smtClean="0"/>
              <a:t> A+ Software</a:t>
            </a:r>
          </a:p>
          <a:p>
            <a:pPr lvl="1"/>
            <a:r>
              <a:rPr lang="en-US" altLang="zh-CN" sz="2100" dirty="0" err="1" smtClean="0"/>
              <a:t>技术性沟通</a:t>
            </a:r>
            <a:r>
              <a:rPr lang="en-US" altLang="zh-CN" sz="2100" dirty="0" smtClean="0"/>
              <a:t> Technical Communicati</a:t>
            </a:r>
            <a:r>
              <a:rPr lang="en-US" altLang="zh-CN" sz="2100" dirty="0" smtClean="0">
                <a:solidFill>
                  <a:srgbClr val="FFC000"/>
                </a:solidFill>
              </a:rPr>
              <a:t>ons</a:t>
            </a:r>
          </a:p>
          <a:p>
            <a:pPr lvl="1"/>
            <a:r>
              <a:rPr lang="en-US" altLang="zh-CN" sz="2100" dirty="0" err="1" smtClean="0"/>
              <a:t>思科网络学院</a:t>
            </a:r>
            <a:r>
              <a:rPr lang="en-US" altLang="zh-CN" sz="2100" dirty="0" smtClean="0"/>
              <a:t> CCNA-I</a:t>
            </a:r>
          </a:p>
          <a:p>
            <a:pPr lvl="1"/>
            <a:r>
              <a:rPr lang="en-US" altLang="zh-CN" sz="2100" dirty="0" err="1" smtClean="0"/>
              <a:t>计算机基础</a:t>
            </a:r>
            <a:r>
              <a:rPr lang="en-US" altLang="zh-CN" sz="2100" dirty="0" smtClean="0"/>
              <a:t> Computer Essentials</a:t>
            </a:r>
          </a:p>
          <a:p>
            <a:pPr lvl="1"/>
            <a:r>
              <a:rPr lang="en-US" altLang="zh-CN" sz="2100" dirty="0" err="1" smtClean="0"/>
              <a:t>项目管理</a:t>
            </a:r>
            <a:r>
              <a:rPr lang="en-US" altLang="zh-CN" sz="2100" dirty="0" smtClean="0"/>
              <a:t> Project Management</a:t>
            </a:r>
          </a:p>
          <a:p>
            <a:r>
              <a:rPr lang="zh-CN" altLang="en-US" dirty="0" smtClean="0">
                <a:solidFill>
                  <a:schemeClr val="accent1">
                    <a:lumMod val="75000"/>
                  </a:schemeClr>
                </a:solidFill>
              </a:rPr>
              <a:t>刘海波</a:t>
            </a:r>
            <a:endParaRPr lang="en-US" altLang="zh-CN" dirty="0" smtClean="0">
              <a:solidFill>
                <a:schemeClr val="accent1">
                  <a:lumMod val="75000"/>
                </a:schemeClr>
              </a:solidFill>
            </a:endParaRPr>
          </a:p>
          <a:p>
            <a:pPr lvl="1"/>
            <a:r>
              <a:rPr lang="en-US" altLang="zh-CN" sz="2100" dirty="0" err="1" smtClean="0"/>
              <a:t>活动目录</a:t>
            </a:r>
            <a:r>
              <a:rPr lang="en-US" altLang="zh-CN" sz="2100" dirty="0" smtClean="0"/>
              <a:t> Active Directory</a:t>
            </a:r>
          </a:p>
          <a:p>
            <a:pPr lvl="1"/>
            <a:r>
              <a:rPr lang="en-US" altLang="zh-CN" sz="2100" dirty="0" err="1" smtClean="0"/>
              <a:t>虚拟化</a:t>
            </a:r>
            <a:r>
              <a:rPr lang="en-US" altLang="zh-CN" sz="2100" dirty="0" smtClean="0"/>
              <a:t> Virtualization</a:t>
            </a:r>
          </a:p>
          <a:p>
            <a:pPr lvl="1"/>
            <a:r>
              <a:rPr lang="en-US" altLang="zh-CN" sz="2100" dirty="0" err="1" smtClean="0"/>
              <a:t>网络分析与设计</a:t>
            </a:r>
            <a:r>
              <a:rPr lang="en-US" altLang="zh-CN" sz="2100" dirty="0" smtClean="0"/>
              <a:t> Network Analysis a</a:t>
            </a:r>
            <a:r>
              <a:rPr lang="en-US" altLang="zh-CN" sz="2100" dirty="0" smtClean="0">
                <a:solidFill>
                  <a:srgbClr val="FFC000"/>
                </a:solidFill>
              </a:rPr>
              <a:t>nd</a:t>
            </a:r>
            <a:r>
              <a:rPr lang="en-US" altLang="zh-CN" sz="2100" dirty="0" smtClean="0"/>
              <a:t> Design</a:t>
            </a:r>
          </a:p>
          <a:p>
            <a:pPr lvl="1"/>
            <a:r>
              <a:rPr lang="en-US" altLang="zh-CN" sz="2100" dirty="0" err="1" smtClean="0"/>
              <a:t>网络多媒体</a:t>
            </a:r>
            <a:r>
              <a:rPr lang="en-US" altLang="zh-CN" sz="2100" dirty="0" smtClean="0"/>
              <a:t> </a:t>
            </a:r>
            <a:r>
              <a:rPr lang="en-US" altLang="zh-CN" sz="2100" dirty="0" err="1" smtClean="0"/>
              <a:t>VVoN</a:t>
            </a:r>
            <a:endParaRPr lang="en-US" altLang="zh-CN" sz="2100" dirty="0" smtClean="0"/>
          </a:p>
          <a:p>
            <a:pPr lvl="1"/>
            <a:r>
              <a:rPr lang="en-US" altLang="zh-CN" sz="2100" dirty="0" err="1" smtClean="0"/>
              <a:t>技术项目报告</a:t>
            </a:r>
            <a:r>
              <a:rPr lang="en-US" altLang="zh-CN" sz="2100" dirty="0" smtClean="0"/>
              <a:t> Technical Project Presentation</a:t>
            </a:r>
            <a:endParaRPr lang="zh-CN" altLang="en-US" sz="2100" dirty="0"/>
          </a:p>
        </p:txBody>
      </p:sp>
      <p:sp>
        <p:nvSpPr>
          <p:cNvPr id="4" name="标题 3"/>
          <p:cNvSpPr>
            <a:spLocks noGrp="1"/>
          </p:cNvSpPr>
          <p:nvPr>
            <p:ph type="title"/>
          </p:nvPr>
        </p:nvSpPr>
        <p:spPr/>
        <p:txBody>
          <a:bodyPr/>
          <a:lstStyle/>
          <a:p>
            <a:r>
              <a:rPr lang="zh-CN" altLang="en-US" dirty="0" smtClean="0"/>
              <a:t>旁听课程和参与实践环节</a:t>
            </a:r>
            <a:endParaRPr lang="zh-CN" altLang="en-US" dirty="0"/>
          </a:p>
        </p:txBody>
      </p:sp>
      <p:sp>
        <p:nvSpPr>
          <p:cNvPr id="8" name="日期占位符 7"/>
          <p:cNvSpPr>
            <a:spLocks noGrp="1"/>
          </p:cNvSpPr>
          <p:nvPr>
            <p:ph type="dt" sz="half" idx="10"/>
          </p:nvPr>
        </p:nvSpPr>
        <p:spPr/>
        <p:txBody>
          <a:bodyPr/>
          <a:lstStyle/>
          <a:p>
            <a:fld id="{B31C83DB-FFBE-4084-BB1F-D0D1DC7C27B0}" type="datetime1">
              <a:rPr lang="zh-CN" altLang="en-US" smtClean="0"/>
              <a:pPr/>
              <a:t>2016/3/13</a:t>
            </a:fld>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mmexport1449817326084.jpg"/>
          <p:cNvPicPr>
            <a:picLocks noChangeAspect="1"/>
          </p:cNvPicPr>
          <p:nvPr/>
        </p:nvPicPr>
        <p:blipFill>
          <a:blip r:embed="rId2" cstate="print"/>
          <a:stretch>
            <a:fillRect/>
          </a:stretch>
        </p:blipFill>
        <p:spPr>
          <a:xfrm>
            <a:off x="4355976" y="3140968"/>
            <a:ext cx="4283968" cy="3212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内容占位符 1"/>
          <p:cNvSpPr>
            <a:spLocks noGrp="1"/>
          </p:cNvSpPr>
          <p:nvPr>
            <p:ph idx="1"/>
          </p:nvPr>
        </p:nvSpPr>
        <p:spPr>
          <a:xfrm>
            <a:off x="395536" y="1484784"/>
            <a:ext cx="8352928" cy="4323935"/>
          </a:xfrm>
        </p:spPr>
        <p:txBody>
          <a:bodyPr>
            <a:normAutofit/>
          </a:bodyPr>
          <a:lstStyle/>
          <a:p>
            <a:r>
              <a:rPr lang="en-US" altLang="zh-CN" sz="2400" dirty="0" smtClean="0">
                <a:solidFill>
                  <a:schemeClr val="accent1">
                    <a:lumMod val="75000"/>
                  </a:schemeClr>
                </a:solidFill>
              </a:rPr>
              <a:t>Joanne MacDonald</a:t>
            </a:r>
          </a:p>
          <a:p>
            <a:pPr lvl="1"/>
            <a:r>
              <a:rPr lang="zh-CN" altLang="en-US" sz="2000" dirty="0" smtClean="0"/>
              <a:t> </a:t>
            </a:r>
            <a:r>
              <a:rPr lang="en-US" altLang="zh-CN" sz="2000" dirty="0" smtClean="0"/>
              <a:t>Holland College Curriculum Model &amp; “Competency Based Education”</a:t>
            </a:r>
          </a:p>
          <a:p>
            <a:r>
              <a:rPr lang="en-US" altLang="zh-CN" sz="2400" dirty="0" smtClean="0">
                <a:solidFill>
                  <a:schemeClr val="accent1">
                    <a:lumMod val="75000"/>
                  </a:schemeClr>
                </a:solidFill>
              </a:rPr>
              <a:t>Tim </a:t>
            </a:r>
            <a:r>
              <a:rPr lang="en-US" altLang="zh-CN" sz="2400" dirty="0" err="1" smtClean="0">
                <a:solidFill>
                  <a:schemeClr val="accent1">
                    <a:lumMod val="75000"/>
                  </a:schemeClr>
                </a:solidFill>
              </a:rPr>
              <a:t>McRoberts</a:t>
            </a:r>
            <a:r>
              <a:rPr lang="en-US" altLang="zh-CN" sz="2400" dirty="0" smtClean="0">
                <a:solidFill>
                  <a:schemeClr val="accent1">
                    <a:lumMod val="75000"/>
                  </a:schemeClr>
                </a:solidFill>
              </a:rPr>
              <a:t> </a:t>
            </a:r>
          </a:p>
          <a:p>
            <a:pPr lvl="1"/>
            <a:r>
              <a:rPr lang="en-US" altLang="zh-CN" sz="2000" dirty="0" smtClean="0"/>
              <a:t> “Activity Based Learning”</a:t>
            </a:r>
          </a:p>
          <a:p>
            <a:r>
              <a:rPr lang="en-US" altLang="zh-CN" sz="2400" dirty="0" smtClean="0">
                <a:solidFill>
                  <a:schemeClr val="accent1">
                    <a:lumMod val="75000"/>
                  </a:schemeClr>
                </a:solidFill>
              </a:rPr>
              <a:t>Tara </a:t>
            </a:r>
            <a:r>
              <a:rPr lang="en-US" altLang="zh-CN" sz="2400" dirty="0" err="1" smtClean="0">
                <a:solidFill>
                  <a:schemeClr val="accent1">
                    <a:lumMod val="75000"/>
                  </a:schemeClr>
                </a:solidFill>
              </a:rPr>
              <a:t>MacCallum</a:t>
            </a:r>
            <a:r>
              <a:rPr lang="en-US" altLang="zh-CN" sz="2400" dirty="0" smtClean="0">
                <a:solidFill>
                  <a:schemeClr val="accent1">
                    <a:lumMod val="75000"/>
                  </a:schemeClr>
                </a:solidFill>
              </a:rPr>
              <a:t> </a:t>
            </a:r>
          </a:p>
          <a:p>
            <a:pPr lvl="1"/>
            <a:r>
              <a:rPr lang="en-US" altLang="zh-CN" sz="2000" dirty="0" smtClean="0"/>
              <a:t> </a:t>
            </a:r>
            <a:r>
              <a:rPr lang="en-US" altLang="zh-CN" sz="2000" dirty="0" err="1" smtClean="0"/>
              <a:t>WebAdvisor</a:t>
            </a:r>
            <a:endParaRPr lang="en-US" altLang="zh-CN" sz="2000" dirty="0" smtClean="0"/>
          </a:p>
          <a:p>
            <a:r>
              <a:rPr lang="en-US" altLang="zh-CN" sz="2400" dirty="0" smtClean="0">
                <a:solidFill>
                  <a:schemeClr val="accent1">
                    <a:lumMod val="75000"/>
                  </a:schemeClr>
                </a:solidFill>
              </a:rPr>
              <a:t>Howard Beattie </a:t>
            </a:r>
            <a:endParaRPr lang="en-US" altLang="zh-CN" sz="2400" dirty="0" smtClean="0"/>
          </a:p>
          <a:p>
            <a:pPr lvl="1"/>
            <a:r>
              <a:rPr lang="en-US" altLang="zh-CN" sz="2000" dirty="0" smtClean="0"/>
              <a:t>SAM</a:t>
            </a:r>
          </a:p>
          <a:p>
            <a:r>
              <a:rPr lang="en-US" altLang="zh-CN" sz="2400" dirty="0" smtClean="0">
                <a:solidFill>
                  <a:schemeClr val="accent1">
                    <a:lumMod val="75000"/>
                  </a:schemeClr>
                </a:solidFill>
              </a:rPr>
              <a:t>Jolene and Joanne </a:t>
            </a:r>
          </a:p>
          <a:p>
            <a:pPr lvl="1"/>
            <a:r>
              <a:rPr lang="en-US" altLang="zh-CN" sz="2000" dirty="0" smtClean="0"/>
              <a:t>Faculty Preparation and Q</a:t>
            </a:r>
            <a:r>
              <a:rPr lang="en-US" altLang="zh-CN" sz="2000" dirty="0" smtClean="0">
                <a:solidFill>
                  <a:srgbClr val="FFC000"/>
                </a:solidFill>
              </a:rPr>
              <a:t>&amp;A</a:t>
            </a:r>
            <a:endParaRPr lang="zh-CN" altLang="en-US" sz="2000" dirty="0">
              <a:solidFill>
                <a:srgbClr val="FFC000"/>
              </a:solidFill>
            </a:endParaRPr>
          </a:p>
        </p:txBody>
      </p:sp>
      <p:sp>
        <p:nvSpPr>
          <p:cNvPr id="3" name="标题 2"/>
          <p:cNvSpPr>
            <a:spLocks noGrp="1"/>
          </p:cNvSpPr>
          <p:nvPr>
            <p:ph type="title"/>
          </p:nvPr>
        </p:nvSpPr>
        <p:spPr/>
        <p:txBody>
          <a:bodyPr/>
          <a:lstStyle/>
          <a:p>
            <a:r>
              <a:rPr lang="zh-CN" altLang="en-US" dirty="0" smtClean="0"/>
              <a:t>参加培训课程</a:t>
            </a:r>
            <a:r>
              <a:rPr lang="en-US" altLang="zh-CN" dirty="0" smtClean="0"/>
              <a:t>(Workshop)</a:t>
            </a:r>
            <a:r>
              <a:rPr lang="zh-CN" altLang="en-US" dirty="0" smtClean="0"/>
              <a:t> </a:t>
            </a:r>
            <a:endParaRPr lang="zh-CN" altLang="en-US" dirty="0"/>
          </a:p>
        </p:txBody>
      </p:sp>
      <p:sp>
        <p:nvSpPr>
          <p:cNvPr id="5" name="日期占位符 4"/>
          <p:cNvSpPr>
            <a:spLocks noGrp="1"/>
          </p:cNvSpPr>
          <p:nvPr>
            <p:ph type="dt" sz="half" idx="10"/>
          </p:nvPr>
        </p:nvSpPr>
        <p:spPr/>
        <p:txBody>
          <a:bodyPr/>
          <a:lstStyle/>
          <a:p>
            <a:fld id="{0F83C2D7-E658-4E25-A7A6-7083EB62A903}" type="datetime1">
              <a:rPr lang="zh-CN" altLang="en-US" smtClean="0"/>
              <a:pPr/>
              <a:t>2016/3/13</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8"/>
            <a:ext cx="3971924" cy="4525963"/>
          </a:xfrm>
        </p:spPr>
        <p:txBody>
          <a:bodyPr>
            <a:normAutofit/>
          </a:bodyPr>
          <a:lstStyle/>
          <a:p>
            <a:r>
              <a:rPr lang="zh-CN" altLang="en-US" dirty="0" smtClean="0"/>
              <a:t>了解当地风土人情</a:t>
            </a:r>
            <a:r>
              <a:rPr lang="en-US" altLang="zh-CN" dirty="0" smtClean="0"/>
              <a:t>,</a:t>
            </a:r>
            <a:r>
              <a:rPr lang="zh-CN" altLang="en-US" dirty="0" smtClean="0"/>
              <a:t>更好地与本地教师融洽相处</a:t>
            </a:r>
            <a:endParaRPr lang="en-US" altLang="zh-CN" dirty="0" smtClean="0"/>
          </a:p>
          <a:p>
            <a:r>
              <a:rPr lang="zh-CN" altLang="en-US" dirty="0" smtClean="0"/>
              <a:t>提升英语口语能力，更从容自信地在日常工作中使用英语交流</a:t>
            </a:r>
            <a:endParaRPr lang="en-US" altLang="zh-CN" dirty="0" smtClean="0"/>
          </a:p>
          <a:p>
            <a:r>
              <a:rPr lang="en-US" altLang="zh-CN" dirty="0" smtClean="0"/>
              <a:t>Special thanks to English instructor Pam </a:t>
            </a:r>
            <a:r>
              <a:rPr lang="en-US" altLang="zh-CN" dirty="0" err="1" smtClean="0"/>
              <a:t>Betteridge</a:t>
            </a:r>
            <a:endParaRPr lang="zh-CN" altLang="en-US" dirty="0"/>
          </a:p>
        </p:txBody>
      </p:sp>
      <p:sp>
        <p:nvSpPr>
          <p:cNvPr id="4" name="标题 3"/>
          <p:cNvSpPr>
            <a:spLocks noGrp="1"/>
          </p:cNvSpPr>
          <p:nvPr>
            <p:ph type="title"/>
          </p:nvPr>
        </p:nvSpPr>
        <p:spPr/>
        <p:txBody>
          <a:bodyPr/>
          <a:lstStyle/>
          <a:p>
            <a:r>
              <a:rPr lang="zh-CN" altLang="en-US" dirty="0" smtClean="0"/>
              <a:t>英语培训</a:t>
            </a:r>
            <a:endParaRPr lang="zh-CN" altLang="en-US" dirty="0"/>
          </a:p>
        </p:txBody>
      </p:sp>
      <p:pic>
        <p:nvPicPr>
          <p:cNvPr id="6" name="图片 5" descr="mmexport1448494104863.jpg"/>
          <p:cNvPicPr>
            <a:picLocks noChangeAspect="1"/>
          </p:cNvPicPr>
          <p:nvPr/>
        </p:nvPicPr>
        <p:blipFill>
          <a:blip r:embed="rId2" cstate="print"/>
          <a:stretch>
            <a:fillRect/>
          </a:stretch>
        </p:blipFill>
        <p:spPr>
          <a:xfrm>
            <a:off x="4572000" y="1556792"/>
            <a:ext cx="3564396" cy="475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日期占位符 6"/>
          <p:cNvSpPr>
            <a:spLocks noGrp="1"/>
          </p:cNvSpPr>
          <p:nvPr>
            <p:ph type="dt" sz="half" idx="10"/>
          </p:nvPr>
        </p:nvSpPr>
        <p:spPr/>
        <p:txBody>
          <a:bodyPr/>
          <a:lstStyle/>
          <a:p>
            <a:fld id="{BFCCF862-D1EC-4814-A08A-B9F2DB25F7EB}" type="datetime1">
              <a:rPr lang="zh-CN" altLang="en-US" smtClean="0"/>
              <a:pPr/>
              <a:t>2016/3/13</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en-US" altLang="zh-CN" dirty="0" err="1" smtClean="0">
                <a:solidFill>
                  <a:schemeClr val="accent1">
                    <a:lumMod val="75000"/>
                  </a:schemeClr>
                </a:solidFill>
              </a:rPr>
              <a:t>学籍及成绩管理</a:t>
            </a:r>
            <a:endParaRPr lang="zh-CN" altLang="zh-CN" dirty="0" smtClean="0">
              <a:solidFill>
                <a:schemeClr val="accent1">
                  <a:lumMod val="75000"/>
                </a:schemeClr>
              </a:solidFill>
            </a:endParaRPr>
          </a:p>
          <a:p>
            <a:pPr lvl="0"/>
            <a:r>
              <a:rPr lang="en-US" altLang="zh-CN" dirty="0" err="1" smtClean="0">
                <a:solidFill>
                  <a:schemeClr val="accent1">
                    <a:lumMod val="75000"/>
                  </a:schemeClr>
                </a:solidFill>
              </a:rPr>
              <a:t>教材的选取</a:t>
            </a:r>
            <a:endParaRPr lang="zh-CN" altLang="zh-CN" dirty="0" smtClean="0">
              <a:solidFill>
                <a:schemeClr val="accent1">
                  <a:lumMod val="75000"/>
                </a:schemeClr>
              </a:solidFill>
            </a:endParaRPr>
          </a:p>
          <a:p>
            <a:pPr lvl="0"/>
            <a:r>
              <a:rPr lang="zh-CN" altLang="zh-CN" dirty="0" smtClean="0">
                <a:solidFill>
                  <a:schemeClr val="accent1">
                    <a:lumMod val="75000"/>
                  </a:schemeClr>
                </a:solidFill>
              </a:rPr>
              <a:t>等价（可替换）课程清单</a:t>
            </a:r>
          </a:p>
          <a:p>
            <a:pPr lvl="0"/>
            <a:r>
              <a:rPr lang="zh-CN" altLang="zh-CN" dirty="0" smtClean="0">
                <a:solidFill>
                  <a:schemeClr val="accent1">
                    <a:lumMod val="75000"/>
                  </a:schemeClr>
                </a:solidFill>
              </a:rPr>
              <a:t>培养计划的重新映射（</a:t>
            </a:r>
            <a:r>
              <a:rPr lang="en-US" altLang="zh-CN" dirty="0" smtClean="0">
                <a:solidFill>
                  <a:schemeClr val="accent1">
                    <a:lumMod val="75000"/>
                  </a:schemeClr>
                </a:solidFill>
              </a:rPr>
              <a:t>Program Map</a:t>
            </a:r>
            <a:r>
              <a:rPr lang="zh-CN" altLang="zh-CN" dirty="0" smtClean="0">
                <a:solidFill>
                  <a:schemeClr val="accent1">
                    <a:lumMod val="75000"/>
                  </a:schemeClr>
                </a:solidFill>
              </a:rPr>
              <a:t>）：从两学年的培养计划映射为三学年的培养计划</a:t>
            </a:r>
          </a:p>
        </p:txBody>
      </p:sp>
      <p:sp>
        <p:nvSpPr>
          <p:cNvPr id="3" name="日期占位符 2"/>
          <p:cNvSpPr>
            <a:spLocks noGrp="1"/>
          </p:cNvSpPr>
          <p:nvPr>
            <p:ph type="dt" sz="half" idx="10"/>
          </p:nvPr>
        </p:nvSpPr>
        <p:spPr/>
        <p:txBody>
          <a:bodyPr/>
          <a:lstStyle/>
          <a:p>
            <a:fld id="{5C90BBFB-3575-4A10-8500-5F80E07E5E59}" type="datetime1">
              <a:rPr lang="zh-CN" altLang="en-US" smtClean="0"/>
              <a:pPr/>
              <a:t>2016/3/13</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5" name="标题 4"/>
          <p:cNvSpPr>
            <a:spLocks noGrp="1"/>
          </p:cNvSpPr>
          <p:nvPr>
            <p:ph type="title"/>
          </p:nvPr>
        </p:nvSpPr>
        <p:spPr/>
        <p:txBody>
          <a:bodyPr/>
          <a:lstStyle/>
          <a:p>
            <a:r>
              <a:rPr lang="zh-CN" altLang="en-US" dirty="0" smtClean="0"/>
              <a:t>讨论合作项目教学环节的各个细节</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向</a:t>
            </a:r>
            <a:r>
              <a:rPr lang="en-US" dirty="0" smtClean="0"/>
              <a:t>McMillan</a:t>
            </a:r>
            <a:r>
              <a:rPr lang="zh-CN" altLang="en-US" dirty="0" smtClean="0"/>
              <a:t>校长汇报总结本次培训的学习体会，获得校长颁发的培训证书。</a:t>
            </a:r>
            <a:endParaRPr lang="zh-CN" altLang="en-US" dirty="0"/>
          </a:p>
        </p:txBody>
      </p:sp>
      <p:sp>
        <p:nvSpPr>
          <p:cNvPr id="3" name="标题 2"/>
          <p:cNvSpPr>
            <a:spLocks noGrp="1"/>
          </p:cNvSpPr>
          <p:nvPr>
            <p:ph type="title"/>
          </p:nvPr>
        </p:nvSpPr>
        <p:spPr/>
        <p:txBody>
          <a:bodyPr/>
          <a:lstStyle/>
          <a:p>
            <a:r>
              <a:rPr lang="zh-CN" altLang="en-US" dirty="0" smtClean="0"/>
              <a:t>颁发证书</a:t>
            </a:r>
            <a:endParaRPr lang="zh-CN" altLang="en-US" dirty="0"/>
          </a:p>
        </p:txBody>
      </p:sp>
      <p:pic>
        <p:nvPicPr>
          <p:cNvPr id="4" name="图片 3" descr="hc_cert.png"/>
          <p:cNvPicPr>
            <a:picLocks noChangeAspect="1"/>
          </p:cNvPicPr>
          <p:nvPr/>
        </p:nvPicPr>
        <p:blipFill>
          <a:blip r:embed="rId2" cstate="print"/>
          <a:stretch>
            <a:fillRect/>
          </a:stretch>
        </p:blipFill>
        <p:spPr>
          <a:xfrm>
            <a:off x="395536" y="2564904"/>
            <a:ext cx="4176464" cy="2978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图片 4" descr="mmexport1449817470961.jpg"/>
          <p:cNvPicPr>
            <a:picLocks noChangeAspect="1"/>
          </p:cNvPicPr>
          <p:nvPr/>
        </p:nvPicPr>
        <p:blipFill>
          <a:blip r:embed="rId3" cstate="print"/>
          <a:stretch>
            <a:fillRect/>
          </a:stretch>
        </p:blipFill>
        <p:spPr>
          <a:xfrm>
            <a:off x="4716016" y="2564904"/>
            <a:ext cx="3960440" cy="2970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日期占位符 5"/>
          <p:cNvSpPr>
            <a:spLocks noGrp="1"/>
          </p:cNvSpPr>
          <p:nvPr>
            <p:ph type="dt" sz="half" idx="10"/>
          </p:nvPr>
        </p:nvSpPr>
        <p:spPr/>
        <p:txBody>
          <a:bodyPr/>
          <a:lstStyle/>
          <a:p>
            <a:fld id="{A7001B82-35B6-4010-9DFF-35EF3D891961}" type="datetime1">
              <a:rPr lang="zh-CN" altLang="en-US" smtClean="0"/>
              <a:pPr/>
              <a:t>2016/3/13</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dirty="0" smtClean="0"/>
              <a:t>中加职业教育差异浅析</a:t>
            </a:r>
            <a:r>
              <a:rPr lang="en-US" altLang="zh-CN" dirty="0" smtClean="0"/>
              <a:t/>
            </a:r>
            <a:br>
              <a:rPr lang="en-US" altLang="zh-CN" dirty="0" smtClean="0"/>
            </a:br>
            <a:r>
              <a:rPr lang="zh-CN" altLang="zh-CN" dirty="0" smtClean="0"/>
              <a:t>——以计算机网络技术为例</a:t>
            </a:r>
            <a:endParaRPr lang="zh-CN" altLang="en-US" dirty="0"/>
          </a:p>
        </p:txBody>
      </p:sp>
      <p:sp>
        <p:nvSpPr>
          <p:cNvPr id="3" name="文本占位符 2"/>
          <p:cNvSpPr>
            <a:spLocks noGrp="1"/>
          </p:cNvSpPr>
          <p:nvPr>
            <p:ph type="body" idx="1"/>
          </p:nvPr>
        </p:nvSpPr>
        <p:spPr>
          <a:xfrm>
            <a:off x="3922713" y="2931712"/>
            <a:ext cx="4572000" cy="3593632"/>
          </a:xfrm>
        </p:spPr>
        <p:txBody>
          <a:bodyPr>
            <a:normAutofit fontScale="92500" lnSpcReduction="10000"/>
          </a:bodyPr>
          <a:lstStyle/>
          <a:p>
            <a:pPr>
              <a:spcAft>
                <a:spcPts val="600"/>
              </a:spcAft>
              <a:buFont typeface="Arial" pitchFamily="34" charset="0"/>
              <a:buChar char="•"/>
            </a:pPr>
            <a:r>
              <a:rPr lang="zh-CN" altLang="en-US" sz="2000" dirty="0" smtClean="0"/>
              <a:t>“明松暗紧”</a:t>
            </a:r>
            <a:endParaRPr lang="en-US" altLang="zh-CN" sz="2000" dirty="0" smtClean="0"/>
          </a:p>
          <a:p>
            <a:pPr>
              <a:spcAft>
                <a:spcPts val="600"/>
              </a:spcAft>
              <a:buFont typeface="Arial" pitchFamily="34" charset="0"/>
              <a:buChar char="•"/>
            </a:pPr>
            <a:r>
              <a:rPr lang="zh-CN" altLang="en-US" sz="2000" dirty="0" smtClean="0"/>
              <a:t> </a:t>
            </a:r>
            <a:r>
              <a:rPr lang="zh-CN" altLang="zh-CN" sz="2000" dirty="0" smtClean="0"/>
              <a:t>分析式</a:t>
            </a:r>
            <a:r>
              <a:rPr lang="en-US" altLang="zh-CN" sz="2000" dirty="0" smtClean="0"/>
              <a:t>(Analytical)</a:t>
            </a:r>
            <a:r>
              <a:rPr lang="zh-CN" altLang="zh-CN" sz="2000" dirty="0" smtClean="0"/>
              <a:t>教学</a:t>
            </a:r>
            <a:r>
              <a:rPr lang="en-US" altLang="zh-CN" sz="2000" dirty="0" err="1" smtClean="0"/>
              <a:t>v.s</a:t>
            </a:r>
            <a:r>
              <a:rPr lang="en-US" altLang="zh-CN" sz="2000" dirty="0" smtClean="0"/>
              <a:t>.</a:t>
            </a:r>
            <a:r>
              <a:rPr lang="zh-CN" altLang="zh-CN" sz="2000" dirty="0" smtClean="0"/>
              <a:t>综合式</a:t>
            </a:r>
            <a:r>
              <a:rPr lang="en-US" altLang="zh-CN" sz="2000" dirty="0" smtClean="0"/>
              <a:t>(</a:t>
            </a:r>
            <a:r>
              <a:rPr lang="en-US" altLang="zh-CN" sz="2000" dirty="0" err="1" smtClean="0"/>
              <a:t>Synthetical</a:t>
            </a:r>
            <a:r>
              <a:rPr lang="en-US" altLang="zh-CN" sz="2000" dirty="0" smtClean="0"/>
              <a:t>)</a:t>
            </a:r>
            <a:r>
              <a:rPr lang="zh-CN" altLang="zh-CN" sz="2000" dirty="0" smtClean="0"/>
              <a:t>教学</a:t>
            </a:r>
          </a:p>
          <a:p>
            <a:pPr>
              <a:spcAft>
                <a:spcPts val="600"/>
              </a:spcAft>
              <a:buFont typeface="Arial" pitchFamily="34" charset="0"/>
              <a:buChar char="•"/>
            </a:pPr>
            <a:r>
              <a:rPr lang="zh-CN" altLang="en-US" sz="2000" dirty="0" smtClean="0"/>
              <a:t> </a:t>
            </a:r>
            <a:r>
              <a:rPr lang="zh-CN" altLang="zh-CN" sz="2000" dirty="0" smtClean="0"/>
              <a:t>以实践为导向的教学</a:t>
            </a:r>
            <a:endParaRPr lang="en-US" altLang="zh-CN" sz="2000" dirty="0" smtClean="0"/>
          </a:p>
          <a:p>
            <a:pPr>
              <a:spcAft>
                <a:spcPts val="600"/>
              </a:spcAft>
              <a:buFont typeface="Arial" pitchFamily="34" charset="0"/>
              <a:buChar char="•"/>
            </a:pPr>
            <a:r>
              <a:rPr lang="zh-CN" altLang="en-US" sz="2000" dirty="0" smtClean="0"/>
              <a:t> 校企合作</a:t>
            </a:r>
            <a:endParaRPr lang="en-US" altLang="zh-CN" sz="2000" dirty="0" smtClean="0"/>
          </a:p>
          <a:p>
            <a:pPr>
              <a:spcAft>
                <a:spcPts val="600"/>
              </a:spcAft>
              <a:buFont typeface="Arial" pitchFamily="34" charset="0"/>
              <a:buChar char="•"/>
            </a:pPr>
            <a:r>
              <a:rPr lang="zh-CN" altLang="en-US" sz="2000" dirty="0" smtClean="0"/>
              <a:t> </a:t>
            </a:r>
            <a:r>
              <a:rPr lang="zh-CN" altLang="zh-CN" sz="2000" dirty="0" smtClean="0"/>
              <a:t>职业素养</a:t>
            </a:r>
            <a:endParaRPr lang="en-US" altLang="zh-CN" sz="2000" dirty="0" smtClean="0"/>
          </a:p>
          <a:p>
            <a:pPr>
              <a:spcAft>
                <a:spcPts val="600"/>
              </a:spcAft>
              <a:buFont typeface="Arial" pitchFamily="34" charset="0"/>
              <a:buChar char="•"/>
            </a:pPr>
            <a:r>
              <a:rPr lang="zh-CN" altLang="en-US" sz="2000" dirty="0" smtClean="0"/>
              <a:t> </a:t>
            </a:r>
            <a:r>
              <a:rPr lang="zh-CN" altLang="zh-CN" sz="2000" dirty="0" smtClean="0"/>
              <a:t>教育理念与原则——以竞争力为导向的教育方法</a:t>
            </a:r>
            <a:endParaRPr lang="en-US" altLang="zh-CN" sz="2000" dirty="0" smtClean="0"/>
          </a:p>
          <a:p>
            <a:pPr>
              <a:spcAft>
                <a:spcPts val="600"/>
              </a:spcAft>
              <a:buFont typeface="Arial" pitchFamily="34" charset="0"/>
              <a:buChar char="•"/>
            </a:pPr>
            <a:r>
              <a:rPr lang="zh-CN" altLang="en-US" sz="2000" dirty="0" smtClean="0"/>
              <a:t> 教育理念与原则</a:t>
            </a:r>
            <a:r>
              <a:rPr lang="en-US" altLang="zh-CN" sz="2000" dirty="0" smtClean="0"/>
              <a:t>——</a:t>
            </a:r>
            <a:r>
              <a:rPr lang="zh-CN" altLang="en-US" sz="2000" dirty="0" smtClean="0"/>
              <a:t>在</a:t>
            </a:r>
            <a:r>
              <a:rPr lang="en-US" altLang="zh-CN" sz="2000" dirty="0" smtClean="0"/>
              <a:t>CNT Program</a:t>
            </a:r>
            <a:r>
              <a:rPr lang="zh-CN" altLang="en-US" sz="2000" dirty="0" smtClean="0"/>
              <a:t>中的体现</a:t>
            </a:r>
          </a:p>
        </p:txBody>
      </p:sp>
      <p:sp>
        <p:nvSpPr>
          <p:cNvPr id="4" name="日期占位符 3"/>
          <p:cNvSpPr>
            <a:spLocks noGrp="1"/>
          </p:cNvSpPr>
          <p:nvPr>
            <p:ph type="dt" sz="half" idx="10"/>
          </p:nvPr>
        </p:nvSpPr>
        <p:spPr/>
        <p:txBody>
          <a:bodyPr/>
          <a:lstStyle/>
          <a:p>
            <a:fld id="{563684A5-147A-4161-A7E5-EF613A1103A4}" type="datetime1">
              <a:rPr lang="zh-CN" altLang="en-US" smtClean="0"/>
              <a:pPr/>
              <a:t>2016/3/13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8629</TotalTime>
  <Words>996</Words>
  <Application>Microsoft Office PowerPoint</Application>
  <PresentationFormat>全屏显示(4:3)</PresentationFormat>
  <Paragraphs>224</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聚合</vt:lpstr>
      <vt:lpstr>贵阳职业技术学院 加拿大荷兰学院 合作办学项目 中方教师赴加培训工作报告</vt:lpstr>
      <vt:lpstr>内容</vt:lpstr>
      <vt:lpstr>概况</vt:lpstr>
      <vt:lpstr>旁听课程和参与实践环节</vt:lpstr>
      <vt:lpstr>参加培训课程(Workshop) </vt:lpstr>
      <vt:lpstr>英语培训</vt:lpstr>
      <vt:lpstr>讨论合作项目教学环节的各个细节</vt:lpstr>
      <vt:lpstr>颁发证书</vt:lpstr>
      <vt:lpstr>中加职业教育差异浅析 ——以计算机网络技术为例</vt:lpstr>
      <vt:lpstr>“明松暗紧”</vt:lpstr>
      <vt:lpstr>分析式教学v.s.综合式教学</vt:lpstr>
      <vt:lpstr>以实践为导向的教学</vt:lpstr>
      <vt:lpstr>以实践为导向的教学(续)</vt:lpstr>
      <vt:lpstr>校企合作</vt:lpstr>
      <vt:lpstr>职业素养</vt:lpstr>
      <vt:lpstr>教育理念与原则 ——以竞争力为导向的教育</vt:lpstr>
      <vt:lpstr>合作办学模式探讨</vt:lpstr>
      <vt:lpstr>原则与实施建议</vt:lpstr>
      <vt:lpstr>谢谢！</vt:lpstr>
      <vt:lpstr>SAM——学生成就管理系统</vt:lpstr>
      <vt:lpstr>计算机网络技术课程表</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贵阳职业技术学院 加拿大荷兰学院 合作办学项目 中方教师赴加培训工作报告</dc:title>
  <dc:creator>lewis liu</dc:creator>
  <cp:lastModifiedBy>lewis liu</cp:lastModifiedBy>
  <cp:revision>541</cp:revision>
  <dcterms:created xsi:type="dcterms:W3CDTF">2015-12-10T09:40:45Z</dcterms:created>
  <dcterms:modified xsi:type="dcterms:W3CDTF">2016-03-13T13:55:18Z</dcterms:modified>
</cp:coreProperties>
</file>