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9" r:id="rId6"/>
    <p:sldId id="264" r:id="rId7"/>
    <p:sldId id="260" r:id="rId8"/>
    <p:sldId id="261" r:id="rId9"/>
    <p:sldId id="266" r:id="rId10"/>
    <p:sldId id="267" r:id="rId11"/>
    <p:sldId id="262" r:id="rId12"/>
    <p:sldId id="263" r:id="rId13"/>
    <p:sldId id="265" r:id="rId14"/>
    <p:sldId id="268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6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925ECC-7D07-4434-B4E4-8C1F0D8C3A3E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A2F0D070-203C-4A7E-9FC9-6010B3A33DDA}">
      <dgm:prSet phldrT="[文本]"/>
      <dgm:spPr/>
      <dgm:t>
        <a:bodyPr/>
        <a:lstStyle/>
        <a:p>
          <a:r>
            <a:rPr lang="en-US" altLang="zh-CN" dirty="0" smtClean="0"/>
            <a:t>Linux</a:t>
          </a:r>
          <a:endParaRPr lang="zh-CN" altLang="en-US" dirty="0"/>
        </a:p>
      </dgm:t>
    </dgm:pt>
    <dgm:pt modelId="{8BD5D049-3EF4-4BD8-BAAF-76EF679311E8}" type="parTrans" cxnId="{1906386A-30FF-494C-BECC-79F84E20682F}">
      <dgm:prSet/>
      <dgm:spPr/>
      <dgm:t>
        <a:bodyPr/>
        <a:lstStyle/>
        <a:p>
          <a:endParaRPr lang="zh-CN" altLang="en-US"/>
        </a:p>
      </dgm:t>
    </dgm:pt>
    <dgm:pt modelId="{E5C53198-7313-4074-9579-DFC2FE6E1071}" type="sibTrans" cxnId="{1906386A-30FF-494C-BECC-79F84E20682F}">
      <dgm:prSet/>
      <dgm:spPr/>
      <dgm:t>
        <a:bodyPr/>
        <a:lstStyle/>
        <a:p>
          <a:endParaRPr lang="zh-CN" altLang="en-US"/>
        </a:p>
      </dgm:t>
    </dgm:pt>
    <dgm:pt modelId="{228AB7D3-F120-4096-85A5-DCD49E5E3B8C}">
      <dgm:prSet phldrT="[文本]"/>
      <dgm:spPr/>
      <dgm:t>
        <a:bodyPr/>
        <a:lstStyle/>
        <a:p>
          <a:r>
            <a:rPr lang="en-US" altLang="zh-CN" dirty="0" err="1" smtClean="0"/>
            <a:t>Minix</a:t>
          </a:r>
          <a:endParaRPr lang="zh-CN" altLang="en-US" dirty="0"/>
        </a:p>
      </dgm:t>
    </dgm:pt>
    <dgm:pt modelId="{C6B51893-FC98-4C45-9A12-A50F8F8778A3}" type="parTrans" cxnId="{32D04893-6C30-4376-8984-60C27CCE514A}">
      <dgm:prSet/>
      <dgm:spPr/>
      <dgm:t>
        <a:bodyPr/>
        <a:lstStyle/>
        <a:p>
          <a:endParaRPr lang="zh-CN" altLang="en-US"/>
        </a:p>
      </dgm:t>
    </dgm:pt>
    <dgm:pt modelId="{72A345CD-1FCD-48F5-969C-C2F6AA01A326}" type="sibTrans" cxnId="{32D04893-6C30-4376-8984-60C27CCE514A}">
      <dgm:prSet/>
      <dgm:spPr/>
      <dgm:t>
        <a:bodyPr/>
        <a:lstStyle/>
        <a:p>
          <a:endParaRPr lang="zh-CN" altLang="en-US"/>
        </a:p>
      </dgm:t>
    </dgm:pt>
    <dgm:pt modelId="{880C0548-23E2-42B8-A506-B297FDCF45D3}">
      <dgm:prSet phldrT="[文本]"/>
      <dgm:spPr/>
      <dgm:t>
        <a:bodyPr/>
        <a:lstStyle/>
        <a:p>
          <a:r>
            <a:rPr lang="en-US" altLang="zh-CN" dirty="0" smtClean="0"/>
            <a:t>GNU</a:t>
          </a:r>
          <a:endParaRPr lang="zh-CN" altLang="en-US" dirty="0"/>
        </a:p>
      </dgm:t>
    </dgm:pt>
    <dgm:pt modelId="{63DCF72A-A1B1-4839-9D14-9180DD49B598}" type="parTrans" cxnId="{C14DD065-8535-4770-883B-E1FCC5A9FDCC}">
      <dgm:prSet/>
      <dgm:spPr/>
      <dgm:t>
        <a:bodyPr/>
        <a:lstStyle/>
        <a:p>
          <a:endParaRPr lang="zh-CN" altLang="en-US"/>
        </a:p>
      </dgm:t>
    </dgm:pt>
    <dgm:pt modelId="{5D2169DD-F2ED-41AC-B26B-937CC42BF8A0}" type="sibTrans" cxnId="{C14DD065-8535-4770-883B-E1FCC5A9FDCC}">
      <dgm:prSet/>
      <dgm:spPr/>
      <dgm:t>
        <a:bodyPr/>
        <a:lstStyle/>
        <a:p>
          <a:endParaRPr lang="zh-CN" altLang="en-US"/>
        </a:p>
      </dgm:t>
    </dgm:pt>
    <dgm:pt modelId="{29D54F24-C3BC-42A3-B460-6D3F9FCFED81}">
      <dgm:prSet phldrT="[文本]"/>
      <dgm:spPr/>
      <dgm:t>
        <a:bodyPr/>
        <a:lstStyle/>
        <a:p>
          <a:r>
            <a:rPr lang="en-US" altLang="zh-CN" dirty="0" smtClean="0"/>
            <a:t>UNIX &amp; C</a:t>
          </a:r>
          <a:endParaRPr lang="zh-CN" altLang="en-US" dirty="0"/>
        </a:p>
      </dgm:t>
    </dgm:pt>
    <dgm:pt modelId="{B4DA9BA7-2841-4D63-8AF8-F90E805A5B07}" type="parTrans" cxnId="{F06C9B2C-9B1F-4678-B92D-DC86F25311EC}">
      <dgm:prSet/>
      <dgm:spPr/>
      <dgm:t>
        <a:bodyPr/>
        <a:lstStyle/>
        <a:p>
          <a:endParaRPr lang="zh-CN" altLang="en-US"/>
        </a:p>
      </dgm:t>
    </dgm:pt>
    <dgm:pt modelId="{1FD151FA-4479-42B2-9026-7860CBCB83BA}" type="sibTrans" cxnId="{F06C9B2C-9B1F-4678-B92D-DC86F25311EC}">
      <dgm:prSet/>
      <dgm:spPr/>
      <dgm:t>
        <a:bodyPr/>
        <a:lstStyle/>
        <a:p>
          <a:endParaRPr lang="zh-CN" altLang="en-US"/>
        </a:p>
      </dgm:t>
    </dgm:pt>
    <dgm:pt modelId="{F8269F6B-2139-440C-A9A1-2877642172C5}">
      <dgm:prSet phldrT="[文本]"/>
      <dgm:spPr/>
      <dgm:t>
        <a:bodyPr/>
        <a:lstStyle/>
        <a:p>
          <a:r>
            <a:rPr lang="en-US" altLang="zh-CN" dirty="0" smtClean="0"/>
            <a:t>Internet</a:t>
          </a:r>
          <a:endParaRPr lang="zh-CN" altLang="en-US" dirty="0"/>
        </a:p>
      </dgm:t>
    </dgm:pt>
    <dgm:pt modelId="{27A58F30-B0E0-42F4-830C-C8EBE11305D4}" type="parTrans" cxnId="{DB0067D9-B156-4BDB-9F3C-979692C5C808}">
      <dgm:prSet/>
      <dgm:spPr/>
      <dgm:t>
        <a:bodyPr/>
        <a:lstStyle/>
        <a:p>
          <a:endParaRPr lang="zh-CN" altLang="en-US"/>
        </a:p>
      </dgm:t>
    </dgm:pt>
    <dgm:pt modelId="{6273A8AA-87BE-47DF-84F0-13DBC9A7D73D}" type="sibTrans" cxnId="{DB0067D9-B156-4BDB-9F3C-979692C5C808}">
      <dgm:prSet/>
      <dgm:spPr/>
      <dgm:t>
        <a:bodyPr/>
        <a:lstStyle/>
        <a:p>
          <a:endParaRPr lang="zh-CN" altLang="en-US"/>
        </a:p>
      </dgm:t>
    </dgm:pt>
    <dgm:pt modelId="{2F291CD0-F557-49AF-852B-DF485934D60B}" type="pres">
      <dgm:prSet presAssocID="{9E925ECC-7D07-4434-B4E4-8C1F0D8C3A3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D677AA5-A743-4A3F-99B3-C52BA29F33DA}" type="pres">
      <dgm:prSet presAssocID="{A2F0D070-203C-4A7E-9FC9-6010B3A33DDA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80075C43-453D-4557-8A04-6361B612D290}" type="pres">
      <dgm:prSet presAssocID="{C6B51893-FC98-4C45-9A12-A50F8F8778A3}" presName="parTrans" presStyleLbl="bgSibTrans2D1" presStyleIdx="0" presStyleCnt="4"/>
      <dgm:spPr/>
      <dgm:t>
        <a:bodyPr/>
        <a:lstStyle/>
        <a:p>
          <a:endParaRPr lang="zh-CN" altLang="en-US"/>
        </a:p>
      </dgm:t>
    </dgm:pt>
    <dgm:pt modelId="{879B0E51-5A5F-4E7C-9866-F368B85DF4E2}" type="pres">
      <dgm:prSet presAssocID="{228AB7D3-F120-4096-85A5-DCD49E5E3B8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56DF73-E32B-4B79-B9A4-772A95C29FCA}" type="pres">
      <dgm:prSet presAssocID="{63DCF72A-A1B1-4839-9D14-9180DD49B598}" presName="parTrans" presStyleLbl="bgSibTrans2D1" presStyleIdx="1" presStyleCnt="4"/>
      <dgm:spPr/>
      <dgm:t>
        <a:bodyPr/>
        <a:lstStyle/>
        <a:p>
          <a:endParaRPr lang="zh-CN" altLang="en-US"/>
        </a:p>
      </dgm:t>
    </dgm:pt>
    <dgm:pt modelId="{EA0D6454-DDCD-4B11-801E-9929AC925094}" type="pres">
      <dgm:prSet presAssocID="{880C0548-23E2-42B8-A506-B297FDCF45D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847D55-5ACD-41B7-A1D8-3B51D41D8EDE}" type="pres">
      <dgm:prSet presAssocID="{B4DA9BA7-2841-4D63-8AF8-F90E805A5B07}" presName="parTrans" presStyleLbl="bgSibTrans2D1" presStyleIdx="2" presStyleCnt="4"/>
      <dgm:spPr/>
      <dgm:t>
        <a:bodyPr/>
        <a:lstStyle/>
        <a:p>
          <a:endParaRPr lang="zh-CN" altLang="en-US"/>
        </a:p>
      </dgm:t>
    </dgm:pt>
    <dgm:pt modelId="{061FA3AE-4EB9-40ED-A25E-A7EF02499878}" type="pres">
      <dgm:prSet presAssocID="{29D54F24-C3BC-42A3-B460-6D3F9FCFED8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24E3E1-4DE7-4F5A-BD02-6687871FB00A}" type="pres">
      <dgm:prSet presAssocID="{27A58F30-B0E0-42F4-830C-C8EBE11305D4}" presName="parTrans" presStyleLbl="bgSibTrans2D1" presStyleIdx="3" presStyleCnt="4"/>
      <dgm:spPr/>
      <dgm:t>
        <a:bodyPr/>
        <a:lstStyle/>
        <a:p>
          <a:endParaRPr lang="zh-CN" altLang="en-US"/>
        </a:p>
      </dgm:t>
    </dgm:pt>
    <dgm:pt modelId="{59DD283D-540C-426C-8CAC-6D3C47F64705}" type="pres">
      <dgm:prSet presAssocID="{F8269F6B-2139-440C-A9A1-2877642172C5}" presName="node" presStyleLbl="node1" presStyleIdx="3" presStyleCnt="4" custRadScaleRad="100203" custRadScaleInc="-67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E53C5EC-E3E5-43E9-A0FF-F1A4DCD99A02}" type="presOf" srcId="{F8269F6B-2139-440C-A9A1-2877642172C5}" destId="{59DD283D-540C-426C-8CAC-6D3C47F64705}" srcOrd="0" destOrd="0" presId="urn:microsoft.com/office/officeart/2005/8/layout/radial4"/>
    <dgm:cxn modelId="{C14DD065-8535-4770-883B-E1FCC5A9FDCC}" srcId="{A2F0D070-203C-4A7E-9FC9-6010B3A33DDA}" destId="{880C0548-23E2-42B8-A506-B297FDCF45D3}" srcOrd="1" destOrd="0" parTransId="{63DCF72A-A1B1-4839-9D14-9180DD49B598}" sibTransId="{5D2169DD-F2ED-41AC-B26B-937CC42BF8A0}"/>
    <dgm:cxn modelId="{37EBBF7F-2C78-4FC5-AEBE-518135D8E27E}" type="presOf" srcId="{9E925ECC-7D07-4434-B4E4-8C1F0D8C3A3E}" destId="{2F291CD0-F557-49AF-852B-DF485934D60B}" srcOrd="0" destOrd="0" presId="urn:microsoft.com/office/officeart/2005/8/layout/radial4"/>
    <dgm:cxn modelId="{79C2BBB3-D85A-4207-AA98-86C1BA4BDC7A}" type="presOf" srcId="{63DCF72A-A1B1-4839-9D14-9180DD49B598}" destId="{CD56DF73-E32B-4B79-B9A4-772A95C29FCA}" srcOrd="0" destOrd="0" presId="urn:microsoft.com/office/officeart/2005/8/layout/radial4"/>
    <dgm:cxn modelId="{39DE414C-2FC5-43E3-83EB-5EA3243FEDCD}" type="presOf" srcId="{A2F0D070-203C-4A7E-9FC9-6010B3A33DDA}" destId="{1D677AA5-A743-4A3F-99B3-C52BA29F33DA}" srcOrd="0" destOrd="0" presId="urn:microsoft.com/office/officeart/2005/8/layout/radial4"/>
    <dgm:cxn modelId="{FFA0B0C3-E5FF-4270-B918-2331F1DACAC2}" type="presOf" srcId="{C6B51893-FC98-4C45-9A12-A50F8F8778A3}" destId="{80075C43-453D-4557-8A04-6361B612D290}" srcOrd="0" destOrd="0" presId="urn:microsoft.com/office/officeart/2005/8/layout/radial4"/>
    <dgm:cxn modelId="{6C1F211E-C4B6-4984-B3E4-72DE1BD87B0E}" type="presOf" srcId="{880C0548-23E2-42B8-A506-B297FDCF45D3}" destId="{EA0D6454-DDCD-4B11-801E-9929AC925094}" srcOrd="0" destOrd="0" presId="urn:microsoft.com/office/officeart/2005/8/layout/radial4"/>
    <dgm:cxn modelId="{504DAB4C-396C-473F-B39F-AF97E3C9B797}" type="presOf" srcId="{27A58F30-B0E0-42F4-830C-C8EBE11305D4}" destId="{2724E3E1-4DE7-4F5A-BD02-6687871FB00A}" srcOrd="0" destOrd="0" presId="urn:microsoft.com/office/officeart/2005/8/layout/radial4"/>
    <dgm:cxn modelId="{BFB5939A-8A69-4A12-B4FA-A7FA11863830}" type="presOf" srcId="{228AB7D3-F120-4096-85A5-DCD49E5E3B8C}" destId="{879B0E51-5A5F-4E7C-9866-F368B85DF4E2}" srcOrd="0" destOrd="0" presId="urn:microsoft.com/office/officeart/2005/8/layout/radial4"/>
    <dgm:cxn modelId="{1906386A-30FF-494C-BECC-79F84E20682F}" srcId="{9E925ECC-7D07-4434-B4E4-8C1F0D8C3A3E}" destId="{A2F0D070-203C-4A7E-9FC9-6010B3A33DDA}" srcOrd="0" destOrd="0" parTransId="{8BD5D049-3EF4-4BD8-BAAF-76EF679311E8}" sibTransId="{E5C53198-7313-4074-9579-DFC2FE6E1071}"/>
    <dgm:cxn modelId="{C2B86B81-FF2C-4CF9-9EA9-D201C0FE8CB3}" type="presOf" srcId="{B4DA9BA7-2841-4D63-8AF8-F90E805A5B07}" destId="{91847D55-5ACD-41B7-A1D8-3B51D41D8EDE}" srcOrd="0" destOrd="0" presId="urn:microsoft.com/office/officeart/2005/8/layout/radial4"/>
    <dgm:cxn modelId="{6F0CF099-6360-4322-80B4-E837B0F5D2E4}" type="presOf" srcId="{29D54F24-C3BC-42A3-B460-6D3F9FCFED81}" destId="{061FA3AE-4EB9-40ED-A25E-A7EF02499878}" srcOrd="0" destOrd="0" presId="urn:microsoft.com/office/officeart/2005/8/layout/radial4"/>
    <dgm:cxn modelId="{DB0067D9-B156-4BDB-9F3C-979692C5C808}" srcId="{A2F0D070-203C-4A7E-9FC9-6010B3A33DDA}" destId="{F8269F6B-2139-440C-A9A1-2877642172C5}" srcOrd="3" destOrd="0" parTransId="{27A58F30-B0E0-42F4-830C-C8EBE11305D4}" sibTransId="{6273A8AA-87BE-47DF-84F0-13DBC9A7D73D}"/>
    <dgm:cxn modelId="{F06C9B2C-9B1F-4678-B92D-DC86F25311EC}" srcId="{A2F0D070-203C-4A7E-9FC9-6010B3A33DDA}" destId="{29D54F24-C3BC-42A3-B460-6D3F9FCFED81}" srcOrd="2" destOrd="0" parTransId="{B4DA9BA7-2841-4D63-8AF8-F90E805A5B07}" sibTransId="{1FD151FA-4479-42B2-9026-7860CBCB83BA}"/>
    <dgm:cxn modelId="{32D04893-6C30-4376-8984-60C27CCE514A}" srcId="{A2F0D070-203C-4A7E-9FC9-6010B3A33DDA}" destId="{228AB7D3-F120-4096-85A5-DCD49E5E3B8C}" srcOrd="0" destOrd="0" parTransId="{C6B51893-FC98-4C45-9A12-A50F8F8778A3}" sibTransId="{72A345CD-1FCD-48F5-969C-C2F6AA01A326}"/>
    <dgm:cxn modelId="{1DAB20FF-AB43-4519-8D71-445A209A0AA5}" type="presParOf" srcId="{2F291CD0-F557-49AF-852B-DF485934D60B}" destId="{1D677AA5-A743-4A3F-99B3-C52BA29F33DA}" srcOrd="0" destOrd="0" presId="urn:microsoft.com/office/officeart/2005/8/layout/radial4"/>
    <dgm:cxn modelId="{3FBEE243-6994-4217-B1B6-E8302884004D}" type="presParOf" srcId="{2F291CD0-F557-49AF-852B-DF485934D60B}" destId="{80075C43-453D-4557-8A04-6361B612D290}" srcOrd="1" destOrd="0" presId="urn:microsoft.com/office/officeart/2005/8/layout/radial4"/>
    <dgm:cxn modelId="{C612597F-5BE8-4E74-AC61-DC1832A06306}" type="presParOf" srcId="{2F291CD0-F557-49AF-852B-DF485934D60B}" destId="{879B0E51-5A5F-4E7C-9866-F368B85DF4E2}" srcOrd="2" destOrd="0" presId="urn:microsoft.com/office/officeart/2005/8/layout/radial4"/>
    <dgm:cxn modelId="{750A7305-AE57-4BE5-BDE3-C537AAC764DE}" type="presParOf" srcId="{2F291CD0-F557-49AF-852B-DF485934D60B}" destId="{CD56DF73-E32B-4B79-B9A4-772A95C29FCA}" srcOrd="3" destOrd="0" presId="urn:microsoft.com/office/officeart/2005/8/layout/radial4"/>
    <dgm:cxn modelId="{FEDCF9F5-1D7F-4F71-946F-EA36F063F9E1}" type="presParOf" srcId="{2F291CD0-F557-49AF-852B-DF485934D60B}" destId="{EA0D6454-DDCD-4B11-801E-9929AC925094}" srcOrd="4" destOrd="0" presId="urn:microsoft.com/office/officeart/2005/8/layout/radial4"/>
    <dgm:cxn modelId="{4D558481-3E47-42A4-BA02-D5ABE7DD22C6}" type="presParOf" srcId="{2F291CD0-F557-49AF-852B-DF485934D60B}" destId="{91847D55-5ACD-41B7-A1D8-3B51D41D8EDE}" srcOrd="5" destOrd="0" presId="urn:microsoft.com/office/officeart/2005/8/layout/radial4"/>
    <dgm:cxn modelId="{7FBB5A1A-438E-4998-B3AE-AD4857F0063A}" type="presParOf" srcId="{2F291CD0-F557-49AF-852B-DF485934D60B}" destId="{061FA3AE-4EB9-40ED-A25E-A7EF02499878}" srcOrd="6" destOrd="0" presId="urn:microsoft.com/office/officeart/2005/8/layout/radial4"/>
    <dgm:cxn modelId="{9E3B8A1A-EE5F-41A1-AAAB-95D82B614D9E}" type="presParOf" srcId="{2F291CD0-F557-49AF-852B-DF485934D60B}" destId="{2724E3E1-4DE7-4F5A-BD02-6687871FB00A}" srcOrd="7" destOrd="0" presId="urn:microsoft.com/office/officeart/2005/8/layout/radial4"/>
    <dgm:cxn modelId="{76A808AF-DFDF-49C1-8323-3BD43560D676}" type="presParOf" srcId="{2F291CD0-F557-49AF-852B-DF485934D60B}" destId="{59DD283D-540C-426C-8CAC-6D3C47F64705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D677AA5-A743-4A3F-99B3-C52BA29F33DA}">
      <dsp:nvSpPr>
        <dsp:cNvPr id="0" name=""/>
        <dsp:cNvSpPr/>
      </dsp:nvSpPr>
      <dsp:spPr>
        <a:xfrm>
          <a:off x="2225040" y="2172962"/>
          <a:ext cx="1645920" cy="16459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Linux</a:t>
          </a:r>
          <a:endParaRPr lang="zh-CN" altLang="en-US" sz="3300" kern="1200" dirty="0"/>
        </a:p>
      </dsp:txBody>
      <dsp:txXfrm>
        <a:off x="2225040" y="2172962"/>
        <a:ext cx="1645920" cy="1645920"/>
      </dsp:txXfrm>
    </dsp:sp>
    <dsp:sp modelId="{80075C43-453D-4557-8A04-6361B612D290}">
      <dsp:nvSpPr>
        <dsp:cNvPr id="0" name=""/>
        <dsp:cNvSpPr/>
      </dsp:nvSpPr>
      <dsp:spPr>
        <a:xfrm rot="11700000">
          <a:off x="758329" y="2340572"/>
          <a:ext cx="1438394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B0E51-5A5F-4E7C-9866-F368B85DF4E2}">
      <dsp:nvSpPr>
        <dsp:cNvPr id="0" name=""/>
        <dsp:cNvSpPr/>
      </dsp:nvSpPr>
      <dsp:spPr>
        <a:xfrm>
          <a:off x="1023" y="1763524"/>
          <a:ext cx="1563624" cy="12508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/>
            <a:t>Minix</a:t>
          </a:r>
          <a:endParaRPr lang="zh-CN" altLang="en-US" sz="2800" kern="1200" dirty="0"/>
        </a:p>
      </dsp:txBody>
      <dsp:txXfrm>
        <a:off x="1023" y="1763524"/>
        <a:ext cx="1563624" cy="1250899"/>
      </dsp:txXfrm>
    </dsp:sp>
    <dsp:sp modelId="{CD56DF73-E32B-4B79-B9A4-772A95C29FCA}">
      <dsp:nvSpPr>
        <dsp:cNvPr id="0" name=""/>
        <dsp:cNvSpPr/>
      </dsp:nvSpPr>
      <dsp:spPr>
        <a:xfrm rot="14700000">
          <a:off x="1641679" y="1287837"/>
          <a:ext cx="1438394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D6454-DDCD-4B11-801E-9929AC925094}">
      <dsp:nvSpPr>
        <dsp:cNvPr id="0" name=""/>
        <dsp:cNvSpPr/>
      </dsp:nvSpPr>
      <dsp:spPr>
        <a:xfrm>
          <a:off x="1275118" y="245117"/>
          <a:ext cx="1563624" cy="12508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GNU</a:t>
          </a:r>
          <a:endParaRPr lang="zh-CN" altLang="en-US" sz="2800" kern="1200" dirty="0"/>
        </a:p>
      </dsp:txBody>
      <dsp:txXfrm>
        <a:off x="1275118" y="245117"/>
        <a:ext cx="1563624" cy="1250899"/>
      </dsp:txXfrm>
    </dsp:sp>
    <dsp:sp modelId="{91847D55-5ACD-41B7-A1D8-3B51D41D8EDE}">
      <dsp:nvSpPr>
        <dsp:cNvPr id="0" name=""/>
        <dsp:cNvSpPr/>
      </dsp:nvSpPr>
      <dsp:spPr>
        <a:xfrm rot="17700000">
          <a:off x="3015926" y="1287837"/>
          <a:ext cx="1438394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FA3AE-4EB9-40ED-A25E-A7EF02499878}">
      <dsp:nvSpPr>
        <dsp:cNvPr id="0" name=""/>
        <dsp:cNvSpPr/>
      </dsp:nvSpPr>
      <dsp:spPr>
        <a:xfrm>
          <a:off x="3257257" y="245117"/>
          <a:ext cx="1563624" cy="12508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UNIX &amp; C</a:t>
          </a:r>
          <a:endParaRPr lang="zh-CN" altLang="en-US" sz="2800" kern="1200" dirty="0"/>
        </a:p>
      </dsp:txBody>
      <dsp:txXfrm>
        <a:off x="3257257" y="245117"/>
        <a:ext cx="1563624" cy="1250899"/>
      </dsp:txXfrm>
    </dsp:sp>
    <dsp:sp modelId="{2724E3E1-4DE7-4F5A-BD02-6687871FB00A}">
      <dsp:nvSpPr>
        <dsp:cNvPr id="0" name=""/>
        <dsp:cNvSpPr/>
      </dsp:nvSpPr>
      <dsp:spPr>
        <a:xfrm rot="20518047">
          <a:off x="3874952" y="2257300"/>
          <a:ext cx="1442892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D283D-540C-426C-8CAC-6D3C47F64705}">
      <dsp:nvSpPr>
        <dsp:cNvPr id="0" name=""/>
        <dsp:cNvSpPr/>
      </dsp:nvSpPr>
      <dsp:spPr>
        <a:xfrm>
          <a:off x="4500597" y="1643065"/>
          <a:ext cx="1563624" cy="12508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Internet</a:t>
          </a:r>
          <a:endParaRPr lang="zh-CN" altLang="en-US" sz="2800" kern="1200" dirty="0"/>
        </a:p>
      </dsp:txBody>
      <dsp:txXfrm>
        <a:off x="4500597" y="1643065"/>
        <a:ext cx="1563624" cy="1250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CBC19-5066-4F68-94FF-06F296C4C2B1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06EA0-06DC-47A6-97E5-FF75D45435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F7C6C28-6488-4497-82EC-CB1947179437}" type="datetime1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C191B2-40BB-4FF1-892C-177588D8AA80}" type="datetime1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A44AE1-D381-4105-AB8F-772033CEDEC7}" type="datetime1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677575-64E8-4F07-A4E7-DA6C22EFC7CA}" type="datetime1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831EA1-D80A-43E4-BE65-52F1EE3B7AA9}" type="datetime1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211CB4-72B4-4DA1-903A-8BDC6A53ED04}" type="datetime1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A96D75-0FCA-4976-8CC1-E96F942E5071}" type="datetime1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B93D58-8977-4A34-AC2A-24994521CD4D}" type="datetime1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6D5504-9878-4CA2-9FE0-0C22D31112B1}" type="datetime1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8C06270-71F4-43CB-8AFD-87EE3A9F1952}" type="datetime1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C45B130-BA66-446D-8C94-EC498B96FD27}" type="datetime1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F60DFC3-5421-4F8E-AB9A-70FCE9810872}" type="datetime1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jpeg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8.gif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12" Type="http://schemas.openxmlformats.org/officeDocument/2006/relationships/image" Target="../media/image7.jpeg"/><Relationship Id="rId2" Type="http://schemas.openxmlformats.org/officeDocument/2006/relationships/diagramData" Target="../diagrams/data1.xml"/><Relationship Id="rId16" Type="http://schemas.openxmlformats.org/officeDocument/2006/relationships/hyperlink" Target="http://www.kernel.org/" TargetMode="Externa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6.jpeg"/><Relationship Id="rId5" Type="http://schemas.openxmlformats.org/officeDocument/2006/relationships/diagramColors" Target="../diagrams/colors1.xml"/><Relationship Id="rId15" Type="http://schemas.openxmlformats.org/officeDocument/2006/relationships/hyperlink" Target="http://ftp.gnu.org/gnu/" TargetMode="External"/><Relationship Id="rId10" Type="http://schemas.openxmlformats.org/officeDocument/2006/relationships/image" Target="../media/image5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jpeg"/><Relationship Id="rId1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操作系统介绍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贵阳职业技术学院</a:t>
            </a:r>
            <a:endParaRPr lang="en-US" altLang="zh-CN" dirty="0" smtClean="0"/>
          </a:p>
          <a:p>
            <a:r>
              <a:rPr lang="zh-CN" altLang="en-US" dirty="0" smtClean="0"/>
              <a:t>刘海波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应用领域 </a:t>
            </a:r>
            <a:r>
              <a:rPr lang="en-US" altLang="zh-CN" dirty="0" smtClean="0"/>
              <a:t>—</a:t>
            </a:r>
            <a:r>
              <a:rPr lang="zh-CN" altLang="en-US" dirty="0" smtClean="0"/>
              <a:t> 嵌入式</a:t>
            </a:r>
            <a:endParaRPr lang="zh-CN" altLang="en-US" dirty="0"/>
          </a:p>
        </p:txBody>
      </p:sp>
      <p:pic>
        <p:nvPicPr>
          <p:cNvPr id="4" name="Picture 2" descr="http://static.oschina.net/uploads/space/2013/0816/211931_ZILx_10948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428736"/>
            <a:ext cx="6660290" cy="4782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500958" y="1714488"/>
            <a:ext cx="738664" cy="40719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dirty="0" smtClean="0"/>
              <a:t>Android Stack</a:t>
            </a:r>
            <a:endParaRPr lang="zh-CN" altLang="en-US" sz="36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6641976"/>
            <a:ext cx="16916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图片</a:t>
            </a:r>
            <a:r>
              <a:rPr lang="zh-CN" altLang="en-US" sz="800" dirty="0" smtClean="0"/>
              <a:t>来源</a:t>
            </a:r>
            <a:r>
              <a:rPr lang="en-US" altLang="zh-CN" sz="800" dirty="0" smtClean="0"/>
              <a:t>:</a:t>
            </a:r>
            <a:r>
              <a:rPr lang="zh-CN" altLang="en-US" sz="800" dirty="0" smtClean="0"/>
              <a:t>  </a:t>
            </a:r>
            <a:r>
              <a:rPr lang="en-US" altLang="zh-CN" sz="800" dirty="0" smtClean="0"/>
              <a:t>Android</a:t>
            </a:r>
            <a:r>
              <a:rPr lang="zh-CN" altLang="en-US" sz="800" dirty="0" smtClean="0"/>
              <a:t>开发者网站</a:t>
            </a:r>
            <a:endParaRPr lang="zh-CN" altLang="en-US" sz="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 rot="16200000">
            <a:off x="-1257316" y="2257392"/>
            <a:ext cx="4943452" cy="1143000"/>
          </a:xfrm>
        </p:spPr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生态系统（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 descr="Open-Source-Tizen-Project-Samsung-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488" y="0"/>
            <a:ext cx="5380726" cy="6715148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生态系统（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357298"/>
            <a:ext cx="385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Linux</a:t>
            </a:r>
            <a:r>
              <a:rPr lang="zh-CN" altLang="en-US" sz="2800" dirty="0" smtClean="0"/>
              <a:t>发行版</a:t>
            </a:r>
            <a:endParaRPr lang="zh-CN" altLang="en-US" sz="28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071802" y="1357298"/>
          <a:ext cx="1231900" cy="712787"/>
        </p:xfrm>
        <a:graphic>
          <a:graphicData uri="http://schemas.openxmlformats.org/presentationml/2006/ole">
            <p:oleObj spid="_x0000_s2050" name="包装程序外壳对象" showAsIcon="1" r:id="rId3" imgW="1231920" imgH="712440" progId="Package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5786" y="2571744"/>
            <a:ext cx="35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Linux</a:t>
            </a:r>
            <a:r>
              <a:rPr lang="zh-CN" altLang="en-US" sz="2800" dirty="0" smtClean="0"/>
              <a:t>根文件系统</a:t>
            </a:r>
            <a:endParaRPr lang="zh-CN" altLang="en-US" sz="28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85786" y="3357562"/>
          <a:ext cx="3175000" cy="712787"/>
        </p:xfrm>
        <a:graphic>
          <a:graphicData uri="http://schemas.openxmlformats.org/presentationml/2006/ole">
            <p:oleObj spid="_x0000_s2051" name="包装程序外壳对象" showAsIcon="1" r:id="rId4" imgW="3174840" imgH="712440" progId="Package">
              <p:embed/>
            </p:oleObj>
          </a:graphicData>
        </a:graphic>
      </p:graphicFrame>
      <p:pic>
        <p:nvPicPr>
          <p:cNvPr id="9" name="图片 8" descr="4a7a138318263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3438" y="3143248"/>
            <a:ext cx="4210050" cy="3457575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如何学习</a:t>
            </a:r>
            <a:r>
              <a:rPr lang="en-US" altLang="zh-CN" dirty="0" smtClean="0"/>
              <a:t>Linux (1)</a:t>
            </a:r>
            <a:endParaRPr lang="zh-CN" altLang="en-US" dirty="0"/>
          </a:p>
        </p:txBody>
      </p:sp>
      <p:pic>
        <p:nvPicPr>
          <p:cNvPr id="6" name="图片 5" descr="linux-kernel-sponsors.00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86116" y="1643050"/>
            <a:ext cx="5460986" cy="40957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7158" y="1643050"/>
            <a:ext cx="30718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800" dirty="0" smtClean="0"/>
              <a:t> Mailing List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Git</a:t>
            </a: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800" dirty="0" smtClean="0"/>
              <a:t> Community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Sourceforge</a:t>
            </a: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StackOverflow</a:t>
            </a: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4iP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44" y="0"/>
            <a:ext cx="5141397" cy="68580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14282" y="214290"/>
            <a:ext cx="5000636" cy="1143000"/>
          </a:xfrm>
        </p:spPr>
        <p:txBody>
          <a:bodyPr/>
          <a:lstStyle/>
          <a:p>
            <a:r>
              <a:rPr lang="zh-CN" altLang="en-US" dirty="0" smtClean="0"/>
              <a:t>如何学习</a:t>
            </a:r>
            <a:r>
              <a:rPr lang="en-US" altLang="zh-CN" dirty="0" smtClean="0"/>
              <a:t>Linux (2)</a:t>
            </a:r>
            <a:endParaRPr lang="zh-CN" altLang="en-US" dirty="0"/>
          </a:p>
        </p:txBody>
      </p:sp>
      <p:pic>
        <p:nvPicPr>
          <p:cNvPr id="6" name="图片 5" descr="image00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428868"/>
            <a:ext cx="4727739" cy="3571876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 descr="250px-Uncle-gnu.jpe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1714480" y="428604"/>
            <a:ext cx="2857520" cy="422912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学习</a:t>
            </a:r>
            <a:r>
              <a:rPr lang="en-US" altLang="zh-CN" sz="3200" dirty="0" smtClean="0"/>
              <a:t>Linux</a:t>
            </a:r>
            <a:r>
              <a:rPr lang="zh-CN" altLang="en-US" sz="3200" dirty="0" smtClean="0"/>
              <a:t>最好的方法就是使用</a:t>
            </a:r>
            <a:r>
              <a:rPr lang="en-US" altLang="zh-CN" sz="3200" dirty="0" smtClean="0"/>
              <a:t>Linux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43504" y="1857364"/>
            <a:ext cx="285752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zh-CN" sz="8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Q&amp;A</a:t>
            </a:r>
            <a:endParaRPr lang="zh-CN" altLang="en-US" sz="8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292618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Linux</a:t>
            </a:r>
          </a:p>
          <a:p>
            <a:r>
              <a:rPr lang="zh-CN" altLang="en-US" dirty="0" smtClean="0"/>
              <a:t>开源文化介绍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应用领域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生态系统</a:t>
            </a:r>
            <a:endParaRPr lang="en-US" altLang="zh-CN" dirty="0" smtClean="0"/>
          </a:p>
          <a:p>
            <a:r>
              <a:rPr lang="zh-CN" altLang="en-US" dirty="0" smtClean="0"/>
              <a:t>如何学习</a:t>
            </a:r>
            <a:r>
              <a:rPr lang="en-US" altLang="zh-CN" dirty="0" smtClean="0"/>
              <a:t>Linux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Linux (1)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1928794" y="250030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图片 6" descr="bg2011102503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9388" y="1643050"/>
            <a:ext cx="1166803" cy="12702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图片 7" descr="brian.kernighan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00826" y="3071810"/>
            <a:ext cx="1421634" cy="95249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图片 8" descr="FE19440946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00628" y="1714488"/>
            <a:ext cx="1171564" cy="11715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 descr="GNUHead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12595" y="2143116"/>
            <a:ext cx="1002114" cy="9477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图片 10" descr="391px-Linus_Torvalds_flipped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00694" y="5214950"/>
            <a:ext cx="933443" cy="14323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图片 11" descr="600px-NicoBZH_-_Richard_Stallman_(by-sa)_(5)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500430" y="1857364"/>
            <a:ext cx="1285860" cy="12858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图片 12" descr="tux.gif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214942" y="6000768"/>
            <a:ext cx="624200" cy="7238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图片 13" descr="tanenbaum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28728" y="3214686"/>
            <a:ext cx="1150147" cy="153352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矩形 15"/>
          <p:cNvSpPr/>
          <p:nvPr/>
        </p:nvSpPr>
        <p:spPr>
          <a:xfrm>
            <a:off x="214282" y="1928802"/>
            <a:ext cx="2911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15"/>
              </a:rPr>
              <a:t>http://ftp.gnu.org/gnu/</a:t>
            </a:r>
            <a:endParaRPr lang="zh-CN" altLang="en-US" dirty="0"/>
          </a:p>
        </p:txBody>
      </p:sp>
      <p:sp>
        <p:nvSpPr>
          <p:cNvPr id="17" name="矩形 16">
            <a:hlinkClick r:id="rId16"/>
          </p:cNvPr>
          <p:cNvSpPr/>
          <p:nvPr/>
        </p:nvSpPr>
        <p:spPr>
          <a:xfrm>
            <a:off x="5857884" y="6357958"/>
            <a:ext cx="2720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16"/>
              </a:rPr>
              <a:t>http://www.kernel.org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86116" y="1357298"/>
            <a:ext cx="1000132" cy="578882"/>
          </a:xfrm>
          <a:prstGeom prst="wedgeRoundRectCallout">
            <a:avLst>
              <a:gd name="adj1" fmla="val -5160"/>
              <a:gd name="adj2" fmla="val 73031"/>
              <a:gd name="adj3" fmla="val 16667"/>
            </a:avLst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Richard Stallman</a:t>
            </a:r>
            <a:endParaRPr lang="zh-CN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786314" y="1142984"/>
            <a:ext cx="1214446" cy="578882"/>
          </a:xfrm>
          <a:prstGeom prst="wedgeRoundRectCallout">
            <a:avLst>
              <a:gd name="adj1" fmla="val -5160"/>
              <a:gd name="adj2" fmla="val 73031"/>
              <a:gd name="adj3" fmla="val 16667"/>
            </a:avLst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Ken Thompson</a:t>
            </a:r>
            <a:endParaRPr lang="zh-CN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500826" y="928670"/>
            <a:ext cx="1000132" cy="578882"/>
          </a:xfrm>
          <a:prstGeom prst="wedgeRoundRectCallout">
            <a:avLst>
              <a:gd name="adj1" fmla="val -5160"/>
              <a:gd name="adj2" fmla="val 73031"/>
              <a:gd name="adj3" fmla="val 16667"/>
            </a:avLst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Dennis Ritchie</a:t>
            </a:r>
            <a:endParaRPr lang="zh-CN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572396" y="2500306"/>
            <a:ext cx="1214446" cy="578882"/>
          </a:xfrm>
          <a:prstGeom prst="wedgeRoundRectCallout">
            <a:avLst>
              <a:gd name="adj1" fmla="val -37378"/>
              <a:gd name="adj2" fmla="val 76040"/>
              <a:gd name="adj3" fmla="val 16667"/>
            </a:avLst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Brian W. Kernighan</a:t>
            </a:r>
            <a:endParaRPr lang="zh-CN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785786" y="2643182"/>
            <a:ext cx="1500198" cy="578882"/>
          </a:xfrm>
          <a:prstGeom prst="wedgeRoundRectCallout">
            <a:avLst>
              <a:gd name="adj1" fmla="val -5160"/>
              <a:gd name="adj2" fmla="val 73031"/>
              <a:gd name="adj3" fmla="val 16667"/>
            </a:avLst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Andrew S. Tanenbaum</a:t>
            </a:r>
            <a:endParaRPr lang="zh-CN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572264" y="5572140"/>
            <a:ext cx="1000132" cy="578882"/>
          </a:xfrm>
          <a:prstGeom prst="wedgeRoundRectCallout">
            <a:avLst>
              <a:gd name="adj1" fmla="val -73078"/>
              <a:gd name="adj2" fmla="val -30771"/>
              <a:gd name="adj3" fmla="val 16667"/>
            </a:avLst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Linus </a:t>
            </a:r>
            <a:r>
              <a:rPr lang="en-US" altLang="zh-CN" sz="1400" dirty="0" err="1" smtClean="0"/>
              <a:t>Torvalds</a:t>
            </a:r>
            <a:endParaRPr lang="zh-CN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6641976"/>
            <a:ext cx="1152128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图片</a:t>
            </a:r>
            <a:r>
              <a:rPr lang="zh-CN" altLang="en-US" sz="800" dirty="0" smtClean="0"/>
              <a:t>来源</a:t>
            </a:r>
            <a:r>
              <a:rPr lang="en-US" altLang="zh-CN" sz="800" dirty="0" smtClean="0"/>
              <a:t>:</a:t>
            </a:r>
            <a:r>
              <a:rPr lang="zh-CN" altLang="en-US" sz="800" dirty="0" smtClean="0"/>
              <a:t> 维基百科</a:t>
            </a:r>
            <a:endParaRPr lang="zh-CN" altLang="en-US" sz="800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Linux (2) </a:t>
            </a:r>
            <a:endParaRPr lang="zh-CN" altLang="en-US" dirty="0"/>
          </a:p>
        </p:txBody>
      </p:sp>
      <p:pic>
        <p:nvPicPr>
          <p:cNvPr id="4" name="图片 3" descr="Unix_history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1142984"/>
            <a:ext cx="7962621" cy="57150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641976"/>
            <a:ext cx="1152128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图片</a:t>
            </a:r>
            <a:r>
              <a:rPr lang="zh-CN" altLang="en-US" sz="800" dirty="0" smtClean="0"/>
              <a:t>来源</a:t>
            </a:r>
            <a:r>
              <a:rPr lang="en-US" altLang="zh-CN" sz="800" dirty="0" smtClean="0"/>
              <a:t>:</a:t>
            </a:r>
            <a:r>
              <a:rPr lang="zh-CN" altLang="en-US" sz="800" dirty="0" smtClean="0"/>
              <a:t> 维基百科</a:t>
            </a:r>
            <a:endParaRPr lang="zh-CN" altLang="en-US" sz="8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 descr="1920px-Free_and_open-source-software_display_servers_and_UI_toolkits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85926"/>
            <a:ext cx="9144000" cy="342900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74079175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0756" y="0"/>
            <a:ext cx="8682487" cy="6858000"/>
          </a:xfrm>
          <a:prstGeom prst="rect">
            <a:avLst/>
          </a:prstGeom>
        </p:spPr>
      </p:pic>
      <p:sp>
        <p:nvSpPr>
          <p:cNvPr id="6" name="标题 2"/>
          <p:cNvSpPr txBox="1">
            <a:spLocks/>
          </p:cNvSpPr>
          <p:nvPr/>
        </p:nvSpPr>
        <p:spPr>
          <a:xfrm>
            <a:off x="4857752" y="274638"/>
            <a:ext cx="3829048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1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ea"/>
                <a:ea typeface="+mj-ea"/>
                <a:cs typeface="+mj-cs"/>
              </a:rPr>
              <a:t>UNIX</a:t>
            </a:r>
            <a:r>
              <a:rPr kumimoji="0" lang="zh-CN" altLang="en-US" sz="41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ea"/>
                <a:ea typeface="+mj-ea"/>
                <a:cs typeface="+mj-cs"/>
              </a:rPr>
              <a:t>族谱</a:t>
            </a:r>
            <a:endParaRPr kumimoji="0" lang="zh-CN" altLang="en-US" sz="41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641976"/>
            <a:ext cx="1152128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图片</a:t>
            </a:r>
            <a:r>
              <a:rPr lang="zh-CN" altLang="en-US" sz="800" dirty="0" smtClean="0"/>
              <a:t>来源</a:t>
            </a:r>
            <a:r>
              <a:rPr lang="en-US" altLang="zh-CN" sz="800" dirty="0" smtClean="0"/>
              <a:t>:</a:t>
            </a:r>
            <a:r>
              <a:rPr lang="zh-CN" altLang="en-US" sz="800" dirty="0" smtClean="0"/>
              <a:t> 维基百科</a:t>
            </a:r>
            <a:endParaRPr lang="zh-CN" altLang="en-US" sz="8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Richard Stallman, GNU</a:t>
            </a:r>
            <a:r>
              <a:rPr lang="zh-CN" altLang="en-US" dirty="0" smtClean="0"/>
              <a:t>与</a:t>
            </a:r>
            <a:r>
              <a:rPr lang="en-US" altLang="zh-CN" dirty="0" smtClean="0"/>
              <a:t>FSF</a:t>
            </a:r>
          </a:p>
          <a:p>
            <a:pPr lvl="1"/>
            <a:r>
              <a:rPr lang="en-US" altLang="zh-CN" dirty="0" smtClean="0"/>
              <a:t>GNU is Not Unix</a:t>
            </a:r>
          </a:p>
          <a:p>
            <a:r>
              <a:rPr lang="en-US" altLang="zh-CN" dirty="0" smtClean="0"/>
              <a:t>Open Source Software V.S. Free Software</a:t>
            </a:r>
          </a:p>
          <a:p>
            <a:r>
              <a:rPr lang="zh-CN" altLang="en-US" dirty="0" smtClean="0"/>
              <a:t>开源软件与开源许可证授权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“</a:t>
            </a:r>
            <a:r>
              <a:rPr lang="en-US" altLang="zh-CN" dirty="0" err="1" smtClean="0"/>
              <a:t>Copyleft</a:t>
            </a:r>
            <a:r>
              <a:rPr lang="en-US" altLang="zh-CN" dirty="0" smtClean="0"/>
              <a:t>”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GPL</a:t>
            </a:r>
          </a:p>
          <a:p>
            <a:pPr lvl="1"/>
            <a:r>
              <a:rPr lang="en-US" altLang="zh-CN" dirty="0" smtClean="0"/>
              <a:t>BSD, Apache License, LGPL</a:t>
            </a:r>
          </a:p>
          <a:p>
            <a:r>
              <a:rPr lang="zh-CN" altLang="en-US" dirty="0" smtClean="0"/>
              <a:t>开源与黑客文化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开源文化介绍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应用领域</a:t>
            </a:r>
            <a:endParaRPr lang="zh-CN" altLang="en-US" dirty="0"/>
          </a:p>
        </p:txBody>
      </p:sp>
      <p:pic>
        <p:nvPicPr>
          <p:cNvPr id="4" name="图片 3" descr="Linux_kernel_ubiquity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1428736"/>
            <a:ext cx="8382059" cy="4714908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应用领域 </a:t>
            </a:r>
            <a:r>
              <a:rPr lang="en-US" altLang="zh-CN" dirty="0" smtClean="0"/>
              <a:t>—</a:t>
            </a:r>
            <a:r>
              <a:rPr lang="zh-CN" altLang="en-US" dirty="0" smtClean="0"/>
              <a:t> 服务器领域</a:t>
            </a:r>
            <a:endParaRPr lang="zh-CN" altLang="en-US" dirty="0"/>
          </a:p>
        </p:txBody>
      </p:sp>
      <p:pic>
        <p:nvPicPr>
          <p:cNvPr id="4" name="图片 3" descr="RHEL-decade-blog-ww-serv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5852" y="1643050"/>
            <a:ext cx="6878190" cy="4229532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286</TotalTime>
  <Words>221</Words>
  <Application>Microsoft Office PowerPoint</Application>
  <PresentationFormat>全屏显示(4:3)</PresentationFormat>
  <Paragraphs>71</Paragraphs>
  <Slides>15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聚合</vt:lpstr>
      <vt:lpstr>包装程序外壳对象</vt:lpstr>
      <vt:lpstr>Linux操作系统介绍</vt:lpstr>
      <vt:lpstr>目录</vt:lpstr>
      <vt:lpstr>什么是Linux (1)</vt:lpstr>
      <vt:lpstr>什么是Linux (2) </vt:lpstr>
      <vt:lpstr>什么是Linux（3）</vt:lpstr>
      <vt:lpstr>幻灯片 6</vt:lpstr>
      <vt:lpstr>开源文化介绍</vt:lpstr>
      <vt:lpstr>Linux应用领域</vt:lpstr>
      <vt:lpstr>Linux应用领域 — 服务器领域</vt:lpstr>
      <vt:lpstr>Linux应用领域 — 嵌入式</vt:lpstr>
      <vt:lpstr>Linux生态系统（1）</vt:lpstr>
      <vt:lpstr>Linux生态系统（2）</vt:lpstr>
      <vt:lpstr>如何学习Linux (1)</vt:lpstr>
      <vt:lpstr>如何学习Linux (2)</vt:lpstr>
      <vt:lpstr>学习Linux最好的方法就是使用Linux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Linux操作系统介绍</dc:title>
  <dc:creator>lewis</dc:creator>
  <cp:lastModifiedBy>lewis liu</cp:lastModifiedBy>
  <cp:revision>32</cp:revision>
  <dcterms:created xsi:type="dcterms:W3CDTF">2014-03-11T04:41:35Z</dcterms:created>
  <dcterms:modified xsi:type="dcterms:W3CDTF">2016-11-09T01:31:51Z</dcterms:modified>
</cp:coreProperties>
</file>