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5" r:id="rId1"/>
  </p:sldMasterIdLst>
  <p:notesMasterIdLst>
    <p:notesMasterId r:id="rId15"/>
  </p:notesMasterIdLst>
  <p:sldIdLst>
    <p:sldId id="256" r:id="rId2"/>
    <p:sldId id="258" r:id="rId3"/>
    <p:sldId id="262" r:id="rId4"/>
    <p:sldId id="263" r:id="rId5"/>
    <p:sldId id="264" r:id="rId6"/>
    <p:sldId id="268" r:id="rId7"/>
    <p:sldId id="269" r:id="rId8"/>
    <p:sldId id="312" r:id="rId9"/>
    <p:sldId id="271" r:id="rId10"/>
    <p:sldId id="272" r:id="rId11"/>
    <p:sldId id="278" r:id="rId12"/>
    <p:sldId id="280" r:id="rId13"/>
    <p:sldId id="313" r:id="rId14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6"/>
      <p:bold r:id="rId17"/>
      <p:italic r:id="rId18"/>
      <p:boldItalic r:id="rId19"/>
    </p:embeddedFont>
    <p:embeddedFont>
      <p:font typeface="Space Mon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074045-321D-44F6-9979-1AAEE0110581}">
  <a:tblStyle styleId="{96074045-321D-44F6-9979-1AAEE01105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1a41cb8921_1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1a41cb8921_1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1a41cb8921_1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1a41cb8921_1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119c2edd720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119c2edd720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d200d38227_3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d200d38227_3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d200d38227_3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d200d38227_3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200d38227_3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200d38227_3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200d38227_3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200d38227_3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1a41cb8921_1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1a41cb8921_1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d200d38227_3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d200d38227_3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200d38227_3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200d38227_3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339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d200d38227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d200d38227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700006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38448" y="-142087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626235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2708462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3500" y="-548699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870975" y="4401125"/>
            <a:ext cx="1539000" cy="15390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341275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7673100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flipH="1">
            <a:off x="8255925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8510411" y="1987905"/>
            <a:ext cx="1631789" cy="146443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713225" y="1772700"/>
            <a:ext cx="54051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713225" y="3668063"/>
            <a:ext cx="30168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 idx="2"/>
          </p:nvPr>
        </p:nvSpPr>
        <p:spPr>
          <a:xfrm>
            <a:off x="708400" y="851575"/>
            <a:ext cx="12810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7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10801400" scaled="0"/>
        </a:gra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8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sp>
        <p:nvSpPr>
          <p:cNvPr id="332" name="Google Shape;332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8"/>
          <p:cNvSpPr txBox="1">
            <a:spLocks noGrp="1"/>
          </p:cNvSpPr>
          <p:nvPr>
            <p:ph type="subTitle" idx="1"/>
          </p:nvPr>
        </p:nvSpPr>
        <p:spPr>
          <a:xfrm>
            <a:off x="5642148" y="2295529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8"/>
          <p:cNvSpPr txBox="1">
            <a:spLocks noGrp="1"/>
          </p:cNvSpPr>
          <p:nvPr>
            <p:ph type="subTitle" idx="2"/>
          </p:nvPr>
        </p:nvSpPr>
        <p:spPr>
          <a:xfrm>
            <a:off x="5642138" y="1868029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35" name="Google Shape;335;p28"/>
          <p:cNvSpPr txBox="1">
            <a:spLocks noGrp="1"/>
          </p:cNvSpPr>
          <p:nvPr>
            <p:ph type="subTitle" idx="3"/>
          </p:nvPr>
        </p:nvSpPr>
        <p:spPr>
          <a:xfrm>
            <a:off x="5642148" y="3459044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8"/>
          <p:cNvSpPr txBox="1">
            <a:spLocks noGrp="1"/>
          </p:cNvSpPr>
          <p:nvPr>
            <p:ph type="subTitle" idx="4"/>
          </p:nvPr>
        </p:nvSpPr>
        <p:spPr>
          <a:xfrm>
            <a:off x="5642138" y="3030042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subTitle" idx="5"/>
          </p:nvPr>
        </p:nvSpPr>
        <p:spPr>
          <a:xfrm>
            <a:off x="1882723" y="1791083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6"/>
          </p:nvPr>
        </p:nvSpPr>
        <p:spPr>
          <a:xfrm>
            <a:off x="1882713" y="1362076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39" name="Google Shape;339;p28"/>
          <p:cNvSpPr txBox="1">
            <a:spLocks noGrp="1"/>
          </p:cNvSpPr>
          <p:nvPr>
            <p:ph type="subTitle" idx="7"/>
          </p:nvPr>
        </p:nvSpPr>
        <p:spPr>
          <a:xfrm>
            <a:off x="1882723" y="2876933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8"/>
          <p:cNvSpPr txBox="1">
            <a:spLocks noGrp="1"/>
          </p:cNvSpPr>
          <p:nvPr>
            <p:ph type="subTitle" idx="8"/>
          </p:nvPr>
        </p:nvSpPr>
        <p:spPr>
          <a:xfrm>
            <a:off x="1882713" y="2449433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9"/>
          </p:nvPr>
        </p:nvSpPr>
        <p:spPr>
          <a:xfrm>
            <a:off x="1882723" y="3964270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8"/>
          <p:cNvSpPr txBox="1">
            <a:spLocks noGrp="1"/>
          </p:cNvSpPr>
          <p:nvPr>
            <p:ph type="subTitle" idx="13"/>
          </p:nvPr>
        </p:nvSpPr>
        <p:spPr>
          <a:xfrm>
            <a:off x="1882713" y="3536770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43" name="Google Shape;343;p28"/>
          <p:cNvSpPr/>
          <p:nvPr/>
        </p:nvSpPr>
        <p:spPr>
          <a:xfrm rot="10800000">
            <a:off x="7335644" y="-1025561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8"/>
          <p:cNvSpPr/>
          <p:nvPr/>
        </p:nvSpPr>
        <p:spPr>
          <a:xfrm rot="10800000">
            <a:off x="8671106" y="989157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8"/>
          <p:cNvSpPr/>
          <p:nvPr/>
        </p:nvSpPr>
        <p:spPr>
          <a:xfrm rot="10800000" flipH="1">
            <a:off x="-706715" y="4399486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30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30"/>
          <p:cNvSpPr/>
          <p:nvPr/>
        </p:nvSpPr>
        <p:spPr>
          <a:xfrm>
            <a:off x="-250313" y="-616254"/>
            <a:ext cx="908595" cy="81553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0"/>
          <p:cNvSpPr/>
          <p:nvPr/>
        </p:nvSpPr>
        <p:spPr>
          <a:xfrm flipH="1">
            <a:off x="105460" y="243841"/>
            <a:ext cx="543089" cy="48746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0"/>
          <p:cNvSpPr/>
          <p:nvPr/>
        </p:nvSpPr>
        <p:spPr>
          <a:xfrm flipH="1">
            <a:off x="-459659" y="4433376"/>
            <a:ext cx="1327285" cy="119198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5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/>
          <p:nvPr/>
        </p:nvSpPr>
        <p:spPr>
          <a:xfrm>
            <a:off x="3117197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2"/>
          <p:cNvSpPr/>
          <p:nvPr/>
        </p:nvSpPr>
        <p:spPr>
          <a:xfrm>
            <a:off x="2579168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2"/>
          <p:cNvSpPr/>
          <p:nvPr/>
        </p:nvSpPr>
        <p:spPr>
          <a:xfrm flipH="1">
            <a:off x="-175192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2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32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2"/>
          <p:cNvSpPr/>
          <p:nvPr/>
        </p:nvSpPr>
        <p:spPr>
          <a:xfrm>
            <a:off x="7719153" y="5394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2"/>
          <p:cNvSpPr/>
          <p:nvPr/>
        </p:nvSpPr>
        <p:spPr>
          <a:xfrm rot="10800000" flipH="1">
            <a:off x="7063109" y="175320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2"/>
          <p:cNvSpPr/>
          <p:nvPr/>
        </p:nvSpPr>
        <p:spPr>
          <a:xfrm>
            <a:off x="7585412" y="3505813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2"/>
          <p:cNvSpPr txBox="1">
            <a:spLocks noGrp="1"/>
          </p:cNvSpPr>
          <p:nvPr>
            <p:ph type="sldNum" idx="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32"/>
          <p:cNvSpPr/>
          <p:nvPr/>
        </p:nvSpPr>
        <p:spPr>
          <a:xfrm>
            <a:off x="-412372" y="44479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2"/>
          <p:cNvSpPr/>
          <p:nvPr/>
        </p:nvSpPr>
        <p:spPr>
          <a:xfrm rot="10800000" flipH="1">
            <a:off x="864009" y="4907370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35"/>
          <p:cNvGrpSpPr/>
          <p:nvPr/>
        </p:nvGrpSpPr>
        <p:grpSpPr>
          <a:xfrm flipH="1">
            <a:off x="2608118" y="-142050"/>
            <a:ext cx="6504081" cy="5427560"/>
            <a:chOff x="609600" y="-142050"/>
            <a:chExt cx="6504081" cy="5427560"/>
          </a:xfrm>
        </p:grpSpPr>
        <p:sp>
          <p:nvSpPr>
            <p:cNvPr id="418" name="Google Shape;418;p35"/>
            <p:cNvSpPr/>
            <p:nvPr/>
          </p:nvSpPr>
          <p:spPr>
            <a:xfrm flipH="1">
              <a:off x="60960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 flipH="1">
              <a:off x="106680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35"/>
          <p:cNvSpPr/>
          <p:nvPr/>
        </p:nvSpPr>
        <p:spPr>
          <a:xfrm flipH="1">
            <a:off x="-1731700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sp>
        <p:nvSpPr>
          <p:cNvPr id="422" name="Google Shape;422;p35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5"/>
          <p:cNvSpPr/>
          <p:nvPr/>
        </p:nvSpPr>
        <p:spPr>
          <a:xfrm>
            <a:off x="7646278" y="4237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</a:srgbClr>
              </a:gs>
              <a:gs pos="48000">
                <a:srgbClr val="00216E">
                  <a:alpha val="34509"/>
                </a:srgbClr>
              </a:gs>
              <a:gs pos="100000">
                <a:srgbClr val="00216E">
                  <a:alpha val="34509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5"/>
          <p:cNvSpPr/>
          <p:nvPr/>
        </p:nvSpPr>
        <p:spPr>
          <a:xfrm rot="10800000" flipH="1">
            <a:off x="6907409" y="166807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5"/>
          <p:cNvSpPr/>
          <p:nvPr/>
        </p:nvSpPr>
        <p:spPr>
          <a:xfrm>
            <a:off x="-439011" y="4429300"/>
            <a:ext cx="1323300" cy="13233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5"/>
          <p:cNvSpPr/>
          <p:nvPr/>
        </p:nvSpPr>
        <p:spPr>
          <a:xfrm>
            <a:off x="7528787" y="1722838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</a:srgbClr>
              </a:gs>
              <a:gs pos="48000">
                <a:srgbClr val="00216E">
                  <a:alpha val="34509"/>
                </a:srgbClr>
              </a:gs>
              <a:gs pos="100000">
                <a:srgbClr val="00216E">
                  <a:alpha val="34509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grpSp>
        <p:nvGrpSpPr>
          <p:cNvPr id="429" name="Google Shape;429;p36"/>
          <p:cNvGrpSpPr/>
          <p:nvPr/>
        </p:nvGrpSpPr>
        <p:grpSpPr>
          <a:xfrm>
            <a:off x="1600195" y="-142018"/>
            <a:ext cx="6580281" cy="5427560"/>
            <a:chOff x="457200" y="-142050"/>
            <a:chExt cx="6580281" cy="5427560"/>
          </a:xfrm>
        </p:grpSpPr>
        <p:sp>
          <p:nvSpPr>
            <p:cNvPr id="430" name="Google Shape;430;p36"/>
            <p:cNvSpPr/>
            <p:nvPr/>
          </p:nvSpPr>
          <p:spPr>
            <a:xfrm flipH="1">
              <a:off x="45720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 flipH="1">
              <a:off x="99060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36"/>
          <p:cNvSpPr/>
          <p:nvPr/>
        </p:nvSpPr>
        <p:spPr>
          <a:xfrm>
            <a:off x="2681350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6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6"/>
          <p:cNvSpPr/>
          <p:nvPr/>
        </p:nvSpPr>
        <p:spPr>
          <a:xfrm flipH="1">
            <a:off x="902146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6"/>
          <p:cNvSpPr/>
          <p:nvPr/>
        </p:nvSpPr>
        <p:spPr>
          <a:xfrm>
            <a:off x="65235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6"/>
          <p:cNvSpPr/>
          <p:nvPr/>
        </p:nvSpPr>
        <p:spPr>
          <a:xfrm>
            <a:off x="404446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6"/>
          <p:cNvSpPr/>
          <p:nvPr/>
        </p:nvSpPr>
        <p:spPr>
          <a:xfrm flipH="1">
            <a:off x="4016096" y="3579376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13225" y="2449335"/>
            <a:ext cx="4130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86040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713225" y="3459360"/>
            <a:ext cx="28917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4460295" y="-142030"/>
            <a:ext cx="6564681" cy="5427560"/>
            <a:chOff x="511350" y="-142050"/>
            <a:chExt cx="6564681" cy="5427560"/>
          </a:xfrm>
        </p:grpSpPr>
        <p:sp>
          <p:nvSpPr>
            <p:cNvPr id="27" name="Google Shape;27;p3"/>
            <p:cNvSpPr/>
            <p:nvPr/>
          </p:nvSpPr>
          <p:spPr>
            <a:xfrm flipH="1">
              <a:off x="51135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102915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/>
          <p:nvPr/>
        </p:nvSpPr>
        <p:spPr>
          <a:xfrm>
            <a:off x="5495900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3594032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7417494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6971556" y="17432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8430785" y="1413851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 flipH="1">
            <a:off x="1548550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 flipH="1">
            <a:off x="2073004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flipH="1">
            <a:off x="2590800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3683000" y="539500"/>
            <a:ext cx="47478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3856700" y="1497988"/>
            <a:ext cx="3407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3856700" y="2987238"/>
            <a:ext cx="3407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3856700" y="1988976"/>
            <a:ext cx="34074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3856700" y="3478226"/>
            <a:ext cx="34074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5"/>
          <p:cNvSpPr/>
          <p:nvPr/>
        </p:nvSpPr>
        <p:spPr>
          <a:xfrm rot="10800000" flipH="1">
            <a:off x="201084" y="227507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8335025" y="-676899"/>
            <a:ext cx="1323300" cy="13233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-381906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939953" y="4844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  <a:alpha val="40780"/>
                </a:srgbClr>
              </a:gs>
              <a:gs pos="100000">
                <a:srgbClr val="00216E">
                  <a:alpha val="39607"/>
                  <a:alpha val="407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6"/>
          <p:cNvGrpSpPr/>
          <p:nvPr/>
        </p:nvGrpSpPr>
        <p:grpSpPr>
          <a:xfrm flipH="1">
            <a:off x="2599393" y="-142050"/>
            <a:ext cx="6544456" cy="5427560"/>
            <a:chOff x="577950" y="-142050"/>
            <a:chExt cx="6544456" cy="5427560"/>
          </a:xfrm>
        </p:grpSpPr>
        <p:sp>
          <p:nvSpPr>
            <p:cNvPr id="56" name="Google Shape;56;p6"/>
            <p:cNvSpPr/>
            <p:nvPr/>
          </p:nvSpPr>
          <p:spPr>
            <a:xfrm flipH="1">
              <a:off x="57795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 flipH="1">
              <a:off x="1075529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6"/>
          <p:cNvSpPr/>
          <p:nvPr/>
        </p:nvSpPr>
        <p:spPr>
          <a:xfrm flipH="1">
            <a:off x="-1731700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8179678" y="4237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"/>
          <p:cNvSpPr/>
          <p:nvPr/>
        </p:nvSpPr>
        <p:spPr>
          <a:xfrm rot="10800000" flipH="1">
            <a:off x="7440809" y="166807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>
            <a:off x="-439011" y="4429300"/>
            <a:ext cx="1323300" cy="1323300"/>
          </a:xfrm>
          <a:prstGeom prst="donut">
            <a:avLst>
              <a:gd name="adj" fmla="val 141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/>
          <p:nvPr/>
        </p:nvSpPr>
        <p:spPr>
          <a:xfrm>
            <a:off x="8062187" y="1722838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700006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2435722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1917918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/>
          <p:nvPr/>
        </p:nvSpPr>
        <p:spPr>
          <a:xfrm flipH="1">
            <a:off x="-241317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 flipH="1">
            <a:off x="-164285" y="4291676"/>
            <a:ext cx="1389485" cy="124761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713225" y="1472000"/>
            <a:ext cx="4837800" cy="24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6925856" y="277075"/>
            <a:ext cx="2053042" cy="184254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/>
          <p:nvPr/>
        </p:nvSpPr>
        <p:spPr>
          <a:xfrm flipH="1">
            <a:off x="564600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 flipH="1">
            <a:off x="1082404" y="-142087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1600200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/>
          <p:nvPr/>
        </p:nvSpPr>
        <p:spPr>
          <a:xfrm flipH="1">
            <a:off x="902146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65235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404446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 flipH="1">
            <a:off x="-517804" y="1331476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2354575" y="539500"/>
            <a:ext cx="60762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" hasCustomPrompt="1"/>
          </p:nvPr>
        </p:nvSpPr>
        <p:spPr>
          <a:xfrm>
            <a:off x="4555525" y="1851013"/>
            <a:ext cx="6594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>
            <a:off x="7584174" y="1851013"/>
            <a:ext cx="6594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4555525" y="3407925"/>
            <a:ext cx="6594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5" hasCustomPrompt="1"/>
          </p:nvPr>
        </p:nvSpPr>
        <p:spPr>
          <a:xfrm>
            <a:off x="7584174" y="3408800"/>
            <a:ext cx="6594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"/>
          </p:nvPr>
        </p:nvSpPr>
        <p:spPr>
          <a:xfrm>
            <a:off x="2485738" y="3012858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6"/>
          </p:nvPr>
        </p:nvSpPr>
        <p:spPr>
          <a:xfrm>
            <a:off x="5515449" y="3012857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7"/>
          </p:nvPr>
        </p:nvSpPr>
        <p:spPr>
          <a:xfrm>
            <a:off x="2485750" y="3504750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5515451" y="3501688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2485738" y="1454475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5515449" y="1454475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2485750" y="1945451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5"/>
          </p:nvPr>
        </p:nvSpPr>
        <p:spPr>
          <a:xfrm>
            <a:off x="5515450" y="1945450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/>
          <p:nvPr/>
        </p:nvSpPr>
        <p:spPr>
          <a:xfrm>
            <a:off x="3117197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2599393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 flipH="1">
            <a:off x="-1731700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8430778" y="4279052"/>
            <a:ext cx="1479684" cy="1328362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2506950" y="2449346"/>
            <a:ext cx="4130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title" idx="2" hasCustomPrompt="1"/>
          </p:nvPr>
        </p:nvSpPr>
        <p:spPr>
          <a:xfrm>
            <a:off x="3509250" y="1046551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1"/>
          </p:nvPr>
        </p:nvSpPr>
        <p:spPr>
          <a:xfrm>
            <a:off x="3193150" y="3398849"/>
            <a:ext cx="27579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_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6"/>
          <p:cNvGrpSpPr/>
          <p:nvPr/>
        </p:nvGrpSpPr>
        <p:grpSpPr>
          <a:xfrm>
            <a:off x="2102945" y="-142018"/>
            <a:ext cx="6564681" cy="5427560"/>
            <a:chOff x="502750" y="-142050"/>
            <a:chExt cx="6564681" cy="5427560"/>
          </a:xfrm>
        </p:grpSpPr>
        <p:sp>
          <p:nvSpPr>
            <p:cNvPr id="158" name="Google Shape;158;p16"/>
            <p:cNvSpPr/>
            <p:nvPr/>
          </p:nvSpPr>
          <p:spPr>
            <a:xfrm flipH="1">
              <a:off x="50275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 flipH="1">
              <a:off x="102055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16"/>
          <p:cNvSpPr/>
          <p:nvPr/>
        </p:nvSpPr>
        <p:spPr>
          <a:xfrm>
            <a:off x="3138550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300675" y="2449346"/>
            <a:ext cx="4130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title" idx="2" hasCustomPrompt="1"/>
          </p:nvPr>
        </p:nvSpPr>
        <p:spPr>
          <a:xfrm>
            <a:off x="5302975" y="1046551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1"/>
          </p:nvPr>
        </p:nvSpPr>
        <p:spPr>
          <a:xfrm>
            <a:off x="4986875" y="3398849"/>
            <a:ext cx="27579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4" name="Google Shape;164;p16"/>
          <p:cNvSpPr/>
          <p:nvPr/>
        </p:nvSpPr>
        <p:spPr>
          <a:xfrm flipH="1">
            <a:off x="902146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65235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404446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6"/>
          <p:cNvSpPr/>
          <p:nvPr/>
        </p:nvSpPr>
        <p:spPr>
          <a:xfrm flipH="1">
            <a:off x="-364795" y="2220751"/>
            <a:ext cx="1444369" cy="129643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7924950" y="-632602"/>
            <a:ext cx="1679100" cy="1679100"/>
          </a:xfrm>
          <a:prstGeom prst="donut">
            <a:avLst>
              <a:gd name="adj" fmla="val 119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Space Mono"/>
              <a:buNone/>
              <a:defRPr sz="3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42650"/>
            <a:ext cx="7717500" cy="3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  <p:sldLayoutId id="2147483659" r:id="rId7"/>
    <p:sldLayoutId id="2147483661" r:id="rId8"/>
    <p:sldLayoutId id="2147483662" r:id="rId9"/>
    <p:sldLayoutId id="2147483674" r:id="rId10"/>
    <p:sldLayoutId id="2147483676" r:id="rId11"/>
    <p:sldLayoutId id="2147483678" r:id="rId12"/>
    <p:sldLayoutId id="2147483681" r:id="rId13"/>
    <p:sldLayoutId id="214748368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0"/>
          <p:cNvSpPr/>
          <p:nvPr/>
        </p:nvSpPr>
        <p:spPr>
          <a:xfrm flipH="1">
            <a:off x="4409987" y="3821522"/>
            <a:ext cx="1016536" cy="91291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0"/>
          <p:cNvSpPr txBox="1">
            <a:spLocks noGrp="1"/>
          </p:cNvSpPr>
          <p:nvPr>
            <p:ph type="ctrTitle"/>
          </p:nvPr>
        </p:nvSpPr>
        <p:spPr>
          <a:xfrm>
            <a:off x="713225" y="1772700"/>
            <a:ext cx="54051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600" dirty="0"/>
              <a:t>Web aplikácia na správu OPCUA Serverov</a:t>
            </a:r>
            <a:endParaRPr sz="3600" dirty="0"/>
          </a:p>
        </p:txBody>
      </p:sp>
      <p:sp>
        <p:nvSpPr>
          <p:cNvPr id="450" name="Google Shape;450;p40"/>
          <p:cNvSpPr txBox="1">
            <a:spLocks noGrp="1"/>
          </p:cNvSpPr>
          <p:nvPr>
            <p:ph type="subTitle" idx="1"/>
          </p:nvPr>
        </p:nvSpPr>
        <p:spPr>
          <a:xfrm>
            <a:off x="713224" y="3668062"/>
            <a:ext cx="3774369" cy="735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Peter Likavec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Vedúci práce Ing. Rudolf Pribiš </a:t>
            </a:r>
            <a:r>
              <a:rPr lang="sk-SK" dirty="0" err="1"/>
              <a:t>Phd.</a:t>
            </a:r>
            <a:endParaRPr dirty="0"/>
          </a:p>
        </p:txBody>
      </p:sp>
      <p:sp>
        <p:nvSpPr>
          <p:cNvPr id="451" name="Google Shape;451;p40"/>
          <p:cNvSpPr txBox="1">
            <a:spLocks noGrp="1"/>
          </p:cNvSpPr>
          <p:nvPr>
            <p:ph type="ctrTitle" idx="2"/>
          </p:nvPr>
        </p:nvSpPr>
        <p:spPr>
          <a:xfrm>
            <a:off x="708400" y="851575"/>
            <a:ext cx="12810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773;p57">
            <a:extLst>
              <a:ext uri="{FF2B5EF4-FFF2-40B4-BE49-F238E27FC236}">
                <a16:creationId xmlns:a16="http://schemas.microsoft.com/office/drawing/2014/main" id="{33ACE462-5A89-7E17-EE70-00922F81F749}"/>
              </a:ext>
            </a:extLst>
          </p:cNvPr>
          <p:cNvSpPr/>
          <p:nvPr/>
        </p:nvSpPr>
        <p:spPr>
          <a:xfrm>
            <a:off x="5664936" y="192925"/>
            <a:ext cx="1052121" cy="9356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200" dirty="0">
                <a:solidFill>
                  <a:schemeClr val="bg2"/>
                </a:solidFill>
              </a:rPr>
              <a:t>AAS server detail</a:t>
            </a:r>
            <a:endParaRPr sz="1200" dirty="0">
              <a:solidFill>
                <a:schemeClr val="bg2"/>
              </a:solidFill>
            </a:endParaRPr>
          </a:p>
        </p:txBody>
      </p:sp>
      <p:sp>
        <p:nvSpPr>
          <p:cNvPr id="701" name="Google Shape;701;p5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UI Web Aplikácie</a:t>
            </a:r>
            <a:endParaRPr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3F020EA-0703-94A1-35BB-4E5D95160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84" y="1230328"/>
            <a:ext cx="7425354" cy="3266376"/>
          </a:xfrm>
          <a:prstGeom prst="rect">
            <a:avLst/>
          </a:prstGeom>
        </p:spPr>
      </p:pic>
      <p:sp>
        <p:nvSpPr>
          <p:cNvPr id="702" name="Google Shape;702;p56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 b="1"/>
              <a:t>10</a:t>
            </a:fld>
            <a:endParaRPr sz="1600" b="1"/>
          </a:p>
        </p:txBody>
      </p:sp>
      <p:sp>
        <p:nvSpPr>
          <p:cNvPr id="24" name="Google Shape;774;p57">
            <a:extLst>
              <a:ext uri="{FF2B5EF4-FFF2-40B4-BE49-F238E27FC236}">
                <a16:creationId xmlns:a16="http://schemas.microsoft.com/office/drawing/2014/main" id="{882F6605-1903-4EBA-3ACC-6E94F1449F59}"/>
              </a:ext>
            </a:extLst>
          </p:cNvPr>
          <p:cNvSpPr/>
          <p:nvPr/>
        </p:nvSpPr>
        <p:spPr>
          <a:xfrm>
            <a:off x="-110124" y="3380065"/>
            <a:ext cx="1645791" cy="1361874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200" dirty="0">
                <a:solidFill>
                  <a:schemeClr val="bg2"/>
                </a:solidFill>
              </a:rPr>
              <a:t>AAS server list /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200" dirty="0">
                <a:solidFill>
                  <a:schemeClr val="bg2"/>
                </a:solidFill>
              </a:rPr>
              <a:t>OPCUA server list</a:t>
            </a:r>
            <a:endParaRPr sz="1200" dirty="0">
              <a:solidFill>
                <a:schemeClr val="bg2"/>
              </a:solidFill>
            </a:endParaRPr>
          </a:p>
        </p:txBody>
      </p:sp>
      <p:sp>
        <p:nvSpPr>
          <p:cNvPr id="26" name="Google Shape;773;p57">
            <a:extLst>
              <a:ext uri="{FF2B5EF4-FFF2-40B4-BE49-F238E27FC236}">
                <a16:creationId xmlns:a16="http://schemas.microsoft.com/office/drawing/2014/main" id="{06EB5A99-D99F-ACF8-D52B-E76DB40662E9}"/>
              </a:ext>
            </a:extLst>
          </p:cNvPr>
          <p:cNvSpPr/>
          <p:nvPr/>
        </p:nvSpPr>
        <p:spPr>
          <a:xfrm>
            <a:off x="1849968" y="3125392"/>
            <a:ext cx="1052121" cy="9356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200" dirty="0">
                <a:solidFill>
                  <a:schemeClr val="bg2"/>
                </a:solidFill>
              </a:rPr>
              <a:t>Run/Stop OPCUA serveru</a:t>
            </a:r>
            <a:endParaRPr sz="1200" dirty="0">
              <a:solidFill>
                <a:schemeClr val="bg2"/>
              </a:solidFill>
            </a:endParaRPr>
          </a:p>
        </p:txBody>
      </p:sp>
      <p:sp>
        <p:nvSpPr>
          <p:cNvPr id="27" name="Google Shape;2396;p82">
            <a:extLst>
              <a:ext uri="{FF2B5EF4-FFF2-40B4-BE49-F238E27FC236}">
                <a16:creationId xmlns:a16="http://schemas.microsoft.com/office/drawing/2014/main" id="{4E88BDF3-A9D0-A608-8B59-3E7B668D4DFC}"/>
              </a:ext>
            </a:extLst>
          </p:cNvPr>
          <p:cNvSpPr/>
          <p:nvPr/>
        </p:nvSpPr>
        <p:spPr>
          <a:xfrm rot="18856923">
            <a:off x="716231" y="3306033"/>
            <a:ext cx="539611" cy="196845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776;p57">
            <a:extLst>
              <a:ext uri="{FF2B5EF4-FFF2-40B4-BE49-F238E27FC236}">
                <a16:creationId xmlns:a16="http://schemas.microsoft.com/office/drawing/2014/main" id="{02EE07FE-E93E-6B76-192A-447B06AA25DF}"/>
              </a:ext>
            </a:extLst>
          </p:cNvPr>
          <p:cNvSpPr/>
          <p:nvPr/>
        </p:nvSpPr>
        <p:spPr>
          <a:xfrm>
            <a:off x="3530690" y="3343775"/>
            <a:ext cx="1097471" cy="9653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200" dirty="0">
                <a:solidFill>
                  <a:schemeClr val="bg2"/>
                </a:solidFill>
              </a:rPr>
              <a:t>Stiahnutie OPCUA servera</a:t>
            </a:r>
            <a:endParaRPr sz="1200" dirty="0">
              <a:solidFill>
                <a:schemeClr val="bg2"/>
              </a:solidFill>
            </a:endParaRPr>
          </a:p>
        </p:txBody>
      </p:sp>
      <p:sp>
        <p:nvSpPr>
          <p:cNvPr id="28" name="Google Shape;2396;p82">
            <a:extLst>
              <a:ext uri="{FF2B5EF4-FFF2-40B4-BE49-F238E27FC236}">
                <a16:creationId xmlns:a16="http://schemas.microsoft.com/office/drawing/2014/main" id="{E4E705A5-E530-A7A3-C37C-716863C0A176}"/>
              </a:ext>
            </a:extLst>
          </p:cNvPr>
          <p:cNvSpPr/>
          <p:nvPr/>
        </p:nvSpPr>
        <p:spPr>
          <a:xfrm rot="3221174">
            <a:off x="6447252" y="959229"/>
            <a:ext cx="539611" cy="196845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ln>
            <a:solidFill>
              <a:schemeClr val="bg2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396;p82">
            <a:extLst>
              <a:ext uri="{FF2B5EF4-FFF2-40B4-BE49-F238E27FC236}">
                <a16:creationId xmlns:a16="http://schemas.microsoft.com/office/drawing/2014/main" id="{D5DE2034-14B7-287B-78EC-8BAEEA7FF972}"/>
              </a:ext>
            </a:extLst>
          </p:cNvPr>
          <p:cNvSpPr/>
          <p:nvPr/>
        </p:nvSpPr>
        <p:spPr>
          <a:xfrm rot="18856923">
            <a:off x="4140942" y="3110678"/>
            <a:ext cx="539611" cy="196845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ln>
            <a:solidFill>
              <a:schemeClr val="accent6"/>
            </a:solidFill>
            <a:headEnd type="none" w="sm" len="sm"/>
            <a:tailEnd type="non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396;p82">
            <a:extLst>
              <a:ext uri="{FF2B5EF4-FFF2-40B4-BE49-F238E27FC236}">
                <a16:creationId xmlns:a16="http://schemas.microsoft.com/office/drawing/2014/main" id="{74D7C2F6-3958-0AFF-C25D-E034754BE66A}"/>
              </a:ext>
            </a:extLst>
          </p:cNvPr>
          <p:cNvSpPr/>
          <p:nvPr/>
        </p:nvSpPr>
        <p:spPr>
          <a:xfrm rot="14042500">
            <a:off x="1695207" y="2832277"/>
            <a:ext cx="618966" cy="153882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62"/>
          <p:cNvSpPr txBox="1">
            <a:spLocks noGrp="1"/>
          </p:cNvSpPr>
          <p:nvPr>
            <p:ph type="title"/>
          </p:nvPr>
        </p:nvSpPr>
        <p:spPr>
          <a:xfrm>
            <a:off x="4300675" y="2449346"/>
            <a:ext cx="4130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5400" dirty="0"/>
              <a:t>Letný semester</a:t>
            </a:r>
            <a:endParaRPr dirty="0"/>
          </a:p>
        </p:txBody>
      </p:sp>
      <p:sp>
        <p:nvSpPr>
          <p:cNvPr id="1036" name="Google Shape;1036;p62"/>
          <p:cNvSpPr txBox="1">
            <a:spLocks noGrp="1"/>
          </p:cNvSpPr>
          <p:nvPr>
            <p:ph type="title" idx="2"/>
          </p:nvPr>
        </p:nvSpPr>
        <p:spPr>
          <a:xfrm>
            <a:off x="5302975" y="1046551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038" name="Google Shape;1038;p62"/>
          <p:cNvSpPr/>
          <p:nvPr/>
        </p:nvSpPr>
        <p:spPr>
          <a:xfrm flipH="1">
            <a:off x="4072081" y="1792802"/>
            <a:ext cx="910921" cy="81806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64"/>
          <p:cNvSpPr/>
          <p:nvPr/>
        </p:nvSpPr>
        <p:spPr>
          <a:xfrm>
            <a:off x="2361200" y="2628909"/>
            <a:ext cx="2218200" cy="309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64"/>
          <p:cNvSpPr/>
          <p:nvPr/>
        </p:nvSpPr>
        <p:spPr>
          <a:xfrm>
            <a:off x="2361207" y="1539603"/>
            <a:ext cx="2218200" cy="309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64"/>
          <p:cNvSpPr txBox="1">
            <a:spLocks noGrp="1"/>
          </p:cNvSpPr>
          <p:nvPr>
            <p:ph type="subTitle" idx="4294967295"/>
          </p:nvPr>
        </p:nvSpPr>
        <p:spPr>
          <a:xfrm>
            <a:off x="2277800" y="1737423"/>
            <a:ext cx="3754800" cy="3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200" dirty="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Písanie BP</a:t>
            </a:r>
            <a:endParaRPr sz="2200" dirty="0">
              <a:solidFill>
                <a:schemeClr val="accen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131" name="Google Shape;1131;p64"/>
          <p:cNvSpPr txBox="1">
            <a:spLocks noGrp="1"/>
          </p:cNvSpPr>
          <p:nvPr>
            <p:ph type="subTitle" idx="4294967295"/>
          </p:nvPr>
        </p:nvSpPr>
        <p:spPr>
          <a:xfrm>
            <a:off x="2277800" y="2836927"/>
            <a:ext cx="3754800" cy="3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200" dirty="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Testovanie aplikácie</a:t>
            </a:r>
            <a:endParaRPr sz="2200" dirty="0">
              <a:solidFill>
                <a:schemeClr val="accen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132" name="Google Shape;1132;p6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Plán na letný semester</a:t>
            </a:r>
            <a:endParaRPr dirty="0"/>
          </a:p>
        </p:txBody>
      </p:sp>
      <p:sp>
        <p:nvSpPr>
          <p:cNvPr id="1133" name="Google Shape;1133;p64"/>
          <p:cNvSpPr txBox="1">
            <a:spLocks noGrp="1"/>
          </p:cNvSpPr>
          <p:nvPr>
            <p:ph type="sldNum" idx="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134" name="Google Shape;1134;p64"/>
          <p:cNvSpPr txBox="1">
            <a:spLocks noGrp="1"/>
          </p:cNvSpPr>
          <p:nvPr>
            <p:ph type="subTitle" idx="4294967295"/>
          </p:nvPr>
        </p:nvSpPr>
        <p:spPr>
          <a:xfrm>
            <a:off x="2277799" y="2049723"/>
            <a:ext cx="5178078" cy="4020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Príprava dokumentácie a celkového návrhu aplikácie,  dodefinovanie teoretických pojmov</a:t>
            </a:r>
            <a:endParaRPr dirty="0"/>
          </a:p>
        </p:txBody>
      </p:sp>
      <p:sp>
        <p:nvSpPr>
          <p:cNvPr id="1135" name="Google Shape;1135;p64"/>
          <p:cNvSpPr txBox="1">
            <a:spLocks noGrp="1"/>
          </p:cNvSpPr>
          <p:nvPr>
            <p:ph type="subTitle" idx="4294967295"/>
          </p:nvPr>
        </p:nvSpPr>
        <p:spPr>
          <a:xfrm>
            <a:off x="2277799" y="3146748"/>
            <a:ext cx="4917825" cy="4496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Otestovanie aplikácie a následné dodefinovanie chýbajúcich požiadaviek</a:t>
            </a:r>
            <a:endParaRPr dirty="0"/>
          </a:p>
        </p:txBody>
      </p:sp>
      <p:sp>
        <p:nvSpPr>
          <p:cNvPr id="1136" name="Google Shape;1136;p64"/>
          <p:cNvSpPr/>
          <p:nvPr/>
        </p:nvSpPr>
        <p:spPr>
          <a:xfrm>
            <a:off x="1095651" y="1460746"/>
            <a:ext cx="893150" cy="80233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200" dirty="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1</a:t>
            </a:r>
            <a:endParaRPr sz="2200" dirty="0">
              <a:solidFill>
                <a:schemeClr val="accen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137" name="Google Shape;1137;p64"/>
          <p:cNvSpPr/>
          <p:nvPr/>
        </p:nvSpPr>
        <p:spPr>
          <a:xfrm>
            <a:off x="1095651" y="2560418"/>
            <a:ext cx="893150" cy="8021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200" dirty="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2</a:t>
            </a:r>
            <a:endParaRPr sz="2200" dirty="0">
              <a:solidFill>
                <a:schemeClr val="accen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138" name="Google Shape;1138;p64"/>
          <p:cNvSpPr/>
          <p:nvPr/>
        </p:nvSpPr>
        <p:spPr>
          <a:xfrm>
            <a:off x="1095651" y="3659882"/>
            <a:ext cx="893150" cy="8021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200" dirty="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3</a:t>
            </a:r>
            <a:endParaRPr sz="2200" dirty="0">
              <a:solidFill>
                <a:schemeClr val="accen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139" name="Google Shape;1139;p64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140" name="Google Shape;1140;p64"/>
          <p:cNvSpPr/>
          <p:nvPr/>
        </p:nvSpPr>
        <p:spPr>
          <a:xfrm>
            <a:off x="2361199" y="1465325"/>
            <a:ext cx="555300" cy="157800"/>
          </a:xfrm>
          <a:prstGeom prst="rect">
            <a:avLst/>
          </a:pr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64"/>
          <p:cNvSpPr/>
          <p:nvPr/>
        </p:nvSpPr>
        <p:spPr>
          <a:xfrm>
            <a:off x="2361200" y="2560425"/>
            <a:ext cx="1109100" cy="157800"/>
          </a:xfrm>
          <a:prstGeom prst="rect">
            <a:avLst/>
          </a:pr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64"/>
          <p:cNvSpPr txBox="1">
            <a:spLocks noGrp="1"/>
          </p:cNvSpPr>
          <p:nvPr>
            <p:ph type="subTitle" idx="4294967295"/>
          </p:nvPr>
        </p:nvSpPr>
        <p:spPr>
          <a:xfrm>
            <a:off x="2277800" y="3936431"/>
            <a:ext cx="3754800" cy="3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200" dirty="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Odovzdanie BP</a:t>
            </a:r>
            <a:endParaRPr sz="2200" dirty="0">
              <a:solidFill>
                <a:schemeClr val="accen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143" name="Google Shape;1143;p64"/>
          <p:cNvSpPr txBox="1">
            <a:spLocks noGrp="1"/>
          </p:cNvSpPr>
          <p:nvPr>
            <p:ph type="subTitle" idx="4294967295"/>
          </p:nvPr>
        </p:nvSpPr>
        <p:spPr>
          <a:xfrm>
            <a:off x="2277800" y="4243775"/>
            <a:ext cx="3754800" cy="3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Dokončenie a finalizácia BP</a:t>
            </a:r>
            <a:endParaRPr dirty="0"/>
          </a:p>
        </p:txBody>
      </p:sp>
      <p:sp>
        <p:nvSpPr>
          <p:cNvPr id="1144" name="Google Shape;1144;p64"/>
          <p:cNvSpPr/>
          <p:nvPr/>
        </p:nvSpPr>
        <p:spPr>
          <a:xfrm>
            <a:off x="2361200" y="3723322"/>
            <a:ext cx="2218200" cy="309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64"/>
          <p:cNvSpPr/>
          <p:nvPr/>
        </p:nvSpPr>
        <p:spPr>
          <a:xfrm>
            <a:off x="2361200" y="3659875"/>
            <a:ext cx="1936200" cy="157800"/>
          </a:xfrm>
          <a:prstGeom prst="rect">
            <a:avLst/>
          </a:pr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6;p52">
            <a:extLst>
              <a:ext uri="{FF2B5EF4-FFF2-40B4-BE49-F238E27FC236}">
                <a16:creationId xmlns:a16="http://schemas.microsoft.com/office/drawing/2014/main" id="{3C8E1416-2997-028E-50EF-C6DF6FFE7BA8}"/>
              </a:ext>
            </a:extLst>
          </p:cNvPr>
          <p:cNvSpPr txBox="1">
            <a:spLocks/>
          </p:cNvSpPr>
          <p:nvPr/>
        </p:nvSpPr>
        <p:spPr>
          <a:xfrm>
            <a:off x="1445980" y="1627301"/>
            <a:ext cx="6252039" cy="1888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Space Mono"/>
              <a:buNone/>
              <a:defRPr sz="3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sz="5400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57458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/>
          <p:nvPr/>
        </p:nvSpPr>
        <p:spPr>
          <a:xfrm>
            <a:off x="4500550" y="1700000"/>
            <a:ext cx="769355" cy="69055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2"/>
          <p:cNvSpPr/>
          <p:nvPr/>
        </p:nvSpPr>
        <p:spPr>
          <a:xfrm>
            <a:off x="7530250" y="1700000"/>
            <a:ext cx="769355" cy="69055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2"/>
          <p:cNvSpPr/>
          <p:nvPr/>
        </p:nvSpPr>
        <p:spPr>
          <a:xfrm>
            <a:off x="4500550" y="3257325"/>
            <a:ext cx="769355" cy="69055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/>
          </p:nvPr>
        </p:nvSpPr>
        <p:spPr>
          <a:xfrm>
            <a:off x="2354575" y="539500"/>
            <a:ext cx="60762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Obsah </a:t>
            </a:r>
            <a:endParaRPr dirty="0"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2"/>
          </p:nvPr>
        </p:nvSpPr>
        <p:spPr>
          <a:xfrm>
            <a:off x="4555525" y="1851013"/>
            <a:ext cx="659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3"/>
          </p:nvPr>
        </p:nvSpPr>
        <p:spPr>
          <a:xfrm>
            <a:off x="7584174" y="1851013"/>
            <a:ext cx="659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1" name="Google Shape;471;p42"/>
          <p:cNvSpPr txBox="1">
            <a:spLocks noGrp="1"/>
          </p:cNvSpPr>
          <p:nvPr>
            <p:ph type="title" idx="4"/>
          </p:nvPr>
        </p:nvSpPr>
        <p:spPr>
          <a:xfrm>
            <a:off x="4555525" y="3407925"/>
            <a:ext cx="659400" cy="3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3" name="Google Shape;473;p42"/>
          <p:cNvSpPr txBox="1">
            <a:spLocks noGrp="1"/>
          </p:cNvSpPr>
          <p:nvPr>
            <p:ph type="subTitle" idx="1"/>
          </p:nvPr>
        </p:nvSpPr>
        <p:spPr>
          <a:xfrm>
            <a:off x="2485738" y="3012858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600" dirty="0"/>
              <a:t>Letný semester</a:t>
            </a:r>
            <a:endParaRPr sz="1600" dirty="0"/>
          </a:p>
        </p:txBody>
      </p:sp>
      <p:sp>
        <p:nvSpPr>
          <p:cNvPr id="475" name="Google Shape;475;p42"/>
          <p:cNvSpPr txBox="1">
            <a:spLocks noGrp="1"/>
          </p:cNvSpPr>
          <p:nvPr>
            <p:ph type="subTitle" idx="7"/>
          </p:nvPr>
        </p:nvSpPr>
        <p:spPr>
          <a:xfrm>
            <a:off x="2485750" y="3504750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Plány a ciele na letný semester</a:t>
            </a:r>
            <a:endParaRPr dirty="0"/>
          </a:p>
        </p:txBody>
      </p:sp>
      <p:sp>
        <p:nvSpPr>
          <p:cNvPr id="477" name="Google Shape;477;p42"/>
          <p:cNvSpPr txBox="1">
            <a:spLocks noGrp="1"/>
          </p:cNvSpPr>
          <p:nvPr>
            <p:ph type="subTitle" idx="9"/>
          </p:nvPr>
        </p:nvSpPr>
        <p:spPr>
          <a:xfrm>
            <a:off x="2485738" y="1454475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600" dirty="0"/>
              <a:t>Úvod do problematiky</a:t>
            </a:r>
            <a:endParaRPr sz="1600" dirty="0"/>
          </a:p>
        </p:txBody>
      </p:sp>
      <p:sp>
        <p:nvSpPr>
          <p:cNvPr id="478" name="Google Shape;478;p42"/>
          <p:cNvSpPr txBox="1">
            <a:spLocks noGrp="1"/>
          </p:cNvSpPr>
          <p:nvPr>
            <p:ph type="subTitle" idx="13"/>
          </p:nvPr>
        </p:nvSpPr>
        <p:spPr>
          <a:xfrm>
            <a:off x="5515449" y="1454475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400" dirty="0"/>
              <a:t>Zimný semester</a:t>
            </a:r>
            <a:endParaRPr sz="1400" dirty="0"/>
          </a:p>
        </p:txBody>
      </p:sp>
      <p:sp>
        <p:nvSpPr>
          <p:cNvPr id="479" name="Google Shape;479;p42"/>
          <p:cNvSpPr txBox="1">
            <a:spLocks noGrp="1"/>
          </p:cNvSpPr>
          <p:nvPr>
            <p:ph type="subTitle" idx="14"/>
          </p:nvPr>
        </p:nvSpPr>
        <p:spPr>
          <a:xfrm>
            <a:off x="2485750" y="1945451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Opis problematiky, cieľ práce a použitie v praxi </a:t>
            </a:r>
            <a:endParaRPr dirty="0"/>
          </a:p>
        </p:txBody>
      </p:sp>
      <p:sp>
        <p:nvSpPr>
          <p:cNvPr id="480" name="Google Shape;480;p42"/>
          <p:cNvSpPr txBox="1">
            <a:spLocks noGrp="1"/>
          </p:cNvSpPr>
          <p:nvPr>
            <p:ph type="subTitle" idx="15"/>
          </p:nvPr>
        </p:nvSpPr>
        <p:spPr>
          <a:xfrm>
            <a:off x="5515450" y="1945450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Zhodnotenie dosiahnutých cieľov, ukážka UI</a:t>
            </a:r>
            <a:endParaRPr dirty="0"/>
          </a:p>
        </p:txBody>
      </p:sp>
      <p:sp>
        <p:nvSpPr>
          <p:cNvPr id="481" name="Google Shape;481;p42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6"/>
          <p:cNvSpPr txBox="1">
            <a:spLocks noGrp="1"/>
          </p:cNvSpPr>
          <p:nvPr>
            <p:ph type="title"/>
          </p:nvPr>
        </p:nvSpPr>
        <p:spPr>
          <a:xfrm>
            <a:off x="713225" y="2449334"/>
            <a:ext cx="5265544" cy="1778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5400" dirty="0"/>
              <a:t>Úvod do problematiky</a:t>
            </a:r>
            <a:endParaRPr sz="5400" dirty="0"/>
          </a:p>
        </p:txBody>
      </p:sp>
      <p:sp>
        <p:nvSpPr>
          <p:cNvPr id="513" name="Google Shape;513;p46"/>
          <p:cNvSpPr txBox="1">
            <a:spLocks noGrp="1"/>
          </p:cNvSpPr>
          <p:nvPr>
            <p:ph type="title" idx="2"/>
          </p:nvPr>
        </p:nvSpPr>
        <p:spPr>
          <a:xfrm>
            <a:off x="713225" y="986040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7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20" name="Google Shape;520;p47"/>
          <p:cNvSpPr txBox="1">
            <a:spLocks noGrp="1"/>
          </p:cNvSpPr>
          <p:nvPr>
            <p:ph type="body" idx="1"/>
          </p:nvPr>
        </p:nvSpPr>
        <p:spPr>
          <a:xfrm>
            <a:off x="713225" y="1472000"/>
            <a:ext cx="5560966" cy="2720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sk-SK" dirty="0"/>
              <a:t>Dejisko 4</a:t>
            </a:r>
            <a:r>
              <a:rPr lang="en-US" dirty="0"/>
              <a:t>.</a:t>
            </a:r>
            <a:r>
              <a:rPr lang="sk-SK" dirty="0"/>
              <a:t> priemyselnej revolúcie</a:t>
            </a:r>
            <a:endParaRPr dirty="0"/>
          </a:p>
          <a:p>
            <a:pPr indent="-317500">
              <a:buSzPts val="1400"/>
            </a:pPr>
            <a:r>
              <a:rPr lang="sk-SK" dirty="0"/>
              <a:t>OPCUA hrá kľúčovú úlohu v Industry 4.0</a:t>
            </a:r>
            <a:r>
              <a:rPr lang="en-US" dirty="0"/>
              <a:t>, OPCUA server je </a:t>
            </a:r>
            <a:r>
              <a:rPr lang="en-US" dirty="0" err="1"/>
              <a:t>klient</a:t>
            </a:r>
            <a:r>
              <a:rPr lang="en-US" dirty="0"/>
              <a:t>-server </a:t>
            </a:r>
            <a:r>
              <a:rPr lang="en-US" dirty="0" err="1"/>
              <a:t>komunik</a:t>
            </a:r>
            <a:r>
              <a:rPr lang="sk-SK" dirty="0" err="1"/>
              <a:t>ácia</a:t>
            </a:r>
            <a:endParaRPr lang="sk-SK" dirty="0"/>
          </a:p>
          <a:p>
            <a:pPr indent="-317500">
              <a:buSzPts val="1400"/>
            </a:pPr>
            <a:r>
              <a:rPr lang="sk-SK" dirty="0"/>
              <a:t>Industry 4.0 komponenty sú kombinácia aktíva (senzor, stroj) a jej digitálnej reprezentácie AAS – </a:t>
            </a:r>
            <a:r>
              <a:rPr lang="sk-SK" dirty="0" err="1"/>
              <a:t>Asset</a:t>
            </a:r>
            <a:r>
              <a:rPr lang="sk-SK" dirty="0"/>
              <a:t> </a:t>
            </a:r>
            <a:r>
              <a:rPr lang="sk-SK" dirty="0" err="1"/>
              <a:t>Administration</a:t>
            </a:r>
            <a:r>
              <a:rPr lang="sk-SK" dirty="0"/>
              <a:t> Shell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k-SK" dirty="0"/>
              <a:t>OPC</a:t>
            </a:r>
            <a:r>
              <a:rPr lang="en-US" dirty="0"/>
              <a:t>UA</a:t>
            </a:r>
            <a:r>
              <a:rPr lang="sk-SK" dirty="0"/>
              <a:t> umožňuje štandardizovanú komunikáciu pre výmenu dát medzi strojmi, zariadeniami alebo systémami v priemysle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k-SK" dirty="0"/>
              <a:t>Podpora </a:t>
            </a:r>
            <a:r>
              <a:rPr lang="sk-SK" dirty="0" err="1"/>
              <a:t>interoperabilty</a:t>
            </a:r>
            <a:endParaRPr dirty="0"/>
          </a:p>
        </p:txBody>
      </p:sp>
      <p:sp>
        <p:nvSpPr>
          <p:cNvPr id="522" name="Google Shape;522;p4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Oboznámenia sa s problémom</a:t>
            </a:r>
            <a:endParaRPr dirty="0"/>
          </a:p>
        </p:txBody>
      </p:sp>
      <p:pic>
        <p:nvPicPr>
          <p:cNvPr id="3" name="Picture 2" descr="Industry 4.0">
            <a:extLst>
              <a:ext uri="{FF2B5EF4-FFF2-40B4-BE49-F238E27FC236}">
                <a16:creationId xmlns:a16="http://schemas.microsoft.com/office/drawing/2014/main" id="{AF181BD0-7294-182E-9F5B-AA1ECABCE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149" y="3066015"/>
            <a:ext cx="3356197" cy="2028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8"/>
          <p:cNvSpPr txBox="1">
            <a:spLocks noGrp="1"/>
          </p:cNvSpPr>
          <p:nvPr>
            <p:ph type="title"/>
          </p:nvPr>
        </p:nvSpPr>
        <p:spPr>
          <a:xfrm>
            <a:off x="3683000" y="539500"/>
            <a:ext cx="47478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Cieľ a využitie </a:t>
            </a:r>
            <a:endParaRPr dirty="0"/>
          </a:p>
        </p:txBody>
      </p:sp>
      <p:sp>
        <p:nvSpPr>
          <p:cNvPr id="528" name="Google Shape;528;p48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29" name="Google Shape;529;p48"/>
          <p:cNvSpPr txBox="1">
            <a:spLocks noGrp="1"/>
          </p:cNvSpPr>
          <p:nvPr>
            <p:ph type="subTitle" idx="1"/>
          </p:nvPr>
        </p:nvSpPr>
        <p:spPr>
          <a:xfrm>
            <a:off x="3552093" y="1497987"/>
            <a:ext cx="3712008" cy="4176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Zadefinovanie cieľu</a:t>
            </a:r>
            <a:endParaRPr dirty="0"/>
          </a:p>
        </p:txBody>
      </p:sp>
      <p:sp>
        <p:nvSpPr>
          <p:cNvPr id="530" name="Google Shape;530;p48"/>
          <p:cNvSpPr txBox="1">
            <a:spLocks noGrp="1"/>
          </p:cNvSpPr>
          <p:nvPr>
            <p:ph type="subTitle" idx="2"/>
          </p:nvPr>
        </p:nvSpPr>
        <p:spPr>
          <a:xfrm>
            <a:off x="3856700" y="2987238"/>
            <a:ext cx="3407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Využitie v praxi</a:t>
            </a:r>
            <a:endParaRPr dirty="0"/>
          </a:p>
        </p:txBody>
      </p:sp>
      <p:sp>
        <p:nvSpPr>
          <p:cNvPr id="531" name="Google Shape;531;p48"/>
          <p:cNvSpPr txBox="1">
            <a:spLocks noGrp="1"/>
          </p:cNvSpPr>
          <p:nvPr>
            <p:ph type="subTitle" idx="3"/>
          </p:nvPr>
        </p:nvSpPr>
        <p:spPr>
          <a:xfrm>
            <a:off x="3318702" y="2060559"/>
            <a:ext cx="4042598" cy="5827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k-SK" dirty="0"/>
              <a:t>Naštudovanie požiadaviek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k-SK" dirty="0"/>
              <a:t>Návrh a implementácia aplikácie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k-SK" dirty="0"/>
              <a:t>Nasadenie v IIS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k-SK" dirty="0"/>
              <a:t>Podpora Ad-hoc prepojiteľnosti</a:t>
            </a:r>
            <a:endParaRPr dirty="0"/>
          </a:p>
        </p:txBody>
      </p:sp>
      <p:sp>
        <p:nvSpPr>
          <p:cNvPr id="533" name="Google Shape;533;p48"/>
          <p:cNvSpPr/>
          <p:nvPr/>
        </p:nvSpPr>
        <p:spPr>
          <a:xfrm>
            <a:off x="7483146" y="1912593"/>
            <a:ext cx="813685" cy="73074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48"/>
          <p:cNvSpPr/>
          <p:nvPr/>
        </p:nvSpPr>
        <p:spPr>
          <a:xfrm>
            <a:off x="7491498" y="3391094"/>
            <a:ext cx="813685" cy="73074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48"/>
          <p:cNvGrpSpPr/>
          <p:nvPr/>
        </p:nvGrpSpPr>
        <p:grpSpPr>
          <a:xfrm>
            <a:off x="7658761" y="2083714"/>
            <a:ext cx="462454" cy="388498"/>
            <a:chOff x="4245500" y="3905625"/>
            <a:chExt cx="264350" cy="222075"/>
          </a:xfrm>
        </p:grpSpPr>
        <p:sp>
          <p:nvSpPr>
            <p:cNvPr id="536" name="Google Shape;536;p48"/>
            <p:cNvSpPr/>
            <p:nvPr/>
          </p:nvSpPr>
          <p:spPr>
            <a:xfrm>
              <a:off x="4262750" y="3955025"/>
              <a:ext cx="8375" cy="7775"/>
            </a:xfrm>
            <a:custGeom>
              <a:avLst/>
              <a:gdLst/>
              <a:ahLst/>
              <a:cxnLst/>
              <a:rect l="l" t="t" r="r" b="b"/>
              <a:pathLst>
                <a:path w="335" h="311" extrusionOk="0">
                  <a:moveTo>
                    <a:pt x="1" y="1"/>
                  </a:moveTo>
                  <a:lnTo>
                    <a:pt x="1" y="310"/>
                  </a:lnTo>
                  <a:lnTo>
                    <a:pt x="334" y="310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8"/>
            <p:cNvSpPr/>
            <p:nvPr/>
          </p:nvSpPr>
          <p:spPr>
            <a:xfrm>
              <a:off x="4262750" y="4004450"/>
              <a:ext cx="8375" cy="7175"/>
            </a:xfrm>
            <a:custGeom>
              <a:avLst/>
              <a:gdLst/>
              <a:ahLst/>
              <a:cxnLst/>
              <a:rect l="l" t="t" r="r" b="b"/>
              <a:pathLst>
                <a:path w="335" h="287" extrusionOk="0">
                  <a:moveTo>
                    <a:pt x="1" y="0"/>
                  </a:moveTo>
                  <a:lnTo>
                    <a:pt x="1" y="286"/>
                  </a:lnTo>
                  <a:lnTo>
                    <a:pt x="334" y="28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8"/>
            <p:cNvSpPr/>
            <p:nvPr/>
          </p:nvSpPr>
          <p:spPr>
            <a:xfrm>
              <a:off x="4262750" y="4054450"/>
              <a:ext cx="8375" cy="7175"/>
            </a:xfrm>
            <a:custGeom>
              <a:avLst/>
              <a:gdLst/>
              <a:ahLst/>
              <a:cxnLst/>
              <a:rect l="l" t="t" r="r" b="b"/>
              <a:pathLst>
                <a:path w="335" h="287" extrusionOk="0">
                  <a:moveTo>
                    <a:pt x="1" y="1"/>
                  </a:moveTo>
                  <a:lnTo>
                    <a:pt x="1" y="287"/>
                  </a:lnTo>
                  <a:lnTo>
                    <a:pt x="334" y="287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8"/>
            <p:cNvSpPr/>
            <p:nvPr/>
          </p:nvSpPr>
          <p:spPr>
            <a:xfrm>
              <a:off x="4267525" y="3921700"/>
              <a:ext cx="7775" cy="7750"/>
            </a:xfrm>
            <a:custGeom>
              <a:avLst/>
              <a:gdLst/>
              <a:ahLst/>
              <a:cxnLst/>
              <a:rect l="l" t="t" r="r" b="b"/>
              <a:pathLst>
                <a:path w="311" h="310" extrusionOk="0">
                  <a:moveTo>
                    <a:pt x="0" y="0"/>
                  </a:moveTo>
                  <a:lnTo>
                    <a:pt x="0" y="310"/>
                  </a:lnTo>
                  <a:lnTo>
                    <a:pt x="310" y="31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8"/>
            <p:cNvSpPr/>
            <p:nvPr/>
          </p:nvSpPr>
          <p:spPr>
            <a:xfrm>
              <a:off x="4283600" y="3921700"/>
              <a:ext cx="8350" cy="7750"/>
            </a:xfrm>
            <a:custGeom>
              <a:avLst/>
              <a:gdLst/>
              <a:ahLst/>
              <a:cxnLst/>
              <a:rect l="l" t="t" r="r" b="b"/>
              <a:pathLst>
                <a:path w="334" h="310" extrusionOk="0">
                  <a:moveTo>
                    <a:pt x="0" y="0"/>
                  </a:moveTo>
                  <a:lnTo>
                    <a:pt x="0" y="310"/>
                  </a:lnTo>
                  <a:lnTo>
                    <a:pt x="334" y="31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8"/>
            <p:cNvSpPr/>
            <p:nvPr/>
          </p:nvSpPr>
          <p:spPr>
            <a:xfrm>
              <a:off x="4299675" y="3921700"/>
              <a:ext cx="8350" cy="7750"/>
            </a:xfrm>
            <a:custGeom>
              <a:avLst/>
              <a:gdLst/>
              <a:ahLst/>
              <a:cxnLst/>
              <a:rect l="l" t="t" r="r" b="b"/>
              <a:pathLst>
                <a:path w="334" h="310" extrusionOk="0">
                  <a:moveTo>
                    <a:pt x="0" y="0"/>
                  </a:moveTo>
                  <a:lnTo>
                    <a:pt x="0" y="310"/>
                  </a:lnTo>
                  <a:lnTo>
                    <a:pt x="334" y="31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8"/>
            <p:cNvSpPr/>
            <p:nvPr/>
          </p:nvSpPr>
          <p:spPr>
            <a:xfrm>
              <a:off x="4295500" y="3955025"/>
              <a:ext cx="24450" cy="7775"/>
            </a:xfrm>
            <a:custGeom>
              <a:avLst/>
              <a:gdLst/>
              <a:ahLst/>
              <a:cxnLst/>
              <a:rect l="l" t="t" r="r" b="b"/>
              <a:pathLst>
                <a:path w="978" h="311" extrusionOk="0">
                  <a:moveTo>
                    <a:pt x="1" y="1"/>
                  </a:moveTo>
                  <a:lnTo>
                    <a:pt x="1" y="310"/>
                  </a:lnTo>
                  <a:lnTo>
                    <a:pt x="977" y="310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8"/>
            <p:cNvSpPr/>
            <p:nvPr/>
          </p:nvSpPr>
          <p:spPr>
            <a:xfrm>
              <a:off x="4295500" y="3971700"/>
              <a:ext cx="66125" cy="7175"/>
            </a:xfrm>
            <a:custGeom>
              <a:avLst/>
              <a:gdLst/>
              <a:ahLst/>
              <a:cxnLst/>
              <a:rect l="l" t="t" r="r" b="b"/>
              <a:pathLst>
                <a:path w="2645" h="287" extrusionOk="0">
                  <a:moveTo>
                    <a:pt x="1" y="1"/>
                  </a:moveTo>
                  <a:lnTo>
                    <a:pt x="1" y="286"/>
                  </a:lnTo>
                  <a:lnTo>
                    <a:pt x="2644" y="286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8"/>
            <p:cNvSpPr/>
            <p:nvPr/>
          </p:nvSpPr>
          <p:spPr>
            <a:xfrm>
              <a:off x="4369925" y="3971700"/>
              <a:ext cx="12525" cy="7175"/>
            </a:xfrm>
            <a:custGeom>
              <a:avLst/>
              <a:gdLst/>
              <a:ahLst/>
              <a:cxnLst/>
              <a:rect l="l" t="t" r="r" b="b"/>
              <a:pathLst>
                <a:path w="501" h="287" extrusionOk="0">
                  <a:moveTo>
                    <a:pt x="1" y="1"/>
                  </a:moveTo>
                  <a:lnTo>
                    <a:pt x="1" y="286"/>
                  </a:lnTo>
                  <a:lnTo>
                    <a:pt x="501" y="286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8"/>
            <p:cNvSpPr/>
            <p:nvPr/>
          </p:nvSpPr>
          <p:spPr>
            <a:xfrm>
              <a:off x="4295500" y="3987775"/>
              <a:ext cx="50050" cy="7775"/>
            </a:xfrm>
            <a:custGeom>
              <a:avLst/>
              <a:gdLst/>
              <a:ahLst/>
              <a:cxnLst/>
              <a:rect l="l" t="t" r="r" b="b"/>
              <a:pathLst>
                <a:path w="2002" h="311" extrusionOk="0">
                  <a:moveTo>
                    <a:pt x="1" y="1"/>
                  </a:moveTo>
                  <a:lnTo>
                    <a:pt x="1" y="310"/>
                  </a:lnTo>
                  <a:lnTo>
                    <a:pt x="2001" y="310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8"/>
            <p:cNvSpPr/>
            <p:nvPr/>
          </p:nvSpPr>
          <p:spPr>
            <a:xfrm>
              <a:off x="4295500" y="4012775"/>
              <a:ext cx="24450" cy="7175"/>
            </a:xfrm>
            <a:custGeom>
              <a:avLst/>
              <a:gdLst/>
              <a:ahLst/>
              <a:cxnLst/>
              <a:rect l="l" t="t" r="r" b="b"/>
              <a:pathLst>
                <a:path w="978" h="287" extrusionOk="0">
                  <a:moveTo>
                    <a:pt x="1" y="1"/>
                  </a:moveTo>
                  <a:lnTo>
                    <a:pt x="1" y="287"/>
                  </a:lnTo>
                  <a:lnTo>
                    <a:pt x="977" y="287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8"/>
            <p:cNvSpPr/>
            <p:nvPr/>
          </p:nvSpPr>
          <p:spPr>
            <a:xfrm>
              <a:off x="4390775" y="4029450"/>
              <a:ext cx="20850" cy="7775"/>
            </a:xfrm>
            <a:custGeom>
              <a:avLst/>
              <a:gdLst/>
              <a:ahLst/>
              <a:cxnLst/>
              <a:rect l="l" t="t" r="r" b="b"/>
              <a:pathLst>
                <a:path w="834" h="311" extrusionOk="0">
                  <a:moveTo>
                    <a:pt x="0" y="1"/>
                  </a:moveTo>
                  <a:lnTo>
                    <a:pt x="0" y="310"/>
                  </a:lnTo>
                  <a:lnTo>
                    <a:pt x="834" y="310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8"/>
            <p:cNvSpPr/>
            <p:nvPr/>
          </p:nvSpPr>
          <p:spPr>
            <a:xfrm>
              <a:off x="4295500" y="4029450"/>
              <a:ext cx="86350" cy="7775"/>
            </a:xfrm>
            <a:custGeom>
              <a:avLst/>
              <a:gdLst/>
              <a:ahLst/>
              <a:cxnLst/>
              <a:rect l="l" t="t" r="r" b="b"/>
              <a:pathLst>
                <a:path w="3454" h="311" extrusionOk="0">
                  <a:moveTo>
                    <a:pt x="1" y="1"/>
                  </a:moveTo>
                  <a:lnTo>
                    <a:pt x="1" y="310"/>
                  </a:lnTo>
                  <a:lnTo>
                    <a:pt x="3454" y="310"/>
                  </a:lnTo>
                  <a:lnTo>
                    <a:pt x="3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8"/>
            <p:cNvSpPr/>
            <p:nvPr/>
          </p:nvSpPr>
          <p:spPr>
            <a:xfrm>
              <a:off x="4358025" y="4046125"/>
              <a:ext cx="53600" cy="7175"/>
            </a:xfrm>
            <a:custGeom>
              <a:avLst/>
              <a:gdLst/>
              <a:ahLst/>
              <a:cxnLst/>
              <a:rect l="l" t="t" r="r" b="b"/>
              <a:pathLst>
                <a:path w="2144" h="287" extrusionOk="0">
                  <a:moveTo>
                    <a:pt x="0" y="0"/>
                  </a:moveTo>
                  <a:lnTo>
                    <a:pt x="0" y="286"/>
                  </a:lnTo>
                  <a:lnTo>
                    <a:pt x="2144" y="286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8"/>
            <p:cNvSpPr/>
            <p:nvPr/>
          </p:nvSpPr>
          <p:spPr>
            <a:xfrm>
              <a:off x="4295500" y="4046125"/>
              <a:ext cx="53625" cy="7175"/>
            </a:xfrm>
            <a:custGeom>
              <a:avLst/>
              <a:gdLst/>
              <a:ahLst/>
              <a:cxnLst/>
              <a:rect l="l" t="t" r="r" b="b"/>
              <a:pathLst>
                <a:path w="2145" h="287" extrusionOk="0">
                  <a:moveTo>
                    <a:pt x="1" y="0"/>
                  </a:moveTo>
                  <a:lnTo>
                    <a:pt x="1" y="286"/>
                  </a:lnTo>
                  <a:lnTo>
                    <a:pt x="2144" y="286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8"/>
            <p:cNvSpPr/>
            <p:nvPr/>
          </p:nvSpPr>
          <p:spPr>
            <a:xfrm>
              <a:off x="4295500" y="4062200"/>
              <a:ext cx="41100" cy="7750"/>
            </a:xfrm>
            <a:custGeom>
              <a:avLst/>
              <a:gdLst/>
              <a:ahLst/>
              <a:cxnLst/>
              <a:rect l="l" t="t" r="r" b="b"/>
              <a:pathLst>
                <a:path w="1644" h="310" extrusionOk="0">
                  <a:moveTo>
                    <a:pt x="1" y="0"/>
                  </a:moveTo>
                  <a:lnTo>
                    <a:pt x="1" y="310"/>
                  </a:lnTo>
                  <a:lnTo>
                    <a:pt x="1644" y="310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8"/>
            <p:cNvSpPr/>
            <p:nvPr/>
          </p:nvSpPr>
          <p:spPr>
            <a:xfrm>
              <a:off x="4295500" y="4078875"/>
              <a:ext cx="82775" cy="7150"/>
            </a:xfrm>
            <a:custGeom>
              <a:avLst/>
              <a:gdLst/>
              <a:ahLst/>
              <a:cxnLst/>
              <a:rect l="l" t="t" r="r" b="b"/>
              <a:pathLst>
                <a:path w="3311" h="286" extrusionOk="0">
                  <a:moveTo>
                    <a:pt x="1" y="0"/>
                  </a:moveTo>
                  <a:lnTo>
                    <a:pt x="1" y="286"/>
                  </a:lnTo>
                  <a:lnTo>
                    <a:pt x="3311" y="286"/>
                  </a:lnTo>
                  <a:lnTo>
                    <a:pt x="3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8"/>
            <p:cNvSpPr/>
            <p:nvPr/>
          </p:nvSpPr>
          <p:spPr>
            <a:xfrm>
              <a:off x="4245500" y="3905625"/>
              <a:ext cx="206600" cy="206000"/>
            </a:xfrm>
            <a:custGeom>
              <a:avLst/>
              <a:gdLst/>
              <a:ahLst/>
              <a:cxnLst/>
              <a:rect l="l" t="t" r="r" b="b"/>
              <a:pathLst>
                <a:path w="8264" h="8240" extrusionOk="0">
                  <a:moveTo>
                    <a:pt x="7954" y="310"/>
                  </a:moveTo>
                  <a:lnTo>
                    <a:pt x="7954" y="1334"/>
                  </a:lnTo>
                  <a:lnTo>
                    <a:pt x="334" y="1334"/>
                  </a:lnTo>
                  <a:lnTo>
                    <a:pt x="334" y="310"/>
                  </a:lnTo>
                  <a:close/>
                  <a:moveTo>
                    <a:pt x="0" y="0"/>
                  </a:moveTo>
                  <a:lnTo>
                    <a:pt x="0" y="1620"/>
                  </a:lnTo>
                  <a:lnTo>
                    <a:pt x="1310" y="1620"/>
                  </a:lnTo>
                  <a:lnTo>
                    <a:pt x="1310" y="7907"/>
                  </a:lnTo>
                  <a:lnTo>
                    <a:pt x="310" y="7907"/>
                  </a:lnTo>
                  <a:lnTo>
                    <a:pt x="310" y="1953"/>
                  </a:lnTo>
                  <a:lnTo>
                    <a:pt x="0" y="1953"/>
                  </a:lnTo>
                  <a:lnTo>
                    <a:pt x="0" y="8240"/>
                  </a:lnTo>
                  <a:lnTo>
                    <a:pt x="5644" y="8240"/>
                  </a:lnTo>
                  <a:lnTo>
                    <a:pt x="5644" y="7930"/>
                  </a:lnTo>
                  <a:lnTo>
                    <a:pt x="1644" y="7930"/>
                  </a:lnTo>
                  <a:lnTo>
                    <a:pt x="1644" y="1620"/>
                  </a:lnTo>
                  <a:lnTo>
                    <a:pt x="7954" y="1620"/>
                  </a:lnTo>
                  <a:lnTo>
                    <a:pt x="7954" y="4096"/>
                  </a:lnTo>
                  <a:lnTo>
                    <a:pt x="8264" y="409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8"/>
            <p:cNvSpPr/>
            <p:nvPr/>
          </p:nvSpPr>
          <p:spPr>
            <a:xfrm>
              <a:off x="4431850" y="4099700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0" y="1"/>
                  </a:moveTo>
                  <a:lnTo>
                    <a:pt x="0" y="286"/>
                  </a:lnTo>
                  <a:lnTo>
                    <a:pt x="334" y="28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8"/>
            <p:cNvSpPr/>
            <p:nvPr/>
          </p:nvSpPr>
          <p:spPr>
            <a:xfrm>
              <a:off x="4448525" y="4099700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0" y="1"/>
                  </a:moveTo>
                  <a:lnTo>
                    <a:pt x="0" y="286"/>
                  </a:lnTo>
                  <a:lnTo>
                    <a:pt x="333" y="28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8"/>
            <p:cNvSpPr/>
            <p:nvPr/>
          </p:nvSpPr>
          <p:spPr>
            <a:xfrm>
              <a:off x="4465175" y="4099700"/>
              <a:ext cx="8375" cy="7175"/>
            </a:xfrm>
            <a:custGeom>
              <a:avLst/>
              <a:gdLst/>
              <a:ahLst/>
              <a:cxnLst/>
              <a:rect l="l" t="t" r="r" b="b"/>
              <a:pathLst>
                <a:path w="335" h="287" extrusionOk="0">
                  <a:moveTo>
                    <a:pt x="1" y="1"/>
                  </a:moveTo>
                  <a:lnTo>
                    <a:pt x="1" y="286"/>
                  </a:lnTo>
                  <a:lnTo>
                    <a:pt x="334" y="28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8"/>
            <p:cNvSpPr/>
            <p:nvPr/>
          </p:nvSpPr>
          <p:spPr>
            <a:xfrm>
              <a:off x="4394325" y="4016950"/>
              <a:ext cx="115525" cy="110750"/>
            </a:xfrm>
            <a:custGeom>
              <a:avLst/>
              <a:gdLst/>
              <a:ahLst/>
              <a:cxnLst/>
              <a:rect l="l" t="t" r="r" b="b"/>
              <a:pathLst>
                <a:path w="4621" h="4430" extrusionOk="0">
                  <a:moveTo>
                    <a:pt x="3311" y="310"/>
                  </a:moveTo>
                  <a:lnTo>
                    <a:pt x="3311" y="667"/>
                  </a:lnTo>
                  <a:lnTo>
                    <a:pt x="1311" y="667"/>
                  </a:lnTo>
                  <a:lnTo>
                    <a:pt x="1311" y="310"/>
                  </a:lnTo>
                  <a:close/>
                  <a:moveTo>
                    <a:pt x="3430" y="2811"/>
                  </a:moveTo>
                  <a:lnTo>
                    <a:pt x="4335" y="3692"/>
                  </a:lnTo>
                  <a:lnTo>
                    <a:pt x="4335" y="4144"/>
                  </a:lnTo>
                  <a:lnTo>
                    <a:pt x="334" y="4144"/>
                  </a:lnTo>
                  <a:lnTo>
                    <a:pt x="334" y="3692"/>
                  </a:lnTo>
                  <a:lnTo>
                    <a:pt x="1263" y="2811"/>
                  </a:lnTo>
                  <a:close/>
                  <a:moveTo>
                    <a:pt x="1001" y="0"/>
                  </a:moveTo>
                  <a:lnTo>
                    <a:pt x="1001" y="977"/>
                  </a:lnTo>
                  <a:lnTo>
                    <a:pt x="1644" y="977"/>
                  </a:lnTo>
                  <a:lnTo>
                    <a:pt x="1644" y="1906"/>
                  </a:lnTo>
                  <a:lnTo>
                    <a:pt x="1" y="3549"/>
                  </a:lnTo>
                  <a:lnTo>
                    <a:pt x="1" y="4430"/>
                  </a:lnTo>
                  <a:lnTo>
                    <a:pt x="4621" y="4430"/>
                  </a:lnTo>
                  <a:lnTo>
                    <a:pt x="4621" y="3549"/>
                  </a:lnTo>
                  <a:lnTo>
                    <a:pt x="2978" y="1906"/>
                  </a:lnTo>
                  <a:lnTo>
                    <a:pt x="2978" y="1310"/>
                  </a:lnTo>
                  <a:lnTo>
                    <a:pt x="2692" y="1310"/>
                  </a:lnTo>
                  <a:lnTo>
                    <a:pt x="2692" y="2025"/>
                  </a:lnTo>
                  <a:lnTo>
                    <a:pt x="3144" y="2477"/>
                  </a:lnTo>
                  <a:lnTo>
                    <a:pt x="1549" y="2477"/>
                  </a:lnTo>
                  <a:lnTo>
                    <a:pt x="1978" y="2025"/>
                  </a:lnTo>
                  <a:lnTo>
                    <a:pt x="1978" y="977"/>
                  </a:lnTo>
                  <a:lnTo>
                    <a:pt x="3621" y="977"/>
                  </a:lnTo>
                  <a:lnTo>
                    <a:pt x="36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48"/>
          <p:cNvGrpSpPr/>
          <p:nvPr/>
        </p:nvGrpSpPr>
        <p:grpSpPr>
          <a:xfrm>
            <a:off x="7740571" y="3562214"/>
            <a:ext cx="315538" cy="388499"/>
            <a:chOff x="7707118" y="3222038"/>
            <a:chExt cx="315538" cy="388499"/>
          </a:xfrm>
        </p:grpSpPr>
        <p:sp>
          <p:nvSpPr>
            <p:cNvPr id="559" name="Google Shape;559;p48"/>
            <p:cNvSpPr/>
            <p:nvPr/>
          </p:nvSpPr>
          <p:spPr>
            <a:xfrm>
              <a:off x="7707118" y="3355634"/>
              <a:ext cx="315538" cy="254903"/>
            </a:xfrm>
            <a:custGeom>
              <a:avLst/>
              <a:gdLst/>
              <a:ahLst/>
              <a:cxnLst/>
              <a:rect l="l" t="t" r="r" b="b"/>
              <a:pathLst>
                <a:path w="8550" h="6907" extrusionOk="0">
                  <a:moveTo>
                    <a:pt x="5263" y="310"/>
                  </a:moveTo>
                  <a:lnTo>
                    <a:pt x="5263" y="1143"/>
                  </a:lnTo>
                  <a:lnTo>
                    <a:pt x="4906" y="1143"/>
                  </a:lnTo>
                  <a:lnTo>
                    <a:pt x="4906" y="310"/>
                  </a:lnTo>
                  <a:close/>
                  <a:moveTo>
                    <a:pt x="4620" y="286"/>
                  </a:moveTo>
                  <a:lnTo>
                    <a:pt x="4620" y="2096"/>
                  </a:lnTo>
                  <a:cubicBezTo>
                    <a:pt x="4620" y="2358"/>
                    <a:pt x="4406" y="2596"/>
                    <a:pt x="4120" y="2596"/>
                  </a:cubicBezTo>
                  <a:lnTo>
                    <a:pt x="3120" y="2596"/>
                  </a:lnTo>
                  <a:cubicBezTo>
                    <a:pt x="3108" y="2597"/>
                    <a:pt x="3095" y="2597"/>
                    <a:pt x="3083" y="2597"/>
                  </a:cubicBezTo>
                  <a:cubicBezTo>
                    <a:pt x="2836" y="2597"/>
                    <a:pt x="2620" y="2368"/>
                    <a:pt x="2620" y="2096"/>
                  </a:cubicBezTo>
                  <a:lnTo>
                    <a:pt x="2620" y="286"/>
                  </a:lnTo>
                  <a:close/>
                  <a:moveTo>
                    <a:pt x="810" y="2929"/>
                  </a:moveTo>
                  <a:lnTo>
                    <a:pt x="810" y="3929"/>
                  </a:lnTo>
                  <a:lnTo>
                    <a:pt x="310" y="3929"/>
                  </a:lnTo>
                  <a:lnTo>
                    <a:pt x="310" y="2929"/>
                  </a:lnTo>
                  <a:close/>
                  <a:moveTo>
                    <a:pt x="6573" y="2929"/>
                  </a:moveTo>
                  <a:lnTo>
                    <a:pt x="6573" y="3929"/>
                  </a:lnTo>
                  <a:lnTo>
                    <a:pt x="6073" y="3929"/>
                  </a:lnTo>
                  <a:lnTo>
                    <a:pt x="6073" y="2929"/>
                  </a:lnTo>
                  <a:close/>
                  <a:moveTo>
                    <a:pt x="2477" y="4239"/>
                  </a:moveTo>
                  <a:lnTo>
                    <a:pt x="2477" y="5239"/>
                  </a:lnTo>
                  <a:lnTo>
                    <a:pt x="1977" y="5239"/>
                  </a:lnTo>
                  <a:lnTo>
                    <a:pt x="1977" y="4239"/>
                  </a:lnTo>
                  <a:close/>
                  <a:moveTo>
                    <a:pt x="5787" y="2929"/>
                  </a:moveTo>
                  <a:lnTo>
                    <a:pt x="5787" y="3929"/>
                  </a:lnTo>
                  <a:lnTo>
                    <a:pt x="5454" y="3929"/>
                  </a:lnTo>
                  <a:lnTo>
                    <a:pt x="5454" y="4239"/>
                  </a:lnTo>
                  <a:lnTo>
                    <a:pt x="7454" y="4239"/>
                  </a:lnTo>
                  <a:lnTo>
                    <a:pt x="7454" y="5239"/>
                  </a:lnTo>
                  <a:lnTo>
                    <a:pt x="2762" y="5239"/>
                  </a:lnTo>
                  <a:lnTo>
                    <a:pt x="2762" y="4239"/>
                  </a:lnTo>
                  <a:lnTo>
                    <a:pt x="5096" y="4239"/>
                  </a:lnTo>
                  <a:lnTo>
                    <a:pt x="5096" y="3929"/>
                  </a:lnTo>
                  <a:lnTo>
                    <a:pt x="1143" y="3929"/>
                  </a:lnTo>
                  <a:lnTo>
                    <a:pt x="1143" y="2929"/>
                  </a:lnTo>
                  <a:close/>
                  <a:moveTo>
                    <a:pt x="8240" y="4239"/>
                  </a:moveTo>
                  <a:lnTo>
                    <a:pt x="8240" y="5239"/>
                  </a:lnTo>
                  <a:lnTo>
                    <a:pt x="7740" y="5239"/>
                  </a:lnTo>
                  <a:lnTo>
                    <a:pt x="7740" y="4239"/>
                  </a:lnTo>
                  <a:close/>
                  <a:moveTo>
                    <a:pt x="1786" y="5573"/>
                  </a:moveTo>
                  <a:lnTo>
                    <a:pt x="1786" y="6597"/>
                  </a:lnTo>
                  <a:lnTo>
                    <a:pt x="1286" y="6597"/>
                  </a:lnTo>
                  <a:lnTo>
                    <a:pt x="1286" y="5573"/>
                  </a:lnTo>
                  <a:close/>
                  <a:moveTo>
                    <a:pt x="6763" y="5573"/>
                  </a:moveTo>
                  <a:lnTo>
                    <a:pt x="6763" y="6597"/>
                  </a:lnTo>
                  <a:lnTo>
                    <a:pt x="2120" y="6597"/>
                  </a:lnTo>
                  <a:lnTo>
                    <a:pt x="2120" y="5573"/>
                  </a:lnTo>
                  <a:close/>
                  <a:moveTo>
                    <a:pt x="7597" y="5573"/>
                  </a:moveTo>
                  <a:lnTo>
                    <a:pt x="7597" y="6597"/>
                  </a:lnTo>
                  <a:lnTo>
                    <a:pt x="7097" y="6597"/>
                  </a:lnTo>
                  <a:lnTo>
                    <a:pt x="7097" y="5573"/>
                  </a:lnTo>
                  <a:close/>
                  <a:moveTo>
                    <a:pt x="2334" y="0"/>
                  </a:moveTo>
                  <a:lnTo>
                    <a:pt x="2334" y="2120"/>
                  </a:lnTo>
                  <a:cubicBezTo>
                    <a:pt x="2334" y="2310"/>
                    <a:pt x="2405" y="2477"/>
                    <a:pt x="2501" y="2620"/>
                  </a:cubicBezTo>
                  <a:lnTo>
                    <a:pt x="0" y="2620"/>
                  </a:lnTo>
                  <a:lnTo>
                    <a:pt x="0" y="4263"/>
                  </a:lnTo>
                  <a:lnTo>
                    <a:pt x="1643" y="4263"/>
                  </a:lnTo>
                  <a:lnTo>
                    <a:pt x="1643" y="5287"/>
                  </a:lnTo>
                  <a:lnTo>
                    <a:pt x="976" y="5287"/>
                  </a:lnTo>
                  <a:lnTo>
                    <a:pt x="976" y="6906"/>
                  </a:lnTo>
                  <a:lnTo>
                    <a:pt x="7883" y="6906"/>
                  </a:lnTo>
                  <a:lnTo>
                    <a:pt x="7883" y="5596"/>
                  </a:lnTo>
                  <a:lnTo>
                    <a:pt x="8549" y="5596"/>
                  </a:lnTo>
                  <a:lnTo>
                    <a:pt x="8549" y="3977"/>
                  </a:lnTo>
                  <a:lnTo>
                    <a:pt x="6906" y="3977"/>
                  </a:lnTo>
                  <a:lnTo>
                    <a:pt x="6906" y="3929"/>
                  </a:lnTo>
                  <a:lnTo>
                    <a:pt x="6906" y="2620"/>
                  </a:lnTo>
                  <a:lnTo>
                    <a:pt x="4763" y="2620"/>
                  </a:lnTo>
                  <a:cubicBezTo>
                    <a:pt x="4882" y="2477"/>
                    <a:pt x="4953" y="2310"/>
                    <a:pt x="4953" y="2120"/>
                  </a:cubicBezTo>
                  <a:lnTo>
                    <a:pt x="4953" y="1477"/>
                  </a:lnTo>
                  <a:lnTo>
                    <a:pt x="5596" y="1477"/>
                  </a:lnTo>
                  <a:lnTo>
                    <a:pt x="5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8"/>
            <p:cNvSpPr/>
            <p:nvPr/>
          </p:nvSpPr>
          <p:spPr>
            <a:xfrm>
              <a:off x="7723799" y="3222038"/>
              <a:ext cx="168767" cy="120421"/>
            </a:xfrm>
            <a:custGeom>
              <a:avLst/>
              <a:gdLst/>
              <a:ahLst/>
              <a:cxnLst/>
              <a:rect l="l" t="t" r="r" b="b"/>
              <a:pathLst>
                <a:path w="4573" h="3263" extrusionOk="0">
                  <a:moveTo>
                    <a:pt x="4168" y="929"/>
                  </a:moveTo>
                  <a:cubicBezTo>
                    <a:pt x="4239" y="929"/>
                    <a:pt x="4335" y="1000"/>
                    <a:pt x="4335" y="1096"/>
                  </a:cubicBezTo>
                  <a:cubicBezTo>
                    <a:pt x="4335" y="1191"/>
                    <a:pt x="4263" y="1286"/>
                    <a:pt x="4168" y="1286"/>
                  </a:cubicBezTo>
                  <a:lnTo>
                    <a:pt x="3787" y="1286"/>
                  </a:lnTo>
                  <a:cubicBezTo>
                    <a:pt x="3811" y="1215"/>
                    <a:pt x="3811" y="1167"/>
                    <a:pt x="3811" y="1096"/>
                  </a:cubicBezTo>
                  <a:cubicBezTo>
                    <a:pt x="3835" y="1048"/>
                    <a:pt x="3811" y="977"/>
                    <a:pt x="3787" y="929"/>
                  </a:cubicBezTo>
                  <a:close/>
                  <a:moveTo>
                    <a:pt x="929" y="1596"/>
                  </a:moveTo>
                  <a:cubicBezTo>
                    <a:pt x="882" y="1643"/>
                    <a:pt x="882" y="1715"/>
                    <a:pt x="882" y="1786"/>
                  </a:cubicBezTo>
                  <a:cubicBezTo>
                    <a:pt x="882" y="1834"/>
                    <a:pt x="882" y="1905"/>
                    <a:pt x="929" y="1953"/>
                  </a:cubicBezTo>
                  <a:lnTo>
                    <a:pt x="524" y="1953"/>
                  </a:lnTo>
                  <a:cubicBezTo>
                    <a:pt x="453" y="1953"/>
                    <a:pt x="358" y="1882"/>
                    <a:pt x="358" y="1786"/>
                  </a:cubicBezTo>
                  <a:cubicBezTo>
                    <a:pt x="358" y="1691"/>
                    <a:pt x="453" y="1596"/>
                    <a:pt x="524" y="1596"/>
                  </a:cubicBezTo>
                  <a:close/>
                  <a:moveTo>
                    <a:pt x="3335" y="2263"/>
                  </a:moveTo>
                  <a:cubicBezTo>
                    <a:pt x="3454" y="2263"/>
                    <a:pt x="3501" y="2310"/>
                    <a:pt x="3501" y="2429"/>
                  </a:cubicBezTo>
                  <a:cubicBezTo>
                    <a:pt x="3501" y="2525"/>
                    <a:pt x="3430" y="2620"/>
                    <a:pt x="3335" y="2620"/>
                  </a:cubicBezTo>
                  <a:lnTo>
                    <a:pt x="2953" y="2620"/>
                  </a:lnTo>
                  <a:cubicBezTo>
                    <a:pt x="2977" y="2548"/>
                    <a:pt x="2977" y="2501"/>
                    <a:pt x="2977" y="2429"/>
                  </a:cubicBezTo>
                  <a:cubicBezTo>
                    <a:pt x="2977" y="2382"/>
                    <a:pt x="2977" y="2286"/>
                    <a:pt x="2953" y="2263"/>
                  </a:cubicBezTo>
                  <a:close/>
                  <a:moveTo>
                    <a:pt x="1787" y="0"/>
                  </a:moveTo>
                  <a:cubicBezTo>
                    <a:pt x="1525" y="0"/>
                    <a:pt x="1310" y="191"/>
                    <a:pt x="1310" y="477"/>
                  </a:cubicBezTo>
                  <a:cubicBezTo>
                    <a:pt x="1310" y="739"/>
                    <a:pt x="1525" y="953"/>
                    <a:pt x="1787" y="953"/>
                  </a:cubicBezTo>
                  <a:lnTo>
                    <a:pt x="3263" y="953"/>
                  </a:lnTo>
                  <a:cubicBezTo>
                    <a:pt x="3358" y="953"/>
                    <a:pt x="3454" y="1024"/>
                    <a:pt x="3454" y="1120"/>
                  </a:cubicBezTo>
                  <a:cubicBezTo>
                    <a:pt x="3454" y="1215"/>
                    <a:pt x="3358" y="1310"/>
                    <a:pt x="3263" y="1310"/>
                  </a:cubicBezTo>
                  <a:lnTo>
                    <a:pt x="477" y="1310"/>
                  </a:lnTo>
                  <a:cubicBezTo>
                    <a:pt x="215" y="1310"/>
                    <a:pt x="0" y="1501"/>
                    <a:pt x="0" y="1786"/>
                  </a:cubicBezTo>
                  <a:cubicBezTo>
                    <a:pt x="48" y="2048"/>
                    <a:pt x="262" y="2263"/>
                    <a:pt x="524" y="2263"/>
                  </a:cubicBezTo>
                  <a:lnTo>
                    <a:pt x="2525" y="2263"/>
                  </a:lnTo>
                  <a:cubicBezTo>
                    <a:pt x="2620" y="2263"/>
                    <a:pt x="2715" y="2358"/>
                    <a:pt x="2715" y="2429"/>
                  </a:cubicBezTo>
                  <a:cubicBezTo>
                    <a:pt x="2715" y="2525"/>
                    <a:pt x="2620" y="2620"/>
                    <a:pt x="2525" y="2620"/>
                  </a:cubicBezTo>
                  <a:lnTo>
                    <a:pt x="2358" y="2620"/>
                  </a:lnTo>
                  <a:cubicBezTo>
                    <a:pt x="2072" y="2620"/>
                    <a:pt x="1834" y="2834"/>
                    <a:pt x="1834" y="3096"/>
                  </a:cubicBezTo>
                  <a:lnTo>
                    <a:pt x="1834" y="3263"/>
                  </a:lnTo>
                  <a:lnTo>
                    <a:pt x="2144" y="3263"/>
                  </a:lnTo>
                  <a:lnTo>
                    <a:pt x="2144" y="3096"/>
                  </a:lnTo>
                  <a:cubicBezTo>
                    <a:pt x="2144" y="3001"/>
                    <a:pt x="2239" y="2906"/>
                    <a:pt x="2310" y="2906"/>
                  </a:cubicBezTo>
                  <a:lnTo>
                    <a:pt x="3311" y="2906"/>
                  </a:lnTo>
                  <a:cubicBezTo>
                    <a:pt x="3573" y="2906"/>
                    <a:pt x="3787" y="2715"/>
                    <a:pt x="3787" y="2429"/>
                  </a:cubicBezTo>
                  <a:cubicBezTo>
                    <a:pt x="3787" y="2167"/>
                    <a:pt x="3573" y="1953"/>
                    <a:pt x="3311" y="1953"/>
                  </a:cubicBezTo>
                  <a:lnTo>
                    <a:pt x="1310" y="1953"/>
                  </a:lnTo>
                  <a:cubicBezTo>
                    <a:pt x="1215" y="1953"/>
                    <a:pt x="1120" y="1882"/>
                    <a:pt x="1120" y="1786"/>
                  </a:cubicBezTo>
                  <a:cubicBezTo>
                    <a:pt x="1120" y="1691"/>
                    <a:pt x="1215" y="1596"/>
                    <a:pt x="1310" y="1596"/>
                  </a:cubicBezTo>
                  <a:lnTo>
                    <a:pt x="4097" y="1596"/>
                  </a:lnTo>
                  <a:cubicBezTo>
                    <a:pt x="4359" y="1596"/>
                    <a:pt x="4573" y="1382"/>
                    <a:pt x="4573" y="1120"/>
                  </a:cubicBezTo>
                  <a:cubicBezTo>
                    <a:pt x="4573" y="858"/>
                    <a:pt x="4359" y="643"/>
                    <a:pt x="4097" y="643"/>
                  </a:cubicBezTo>
                  <a:lnTo>
                    <a:pt x="1787" y="643"/>
                  </a:lnTo>
                  <a:cubicBezTo>
                    <a:pt x="1691" y="643"/>
                    <a:pt x="1596" y="548"/>
                    <a:pt x="1596" y="477"/>
                  </a:cubicBezTo>
                  <a:cubicBezTo>
                    <a:pt x="1596" y="381"/>
                    <a:pt x="1691" y="286"/>
                    <a:pt x="1787" y="286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8"/>
            <p:cNvSpPr/>
            <p:nvPr/>
          </p:nvSpPr>
          <p:spPr>
            <a:xfrm>
              <a:off x="7865293" y="3525250"/>
              <a:ext cx="12363" cy="10592"/>
            </a:xfrm>
            <a:custGeom>
              <a:avLst/>
              <a:gdLst/>
              <a:ahLst/>
              <a:cxnLst/>
              <a:rect l="l" t="t" r="r" b="b"/>
              <a:pathLst>
                <a:path w="335" h="287" extrusionOk="0">
                  <a:moveTo>
                    <a:pt x="1" y="0"/>
                  </a:moveTo>
                  <a:lnTo>
                    <a:pt x="1" y="286"/>
                  </a:lnTo>
                  <a:lnTo>
                    <a:pt x="334" y="28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8"/>
            <p:cNvSpPr/>
            <p:nvPr/>
          </p:nvSpPr>
          <p:spPr>
            <a:xfrm>
              <a:off x="7889909" y="3525250"/>
              <a:ext cx="11477" cy="10592"/>
            </a:xfrm>
            <a:custGeom>
              <a:avLst/>
              <a:gdLst/>
              <a:ahLst/>
              <a:cxnLst/>
              <a:rect l="l" t="t" r="r" b="b"/>
              <a:pathLst>
                <a:path w="311" h="287" extrusionOk="0">
                  <a:moveTo>
                    <a:pt x="0" y="0"/>
                  </a:moveTo>
                  <a:lnTo>
                    <a:pt x="0" y="286"/>
                  </a:lnTo>
                  <a:lnTo>
                    <a:pt x="310" y="286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8"/>
            <p:cNvSpPr/>
            <p:nvPr/>
          </p:nvSpPr>
          <p:spPr>
            <a:xfrm>
              <a:off x="7913639" y="3525250"/>
              <a:ext cx="12326" cy="10592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0" y="0"/>
                  </a:moveTo>
                  <a:lnTo>
                    <a:pt x="0" y="286"/>
                  </a:lnTo>
                  <a:lnTo>
                    <a:pt x="334" y="28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531;p48">
            <a:extLst>
              <a:ext uri="{FF2B5EF4-FFF2-40B4-BE49-F238E27FC236}">
                <a16:creationId xmlns:a16="http://schemas.microsoft.com/office/drawing/2014/main" id="{AF2950A3-0F20-414F-720C-CA7C66767D17}"/>
              </a:ext>
            </a:extLst>
          </p:cNvPr>
          <p:cNvSpPr txBox="1">
            <a:spLocks/>
          </p:cNvSpPr>
          <p:nvPr/>
        </p:nvSpPr>
        <p:spPr>
          <a:xfrm>
            <a:off x="3316023" y="3462469"/>
            <a:ext cx="4042598" cy="659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k-SK" dirty="0"/>
              <a:t>Správa OPCUA serverov, prehľad o stave jednotlivých serverov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k-SK" dirty="0"/>
              <a:t>Jednoduchý run/stop serverov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2"/>
          <p:cNvSpPr txBox="1">
            <a:spLocks noGrp="1"/>
          </p:cNvSpPr>
          <p:nvPr>
            <p:ph type="title"/>
          </p:nvPr>
        </p:nvSpPr>
        <p:spPr>
          <a:xfrm>
            <a:off x="2506950" y="2449346"/>
            <a:ext cx="4130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5400" dirty="0"/>
              <a:t>Zimný semester</a:t>
            </a:r>
            <a:endParaRPr sz="5400" dirty="0"/>
          </a:p>
        </p:txBody>
      </p:sp>
      <p:sp>
        <p:nvSpPr>
          <p:cNvPr id="597" name="Google Shape;597;p52"/>
          <p:cNvSpPr txBox="1">
            <a:spLocks noGrp="1"/>
          </p:cNvSpPr>
          <p:nvPr>
            <p:ph type="title" idx="2"/>
          </p:nvPr>
        </p:nvSpPr>
        <p:spPr>
          <a:xfrm>
            <a:off x="3509250" y="1046551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99" name="Google Shape;599;p52"/>
          <p:cNvSpPr/>
          <p:nvPr/>
        </p:nvSpPr>
        <p:spPr>
          <a:xfrm>
            <a:off x="-381906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52"/>
          <p:cNvSpPr/>
          <p:nvPr/>
        </p:nvSpPr>
        <p:spPr>
          <a:xfrm flipH="1">
            <a:off x="734680" y="1198126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52"/>
          <p:cNvSpPr/>
          <p:nvPr/>
        </p:nvSpPr>
        <p:spPr>
          <a:xfrm>
            <a:off x="5295913" y="27188"/>
            <a:ext cx="1024500" cy="1024500"/>
          </a:xfrm>
          <a:prstGeom prst="donut">
            <a:avLst>
              <a:gd name="adj" fmla="val 1851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3"/>
          <p:cNvSpPr/>
          <p:nvPr/>
        </p:nvSpPr>
        <p:spPr>
          <a:xfrm>
            <a:off x="4165160" y="1362814"/>
            <a:ext cx="813685" cy="73074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53"/>
          <p:cNvSpPr/>
          <p:nvPr/>
        </p:nvSpPr>
        <p:spPr>
          <a:xfrm>
            <a:off x="6637754" y="1362814"/>
            <a:ext cx="813685" cy="73074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5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Časový harmonogram</a:t>
            </a:r>
            <a:endParaRPr dirty="0"/>
          </a:p>
        </p:txBody>
      </p:sp>
      <p:sp>
        <p:nvSpPr>
          <p:cNvPr id="609" name="Google Shape;609;p53"/>
          <p:cNvSpPr txBox="1"/>
          <p:nvPr/>
        </p:nvSpPr>
        <p:spPr>
          <a:xfrm>
            <a:off x="3417210" y="2438874"/>
            <a:ext cx="22440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sk-SK" sz="2000" dirty="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Špecifikácia požiadaviek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accen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610" name="Google Shape;610;p53"/>
          <p:cNvSpPr txBox="1"/>
          <p:nvPr/>
        </p:nvSpPr>
        <p:spPr>
          <a:xfrm>
            <a:off x="3449997" y="3815760"/>
            <a:ext cx="22440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Špecifikovanie požiadaviek a technológii</a:t>
            </a:r>
            <a:endParaRPr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1" name="Google Shape;611;p53"/>
          <p:cNvSpPr txBox="1"/>
          <p:nvPr/>
        </p:nvSpPr>
        <p:spPr>
          <a:xfrm>
            <a:off x="3450003" y="3650621"/>
            <a:ext cx="22440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612" name="Google Shape;612;p53"/>
          <p:cNvSpPr txBox="1"/>
          <p:nvPr/>
        </p:nvSpPr>
        <p:spPr>
          <a:xfrm>
            <a:off x="5922597" y="2245961"/>
            <a:ext cx="22440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Navrhnutie a vývoj</a:t>
            </a:r>
            <a:endParaRPr sz="2000" dirty="0">
              <a:solidFill>
                <a:schemeClr val="accen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613" name="Google Shape;613;p53"/>
          <p:cNvSpPr txBox="1"/>
          <p:nvPr/>
        </p:nvSpPr>
        <p:spPr>
          <a:xfrm>
            <a:off x="5914346" y="3830491"/>
            <a:ext cx="22440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Návrh aplikácie s použitím technológií</a:t>
            </a:r>
            <a:endParaRPr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5" name="Google Shape;615;p53"/>
          <p:cNvSpPr/>
          <p:nvPr/>
        </p:nvSpPr>
        <p:spPr>
          <a:xfrm>
            <a:off x="1692560" y="1362814"/>
            <a:ext cx="813685" cy="73074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53"/>
          <p:cNvSpPr txBox="1"/>
          <p:nvPr/>
        </p:nvSpPr>
        <p:spPr>
          <a:xfrm>
            <a:off x="977403" y="2245961"/>
            <a:ext cx="22440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Teoretická časť</a:t>
            </a:r>
          </a:p>
        </p:txBody>
      </p:sp>
      <p:sp>
        <p:nvSpPr>
          <p:cNvPr id="617" name="Google Shape;617;p53"/>
          <p:cNvSpPr txBox="1"/>
          <p:nvPr/>
        </p:nvSpPr>
        <p:spPr>
          <a:xfrm>
            <a:off x="1001413" y="3807904"/>
            <a:ext cx="22440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Oboznámenia sa s pojmami a vytvorenie vedomostnej bázy.</a:t>
            </a:r>
            <a:endParaRPr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8" name="Google Shape;618;p53"/>
          <p:cNvSpPr txBox="1"/>
          <p:nvPr/>
        </p:nvSpPr>
        <p:spPr>
          <a:xfrm>
            <a:off x="977403" y="3650621"/>
            <a:ext cx="22440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k-SK" sz="2200" dirty="0">
              <a:solidFill>
                <a:schemeClr val="accen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648" name="Google Shape;648;p53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cxnSp>
        <p:nvCxnSpPr>
          <p:cNvPr id="649" name="Google Shape;649;p53"/>
          <p:cNvCxnSpPr>
            <a:stCxn id="616" idx="2"/>
            <a:endCxn id="618" idx="0"/>
          </p:cNvCxnSpPr>
          <p:nvPr/>
        </p:nvCxnSpPr>
        <p:spPr>
          <a:xfrm>
            <a:off x="2099403" y="2723261"/>
            <a:ext cx="0" cy="927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53"/>
          <p:cNvCxnSpPr>
            <a:cxnSpLocks/>
            <a:endCxn id="611" idx="0"/>
          </p:cNvCxnSpPr>
          <p:nvPr/>
        </p:nvCxnSpPr>
        <p:spPr>
          <a:xfrm>
            <a:off x="4572003" y="2723261"/>
            <a:ext cx="0" cy="92736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1" name="Google Shape;651;p53"/>
          <p:cNvCxnSpPr>
            <a:cxnSpLocks/>
            <a:stCxn id="612" idx="2"/>
          </p:cNvCxnSpPr>
          <p:nvPr/>
        </p:nvCxnSpPr>
        <p:spPr>
          <a:xfrm>
            <a:off x="7044597" y="2723261"/>
            <a:ext cx="0" cy="927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2" name="Google Shape;652;p53"/>
          <p:cNvSpPr/>
          <p:nvPr/>
        </p:nvSpPr>
        <p:spPr>
          <a:xfrm>
            <a:off x="1001413" y="2997850"/>
            <a:ext cx="7141175" cy="522050"/>
          </a:xfrm>
          <a:custGeom>
            <a:avLst/>
            <a:gdLst/>
            <a:ahLst/>
            <a:cxnLst/>
            <a:rect l="l" t="t" r="r" b="b"/>
            <a:pathLst>
              <a:path w="285647" h="20882" extrusionOk="0">
                <a:moveTo>
                  <a:pt x="7690" y="0"/>
                </a:moveTo>
                <a:cubicBezTo>
                  <a:pt x="6567" y="0"/>
                  <a:pt x="5539" y="585"/>
                  <a:pt x="4963" y="1547"/>
                </a:cubicBezTo>
                <a:lnTo>
                  <a:pt x="604" y="8813"/>
                </a:lnTo>
                <a:cubicBezTo>
                  <a:pt x="0" y="9813"/>
                  <a:pt x="0" y="11068"/>
                  <a:pt x="604" y="12078"/>
                </a:cubicBezTo>
                <a:lnTo>
                  <a:pt x="4963" y="19343"/>
                </a:lnTo>
                <a:cubicBezTo>
                  <a:pt x="5539" y="20296"/>
                  <a:pt x="6577" y="20881"/>
                  <a:pt x="7690" y="20881"/>
                </a:cubicBezTo>
                <a:lnTo>
                  <a:pt x="278286" y="20881"/>
                </a:lnTo>
                <a:cubicBezTo>
                  <a:pt x="279437" y="20881"/>
                  <a:pt x="280504" y="20249"/>
                  <a:pt x="281060" y="19249"/>
                </a:cubicBezTo>
                <a:lnTo>
                  <a:pt x="285108" y="11983"/>
                </a:lnTo>
                <a:cubicBezTo>
                  <a:pt x="285646" y="11021"/>
                  <a:pt x="285646" y="9851"/>
                  <a:pt x="285108" y="8898"/>
                </a:cubicBezTo>
                <a:lnTo>
                  <a:pt x="281060" y="1632"/>
                </a:lnTo>
                <a:cubicBezTo>
                  <a:pt x="280504" y="623"/>
                  <a:pt x="279437" y="0"/>
                  <a:pt x="278286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718;p56">
            <a:extLst>
              <a:ext uri="{FF2B5EF4-FFF2-40B4-BE49-F238E27FC236}">
                <a16:creationId xmlns:a16="http://schemas.microsoft.com/office/drawing/2014/main" id="{6BB70607-F5DA-7390-71A0-9CF1460A7841}"/>
              </a:ext>
            </a:extLst>
          </p:cNvPr>
          <p:cNvGrpSpPr/>
          <p:nvPr/>
        </p:nvGrpSpPr>
        <p:grpSpPr>
          <a:xfrm>
            <a:off x="4378440" y="1527027"/>
            <a:ext cx="387069" cy="427494"/>
            <a:chOff x="1609225" y="2323150"/>
            <a:chExt cx="239375" cy="264375"/>
          </a:xfrm>
        </p:grpSpPr>
        <p:sp>
          <p:nvSpPr>
            <p:cNvPr id="3" name="Google Shape;719;p56">
              <a:extLst>
                <a:ext uri="{FF2B5EF4-FFF2-40B4-BE49-F238E27FC236}">
                  <a16:creationId xmlns:a16="http://schemas.microsoft.com/office/drawing/2014/main" id="{F5AEBC07-6240-B8E8-C92E-56454AB7A4DD}"/>
                </a:ext>
              </a:extLst>
            </p:cNvPr>
            <p:cNvSpPr/>
            <p:nvPr/>
          </p:nvSpPr>
          <p:spPr>
            <a:xfrm>
              <a:off x="1708650" y="2504725"/>
              <a:ext cx="8375" cy="7775"/>
            </a:xfrm>
            <a:custGeom>
              <a:avLst/>
              <a:gdLst/>
              <a:ahLst/>
              <a:cxnLst/>
              <a:rect l="l" t="t" r="r" b="b"/>
              <a:pathLst>
                <a:path w="335" h="311" extrusionOk="0">
                  <a:moveTo>
                    <a:pt x="1" y="1"/>
                  </a:moveTo>
                  <a:lnTo>
                    <a:pt x="1" y="311"/>
                  </a:lnTo>
                  <a:lnTo>
                    <a:pt x="334" y="31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20;p56">
              <a:extLst>
                <a:ext uri="{FF2B5EF4-FFF2-40B4-BE49-F238E27FC236}">
                  <a16:creationId xmlns:a16="http://schemas.microsoft.com/office/drawing/2014/main" id="{19ACEC25-59A7-3E0B-1505-9099BC467A1F}"/>
                </a:ext>
              </a:extLst>
            </p:cNvPr>
            <p:cNvSpPr/>
            <p:nvPr/>
          </p:nvSpPr>
          <p:spPr>
            <a:xfrm>
              <a:off x="1725325" y="2504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" y="1"/>
                  </a:moveTo>
                  <a:lnTo>
                    <a:pt x="1" y="311"/>
                  </a:lnTo>
                  <a:lnTo>
                    <a:pt x="310" y="31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21;p56">
              <a:extLst>
                <a:ext uri="{FF2B5EF4-FFF2-40B4-BE49-F238E27FC236}">
                  <a16:creationId xmlns:a16="http://schemas.microsoft.com/office/drawing/2014/main" id="{3E9DB3F0-021D-2BC2-14A9-E4042E051FAE}"/>
                </a:ext>
              </a:extLst>
            </p:cNvPr>
            <p:cNvSpPr/>
            <p:nvPr/>
          </p:nvSpPr>
          <p:spPr>
            <a:xfrm>
              <a:off x="1741400" y="2504725"/>
              <a:ext cx="8350" cy="7775"/>
            </a:xfrm>
            <a:custGeom>
              <a:avLst/>
              <a:gdLst/>
              <a:ahLst/>
              <a:cxnLst/>
              <a:rect l="l" t="t" r="r" b="b"/>
              <a:pathLst>
                <a:path w="334" h="311" extrusionOk="0">
                  <a:moveTo>
                    <a:pt x="1" y="1"/>
                  </a:moveTo>
                  <a:lnTo>
                    <a:pt x="1" y="311"/>
                  </a:lnTo>
                  <a:lnTo>
                    <a:pt x="334" y="31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22;p56">
              <a:extLst>
                <a:ext uri="{FF2B5EF4-FFF2-40B4-BE49-F238E27FC236}">
                  <a16:creationId xmlns:a16="http://schemas.microsoft.com/office/drawing/2014/main" id="{C771F2F6-94A3-6502-0AAD-FA4F789A763A}"/>
                </a:ext>
              </a:extLst>
            </p:cNvPr>
            <p:cNvSpPr/>
            <p:nvPr/>
          </p:nvSpPr>
          <p:spPr>
            <a:xfrm>
              <a:off x="1609225" y="2323150"/>
              <a:ext cx="239375" cy="264375"/>
            </a:xfrm>
            <a:custGeom>
              <a:avLst/>
              <a:gdLst/>
              <a:ahLst/>
              <a:cxnLst/>
              <a:rect l="l" t="t" r="r" b="b"/>
              <a:pathLst>
                <a:path w="9575" h="10575" extrusionOk="0">
                  <a:moveTo>
                    <a:pt x="6955" y="334"/>
                  </a:moveTo>
                  <a:lnTo>
                    <a:pt x="6955" y="3430"/>
                  </a:lnTo>
                  <a:lnTo>
                    <a:pt x="5288" y="1763"/>
                  </a:lnTo>
                  <a:lnTo>
                    <a:pt x="4311" y="2739"/>
                  </a:lnTo>
                  <a:lnTo>
                    <a:pt x="3644" y="2096"/>
                  </a:lnTo>
                  <a:lnTo>
                    <a:pt x="2644" y="3096"/>
                  </a:lnTo>
                  <a:lnTo>
                    <a:pt x="2644" y="334"/>
                  </a:lnTo>
                  <a:close/>
                  <a:moveTo>
                    <a:pt x="3644" y="2501"/>
                  </a:moveTo>
                  <a:lnTo>
                    <a:pt x="4097" y="2954"/>
                  </a:lnTo>
                  <a:lnTo>
                    <a:pt x="3454" y="3644"/>
                  </a:lnTo>
                  <a:lnTo>
                    <a:pt x="2668" y="3644"/>
                  </a:lnTo>
                  <a:lnTo>
                    <a:pt x="2668" y="3525"/>
                  </a:lnTo>
                  <a:lnTo>
                    <a:pt x="2644" y="3525"/>
                  </a:lnTo>
                  <a:lnTo>
                    <a:pt x="3644" y="2501"/>
                  </a:lnTo>
                  <a:close/>
                  <a:moveTo>
                    <a:pt x="5288" y="2215"/>
                  </a:moveTo>
                  <a:lnTo>
                    <a:pt x="6716" y="3644"/>
                  </a:lnTo>
                  <a:lnTo>
                    <a:pt x="3835" y="3644"/>
                  </a:lnTo>
                  <a:lnTo>
                    <a:pt x="5288" y="2215"/>
                  </a:lnTo>
                  <a:close/>
                  <a:moveTo>
                    <a:pt x="6955" y="3954"/>
                  </a:moveTo>
                  <a:lnTo>
                    <a:pt x="6955" y="4644"/>
                  </a:lnTo>
                  <a:lnTo>
                    <a:pt x="2644" y="4644"/>
                  </a:lnTo>
                  <a:lnTo>
                    <a:pt x="2644" y="3954"/>
                  </a:lnTo>
                  <a:close/>
                  <a:moveTo>
                    <a:pt x="5478" y="9241"/>
                  </a:moveTo>
                  <a:lnTo>
                    <a:pt x="5478" y="10241"/>
                  </a:lnTo>
                  <a:lnTo>
                    <a:pt x="4121" y="10241"/>
                  </a:lnTo>
                  <a:lnTo>
                    <a:pt x="4121" y="9241"/>
                  </a:lnTo>
                  <a:close/>
                  <a:moveTo>
                    <a:pt x="2311" y="1"/>
                  </a:moveTo>
                  <a:lnTo>
                    <a:pt x="2311" y="4954"/>
                  </a:lnTo>
                  <a:lnTo>
                    <a:pt x="7264" y="4954"/>
                  </a:lnTo>
                  <a:lnTo>
                    <a:pt x="7264" y="2620"/>
                  </a:lnTo>
                  <a:lnTo>
                    <a:pt x="9241" y="2620"/>
                  </a:lnTo>
                  <a:lnTo>
                    <a:pt x="9241" y="8907"/>
                  </a:lnTo>
                  <a:lnTo>
                    <a:pt x="9241" y="8931"/>
                  </a:lnTo>
                  <a:lnTo>
                    <a:pt x="310" y="8931"/>
                  </a:lnTo>
                  <a:lnTo>
                    <a:pt x="287" y="8907"/>
                  </a:lnTo>
                  <a:lnTo>
                    <a:pt x="287" y="8240"/>
                  </a:lnTo>
                  <a:lnTo>
                    <a:pt x="8884" y="8240"/>
                  </a:lnTo>
                  <a:lnTo>
                    <a:pt x="8884" y="7955"/>
                  </a:lnTo>
                  <a:lnTo>
                    <a:pt x="287" y="7955"/>
                  </a:lnTo>
                  <a:lnTo>
                    <a:pt x="287" y="2644"/>
                  </a:lnTo>
                  <a:lnTo>
                    <a:pt x="1954" y="2644"/>
                  </a:lnTo>
                  <a:lnTo>
                    <a:pt x="1954" y="2358"/>
                  </a:lnTo>
                  <a:lnTo>
                    <a:pt x="310" y="2358"/>
                  </a:lnTo>
                  <a:cubicBezTo>
                    <a:pt x="144" y="2358"/>
                    <a:pt x="1" y="2477"/>
                    <a:pt x="1" y="2644"/>
                  </a:cubicBezTo>
                  <a:lnTo>
                    <a:pt x="1" y="8931"/>
                  </a:lnTo>
                  <a:cubicBezTo>
                    <a:pt x="1" y="9098"/>
                    <a:pt x="144" y="9264"/>
                    <a:pt x="310" y="9264"/>
                  </a:cubicBezTo>
                  <a:lnTo>
                    <a:pt x="3811" y="9264"/>
                  </a:lnTo>
                  <a:lnTo>
                    <a:pt x="3811" y="10265"/>
                  </a:lnTo>
                  <a:lnTo>
                    <a:pt x="3144" y="10265"/>
                  </a:lnTo>
                  <a:lnTo>
                    <a:pt x="3144" y="10574"/>
                  </a:lnTo>
                  <a:lnTo>
                    <a:pt x="6454" y="10574"/>
                  </a:lnTo>
                  <a:lnTo>
                    <a:pt x="6454" y="10265"/>
                  </a:lnTo>
                  <a:lnTo>
                    <a:pt x="5764" y="10265"/>
                  </a:lnTo>
                  <a:lnTo>
                    <a:pt x="5764" y="9264"/>
                  </a:lnTo>
                  <a:lnTo>
                    <a:pt x="9241" y="9264"/>
                  </a:lnTo>
                  <a:cubicBezTo>
                    <a:pt x="9431" y="9264"/>
                    <a:pt x="9550" y="9098"/>
                    <a:pt x="9550" y="8931"/>
                  </a:cubicBezTo>
                  <a:lnTo>
                    <a:pt x="9550" y="2644"/>
                  </a:lnTo>
                  <a:cubicBezTo>
                    <a:pt x="9574" y="2453"/>
                    <a:pt x="9431" y="2334"/>
                    <a:pt x="9241" y="2334"/>
                  </a:cubicBezTo>
                  <a:lnTo>
                    <a:pt x="7264" y="2334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23;p56">
              <a:extLst>
                <a:ext uri="{FF2B5EF4-FFF2-40B4-BE49-F238E27FC236}">
                  <a16:creationId xmlns:a16="http://schemas.microsoft.com/office/drawing/2014/main" id="{263C483C-2A6C-8A40-CF18-9510D0431C28}"/>
                </a:ext>
              </a:extLst>
            </p:cNvPr>
            <p:cNvSpPr/>
            <p:nvPr/>
          </p:nvSpPr>
          <p:spPr>
            <a:xfrm>
              <a:off x="1749725" y="2340425"/>
              <a:ext cx="24450" cy="23825"/>
            </a:xfrm>
            <a:custGeom>
              <a:avLst/>
              <a:gdLst/>
              <a:ahLst/>
              <a:cxnLst/>
              <a:rect l="l" t="t" r="r" b="b"/>
              <a:pathLst>
                <a:path w="978" h="953" extrusionOk="0">
                  <a:moveTo>
                    <a:pt x="501" y="262"/>
                  </a:moveTo>
                  <a:cubicBezTo>
                    <a:pt x="596" y="262"/>
                    <a:pt x="692" y="357"/>
                    <a:pt x="692" y="453"/>
                  </a:cubicBezTo>
                  <a:cubicBezTo>
                    <a:pt x="692" y="524"/>
                    <a:pt x="596" y="619"/>
                    <a:pt x="501" y="619"/>
                  </a:cubicBezTo>
                  <a:cubicBezTo>
                    <a:pt x="406" y="619"/>
                    <a:pt x="334" y="524"/>
                    <a:pt x="334" y="453"/>
                  </a:cubicBezTo>
                  <a:cubicBezTo>
                    <a:pt x="334" y="357"/>
                    <a:pt x="406" y="262"/>
                    <a:pt x="501" y="262"/>
                  </a:cubicBezTo>
                  <a:close/>
                  <a:moveTo>
                    <a:pt x="501" y="0"/>
                  </a:moveTo>
                  <a:cubicBezTo>
                    <a:pt x="239" y="0"/>
                    <a:pt x="25" y="215"/>
                    <a:pt x="25" y="477"/>
                  </a:cubicBezTo>
                  <a:cubicBezTo>
                    <a:pt x="1" y="715"/>
                    <a:pt x="239" y="953"/>
                    <a:pt x="501" y="953"/>
                  </a:cubicBezTo>
                  <a:cubicBezTo>
                    <a:pt x="763" y="953"/>
                    <a:pt x="977" y="738"/>
                    <a:pt x="977" y="477"/>
                  </a:cubicBezTo>
                  <a:cubicBezTo>
                    <a:pt x="977" y="215"/>
                    <a:pt x="763" y="0"/>
                    <a:pt x="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24;p56">
              <a:extLst>
                <a:ext uri="{FF2B5EF4-FFF2-40B4-BE49-F238E27FC236}">
                  <a16:creationId xmlns:a16="http://schemas.microsoft.com/office/drawing/2014/main" id="{59A9DC94-C45D-6DE4-30CA-200618A046C0}"/>
                </a:ext>
              </a:extLst>
            </p:cNvPr>
            <p:cNvSpPr/>
            <p:nvPr/>
          </p:nvSpPr>
          <p:spPr>
            <a:xfrm>
              <a:off x="1634225" y="2455925"/>
              <a:ext cx="189350" cy="40500"/>
            </a:xfrm>
            <a:custGeom>
              <a:avLst/>
              <a:gdLst/>
              <a:ahLst/>
              <a:cxnLst/>
              <a:rect l="l" t="t" r="r" b="b"/>
              <a:pathLst>
                <a:path w="7574" h="1620" extrusionOk="0">
                  <a:moveTo>
                    <a:pt x="7193" y="286"/>
                  </a:moveTo>
                  <a:lnTo>
                    <a:pt x="7193" y="1310"/>
                  </a:lnTo>
                  <a:lnTo>
                    <a:pt x="311" y="1310"/>
                  </a:lnTo>
                  <a:lnTo>
                    <a:pt x="311" y="286"/>
                  </a:lnTo>
                  <a:lnTo>
                    <a:pt x="668" y="286"/>
                  </a:lnTo>
                  <a:lnTo>
                    <a:pt x="668" y="619"/>
                  </a:lnTo>
                  <a:lnTo>
                    <a:pt x="954" y="619"/>
                  </a:lnTo>
                  <a:lnTo>
                    <a:pt x="954" y="286"/>
                  </a:lnTo>
                  <a:lnTo>
                    <a:pt x="1311" y="286"/>
                  </a:lnTo>
                  <a:lnTo>
                    <a:pt x="1311" y="929"/>
                  </a:lnTo>
                  <a:lnTo>
                    <a:pt x="1597" y="929"/>
                  </a:lnTo>
                  <a:lnTo>
                    <a:pt x="1597" y="286"/>
                  </a:lnTo>
                  <a:lnTo>
                    <a:pt x="1954" y="286"/>
                  </a:lnTo>
                  <a:lnTo>
                    <a:pt x="1954" y="619"/>
                  </a:lnTo>
                  <a:lnTo>
                    <a:pt x="2263" y="619"/>
                  </a:lnTo>
                  <a:lnTo>
                    <a:pt x="2263" y="286"/>
                  </a:lnTo>
                  <a:lnTo>
                    <a:pt x="2621" y="286"/>
                  </a:lnTo>
                  <a:lnTo>
                    <a:pt x="2621" y="929"/>
                  </a:lnTo>
                  <a:lnTo>
                    <a:pt x="2906" y="929"/>
                  </a:lnTo>
                  <a:lnTo>
                    <a:pt x="2906" y="286"/>
                  </a:lnTo>
                  <a:lnTo>
                    <a:pt x="3264" y="286"/>
                  </a:lnTo>
                  <a:lnTo>
                    <a:pt x="3264" y="619"/>
                  </a:lnTo>
                  <a:lnTo>
                    <a:pt x="3573" y="619"/>
                  </a:lnTo>
                  <a:lnTo>
                    <a:pt x="3573" y="286"/>
                  </a:lnTo>
                  <a:lnTo>
                    <a:pt x="3930" y="286"/>
                  </a:lnTo>
                  <a:lnTo>
                    <a:pt x="3930" y="929"/>
                  </a:lnTo>
                  <a:lnTo>
                    <a:pt x="4216" y="929"/>
                  </a:lnTo>
                  <a:lnTo>
                    <a:pt x="4216" y="286"/>
                  </a:lnTo>
                  <a:lnTo>
                    <a:pt x="4573" y="286"/>
                  </a:lnTo>
                  <a:lnTo>
                    <a:pt x="4573" y="619"/>
                  </a:lnTo>
                  <a:lnTo>
                    <a:pt x="4883" y="619"/>
                  </a:lnTo>
                  <a:lnTo>
                    <a:pt x="4883" y="286"/>
                  </a:lnTo>
                  <a:lnTo>
                    <a:pt x="5240" y="286"/>
                  </a:lnTo>
                  <a:lnTo>
                    <a:pt x="5240" y="929"/>
                  </a:lnTo>
                  <a:lnTo>
                    <a:pt x="5526" y="929"/>
                  </a:lnTo>
                  <a:lnTo>
                    <a:pt x="5526" y="286"/>
                  </a:lnTo>
                  <a:lnTo>
                    <a:pt x="5883" y="286"/>
                  </a:lnTo>
                  <a:lnTo>
                    <a:pt x="5883" y="619"/>
                  </a:lnTo>
                  <a:lnTo>
                    <a:pt x="6193" y="619"/>
                  </a:lnTo>
                  <a:lnTo>
                    <a:pt x="6193" y="286"/>
                  </a:lnTo>
                  <a:lnTo>
                    <a:pt x="6550" y="286"/>
                  </a:lnTo>
                  <a:lnTo>
                    <a:pt x="6550" y="929"/>
                  </a:lnTo>
                  <a:lnTo>
                    <a:pt x="6836" y="929"/>
                  </a:lnTo>
                  <a:lnTo>
                    <a:pt x="6836" y="286"/>
                  </a:lnTo>
                  <a:close/>
                  <a:moveTo>
                    <a:pt x="1" y="0"/>
                  </a:moveTo>
                  <a:lnTo>
                    <a:pt x="1" y="1620"/>
                  </a:lnTo>
                  <a:lnTo>
                    <a:pt x="7574" y="1620"/>
                  </a:lnTo>
                  <a:lnTo>
                    <a:pt x="75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756;p56">
            <a:extLst>
              <a:ext uri="{FF2B5EF4-FFF2-40B4-BE49-F238E27FC236}">
                <a16:creationId xmlns:a16="http://schemas.microsoft.com/office/drawing/2014/main" id="{DEC523B7-A31E-2B5B-C460-386CF58D27DD}"/>
              </a:ext>
            </a:extLst>
          </p:cNvPr>
          <p:cNvGrpSpPr/>
          <p:nvPr/>
        </p:nvGrpSpPr>
        <p:grpSpPr>
          <a:xfrm>
            <a:off x="1932400" y="1546459"/>
            <a:ext cx="387037" cy="363450"/>
            <a:chOff x="1180750" y="3781818"/>
            <a:chExt cx="387037" cy="363450"/>
          </a:xfrm>
        </p:grpSpPr>
        <p:sp>
          <p:nvSpPr>
            <p:cNvPr id="10" name="Google Shape;757;p56">
              <a:extLst>
                <a:ext uri="{FF2B5EF4-FFF2-40B4-BE49-F238E27FC236}">
                  <a16:creationId xmlns:a16="http://schemas.microsoft.com/office/drawing/2014/main" id="{AA8DE718-2375-69A2-CCF6-2B313910E435}"/>
                </a:ext>
              </a:extLst>
            </p:cNvPr>
            <p:cNvSpPr/>
            <p:nvPr/>
          </p:nvSpPr>
          <p:spPr>
            <a:xfrm>
              <a:off x="1211345" y="3806285"/>
              <a:ext cx="11408" cy="11408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0" y="1"/>
                  </a:moveTo>
                  <a:lnTo>
                    <a:pt x="0" y="310"/>
                  </a:lnTo>
                  <a:lnTo>
                    <a:pt x="310" y="310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58;p56">
              <a:extLst>
                <a:ext uri="{FF2B5EF4-FFF2-40B4-BE49-F238E27FC236}">
                  <a16:creationId xmlns:a16="http://schemas.microsoft.com/office/drawing/2014/main" id="{EAAB4F0F-48C0-A798-4D7C-E88D0EB053C3}"/>
                </a:ext>
              </a:extLst>
            </p:cNvPr>
            <p:cNvSpPr/>
            <p:nvPr/>
          </p:nvSpPr>
          <p:spPr>
            <a:xfrm>
              <a:off x="1234933" y="3806285"/>
              <a:ext cx="12252" cy="11408"/>
            </a:xfrm>
            <a:custGeom>
              <a:avLst/>
              <a:gdLst/>
              <a:ahLst/>
              <a:cxnLst/>
              <a:rect l="l" t="t" r="r" b="b"/>
              <a:pathLst>
                <a:path w="334" h="311" extrusionOk="0">
                  <a:moveTo>
                    <a:pt x="0" y="1"/>
                  </a:moveTo>
                  <a:lnTo>
                    <a:pt x="0" y="310"/>
                  </a:lnTo>
                  <a:lnTo>
                    <a:pt x="334" y="310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59;p56">
              <a:extLst>
                <a:ext uri="{FF2B5EF4-FFF2-40B4-BE49-F238E27FC236}">
                  <a16:creationId xmlns:a16="http://schemas.microsoft.com/office/drawing/2014/main" id="{7B86C847-6958-F78D-7B7D-4DE840C08F42}"/>
                </a:ext>
              </a:extLst>
            </p:cNvPr>
            <p:cNvSpPr/>
            <p:nvPr/>
          </p:nvSpPr>
          <p:spPr>
            <a:xfrm>
              <a:off x="1259401" y="3806285"/>
              <a:ext cx="11372" cy="11408"/>
            </a:xfrm>
            <a:custGeom>
              <a:avLst/>
              <a:gdLst/>
              <a:ahLst/>
              <a:cxnLst/>
              <a:rect l="l" t="t" r="r" b="b"/>
              <a:pathLst>
                <a:path w="310" h="311" extrusionOk="0">
                  <a:moveTo>
                    <a:pt x="0" y="1"/>
                  </a:moveTo>
                  <a:lnTo>
                    <a:pt x="0" y="310"/>
                  </a:lnTo>
                  <a:lnTo>
                    <a:pt x="310" y="310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60;p56">
              <a:extLst>
                <a:ext uri="{FF2B5EF4-FFF2-40B4-BE49-F238E27FC236}">
                  <a16:creationId xmlns:a16="http://schemas.microsoft.com/office/drawing/2014/main" id="{69FF7BA6-329E-750C-5AB7-95B44E04B284}"/>
                </a:ext>
              </a:extLst>
            </p:cNvPr>
            <p:cNvSpPr/>
            <p:nvPr/>
          </p:nvSpPr>
          <p:spPr>
            <a:xfrm>
              <a:off x="1222717" y="4013317"/>
              <a:ext cx="84773" cy="48091"/>
            </a:xfrm>
            <a:custGeom>
              <a:avLst/>
              <a:gdLst/>
              <a:ahLst/>
              <a:cxnLst/>
              <a:rect l="l" t="t" r="r" b="b"/>
              <a:pathLst>
                <a:path w="2311" h="1311" extrusionOk="0">
                  <a:moveTo>
                    <a:pt x="1977" y="286"/>
                  </a:moveTo>
                  <a:lnTo>
                    <a:pt x="1977" y="977"/>
                  </a:lnTo>
                  <a:lnTo>
                    <a:pt x="310" y="977"/>
                  </a:lnTo>
                  <a:lnTo>
                    <a:pt x="310" y="286"/>
                  </a:lnTo>
                  <a:close/>
                  <a:moveTo>
                    <a:pt x="0" y="1"/>
                  </a:moveTo>
                  <a:lnTo>
                    <a:pt x="0" y="1310"/>
                  </a:lnTo>
                  <a:lnTo>
                    <a:pt x="2310" y="1310"/>
                  </a:lnTo>
                  <a:lnTo>
                    <a:pt x="2310" y="126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1;p56">
              <a:extLst>
                <a:ext uri="{FF2B5EF4-FFF2-40B4-BE49-F238E27FC236}">
                  <a16:creationId xmlns:a16="http://schemas.microsoft.com/office/drawing/2014/main" id="{4F231A6E-78AB-5CB8-F8FA-2D04BE50C677}"/>
                </a:ext>
              </a:extLst>
            </p:cNvPr>
            <p:cNvSpPr/>
            <p:nvPr/>
          </p:nvSpPr>
          <p:spPr>
            <a:xfrm>
              <a:off x="1465566" y="4115513"/>
              <a:ext cx="35839" cy="11408"/>
            </a:xfrm>
            <a:custGeom>
              <a:avLst/>
              <a:gdLst/>
              <a:ahLst/>
              <a:cxnLst/>
              <a:rect l="l" t="t" r="r" b="b"/>
              <a:pathLst>
                <a:path w="977" h="311" extrusionOk="0">
                  <a:moveTo>
                    <a:pt x="0" y="1"/>
                  </a:moveTo>
                  <a:lnTo>
                    <a:pt x="0" y="311"/>
                  </a:lnTo>
                  <a:lnTo>
                    <a:pt x="977" y="31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62;p56">
              <a:extLst>
                <a:ext uri="{FF2B5EF4-FFF2-40B4-BE49-F238E27FC236}">
                  <a16:creationId xmlns:a16="http://schemas.microsoft.com/office/drawing/2014/main" id="{282F1628-8C9B-0278-AC26-29FADF815DDE}"/>
                </a:ext>
              </a:extLst>
            </p:cNvPr>
            <p:cNvSpPr/>
            <p:nvPr/>
          </p:nvSpPr>
          <p:spPr>
            <a:xfrm>
              <a:off x="1180750" y="3781818"/>
              <a:ext cx="387037" cy="363450"/>
            </a:xfrm>
            <a:custGeom>
              <a:avLst/>
              <a:gdLst/>
              <a:ahLst/>
              <a:cxnLst/>
              <a:rect l="l" t="t" r="r" b="b"/>
              <a:pathLst>
                <a:path w="10551" h="9908" extrusionOk="0">
                  <a:moveTo>
                    <a:pt x="7907" y="310"/>
                  </a:moveTo>
                  <a:lnTo>
                    <a:pt x="7907" y="1335"/>
                  </a:lnTo>
                  <a:lnTo>
                    <a:pt x="287" y="1335"/>
                  </a:lnTo>
                  <a:lnTo>
                    <a:pt x="287" y="310"/>
                  </a:lnTo>
                  <a:close/>
                  <a:moveTo>
                    <a:pt x="10217" y="2311"/>
                  </a:moveTo>
                  <a:lnTo>
                    <a:pt x="10217" y="3002"/>
                  </a:lnTo>
                  <a:lnTo>
                    <a:pt x="6264" y="3002"/>
                  </a:lnTo>
                  <a:lnTo>
                    <a:pt x="6264" y="2311"/>
                  </a:lnTo>
                  <a:close/>
                  <a:moveTo>
                    <a:pt x="10241" y="8931"/>
                  </a:moveTo>
                  <a:lnTo>
                    <a:pt x="10241" y="9598"/>
                  </a:lnTo>
                  <a:lnTo>
                    <a:pt x="6312" y="9598"/>
                  </a:lnTo>
                  <a:lnTo>
                    <a:pt x="6264" y="9574"/>
                  </a:lnTo>
                  <a:lnTo>
                    <a:pt x="6264" y="8931"/>
                  </a:lnTo>
                  <a:close/>
                  <a:moveTo>
                    <a:pt x="1" y="1"/>
                  </a:moveTo>
                  <a:lnTo>
                    <a:pt x="1" y="1620"/>
                  </a:lnTo>
                  <a:lnTo>
                    <a:pt x="7907" y="1620"/>
                  </a:lnTo>
                  <a:lnTo>
                    <a:pt x="7907" y="1977"/>
                  </a:lnTo>
                  <a:lnTo>
                    <a:pt x="6264" y="1977"/>
                  </a:lnTo>
                  <a:cubicBezTo>
                    <a:pt x="6097" y="1977"/>
                    <a:pt x="5955" y="2097"/>
                    <a:pt x="5955" y="2287"/>
                  </a:cubicBezTo>
                  <a:lnTo>
                    <a:pt x="5955" y="3263"/>
                  </a:lnTo>
                  <a:lnTo>
                    <a:pt x="10241" y="3263"/>
                  </a:lnTo>
                  <a:lnTo>
                    <a:pt x="10241" y="8574"/>
                  </a:lnTo>
                  <a:lnTo>
                    <a:pt x="6264" y="8574"/>
                  </a:lnTo>
                  <a:lnTo>
                    <a:pt x="6264" y="3621"/>
                  </a:lnTo>
                  <a:lnTo>
                    <a:pt x="5978" y="3621"/>
                  </a:lnTo>
                  <a:lnTo>
                    <a:pt x="5978" y="4311"/>
                  </a:lnTo>
                  <a:lnTo>
                    <a:pt x="1477" y="4311"/>
                  </a:lnTo>
                  <a:lnTo>
                    <a:pt x="1477" y="2311"/>
                  </a:lnTo>
                  <a:lnTo>
                    <a:pt x="5621" y="2311"/>
                  </a:lnTo>
                  <a:lnTo>
                    <a:pt x="5621" y="2025"/>
                  </a:lnTo>
                  <a:lnTo>
                    <a:pt x="1144" y="2025"/>
                  </a:lnTo>
                  <a:lnTo>
                    <a:pt x="1144" y="4645"/>
                  </a:lnTo>
                  <a:lnTo>
                    <a:pt x="5978" y="4645"/>
                  </a:lnTo>
                  <a:lnTo>
                    <a:pt x="5978" y="5002"/>
                  </a:lnTo>
                  <a:lnTo>
                    <a:pt x="1144" y="5002"/>
                  </a:lnTo>
                  <a:lnTo>
                    <a:pt x="1144" y="5288"/>
                  </a:lnTo>
                  <a:lnTo>
                    <a:pt x="5978" y="5288"/>
                  </a:lnTo>
                  <a:lnTo>
                    <a:pt x="5978" y="6312"/>
                  </a:lnTo>
                  <a:lnTo>
                    <a:pt x="3978" y="6312"/>
                  </a:lnTo>
                  <a:lnTo>
                    <a:pt x="3978" y="7621"/>
                  </a:lnTo>
                  <a:lnTo>
                    <a:pt x="5621" y="7621"/>
                  </a:lnTo>
                  <a:lnTo>
                    <a:pt x="5621" y="7312"/>
                  </a:lnTo>
                  <a:lnTo>
                    <a:pt x="4288" y="7312"/>
                  </a:lnTo>
                  <a:lnTo>
                    <a:pt x="4288" y="6597"/>
                  </a:lnTo>
                  <a:lnTo>
                    <a:pt x="5978" y="6597"/>
                  </a:lnTo>
                  <a:lnTo>
                    <a:pt x="5978" y="7931"/>
                  </a:lnTo>
                  <a:lnTo>
                    <a:pt x="311" y="7931"/>
                  </a:lnTo>
                  <a:lnTo>
                    <a:pt x="311" y="1977"/>
                  </a:lnTo>
                  <a:lnTo>
                    <a:pt x="25" y="1977"/>
                  </a:lnTo>
                  <a:lnTo>
                    <a:pt x="25" y="8264"/>
                  </a:lnTo>
                  <a:lnTo>
                    <a:pt x="5978" y="8264"/>
                  </a:lnTo>
                  <a:lnTo>
                    <a:pt x="5978" y="9574"/>
                  </a:lnTo>
                  <a:cubicBezTo>
                    <a:pt x="5978" y="9765"/>
                    <a:pt x="6121" y="9908"/>
                    <a:pt x="6312" y="9908"/>
                  </a:cubicBezTo>
                  <a:lnTo>
                    <a:pt x="10217" y="9908"/>
                  </a:lnTo>
                  <a:cubicBezTo>
                    <a:pt x="10408" y="9908"/>
                    <a:pt x="10551" y="9765"/>
                    <a:pt x="10551" y="9574"/>
                  </a:cubicBezTo>
                  <a:lnTo>
                    <a:pt x="10551" y="2311"/>
                  </a:lnTo>
                  <a:cubicBezTo>
                    <a:pt x="10527" y="2144"/>
                    <a:pt x="10408" y="1977"/>
                    <a:pt x="10241" y="1977"/>
                  </a:cubicBezTo>
                  <a:lnTo>
                    <a:pt x="8241" y="1977"/>
                  </a:lnTo>
                  <a:lnTo>
                    <a:pt x="82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63;p56">
              <a:extLst>
                <a:ext uri="{FF2B5EF4-FFF2-40B4-BE49-F238E27FC236}">
                  <a16:creationId xmlns:a16="http://schemas.microsoft.com/office/drawing/2014/main" id="{F20C8569-2882-5FDA-11E6-DAB5B4E467BC}"/>
                </a:ext>
              </a:extLst>
            </p:cNvPr>
            <p:cNvSpPr/>
            <p:nvPr/>
          </p:nvSpPr>
          <p:spPr>
            <a:xfrm>
              <a:off x="1428002" y="3915487"/>
              <a:ext cx="108360" cy="72558"/>
            </a:xfrm>
            <a:custGeom>
              <a:avLst/>
              <a:gdLst/>
              <a:ahLst/>
              <a:cxnLst/>
              <a:rect l="l" t="t" r="r" b="b"/>
              <a:pathLst>
                <a:path w="2954" h="1978" extrusionOk="0">
                  <a:moveTo>
                    <a:pt x="2668" y="310"/>
                  </a:moveTo>
                  <a:lnTo>
                    <a:pt x="2668" y="1644"/>
                  </a:lnTo>
                  <a:lnTo>
                    <a:pt x="334" y="1644"/>
                  </a:lnTo>
                  <a:lnTo>
                    <a:pt x="334" y="310"/>
                  </a:lnTo>
                  <a:close/>
                  <a:moveTo>
                    <a:pt x="0" y="0"/>
                  </a:moveTo>
                  <a:lnTo>
                    <a:pt x="0" y="1977"/>
                  </a:lnTo>
                  <a:lnTo>
                    <a:pt x="2953" y="1977"/>
                  </a:lnTo>
                  <a:lnTo>
                    <a:pt x="2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4;p56">
              <a:extLst>
                <a:ext uri="{FF2B5EF4-FFF2-40B4-BE49-F238E27FC236}">
                  <a16:creationId xmlns:a16="http://schemas.microsoft.com/office/drawing/2014/main" id="{F27ED116-2650-3D96-BBBC-B0E872793E4D}"/>
                </a:ext>
              </a:extLst>
            </p:cNvPr>
            <p:cNvSpPr/>
            <p:nvPr/>
          </p:nvSpPr>
          <p:spPr>
            <a:xfrm>
              <a:off x="1428002" y="4001102"/>
              <a:ext cx="109240" cy="10528"/>
            </a:xfrm>
            <a:custGeom>
              <a:avLst/>
              <a:gdLst/>
              <a:ahLst/>
              <a:cxnLst/>
              <a:rect l="l" t="t" r="r" b="b"/>
              <a:pathLst>
                <a:path w="2978" h="287" extrusionOk="0">
                  <a:moveTo>
                    <a:pt x="0" y="0"/>
                  </a:moveTo>
                  <a:lnTo>
                    <a:pt x="0" y="286"/>
                  </a:lnTo>
                  <a:lnTo>
                    <a:pt x="2977" y="286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65;p56">
              <a:extLst>
                <a:ext uri="{FF2B5EF4-FFF2-40B4-BE49-F238E27FC236}">
                  <a16:creationId xmlns:a16="http://schemas.microsoft.com/office/drawing/2014/main" id="{DC1320B4-417B-B72D-AC25-7DD5EA0E9469}"/>
                </a:ext>
              </a:extLst>
            </p:cNvPr>
            <p:cNvSpPr/>
            <p:nvPr/>
          </p:nvSpPr>
          <p:spPr>
            <a:xfrm>
              <a:off x="1428002" y="4024689"/>
              <a:ext cx="109240" cy="11372"/>
            </a:xfrm>
            <a:custGeom>
              <a:avLst/>
              <a:gdLst/>
              <a:ahLst/>
              <a:cxnLst/>
              <a:rect l="l" t="t" r="r" b="b"/>
              <a:pathLst>
                <a:path w="2978" h="310" extrusionOk="0">
                  <a:moveTo>
                    <a:pt x="0" y="0"/>
                  </a:moveTo>
                  <a:lnTo>
                    <a:pt x="0" y="310"/>
                  </a:lnTo>
                  <a:lnTo>
                    <a:pt x="2977" y="31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66;p56">
              <a:extLst>
                <a:ext uri="{FF2B5EF4-FFF2-40B4-BE49-F238E27FC236}">
                  <a16:creationId xmlns:a16="http://schemas.microsoft.com/office/drawing/2014/main" id="{2DF4EA39-93C1-2616-69A2-3188EC5A002C}"/>
                </a:ext>
              </a:extLst>
            </p:cNvPr>
            <p:cNvSpPr/>
            <p:nvPr/>
          </p:nvSpPr>
          <p:spPr>
            <a:xfrm>
              <a:off x="1428002" y="4049156"/>
              <a:ext cx="48091" cy="35839"/>
            </a:xfrm>
            <a:custGeom>
              <a:avLst/>
              <a:gdLst/>
              <a:ahLst/>
              <a:cxnLst/>
              <a:rect l="l" t="t" r="r" b="b"/>
              <a:pathLst>
                <a:path w="1311" h="977" extrusionOk="0">
                  <a:moveTo>
                    <a:pt x="1024" y="286"/>
                  </a:moveTo>
                  <a:lnTo>
                    <a:pt x="1024" y="643"/>
                  </a:lnTo>
                  <a:lnTo>
                    <a:pt x="334" y="643"/>
                  </a:lnTo>
                  <a:lnTo>
                    <a:pt x="334" y="286"/>
                  </a:lnTo>
                  <a:close/>
                  <a:moveTo>
                    <a:pt x="0" y="0"/>
                  </a:moveTo>
                  <a:lnTo>
                    <a:pt x="0" y="976"/>
                  </a:lnTo>
                  <a:lnTo>
                    <a:pt x="1310" y="976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67;p56">
              <a:extLst>
                <a:ext uri="{FF2B5EF4-FFF2-40B4-BE49-F238E27FC236}">
                  <a16:creationId xmlns:a16="http://schemas.microsoft.com/office/drawing/2014/main" id="{7FC7458A-B955-3335-3439-27C9E057895A}"/>
                </a:ext>
              </a:extLst>
            </p:cNvPr>
            <p:cNvSpPr/>
            <p:nvPr/>
          </p:nvSpPr>
          <p:spPr>
            <a:xfrm>
              <a:off x="1494400" y="4049156"/>
              <a:ext cx="48934" cy="35839"/>
            </a:xfrm>
            <a:custGeom>
              <a:avLst/>
              <a:gdLst/>
              <a:ahLst/>
              <a:cxnLst/>
              <a:rect l="l" t="t" r="r" b="b"/>
              <a:pathLst>
                <a:path w="1334" h="977" extrusionOk="0">
                  <a:moveTo>
                    <a:pt x="1024" y="286"/>
                  </a:moveTo>
                  <a:lnTo>
                    <a:pt x="1024" y="643"/>
                  </a:lnTo>
                  <a:lnTo>
                    <a:pt x="334" y="643"/>
                  </a:lnTo>
                  <a:lnTo>
                    <a:pt x="334" y="286"/>
                  </a:lnTo>
                  <a:close/>
                  <a:moveTo>
                    <a:pt x="0" y="0"/>
                  </a:moveTo>
                  <a:lnTo>
                    <a:pt x="0" y="976"/>
                  </a:lnTo>
                  <a:lnTo>
                    <a:pt x="1334" y="97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68;p56">
              <a:extLst>
                <a:ext uri="{FF2B5EF4-FFF2-40B4-BE49-F238E27FC236}">
                  <a16:creationId xmlns:a16="http://schemas.microsoft.com/office/drawing/2014/main" id="{94EE0BC0-BDFF-5948-0087-94FA74029A52}"/>
                </a:ext>
              </a:extLst>
            </p:cNvPr>
            <p:cNvSpPr/>
            <p:nvPr/>
          </p:nvSpPr>
          <p:spPr>
            <a:xfrm>
              <a:off x="1222717" y="3988851"/>
              <a:ext cx="164264" cy="11408"/>
            </a:xfrm>
            <a:custGeom>
              <a:avLst/>
              <a:gdLst/>
              <a:ahLst/>
              <a:cxnLst/>
              <a:rect l="l" t="t" r="r" b="b"/>
              <a:pathLst>
                <a:path w="4478" h="311" extrusionOk="0">
                  <a:moveTo>
                    <a:pt x="0" y="1"/>
                  </a:moveTo>
                  <a:lnTo>
                    <a:pt x="0" y="310"/>
                  </a:lnTo>
                  <a:lnTo>
                    <a:pt x="4477" y="310"/>
                  </a:lnTo>
                  <a:lnTo>
                    <a:pt x="44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733;p56">
            <a:extLst>
              <a:ext uri="{FF2B5EF4-FFF2-40B4-BE49-F238E27FC236}">
                <a16:creationId xmlns:a16="http://schemas.microsoft.com/office/drawing/2014/main" id="{53AE7047-3117-6349-D776-EA867062A451}"/>
              </a:ext>
            </a:extLst>
          </p:cNvPr>
          <p:cNvGrpSpPr/>
          <p:nvPr/>
        </p:nvGrpSpPr>
        <p:grpSpPr>
          <a:xfrm>
            <a:off x="6824559" y="1509951"/>
            <a:ext cx="440074" cy="427512"/>
            <a:chOff x="1609825" y="2850650"/>
            <a:chExt cx="271500" cy="263750"/>
          </a:xfrm>
        </p:grpSpPr>
        <p:sp>
          <p:nvSpPr>
            <p:cNvPr id="24" name="Google Shape;734;p56">
              <a:extLst>
                <a:ext uri="{FF2B5EF4-FFF2-40B4-BE49-F238E27FC236}">
                  <a16:creationId xmlns:a16="http://schemas.microsoft.com/office/drawing/2014/main" id="{5A4623EC-D5F9-F0E4-DD29-596CC177F9F5}"/>
                </a:ext>
              </a:extLst>
            </p:cNvPr>
            <p:cNvSpPr/>
            <p:nvPr/>
          </p:nvSpPr>
          <p:spPr>
            <a:xfrm>
              <a:off x="1711625" y="3029250"/>
              <a:ext cx="8375" cy="8350"/>
            </a:xfrm>
            <a:custGeom>
              <a:avLst/>
              <a:gdLst/>
              <a:ahLst/>
              <a:cxnLst/>
              <a:rect l="l" t="t" r="r" b="b"/>
              <a:pathLst>
                <a:path w="335" h="334" extrusionOk="0">
                  <a:moveTo>
                    <a:pt x="1" y="0"/>
                  </a:moveTo>
                  <a:lnTo>
                    <a:pt x="1" y="334"/>
                  </a:lnTo>
                  <a:lnTo>
                    <a:pt x="334" y="33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35;p56">
              <a:extLst>
                <a:ext uri="{FF2B5EF4-FFF2-40B4-BE49-F238E27FC236}">
                  <a16:creationId xmlns:a16="http://schemas.microsoft.com/office/drawing/2014/main" id="{3D2A7904-BA60-77F2-CB4E-84D1D33EEC27}"/>
                </a:ext>
              </a:extLst>
            </p:cNvPr>
            <p:cNvSpPr/>
            <p:nvPr/>
          </p:nvSpPr>
          <p:spPr>
            <a:xfrm>
              <a:off x="1728900" y="3029250"/>
              <a:ext cx="8350" cy="8350"/>
            </a:xfrm>
            <a:custGeom>
              <a:avLst/>
              <a:gdLst/>
              <a:ahLst/>
              <a:cxnLst/>
              <a:rect l="l" t="t" r="r" b="b"/>
              <a:pathLst>
                <a:path w="334" h="334" extrusionOk="0">
                  <a:moveTo>
                    <a:pt x="0" y="0"/>
                  </a:moveTo>
                  <a:lnTo>
                    <a:pt x="0" y="334"/>
                  </a:lnTo>
                  <a:lnTo>
                    <a:pt x="334" y="33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36;p56">
              <a:extLst>
                <a:ext uri="{FF2B5EF4-FFF2-40B4-BE49-F238E27FC236}">
                  <a16:creationId xmlns:a16="http://schemas.microsoft.com/office/drawing/2014/main" id="{3AC6CADA-D9F4-54C5-1920-63524F2582C0}"/>
                </a:ext>
              </a:extLst>
            </p:cNvPr>
            <p:cNvSpPr/>
            <p:nvPr/>
          </p:nvSpPr>
          <p:spPr>
            <a:xfrm>
              <a:off x="1746175" y="3029250"/>
              <a:ext cx="7750" cy="8350"/>
            </a:xfrm>
            <a:custGeom>
              <a:avLst/>
              <a:gdLst/>
              <a:ahLst/>
              <a:cxnLst/>
              <a:rect l="l" t="t" r="r" b="b"/>
              <a:pathLst>
                <a:path w="310" h="334" extrusionOk="0">
                  <a:moveTo>
                    <a:pt x="0" y="0"/>
                  </a:moveTo>
                  <a:lnTo>
                    <a:pt x="0" y="334"/>
                  </a:lnTo>
                  <a:lnTo>
                    <a:pt x="310" y="3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37;p56">
              <a:extLst>
                <a:ext uri="{FF2B5EF4-FFF2-40B4-BE49-F238E27FC236}">
                  <a16:creationId xmlns:a16="http://schemas.microsoft.com/office/drawing/2014/main" id="{A9D4E5D2-2371-F569-D603-55ADFA6FA647}"/>
                </a:ext>
              </a:extLst>
            </p:cNvPr>
            <p:cNvSpPr/>
            <p:nvPr/>
          </p:nvSpPr>
          <p:spPr>
            <a:xfrm>
              <a:off x="1609825" y="2901250"/>
              <a:ext cx="245900" cy="213150"/>
            </a:xfrm>
            <a:custGeom>
              <a:avLst/>
              <a:gdLst/>
              <a:ahLst/>
              <a:cxnLst/>
              <a:rect l="l" t="t" r="r" b="b"/>
              <a:pathLst>
                <a:path w="9836" h="8526" extrusionOk="0">
                  <a:moveTo>
                    <a:pt x="9526" y="6144"/>
                  </a:moveTo>
                  <a:lnTo>
                    <a:pt x="9526" y="6859"/>
                  </a:lnTo>
                  <a:lnTo>
                    <a:pt x="334" y="6859"/>
                  </a:lnTo>
                  <a:lnTo>
                    <a:pt x="286" y="6835"/>
                  </a:lnTo>
                  <a:lnTo>
                    <a:pt x="286" y="6144"/>
                  </a:lnTo>
                  <a:close/>
                  <a:moveTo>
                    <a:pt x="5597" y="7192"/>
                  </a:moveTo>
                  <a:lnTo>
                    <a:pt x="5597" y="8216"/>
                  </a:lnTo>
                  <a:lnTo>
                    <a:pt x="4192" y="8216"/>
                  </a:lnTo>
                  <a:lnTo>
                    <a:pt x="4192" y="7192"/>
                  </a:lnTo>
                  <a:close/>
                  <a:moveTo>
                    <a:pt x="334" y="0"/>
                  </a:moveTo>
                  <a:cubicBezTo>
                    <a:pt x="143" y="0"/>
                    <a:pt x="1" y="167"/>
                    <a:pt x="1" y="334"/>
                  </a:cubicBezTo>
                  <a:lnTo>
                    <a:pt x="1" y="6835"/>
                  </a:lnTo>
                  <a:cubicBezTo>
                    <a:pt x="1" y="7002"/>
                    <a:pt x="143" y="7145"/>
                    <a:pt x="334" y="7145"/>
                  </a:cubicBezTo>
                  <a:lnTo>
                    <a:pt x="3906" y="7145"/>
                  </a:lnTo>
                  <a:lnTo>
                    <a:pt x="3906" y="8192"/>
                  </a:lnTo>
                  <a:lnTo>
                    <a:pt x="3216" y="8192"/>
                  </a:lnTo>
                  <a:lnTo>
                    <a:pt x="3216" y="8526"/>
                  </a:lnTo>
                  <a:lnTo>
                    <a:pt x="6645" y="8526"/>
                  </a:lnTo>
                  <a:lnTo>
                    <a:pt x="6645" y="8192"/>
                  </a:lnTo>
                  <a:lnTo>
                    <a:pt x="5930" y="8192"/>
                  </a:lnTo>
                  <a:lnTo>
                    <a:pt x="5930" y="7145"/>
                  </a:lnTo>
                  <a:lnTo>
                    <a:pt x="9526" y="7145"/>
                  </a:lnTo>
                  <a:cubicBezTo>
                    <a:pt x="9693" y="7145"/>
                    <a:pt x="9836" y="7002"/>
                    <a:pt x="9836" y="6835"/>
                  </a:cubicBezTo>
                  <a:lnTo>
                    <a:pt x="9836" y="2382"/>
                  </a:lnTo>
                  <a:lnTo>
                    <a:pt x="9526" y="2382"/>
                  </a:lnTo>
                  <a:lnTo>
                    <a:pt x="9526" y="5811"/>
                  </a:lnTo>
                  <a:lnTo>
                    <a:pt x="286" y="5811"/>
                  </a:lnTo>
                  <a:lnTo>
                    <a:pt x="286" y="334"/>
                  </a:lnTo>
                  <a:lnTo>
                    <a:pt x="6121" y="334"/>
                  </a:lnTo>
                  <a:lnTo>
                    <a:pt x="6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38;p56">
              <a:extLst>
                <a:ext uri="{FF2B5EF4-FFF2-40B4-BE49-F238E27FC236}">
                  <a16:creationId xmlns:a16="http://schemas.microsoft.com/office/drawing/2014/main" id="{3605F571-6F7D-169F-9ED6-844074E4C244}"/>
                </a:ext>
              </a:extLst>
            </p:cNvPr>
            <p:cNvSpPr/>
            <p:nvPr/>
          </p:nvSpPr>
          <p:spPr>
            <a:xfrm>
              <a:off x="1652100" y="2935775"/>
              <a:ext cx="24425" cy="84575"/>
            </a:xfrm>
            <a:custGeom>
              <a:avLst/>
              <a:gdLst/>
              <a:ahLst/>
              <a:cxnLst/>
              <a:rect l="l" t="t" r="r" b="b"/>
              <a:pathLst>
                <a:path w="977" h="3383" extrusionOk="0">
                  <a:moveTo>
                    <a:pt x="501" y="1525"/>
                  </a:moveTo>
                  <a:cubicBezTo>
                    <a:pt x="596" y="1525"/>
                    <a:pt x="691" y="1596"/>
                    <a:pt x="691" y="1691"/>
                  </a:cubicBezTo>
                  <a:cubicBezTo>
                    <a:pt x="691" y="1787"/>
                    <a:pt x="596" y="1882"/>
                    <a:pt x="501" y="1882"/>
                  </a:cubicBezTo>
                  <a:cubicBezTo>
                    <a:pt x="405" y="1882"/>
                    <a:pt x="334" y="1787"/>
                    <a:pt x="334" y="1691"/>
                  </a:cubicBezTo>
                  <a:cubicBezTo>
                    <a:pt x="334" y="1596"/>
                    <a:pt x="429" y="1525"/>
                    <a:pt x="501" y="1525"/>
                  </a:cubicBezTo>
                  <a:close/>
                  <a:moveTo>
                    <a:pt x="334" y="1"/>
                  </a:moveTo>
                  <a:lnTo>
                    <a:pt x="334" y="1215"/>
                  </a:lnTo>
                  <a:cubicBezTo>
                    <a:pt x="143" y="1263"/>
                    <a:pt x="0" y="1477"/>
                    <a:pt x="0" y="1691"/>
                  </a:cubicBezTo>
                  <a:cubicBezTo>
                    <a:pt x="0" y="1906"/>
                    <a:pt x="143" y="2096"/>
                    <a:pt x="334" y="2168"/>
                  </a:cubicBezTo>
                  <a:lnTo>
                    <a:pt x="334" y="3382"/>
                  </a:lnTo>
                  <a:lnTo>
                    <a:pt x="667" y="3382"/>
                  </a:lnTo>
                  <a:lnTo>
                    <a:pt x="667" y="2168"/>
                  </a:lnTo>
                  <a:cubicBezTo>
                    <a:pt x="858" y="2120"/>
                    <a:pt x="977" y="1906"/>
                    <a:pt x="977" y="1691"/>
                  </a:cubicBezTo>
                  <a:cubicBezTo>
                    <a:pt x="977" y="1477"/>
                    <a:pt x="858" y="1287"/>
                    <a:pt x="667" y="1215"/>
                  </a:cubicBezTo>
                  <a:lnTo>
                    <a:pt x="6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39;p56">
              <a:extLst>
                <a:ext uri="{FF2B5EF4-FFF2-40B4-BE49-F238E27FC236}">
                  <a16:creationId xmlns:a16="http://schemas.microsoft.com/office/drawing/2014/main" id="{AACBF09A-DDDF-6FFD-A17A-ED6CD830CBCE}"/>
                </a:ext>
              </a:extLst>
            </p:cNvPr>
            <p:cNvSpPr/>
            <p:nvPr/>
          </p:nvSpPr>
          <p:spPr>
            <a:xfrm>
              <a:off x="1686625" y="2934575"/>
              <a:ext cx="24450" cy="85775"/>
            </a:xfrm>
            <a:custGeom>
              <a:avLst/>
              <a:gdLst/>
              <a:ahLst/>
              <a:cxnLst/>
              <a:rect l="l" t="t" r="r" b="b"/>
              <a:pathLst>
                <a:path w="978" h="3431" extrusionOk="0">
                  <a:moveTo>
                    <a:pt x="501" y="2430"/>
                  </a:moveTo>
                  <a:cubicBezTo>
                    <a:pt x="596" y="2430"/>
                    <a:pt x="667" y="2525"/>
                    <a:pt x="667" y="2597"/>
                  </a:cubicBezTo>
                  <a:cubicBezTo>
                    <a:pt x="667" y="2692"/>
                    <a:pt x="596" y="2787"/>
                    <a:pt x="501" y="2787"/>
                  </a:cubicBezTo>
                  <a:cubicBezTo>
                    <a:pt x="405" y="2787"/>
                    <a:pt x="310" y="2692"/>
                    <a:pt x="310" y="2597"/>
                  </a:cubicBezTo>
                  <a:cubicBezTo>
                    <a:pt x="310" y="2478"/>
                    <a:pt x="382" y="2430"/>
                    <a:pt x="501" y="2430"/>
                  </a:cubicBezTo>
                  <a:close/>
                  <a:moveTo>
                    <a:pt x="310" y="1"/>
                  </a:moveTo>
                  <a:lnTo>
                    <a:pt x="310" y="2097"/>
                  </a:lnTo>
                  <a:cubicBezTo>
                    <a:pt x="144" y="2144"/>
                    <a:pt x="1" y="2359"/>
                    <a:pt x="1" y="2573"/>
                  </a:cubicBezTo>
                  <a:cubicBezTo>
                    <a:pt x="1" y="2787"/>
                    <a:pt x="144" y="2978"/>
                    <a:pt x="310" y="3049"/>
                  </a:cubicBezTo>
                  <a:lnTo>
                    <a:pt x="310" y="3430"/>
                  </a:lnTo>
                  <a:lnTo>
                    <a:pt x="644" y="3430"/>
                  </a:lnTo>
                  <a:lnTo>
                    <a:pt x="644" y="3049"/>
                  </a:lnTo>
                  <a:cubicBezTo>
                    <a:pt x="858" y="3002"/>
                    <a:pt x="977" y="2787"/>
                    <a:pt x="977" y="2573"/>
                  </a:cubicBezTo>
                  <a:cubicBezTo>
                    <a:pt x="977" y="2359"/>
                    <a:pt x="858" y="2168"/>
                    <a:pt x="644" y="2097"/>
                  </a:cubicBezTo>
                  <a:lnTo>
                    <a:pt x="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40;p56">
              <a:extLst>
                <a:ext uri="{FF2B5EF4-FFF2-40B4-BE49-F238E27FC236}">
                  <a16:creationId xmlns:a16="http://schemas.microsoft.com/office/drawing/2014/main" id="{5CB5C832-7336-64DB-C3D0-6F7EF3CE58FA}"/>
                </a:ext>
              </a:extLst>
            </p:cNvPr>
            <p:cNvSpPr/>
            <p:nvPr/>
          </p:nvSpPr>
          <p:spPr>
            <a:xfrm>
              <a:off x="1720575" y="2935775"/>
              <a:ext cx="24425" cy="84575"/>
            </a:xfrm>
            <a:custGeom>
              <a:avLst/>
              <a:gdLst/>
              <a:ahLst/>
              <a:cxnLst/>
              <a:rect l="l" t="t" r="r" b="b"/>
              <a:pathLst>
                <a:path w="977" h="3383" extrusionOk="0">
                  <a:moveTo>
                    <a:pt x="500" y="1501"/>
                  </a:moveTo>
                  <a:cubicBezTo>
                    <a:pt x="595" y="1501"/>
                    <a:pt x="691" y="1596"/>
                    <a:pt x="691" y="1691"/>
                  </a:cubicBezTo>
                  <a:cubicBezTo>
                    <a:pt x="691" y="1787"/>
                    <a:pt x="595" y="1882"/>
                    <a:pt x="500" y="1882"/>
                  </a:cubicBezTo>
                  <a:cubicBezTo>
                    <a:pt x="429" y="1882"/>
                    <a:pt x="333" y="1787"/>
                    <a:pt x="333" y="1691"/>
                  </a:cubicBezTo>
                  <a:cubicBezTo>
                    <a:pt x="333" y="1596"/>
                    <a:pt x="429" y="1501"/>
                    <a:pt x="500" y="1501"/>
                  </a:cubicBezTo>
                  <a:close/>
                  <a:moveTo>
                    <a:pt x="333" y="1"/>
                  </a:moveTo>
                  <a:lnTo>
                    <a:pt x="333" y="1215"/>
                  </a:lnTo>
                  <a:cubicBezTo>
                    <a:pt x="143" y="1263"/>
                    <a:pt x="0" y="1477"/>
                    <a:pt x="0" y="1691"/>
                  </a:cubicBezTo>
                  <a:cubicBezTo>
                    <a:pt x="0" y="1906"/>
                    <a:pt x="143" y="2096"/>
                    <a:pt x="333" y="2168"/>
                  </a:cubicBezTo>
                  <a:lnTo>
                    <a:pt x="333" y="3382"/>
                  </a:lnTo>
                  <a:lnTo>
                    <a:pt x="667" y="3382"/>
                  </a:lnTo>
                  <a:lnTo>
                    <a:pt x="667" y="2168"/>
                  </a:lnTo>
                  <a:cubicBezTo>
                    <a:pt x="857" y="2120"/>
                    <a:pt x="976" y="1906"/>
                    <a:pt x="976" y="1691"/>
                  </a:cubicBezTo>
                  <a:cubicBezTo>
                    <a:pt x="976" y="1477"/>
                    <a:pt x="857" y="1287"/>
                    <a:pt x="667" y="1215"/>
                  </a:cubicBezTo>
                  <a:lnTo>
                    <a:pt x="6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41;p56">
              <a:extLst>
                <a:ext uri="{FF2B5EF4-FFF2-40B4-BE49-F238E27FC236}">
                  <a16:creationId xmlns:a16="http://schemas.microsoft.com/office/drawing/2014/main" id="{74E29D98-F273-0582-939B-5AF2303E9930}"/>
                </a:ext>
              </a:extLst>
            </p:cNvPr>
            <p:cNvSpPr/>
            <p:nvPr/>
          </p:nvSpPr>
          <p:spPr>
            <a:xfrm>
              <a:off x="1753900" y="2934575"/>
              <a:ext cx="24450" cy="85775"/>
            </a:xfrm>
            <a:custGeom>
              <a:avLst/>
              <a:gdLst/>
              <a:ahLst/>
              <a:cxnLst/>
              <a:rect l="l" t="t" r="r" b="b"/>
              <a:pathLst>
                <a:path w="978" h="3431" extrusionOk="0">
                  <a:moveTo>
                    <a:pt x="525" y="692"/>
                  </a:moveTo>
                  <a:cubicBezTo>
                    <a:pt x="596" y="692"/>
                    <a:pt x="691" y="787"/>
                    <a:pt x="691" y="882"/>
                  </a:cubicBezTo>
                  <a:cubicBezTo>
                    <a:pt x="691" y="1001"/>
                    <a:pt x="644" y="1049"/>
                    <a:pt x="525" y="1049"/>
                  </a:cubicBezTo>
                  <a:cubicBezTo>
                    <a:pt x="429" y="1049"/>
                    <a:pt x="334" y="977"/>
                    <a:pt x="334" y="882"/>
                  </a:cubicBezTo>
                  <a:cubicBezTo>
                    <a:pt x="334" y="787"/>
                    <a:pt x="429" y="692"/>
                    <a:pt x="525" y="692"/>
                  </a:cubicBezTo>
                  <a:close/>
                  <a:moveTo>
                    <a:pt x="334" y="1"/>
                  </a:moveTo>
                  <a:lnTo>
                    <a:pt x="334" y="406"/>
                  </a:lnTo>
                  <a:cubicBezTo>
                    <a:pt x="167" y="501"/>
                    <a:pt x="1" y="668"/>
                    <a:pt x="1" y="882"/>
                  </a:cubicBezTo>
                  <a:cubicBezTo>
                    <a:pt x="1" y="1096"/>
                    <a:pt x="167" y="1287"/>
                    <a:pt x="334" y="1358"/>
                  </a:cubicBezTo>
                  <a:lnTo>
                    <a:pt x="334" y="3430"/>
                  </a:lnTo>
                  <a:lnTo>
                    <a:pt x="667" y="3430"/>
                  </a:lnTo>
                  <a:lnTo>
                    <a:pt x="667" y="1358"/>
                  </a:lnTo>
                  <a:cubicBezTo>
                    <a:pt x="858" y="1287"/>
                    <a:pt x="977" y="1096"/>
                    <a:pt x="977" y="882"/>
                  </a:cubicBezTo>
                  <a:cubicBezTo>
                    <a:pt x="977" y="668"/>
                    <a:pt x="858" y="453"/>
                    <a:pt x="667" y="406"/>
                  </a:cubicBezTo>
                  <a:lnTo>
                    <a:pt x="6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2;p56">
              <a:extLst>
                <a:ext uri="{FF2B5EF4-FFF2-40B4-BE49-F238E27FC236}">
                  <a16:creationId xmlns:a16="http://schemas.microsoft.com/office/drawing/2014/main" id="{B080FAD6-8AE7-6F0F-253F-1790DF9B869C}"/>
                </a:ext>
              </a:extLst>
            </p:cNvPr>
            <p:cNvSpPr/>
            <p:nvPr/>
          </p:nvSpPr>
          <p:spPr>
            <a:xfrm>
              <a:off x="1788425" y="2960775"/>
              <a:ext cx="24450" cy="59575"/>
            </a:xfrm>
            <a:custGeom>
              <a:avLst/>
              <a:gdLst/>
              <a:ahLst/>
              <a:cxnLst/>
              <a:rect l="l" t="t" r="r" b="b"/>
              <a:pathLst>
                <a:path w="978" h="2383" extrusionOk="0">
                  <a:moveTo>
                    <a:pt x="501" y="1025"/>
                  </a:moveTo>
                  <a:cubicBezTo>
                    <a:pt x="596" y="1025"/>
                    <a:pt x="692" y="1096"/>
                    <a:pt x="692" y="1192"/>
                  </a:cubicBezTo>
                  <a:cubicBezTo>
                    <a:pt x="692" y="1287"/>
                    <a:pt x="620" y="1382"/>
                    <a:pt x="501" y="1382"/>
                  </a:cubicBezTo>
                  <a:cubicBezTo>
                    <a:pt x="406" y="1382"/>
                    <a:pt x="334" y="1287"/>
                    <a:pt x="334" y="1192"/>
                  </a:cubicBezTo>
                  <a:cubicBezTo>
                    <a:pt x="334" y="1096"/>
                    <a:pt x="406" y="1025"/>
                    <a:pt x="501" y="1025"/>
                  </a:cubicBezTo>
                  <a:close/>
                  <a:moveTo>
                    <a:pt x="334" y="1"/>
                  </a:moveTo>
                  <a:lnTo>
                    <a:pt x="334" y="715"/>
                  </a:lnTo>
                  <a:cubicBezTo>
                    <a:pt x="144" y="787"/>
                    <a:pt x="1" y="977"/>
                    <a:pt x="1" y="1192"/>
                  </a:cubicBezTo>
                  <a:cubicBezTo>
                    <a:pt x="1" y="1406"/>
                    <a:pt x="144" y="1620"/>
                    <a:pt x="334" y="1668"/>
                  </a:cubicBezTo>
                  <a:lnTo>
                    <a:pt x="334" y="2382"/>
                  </a:lnTo>
                  <a:lnTo>
                    <a:pt x="644" y="2382"/>
                  </a:lnTo>
                  <a:lnTo>
                    <a:pt x="644" y="1668"/>
                  </a:lnTo>
                  <a:cubicBezTo>
                    <a:pt x="858" y="1620"/>
                    <a:pt x="977" y="1406"/>
                    <a:pt x="977" y="1192"/>
                  </a:cubicBezTo>
                  <a:cubicBezTo>
                    <a:pt x="977" y="977"/>
                    <a:pt x="858" y="787"/>
                    <a:pt x="644" y="715"/>
                  </a:cubicBezTo>
                  <a:lnTo>
                    <a:pt x="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3;p56">
              <a:extLst>
                <a:ext uri="{FF2B5EF4-FFF2-40B4-BE49-F238E27FC236}">
                  <a16:creationId xmlns:a16="http://schemas.microsoft.com/office/drawing/2014/main" id="{D8DC57E6-E379-8210-43EC-2ECE46FDE1BF}"/>
                </a:ext>
              </a:extLst>
            </p:cNvPr>
            <p:cNvSpPr/>
            <p:nvPr/>
          </p:nvSpPr>
          <p:spPr>
            <a:xfrm>
              <a:off x="1809875" y="2888750"/>
              <a:ext cx="34550" cy="34550"/>
            </a:xfrm>
            <a:custGeom>
              <a:avLst/>
              <a:gdLst/>
              <a:ahLst/>
              <a:cxnLst/>
              <a:rect l="l" t="t" r="r" b="b"/>
              <a:pathLst>
                <a:path w="1382" h="1382" extrusionOk="0">
                  <a:moveTo>
                    <a:pt x="691" y="310"/>
                  </a:moveTo>
                  <a:cubicBezTo>
                    <a:pt x="905" y="310"/>
                    <a:pt x="1048" y="453"/>
                    <a:pt x="1048" y="667"/>
                  </a:cubicBezTo>
                  <a:cubicBezTo>
                    <a:pt x="1024" y="858"/>
                    <a:pt x="858" y="1024"/>
                    <a:pt x="691" y="1024"/>
                  </a:cubicBezTo>
                  <a:cubicBezTo>
                    <a:pt x="477" y="1024"/>
                    <a:pt x="334" y="858"/>
                    <a:pt x="334" y="667"/>
                  </a:cubicBezTo>
                  <a:cubicBezTo>
                    <a:pt x="334" y="453"/>
                    <a:pt x="477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34" y="0"/>
                    <a:pt x="0" y="286"/>
                    <a:pt x="0" y="691"/>
                  </a:cubicBezTo>
                  <a:cubicBezTo>
                    <a:pt x="0" y="1048"/>
                    <a:pt x="310" y="1381"/>
                    <a:pt x="691" y="1381"/>
                  </a:cubicBezTo>
                  <a:cubicBezTo>
                    <a:pt x="1048" y="1381"/>
                    <a:pt x="1381" y="1072"/>
                    <a:pt x="1381" y="691"/>
                  </a:cubicBezTo>
                  <a:cubicBezTo>
                    <a:pt x="1334" y="286"/>
                    <a:pt x="1048" y="0"/>
                    <a:pt x="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4;p56">
              <a:extLst>
                <a:ext uri="{FF2B5EF4-FFF2-40B4-BE49-F238E27FC236}">
                  <a16:creationId xmlns:a16="http://schemas.microsoft.com/office/drawing/2014/main" id="{D0C6F43E-6EAB-8969-5E04-762EC738BEFB}"/>
                </a:ext>
              </a:extLst>
            </p:cNvPr>
            <p:cNvSpPr/>
            <p:nvPr/>
          </p:nvSpPr>
          <p:spPr>
            <a:xfrm>
              <a:off x="1771175" y="2850650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2382" y="334"/>
                  </a:moveTo>
                  <a:lnTo>
                    <a:pt x="2382" y="691"/>
                  </a:lnTo>
                  <a:lnTo>
                    <a:pt x="2025" y="691"/>
                  </a:lnTo>
                  <a:lnTo>
                    <a:pt x="2025" y="334"/>
                  </a:lnTo>
                  <a:close/>
                  <a:moveTo>
                    <a:pt x="1024" y="715"/>
                  </a:moveTo>
                  <a:lnTo>
                    <a:pt x="1286" y="1000"/>
                  </a:lnTo>
                  <a:cubicBezTo>
                    <a:pt x="1191" y="1072"/>
                    <a:pt x="1096" y="1143"/>
                    <a:pt x="1024" y="1262"/>
                  </a:cubicBezTo>
                  <a:lnTo>
                    <a:pt x="739" y="1000"/>
                  </a:lnTo>
                  <a:lnTo>
                    <a:pt x="1024" y="715"/>
                  </a:lnTo>
                  <a:close/>
                  <a:moveTo>
                    <a:pt x="3430" y="762"/>
                  </a:moveTo>
                  <a:lnTo>
                    <a:pt x="3692" y="1024"/>
                  </a:lnTo>
                  <a:lnTo>
                    <a:pt x="3430" y="1286"/>
                  </a:lnTo>
                  <a:cubicBezTo>
                    <a:pt x="3334" y="1191"/>
                    <a:pt x="3287" y="1096"/>
                    <a:pt x="3168" y="1024"/>
                  </a:cubicBezTo>
                  <a:lnTo>
                    <a:pt x="3430" y="762"/>
                  </a:lnTo>
                  <a:close/>
                  <a:moveTo>
                    <a:pt x="715" y="2024"/>
                  </a:moveTo>
                  <a:lnTo>
                    <a:pt x="715" y="2215"/>
                  </a:lnTo>
                  <a:lnTo>
                    <a:pt x="715" y="2382"/>
                  </a:lnTo>
                  <a:lnTo>
                    <a:pt x="334" y="2382"/>
                  </a:lnTo>
                  <a:lnTo>
                    <a:pt x="334" y="2024"/>
                  </a:lnTo>
                  <a:close/>
                  <a:moveTo>
                    <a:pt x="4120" y="2024"/>
                  </a:moveTo>
                  <a:lnTo>
                    <a:pt x="4120" y="2382"/>
                  </a:lnTo>
                  <a:lnTo>
                    <a:pt x="3763" y="2382"/>
                  </a:lnTo>
                  <a:lnTo>
                    <a:pt x="3763" y="2215"/>
                  </a:lnTo>
                  <a:lnTo>
                    <a:pt x="3763" y="2024"/>
                  </a:lnTo>
                  <a:close/>
                  <a:moveTo>
                    <a:pt x="2239" y="1024"/>
                  </a:moveTo>
                  <a:cubicBezTo>
                    <a:pt x="2882" y="1024"/>
                    <a:pt x="3430" y="1548"/>
                    <a:pt x="3430" y="2215"/>
                  </a:cubicBezTo>
                  <a:cubicBezTo>
                    <a:pt x="3430" y="2858"/>
                    <a:pt x="2882" y="3406"/>
                    <a:pt x="2239" y="3406"/>
                  </a:cubicBezTo>
                  <a:cubicBezTo>
                    <a:pt x="1572" y="3406"/>
                    <a:pt x="1048" y="2858"/>
                    <a:pt x="1048" y="2215"/>
                  </a:cubicBezTo>
                  <a:cubicBezTo>
                    <a:pt x="1048" y="1548"/>
                    <a:pt x="1572" y="1024"/>
                    <a:pt x="2239" y="1024"/>
                  </a:cubicBezTo>
                  <a:close/>
                  <a:moveTo>
                    <a:pt x="1024" y="3144"/>
                  </a:moveTo>
                  <a:cubicBezTo>
                    <a:pt x="1096" y="3215"/>
                    <a:pt x="1167" y="3310"/>
                    <a:pt x="1286" y="3406"/>
                  </a:cubicBezTo>
                  <a:lnTo>
                    <a:pt x="1024" y="3668"/>
                  </a:lnTo>
                  <a:lnTo>
                    <a:pt x="739" y="3406"/>
                  </a:lnTo>
                  <a:lnTo>
                    <a:pt x="1024" y="3144"/>
                  </a:lnTo>
                  <a:close/>
                  <a:moveTo>
                    <a:pt x="3430" y="3144"/>
                  </a:moveTo>
                  <a:lnTo>
                    <a:pt x="3692" y="3406"/>
                  </a:lnTo>
                  <a:lnTo>
                    <a:pt x="3430" y="3668"/>
                  </a:lnTo>
                  <a:lnTo>
                    <a:pt x="3168" y="3406"/>
                  </a:lnTo>
                  <a:cubicBezTo>
                    <a:pt x="3239" y="3310"/>
                    <a:pt x="3334" y="3263"/>
                    <a:pt x="3430" y="3144"/>
                  </a:cubicBezTo>
                  <a:close/>
                  <a:moveTo>
                    <a:pt x="2382" y="3691"/>
                  </a:moveTo>
                  <a:lnTo>
                    <a:pt x="2382" y="4096"/>
                  </a:lnTo>
                  <a:lnTo>
                    <a:pt x="2025" y="4096"/>
                  </a:lnTo>
                  <a:lnTo>
                    <a:pt x="2025" y="3691"/>
                  </a:lnTo>
                  <a:close/>
                  <a:moveTo>
                    <a:pt x="1691" y="0"/>
                  </a:moveTo>
                  <a:lnTo>
                    <a:pt x="1691" y="762"/>
                  </a:lnTo>
                  <a:cubicBezTo>
                    <a:pt x="1667" y="786"/>
                    <a:pt x="1572" y="786"/>
                    <a:pt x="1548" y="810"/>
                  </a:cubicBezTo>
                  <a:lnTo>
                    <a:pt x="1024" y="286"/>
                  </a:lnTo>
                  <a:lnTo>
                    <a:pt x="310" y="977"/>
                  </a:lnTo>
                  <a:lnTo>
                    <a:pt x="834" y="1524"/>
                  </a:lnTo>
                  <a:cubicBezTo>
                    <a:pt x="810" y="1572"/>
                    <a:pt x="786" y="1620"/>
                    <a:pt x="786" y="1715"/>
                  </a:cubicBezTo>
                  <a:lnTo>
                    <a:pt x="0" y="1715"/>
                  </a:lnTo>
                  <a:lnTo>
                    <a:pt x="0" y="2715"/>
                  </a:lnTo>
                  <a:lnTo>
                    <a:pt x="786" y="2715"/>
                  </a:lnTo>
                  <a:cubicBezTo>
                    <a:pt x="810" y="2739"/>
                    <a:pt x="810" y="2834"/>
                    <a:pt x="834" y="2858"/>
                  </a:cubicBezTo>
                  <a:lnTo>
                    <a:pt x="286" y="3406"/>
                  </a:lnTo>
                  <a:lnTo>
                    <a:pt x="1001" y="4120"/>
                  </a:lnTo>
                  <a:lnTo>
                    <a:pt x="1548" y="3572"/>
                  </a:lnTo>
                  <a:cubicBezTo>
                    <a:pt x="1596" y="3596"/>
                    <a:pt x="1667" y="3644"/>
                    <a:pt x="1691" y="3644"/>
                  </a:cubicBezTo>
                  <a:lnTo>
                    <a:pt x="1691" y="4406"/>
                  </a:lnTo>
                  <a:lnTo>
                    <a:pt x="2715" y="4406"/>
                  </a:lnTo>
                  <a:lnTo>
                    <a:pt x="2715" y="3644"/>
                  </a:lnTo>
                  <a:cubicBezTo>
                    <a:pt x="2763" y="3596"/>
                    <a:pt x="2834" y="3596"/>
                    <a:pt x="2882" y="3572"/>
                  </a:cubicBezTo>
                  <a:lnTo>
                    <a:pt x="3430" y="4120"/>
                  </a:lnTo>
                  <a:lnTo>
                    <a:pt x="4144" y="3406"/>
                  </a:lnTo>
                  <a:lnTo>
                    <a:pt x="3596" y="2858"/>
                  </a:lnTo>
                  <a:cubicBezTo>
                    <a:pt x="3644" y="2810"/>
                    <a:pt x="3668" y="2739"/>
                    <a:pt x="3668" y="2715"/>
                  </a:cubicBezTo>
                  <a:lnTo>
                    <a:pt x="4406" y="2715"/>
                  </a:lnTo>
                  <a:lnTo>
                    <a:pt x="4406" y="1715"/>
                  </a:lnTo>
                  <a:lnTo>
                    <a:pt x="3668" y="1715"/>
                  </a:lnTo>
                  <a:cubicBezTo>
                    <a:pt x="3644" y="1643"/>
                    <a:pt x="3644" y="1596"/>
                    <a:pt x="3596" y="1524"/>
                  </a:cubicBezTo>
                  <a:lnTo>
                    <a:pt x="4144" y="977"/>
                  </a:lnTo>
                  <a:lnTo>
                    <a:pt x="3430" y="286"/>
                  </a:lnTo>
                  <a:lnTo>
                    <a:pt x="2882" y="810"/>
                  </a:lnTo>
                  <a:cubicBezTo>
                    <a:pt x="2834" y="786"/>
                    <a:pt x="2810" y="762"/>
                    <a:pt x="2715" y="762"/>
                  </a:cubicBezTo>
                  <a:lnTo>
                    <a:pt x="27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7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20" name="Google Shape;520;p47"/>
          <p:cNvSpPr txBox="1">
            <a:spLocks noGrp="1"/>
          </p:cNvSpPr>
          <p:nvPr>
            <p:ph type="body" idx="1"/>
          </p:nvPr>
        </p:nvSpPr>
        <p:spPr>
          <a:xfrm>
            <a:off x="713225" y="1472000"/>
            <a:ext cx="4837800" cy="24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sk-SK" dirty="0"/>
              <a:t>Technológie použité pre webovú aplikáciu</a:t>
            </a:r>
            <a:endParaRPr lang="en-US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sk-SK" dirty="0"/>
              <a:t>.Net - </a:t>
            </a:r>
            <a:r>
              <a:rPr lang="sk-SK" dirty="0" err="1"/>
              <a:t>Backend</a:t>
            </a:r>
            <a:r>
              <a:rPr lang="en" dirty="0"/>
              <a:t>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k-SK" dirty="0" err="1"/>
              <a:t>React</a:t>
            </a:r>
            <a:r>
              <a:rPr lang="sk-SK" dirty="0"/>
              <a:t> </a:t>
            </a:r>
            <a:r>
              <a:rPr lang="sk-SK" dirty="0" err="1"/>
              <a:t>js</a:t>
            </a:r>
            <a:r>
              <a:rPr lang="sk-SK" dirty="0"/>
              <a:t> - </a:t>
            </a:r>
            <a:r>
              <a:rPr lang="sk-SK" dirty="0" err="1"/>
              <a:t>Frontend</a:t>
            </a:r>
            <a:endParaRPr lang="sk-SK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k-SK" dirty="0" err="1"/>
              <a:t>Docker</a:t>
            </a:r>
            <a:endParaRPr lang="sk-SK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k-SK" dirty="0"/>
              <a:t>MySQL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k-SK" dirty="0"/>
              <a:t>Webová aplikácia umožní používateľovi správu OPCUA serverov tzv. run / stop, takisto má prístup k parametrom jednotlivých AAS Serverov.</a:t>
            </a:r>
          </a:p>
        </p:txBody>
      </p:sp>
      <p:sp>
        <p:nvSpPr>
          <p:cNvPr id="521" name="Google Shape;521;p47"/>
          <p:cNvSpPr/>
          <p:nvPr/>
        </p:nvSpPr>
        <p:spPr>
          <a:xfrm>
            <a:off x="4805876" y="3464225"/>
            <a:ext cx="1572006" cy="141077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Návrh a vývoj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239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Návrh architektúry</a:t>
            </a:r>
            <a:endParaRPr dirty="0"/>
          </a:p>
        </p:txBody>
      </p:sp>
      <p:sp>
        <p:nvSpPr>
          <p:cNvPr id="696" name="Google Shape;696;p5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 descr="A diagram of a web application&#10;&#10;Description automatically generated">
            <a:extLst>
              <a:ext uri="{FF2B5EF4-FFF2-40B4-BE49-F238E27FC236}">
                <a16:creationId xmlns:a16="http://schemas.microsoft.com/office/drawing/2014/main" id="{5D0EC72C-E15A-EA15-E5A7-57FA6012A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49" y="1036287"/>
            <a:ext cx="7717500" cy="38535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oday Is Web Designer Day by Slidesgo">
  <a:themeElements>
    <a:clrScheme name="Simple Light">
      <a:dk1>
        <a:srgbClr val="00216E"/>
      </a:dk1>
      <a:lt1>
        <a:srgbClr val="E20030"/>
      </a:lt1>
      <a:dk2>
        <a:srgbClr val="EFEFEF"/>
      </a:dk2>
      <a:lt2>
        <a:srgbClr val="43434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289</Words>
  <Application>Microsoft Office PowerPoint</Application>
  <PresentationFormat>On-screen Show (16:9)</PresentationFormat>
  <Paragraphs>75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Poppins</vt:lpstr>
      <vt:lpstr>Arial</vt:lpstr>
      <vt:lpstr>Space Mono</vt:lpstr>
      <vt:lpstr>Today Is Web Designer Day by Slidesgo</vt:lpstr>
      <vt:lpstr>Web aplikácia na správu OPCUA Serverov</vt:lpstr>
      <vt:lpstr>Obsah </vt:lpstr>
      <vt:lpstr>Úvod do problematiky</vt:lpstr>
      <vt:lpstr>Oboznámenia sa s problémom</vt:lpstr>
      <vt:lpstr>Cieľ a využitie </vt:lpstr>
      <vt:lpstr>Zimný semester</vt:lpstr>
      <vt:lpstr>Časový harmonogram</vt:lpstr>
      <vt:lpstr>Návrh a vývoj</vt:lpstr>
      <vt:lpstr>Návrh architektúry</vt:lpstr>
      <vt:lpstr>UI Web Aplikácie</vt:lpstr>
      <vt:lpstr>Letný semester</vt:lpstr>
      <vt:lpstr>Plán na letný semester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aplikácia na správu OPCUA Serverov</dc:title>
  <dc:creator>Peter Likavec</dc:creator>
  <cp:lastModifiedBy>Peter Likavec</cp:lastModifiedBy>
  <cp:revision>5</cp:revision>
  <dcterms:modified xsi:type="dcterms:W3CDTF">2024-01-29T17:12:28Z</dcterms:modified>
</cp:coreProperties>
</file>