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826"/>
    <a:srgbClr val="E7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5:56:34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11.35229"/>
      <inkml:brushProperty name="anchorY" value="-4466.53809"/>
      <inkml:brushProperty name="scaleFactor" value="0.5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CB55F-AFA6-48A5-0042-71D484336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81D1D1-D415-175B-D83B-FA7A517BC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3BC7EF-647D-54DB-D535-A03DB3A90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CB51-9919-4B15-9DFC-66373161A69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639AE-F97B-1226-24FD-F9E02D45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E73DB7-833A-E1C4-FC24-855A3749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ED6A-53FB-45AC-A13F-D4E19E9C3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2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111B2-60F7-164B-3F3C-740F7C8B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B2E6EB-A616-28F3-DBB9-E10BDC987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A3756-F755-523F-F133-39C1A9DEA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CB51-9919-4B15-9DFC-66373161A69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B90C4F-7F60-AC37-EEB1-A056705A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2B58C7-A251-6605-6EA8-201BCD2B8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ED6A-53FB-45AC-A13F-D4E19E9C3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648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8E3D942-D0B1-0962-9A7F-5092B1FC9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D130DD-C953-5954-FEF4-B392AB82F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E0F97C-A5DF-E16C-EF48-097315E86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CB51-9919-4B15-9DFC-66373161A69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2BD35F-F190-F5CD-3D4A-9A00A755F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4C7448-4A38-EDB4-22AD-314847D2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ED6A-53FB-45AC-A13F-D4E19E9C3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3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24DD4-FEA5-C4E8-6F00-7A5F9F27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69C0C4-1E5F-F4FE-6BAE-20007E9E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7D0D42-0DDE-373F-5F40-3CC1E8CC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CB51-9919-4B15-9DFC-66373161A69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926BEB-2195-07C6-90CA-0DE93A1F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811FC8-AF1A-4A30-DD26-5F08E314C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ED6A-53FB-45AC-A13F-D4E19E9C3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6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EC528-44F5-FD15-B9FC-4765FDED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C6363-83A9-CC63-2406-38B93CE1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0C9B68-BE5A-FB54-4865-A72C5068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CB51-9919-4B15-9DFC-66373161A69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D71ADF-AB2C-E5DC-6532-516181F40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88DCEF-1A73-226A-05FE-35022120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ED6A-53FB-45AC-A13F-D4E19E9C3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07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9F243-B1E2-7A55-5D2B-9D10A3DD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3F5A14-CE64-138F-37FD-A34BB6FE0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6EA59A-725C-9CF2-E269-30C7A4014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6B2B83-AC61-C015-0A0E-9565B4C1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CB51-9919-4B15-9DFC-66373161A69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C565F7-D72A-D6C4-725D-221CC6371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945133-0101-1018-AAD2-F86DD882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ED6A-53FB-45AC-A13F-D4E19E9C3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84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D9C7CE-688A-BA83-67E6-D3C4F2B75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182140-4E98-BEC4-3116-E1A3F7255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7E19C3-6A76-B906-196A-F7B3E0F3A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B3893F4-BC65-6887-0E78-1A546825E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00DAEC-00B8-6D7D-C4CB-229145FC4A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F1B9FA8-81DA-469B-2D57-B81778C0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CB51-9919-4B15-9DFC-66373161A69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2ABEDA-CC0B-AA2F-DDA7-543AC91E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0BF417C-865F-3011-69E4-F9F1E425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ED6A-53FB-45AC-A13F-D4E19E9C3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705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545CC-52AC-1A94-5433-A0D87103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35DBA6-BE37-BB83-CD50-B4132744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CB51-9919-4B15-9DFC-66373161A69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9102C0-D18A-7F70-7E05-7917A900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42412C-9E47-DD6D-086D-ECC3ED68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ED6A-53FB-45AC-A13F-D4E19E9C3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2360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A6F0FCF-CAD3-4832-CCCC-766AABD2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CB51-9919-4B15-9DFC-66373161A69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69DAA3-7CA9-F30F-6C7E-389A315FE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C71A9F-6099-0809-04CC-7ECD6799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ED6A-53FB-45AC-A13F-D4E19E9C3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06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9A6AE-B831-2464-CDE3-008640426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5BEE56-8A9D-52E3-56B9-5CD3BB22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0818DD4-4E0A-954E-8189-29AD33EEA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2E920A-4455-BEB8-1B9A-05CF6908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CB51-9919-4B15-9DFC-66373161A69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3E913E-A3C7-8314-CC9C-CB4F2A54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20CAD7-41F7-22F5-6C4F-057823A5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ED6A-53FB-45AC-A13F-D4E19E9C3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5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A77AC-57A0-529D-9A29-B5F70CD1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B736A74-0C5F-3BEF-F3B2-F4C8125A8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5E95B6-F730-7B14-5BFE-F2CA7BB42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DEF752-E201-45D4-4DCD-6ED8B14A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CB51-9919-4B15-9DFC-66373161A69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C37A18-35FE-5B6A-650E-83B4908C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692BD-3E9B-7BD1-E5C7-E435A119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DED6A-53FB-45AC-A13F-D4E19E9C3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6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BC1CE-AC0D-59C1-A000-B405019A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8D8C4D-4DE7-10FF-D51B-CC64D8D9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7D18A-DE82-B8AD-F159-4A1F1431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5CB51-9919-4B15-9DFC-66373161A699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168E98-B477-9228-014D-5B342C2A3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CEAE1-175E-7891-15B5-8635E22BD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DED6A-53FB-45AC-A13F-D4E19E9C3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6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6841C-77A9-ECA3-DD93-711AFA061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F9D0D4-09F1-7365-1D52-FEB834AFB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17B22CB-F842-92AC-157C-E386AC7D1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C263597-8F82-0B5C-1E26-42C140228F53}"/>
              </a:ext>
            </a:extLst>
          </p:cNvPr>
          <p:cNvSpPr/>
          <p:nvPr/>
        </p:nvSpPr>
        <p:spPr>
          <a:xfrm>
            <a:off x="86264" y="5805577"/>
            <a:ext cx="1552755" cy="957532"/>
          </a:xfrm>
          <a:prstGeom prst="rect">
            <a:avLst/>
          </a:prstGeom>
          <a:solidFill>
            <a:srgbClr val="042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561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3CCBE-6125-D9B2-69C4-922B0734E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B22A4-9831-F302-BF17-CD1A3423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128283-F5FD-4B5A-36E4-93513EFD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725CC90-A4BB-D684-326D-18EFE0F73080}"/>
              </a:ext>
            </a:extLst>
          </p:cNvPr>
          <p:cNvSpPr/>
          <p:nvPr/>
        </p:nvSpPr>
        <p:spPr>
          <a:xfrm>
            <a:off x="60385" y="6176963"/>
            <a:ext cx="1285336" cy="612026"/>
          </a:xfrm>
          <a:prstGeom prst="rect">
            <a:avLst/>
          </a:prstGeom>
          <a:solidFill>
            <a:srgbClr val="042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CEC7AD-4808-B237-5AA2-8C646F74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6895" y="0"/>
            <a:ext cx="2878703" cy="685800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F5E6C4A-F4A9-8A4B-DC43-6C04FBA97693}"/>
              </a:ext>
            </a:extLst>
          </p:cNvPr>
          <p:cNvSpPr/>
          <p:nvPr/>
        </p:nvSpPr>
        <p:spPr>
          <a:xfrm rot="5400000">
            <a:off x="-258928" y="5678864"/>
            <a:ext cx="1285336" cy="612026"/>
          </a:xfrm>
          <a:prstGeom prst="rect">
            <a:avLst/>
          </a:prstGeom>
          <a:solidFill>
            <a:srgbClr val="042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11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5050E-6700-AD9D-60C7-7F618E61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6A364-8D2D-C552-47BE-C27AC52C2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4C5C7354-3C9D-49BA-7360-4B700BACAEC5}"/>
                  </a:ext>
                </a:extLst>
              </p14:cNvPr>
              <p14:cNvContentPartPr/>
              <p14:nvPr/>
            </p14:nvContentPartPr>
            <p14:xfrm>
              <a:off x="491583" y="2673937"/>
              <a:ext cx="360" cy="36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4C5C7354-3C9D-49BA-7360-4B700BACAE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943" y="2665297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14AAC3-18D6-F4FC-BC58-676E2430D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46331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B9AB92B-E40D-5A50-9222-9D3361078797}"/>
              </a:ext>
            </a:extLst>
          </p:cNvPr>
          <p:cNvSpPr/>
          <p:nvPr/>
        </p:nvSpPr>
        <p:spPr>
          <a:xfrm>
            <a:off x="61825" y="6081623"/>
            <a:ext cx="1309775" cy="679326"/>
          </a:xfrm>
          <a:prstGeom prst="rect">
            <a:avLst/>
          </a:prstGeom>
          <a:solidFill>
            <a:srgbClr val="E7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30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7E3B5-8F84-4732-C22F-C04EC6E3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332727-AC39-5D87-6A81-9AC57094B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2200F9-7C1C-A940-D9C4-ED759C64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5596E02-F61A-580F-AB88-4CBED8CC5F04}"/>
              </a:ext>
            </a:extLst>
          </p:cNvPr>
          <p:cNvSpPr/>
          <p:nvPr/>
        </p:nvSpPr>
        <p:spPr>
          <a:xfrm>
            <a:off x="60385" y="6176963"/>
            <a:ext cx="1285336" cy="612026"/>
          </a:xfrm>
          <a:prstGeom prst="rect">
            <a:avLst/>
          </a:prstGeom>
          <a:solidFill>
            <a:srgbClr val="042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720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EC7AE-5A67-6018-E088-F09BCD07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2FF50D-F65C-3E85-2BB9-016D8AA3A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6BDB41-E440-B482-A825-DDE60BD2F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677E6A1-D525-C1AA-AFDF-8F4EE3E8ADD2}"/>
              </a:ext>
            </a:extLst>
          </p:cNvPr>
          <p:cNvSpPr/>
          <p:nvPr/>
        </p:nvSpPr>
        <p:spPr>
          <a:xfrm>
            <a:off x="60385" y="6176963"/>
            <a:ext cx="1285336" cy="612026"/>
          </a:xfrm>
          <a:prstGeom prst="rect">
            <a:avLst/>
          </a:prstGeom>
          <a:solidFill>
            <a:srgbClr val="042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463FE28-AB59-8212-899F-D883FD00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881" y="6158843"/>
            <a:ext cx="573962" cy="15305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49B582C-5734-7391-E3FB-433A35B738F2}"/>
              </a:ext>
            </a:extLst>
          </p:cNvPr>
          <p:cNvSpPr/>
          <p:nvPr/>
        </p:nvSpPr>
        <p:spPr>
          <a:xfrm>
            <a:off x="6461185" y="465826"/>
            <a:ext cx="5268934" cy="5846074"/>
          </a:xfrm>
          <a:prstGeom prst="rect">
            <a:avLst/>
          </a:prstGeom>
          <a:solidFill>
            <a:srgbClr val="042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B21B352-300C-C1A6-6D29-901FA531E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325" y="1291052"/>
            <a:ext cx="5862653" cy="427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8E058-D2D4-9F0D-88EF-ADBE85AC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88E20-8E68-597D-C23E-3FF9C38D4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BC6C05-5D97-8F90-AA22-98377724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7F1F63F-8F63-621E-E95B-A30ECE6DBB81}"/>
              </a:ext>
            </a:extLst>
          </p:cNvPr>
          <p:cNvSpPr/>
          <p:nvPr/>
        </p:nvSpPr>
        <p:spPr>
          <a:xfrm>
            <a:off x="60385" y="6176963"/>
            <a:ext cx="1285336" cy="612026"/>
          </a:xfrm>
          <a:prstGeom prst="rect">
            <a:avLst/>
          </a:prstGeom>
          <a:solidFill>
            <a:srgbClr val="042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30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B3327-FF6F-7488-96BB-013D1C33B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4FD4E1-DA9B-B82F-A146-047DD4D41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87B1E7-816C-C96A-7332-9A744BAA0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94D9761-4A9E-79B3-5CEF-A49A4B54175F}"/>
              </a:ext>
            </a:extLst>
          </p:cNvPr>
          <p:cNvSpPr/>
          <p:nvPr/>
        </p:nvSpPr>
        <p:spPr>
          <a:xfrm>
            <a:off x="60385" y="6176963"/>
            <a:ext cx="1285336" cy="612026"/>
          </a:xfrm>
          <a:prstGeom prst="rect">
            <a:avLst/>
          </a:prstGeom>
          <a:solidFill>
            <a:srgbClr val="0428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948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05A6EB-6922-E9F4-BDC1-1A8A281C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7EA3FF-28EE-1F2B-C219-45A3390B0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C21777-B994-C672-EF33-EDD75E25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" y="0"/>
            <a:ext cx="12175787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68B34F5-11CF-397A-84F8-429446EF7854}"/>
              </a:ext>
            </a:extLst>
          </p:cNvPr>
          <p:cNvSpPr/>
          <p:nvPr/>
        </p:nvSpPr>
        <p:spPr>
          <a:xfrm>
            <a:off x="123825" y="6176963"/>
            <a:ext cx="5505450" cy="595312"/>
          </a:xfrm>
          <a:prstGeom prst="rect">
            <a:avLst/>
          </a:prstGeom>
          <a:solidFill>
            <a:srgbClr val="E7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14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2B1DD-6F1B-6AD0-6A5B-69D69097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78EBA-CF55-20EF-876D-9149CDC3C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AAD27F-20D3-1B8C-71A7-C2DA7929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994CCF-DE8D-E088-6CFC-4F9A0ED7C9D7}"/>
              </a:ext>
            </a:extLst>
          </p:cNvPr>
          <p:cNvSpPr/>
          <p:nvPr/>
        </p:nvSpPr>
        <p:spPr>
          <a:xfrm>
            <a:off x="76200" y="6176963"/>
            <a:ext cx="1295400" cy="604837"/>
          </a:xfrm>
          <a:prstGeom prst="rect">
            <a:avLst/>
          </a:prstGeom>
          <a:solidFill>
            <a:srgbClr val="E7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06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5EC72-09E0-5231-2C93-1CC741E0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5E68C-64B7-03CF-47D3-513FF771B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049FC6-1394-E6CA-0374-2F7287AEC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897AF4-0E7D-EC3D-F9B6-C81FB247445B}"/>
              </a:ext>
            </a:extLst>
          </p:cNvPr>
          <p:cNvSpPr/>
          <p:nvPr/>
        </p:nvSpPr>
        <p:spPr>
          <a:xfrm>
            <a:off x="76200" y="6176963"/>
            <a:ext cx="1295400" cy="604837"/>
          </a:xfrm>
          <a:prstGeom prst="rect">
            <a:avLst/>
          </a:prstGeom>
          <a:solidFill>
            <a:srgbClr val="E7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74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L453R</dc:creator>
  <cp:lastModifiedBy>L453R</cp:lastModifiedBy>
  <cp:revision>4</cp:revision>
  <dcterms:created xsi:type="dcterms:W3CDTF">2025-07-07T05:53:36Z</dcterms:created>
  <dcterms:modified xsi:type="dcterms:W3CDTF">2025-07-07T06:55:42Z</dcterms:modified>
</cp:coreProperties>
</file>