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231DE-76B4-1CA7-EA1F-4C8CCAB0C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A77388-8ECB-15A7-B5A0-9829F2D2D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30117-4072-75CB-1C70-570C8EFE5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86E97-FA74-4EC8-AC95-EE98AE8D8CAE}" type="datetimeFigureOut">
              <a:rPr lang="en-DE" smtClean="0"/>
              <a:t>07/12/2023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896A9-EBB3-2068-5FD5-F28B6BE3F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9FDA4-0037-54E2-2A3E-B06942893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0F56-0322-48B6-B835-BA2D9515DD4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86448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48F64-EB96-E278-2708-5BE8E652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C7894-EB3C-F74F-1A4B-84E326DB2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EF95F-982B-BA9C-D638-FDD48D36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86E97-FA74-4EC8-AC95-EE98AE8D8CAE}" type="datetimeFigureOut">
              <a:rPr lang="en-DE" smtClean="0"/>
              <a:t>07/12/2023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7674F-B958-C37A-EBC5-EEA303629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5CEE3-28B7-BC10-1A89-286B6D375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0F56-0322-48B6-B835-BA2D9515DD4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10408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DCD46-54C6-B5F4-E367-680AF6119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E29F53-4DB0-FFBC-DE4F-36DB1DF455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0B1BD-DE5C-5728-CEC3-E958D7F98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86E97-FA74-4EC8-AC95-EE98AE8D8CAE}" type="datetimeFigureOut">
              <a:rPr lang="en-DE" smtClean="0"/>
              <a:t>07/12/2023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C30E2-C3DF-CC5D-12C6-B1BA17DC4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087F8-9F89-E727-7A61-D7E3C406C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0F56-0322-48B6-B835-BA2D9515DD4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12646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52334-ED05-65E7-4A49-99BBBD283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2A2BE-627E-F390-5519-F6B8DC17C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988ED-84DB-4FEC-A12C-512FE4E16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86E97-FA74-4EC8-AC95-EE98AE8D8CAE}" type="datetimeFigureOut">
              <a:rPr lang="en-DE" smtClean="0"/>
              <a:t>07/12/2023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B36A9-16E8-D2B0-2DED-9A2658EA0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1EF22-68FE-EDC3-16AF-AD80633C5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0F56-0322-48B6-B835-BA2D9515DD4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96732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A2C0A-1347-5680-0863-D63509BCC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E5D91-A928-866C-D4E9-228CDCC36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9C1E8-3C4A-C9FF-961F-8EA275067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86E97-FA74-4EC8-AC95-EE98AE8D8CAE}" type="datetimeFigureOut">
              <a:rPr lang="en-DE" smtClean="0"/>
              <a:t>07/12/2023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FB298-27C5-5A1C-E1D4-08F7FF2D8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F4B17-D1D5-1DE3-0BB5-8422F63CA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0F56-0322-48B6-B835-BA2D9515DD4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96045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88166-2E13-3648-0B7F-36F60F70B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644B0-8DBE-3C96-6FBE-E60A6169C1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A5B973-30DE-2803-EDE3-A1D6AE579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66349-22BE-7631-ACFE-4DFA7458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86E97-FA74-4EC8-AC95-EE98AE8D8CAE}" type="datetimeFigureOut">
              <a:rPr lang="en-DE" smtClean="0"/>
              <a:t>07/12/2023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D9A4A-505D-8B28-28A4-5F2BCDF51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751AE-643A-432E-6B47-A024377E2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0F56-0322-48B6-B835-BA2D9515DD4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63480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E3D9E-3B9C-B002-4992-6C17342A3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4A199-5FDB-0F15-0B94-7A9A231E2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FC418C-4FD4-3894-4F0D-EA01D2DF0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097881-949D-49D6-1317-2069F9EA87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116EA2-5C7B-180B-0BA8-5D902D20D7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8399D3-C15D-3614-BB14-21379A5BC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86E97-FA74-4EC8-AC95-EE98AE8D8CAE}" type="datetimeFigureOut">
              <a:rPr lang="en-DE" smtClean="0"/>
              <a:t>07/12/2023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0E0BBF-8629-D7BC-83B8-736346B70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B91771-A3C6-B802-9949-2CAEC6BA5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0F56-0322-48B6-B835-BA2D9515DD4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76401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08159-2F35-92A2-9973-EE4DCA86D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E139C9-131F-7CBB-66B2-4E847CFFF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86E97-FA74-4EC8-AC95-EE98AE8D8CAE}" type="datetimeFigureOut">
              <a:rPr lang="en-DE" smtClean="0"/>
              <a:t>07/12/2023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1BA607-940C-B0EF-10B1-F5678ABD1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99655-A284-298E-EBD1-F8C4A79CF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0F56-0322-48B6-B835-BA2D9515DD4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6930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6E7BA8-2091-E6D2-0100-2D655C53F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86E97-FA74-4EC8-AC95-EE98AE8D8CAE}" type="datetimeFigureOut">
              <a:rPr lang="en-DE" smtClean="0"/>
              <a:t>07/12/2023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03466D-DEFB-FBDF-7356-23B43503D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A111D5-56F0-8C29-937E-97D2DD84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0F56-0322-48B6-B835-BA2D9515DD4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25943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D0725-E0B8-A59C-8DDF-D160AE8A7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52E0E-D489-9CA6-8F8B-6621CB29B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521159-56DD-D7B1-B3D9-89B548171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C8692-A0B6-14FE-AB25-611C4334C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86E97-FA74-4EC8-AC95-EE98AE8D8CAE}" type="datetimeFigureOut">
              <a:rPr lang="en-DE" smtClean="0"/>
              <a:t>07/12/2023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E9522-BCA0-F033-5D85-92AF4099B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BC3CFE-BD1D-1D2E-5C3D-AB18DA003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0F56-0322-48B6-B835-BA2D9515DD4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79026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9547-91E9-4571-36CF-ED1F18BF6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B5FCB9-11F3-A64A-0724-71941CA206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F986D-D534-0CCD-C716-82EC3562E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D1E96-EAF5-1C88-7D5A-CE4BC12BA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86E97-FA74-4EC8-AC95-EE98AE8D8CAE}" type="datetimeFigureOut">
              <a:rPr lang="en-DE" smtClean="0"/>
              <a:t>07/12/2023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E6E036-81CB-A988-C967-44F58BC2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F3632E-EA7A-0114-A8A4-D987D2902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0F56-0322-48B6-B835-BA2D9515DD4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62249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862977-AEAA-7DE8-F12E-6D6A370FA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0BA94-555A-DB83-5DB9-3B1D04338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B0975-FF98-103F-DC0D-DFF0D1267D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986E97-FA74-4EC8-AC95-EE98AE8D8CAE}" type="datetimeFigureOut">
              <a:rPr lang="en-DE" smtClean="0"/>
              <a:t>07/12/2023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DBCE7-8138-E872-1378-E10067DB43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416BC-40DC-19FF-C379-766956F38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430F56-0322-48B6-B835-BA2D9515DD4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85584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8" name="Picture 34" descr="Jericho24 - AVM Fritz WLAN Repeater 600 Mesh (2.4GHz)">
            <a:extLst>
              <a:ext uri="{FF2B5EF4-FFF2-40B4-BE49-F238E27FC236}">
                <a16:creationId xmlns:a16="http://schemas.microsoft.com/office/drawing/2014/main" id="{64276554-20E1-F1F2-E1E3-C27730B71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43" y="4524134"/>
            <a:ext cx="435518" cy="41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C2BF5F22-8B2C-FE24-FDE9-8B526E191CFB}"/>
              </a:ext>
            </a:extLst>
          </p:cNvPr>
          <p:cNvSpPr/>
          <p:nvPr/>
        </p:nvSpPr>
        <p:spPr>
          <a:xfrm>
            <a:off x="2268876" y="2691756"/>
            <a:ext cx="512057" cy="9328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1048" name="Picture 24" descr="10 Tree Elevation PNG files for Architecture Plans and Renderings">
            <a:extLst>
              <a:ext uri="{FF2B5EF4-FFF2-40B4-BE49-F238E27FC236}">
                <a16:creationId xmlns:a16="http://schemas.microsoft.com/office/drawing/2014/main" id="{9752E0E7-8600-AF3F-112E-D8B539CE1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974" y="4347647"/>
            <a:ext cx="1451470" cy="188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esla Model 3 Hinterradantrieb | INSTADRIVE">
            <a:extLst>
              <a:ext uri="{FF2B5EF4-FFF2-40B4-BE49-F238E27FC236}">
                <a16:creationId xmlns:a16="http://schemas.microsoft.com/office/drawing/2014/main" id="{C270AFBB-AE45-AF70-2441-D9D03D5B5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286" y="4733220"/>
            <a:ext cx="3502671" cy="1972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6ED534E-3AF3-F7ED-FCAD-2E4BF8EC8C4D}"/>
              </a:ext>
            </a:extLst>
          </p:cNvPr>
          <p:cNvSpPr/>
          <p:nvPr/>
        </p:nvSpPr>
        <p:spPr>
          <a:xfrm>
            <a:off x="358698" y="4193004"/>
            <a:ext cx="2922105" cy="22550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BCBEE140-791A-1AB1-F656-BBFBBE2CAE09}"/>
              </a:ext>
            </a:extLst>
          </p:cNvPr>
          <p:cNvSpPr/>
          <p:nvPr/>
        </p:nvSpPr>
        <p:spPr>
          <a:xfrm>
            <a:off x="358698" y="2496101"/>
            <a:ext cx="2922104" cy="169645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54D7F07-3BED-9ED3-5E7F-EFED2673DA52}"/>
              </a:ext>
            </a:extLst>
          </p:cNvPr>
          <p:cNvGrpSpPr/>
          <p:nvPr/>
        </p:nvGrpSpPr>
        <p:grpSpPr>
          <a:xfrm>
            <a:off x="333700" y="5551173"/>
            <a:ext cx="1036117" cy="808048"/>
            <a:chOff x="4054103" y="1878494"/>
            <a:chExt cx="1036117" cy="808048"/>
          </a:xfrm>
        </p:grpSpPr>
        <p:pic>
          <p:nvPicPr>
            <p:cNvPr id="1028" name="Picture 4" descr="Front">
              <a:extLst>
                <a:ext uri="{FF2B5EF4-FFF2-40B4-BE49-F238E27FC236}">
                  <a16:creationId xmlns:a16="http://schemas.microsoft.com/office/drawing/2014/main" id="{3DEDC130-93BA-F274-D52D-BC89B3DF8C6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168" b="12138"/>
            <a:stretch/>
          </p:blipFill>
          <p:spPr bwMode="auto">
            <a:xfrm>
              <a:off x="4324318" y="1878494"/>
              <a:ext cx="495688" cy="5002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74357D9-4B41-553A-923B-C1FF95098D2B}"/>
                </a:ext>
              </a:extLst>
            </p:cNvPr>
            <p:cNvSpPr txBox="1"/>
            <p:nvPr/>
          </p:nvSpPr>
          <p:spPr>
            <a:xfrm>
              <a:off x="4054103" y="2378765"/>
              <a:ext cx="10361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Hue Bridge</a:t>
              </a:r>
              <a:endParaRPr lang="en-DE" sz="14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532B9BB-9AD2-F41C-958B-D73A4A513618}"/>
              </a:ext>
            </a:extLst>
          </p:cNvPr>
          <p:cNvGrpSpPr/>
          <p:nvPr/>
        </p:nvGrpSpPr>
        <p:grpSpPr>
          <a:xfrm>
            <a:off x="1714202" y="5582087"/>
            <a:ext cx="1621406" cy="777134"/>
            <a:chOff x="6032213" y="1759607"/>
            <a:chExt cx="1621406" cy="777134"/>
          </a:xfrm>
        </p:grpSpPr>
        <p:pic>
          <p:nvPicPr>
            <p:cNvPr id="1030" name="Picture 6" descr="Raspberry Pi Zero W: Amazon.de: Computer &amp; Zubehör">
              <a:extLst>
                <a:ext uri="{FF2B5EF4-FFF2-40B4-BE49-F238E27FC236}">
                  <a16:creationId xmlns:a16="http://schemas.microsoft.com/office/drawing/2014/main" id="{38C566C8-141F-848E-DE74-7BEC2E294A0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93" t="27150" r="4300" b="28599"/>
            <a:stretch/>
          </p:blipFill>
          <p:spPr bwMode="auto">
            <a:xfrm>
              <a:off x="6359212" y="1759607"/>
              <a:ext cx="967409" cy="4693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EC02B0B-0825-2429-E87F-8E55E5AC2F85}"/>
                </a:ext>
              </a:extLst>
            </p:cNvPr>
            <p:cNvSpPr txBox="1"/>
            <p:nvPr/>
          </p:nvSpPr>
          <p:spPr>
            <a:xfrm>
              <a:off x="6032213" y="2228964"/>
              <a:ext cx="16214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tesla-smart-</a:t>
              </a:r>
              <a:r>
                <a:rPr lang="de-DE" sz="1400" dirty="0" err="1"/>
                <a:t>sentry</a:t>
              </a:r>
              <a:endParaRPr lang="en-DE" sz="14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4EBFEE5-99AB-6ECB-4624-0D0D8676BB1B}"/>
              </a:ext>
            </a:extLst>
          </p:cNvPr>
          <p:cNvGrpSpPr/>
          <p:nvPr/>
        </p:nvGrpSpPr>
        <p:grpSpPr>
          <a:xfrm>
            <a:off x="5463149" y="5551173"/>
            <a:ext cx="1347164" cy="777134"/>
            <a:chOff x="6169334" y="1759607"/>
            <a:chExt cx="1347164" cy="777134"/>
          </a:xfrm>
        </p:grpSpPr>
        <p:pic>
          <p:nvPicPr>
            <p:cNvPr id="11" name="Picture 6" descr="Raspberry Pi Zero W: Amazon.de: Computer &amp; Zubehör">
              <a:extLst>
                <a:ext uri="{FF2B5EF4-FFF2-40B4-BE49-F238E27FC236}">
                  <a16:creationId xmlns:a16="http://schemas.microsoft.com/office/drawing/2014/main" id="{56CF4403-1CC7-569B-3B8F-CBD84D15E61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93" t="27150" r="4300" b="28599"/>
            <a:stretch/>
          </p:blipFill>
          <p:spPr bwMode="auto">
            <a:xfrm>
              <a:off x="6359212" y="1759607"/>
              <a:ext cx="967409" cy="4693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554E74C-AAE3-210C-C0D7-75FA518F6B52}"/>
                </a:ext>
              </a:extLst>
            </p:cNvPr>
            <p:cNvSpPr txBox="1"/>
            <p:nvPr/>
          </p:nvSpPr>
          <p:spPr>
            <a:xfrm>
              <a:off x="6169334" y="2228964"/>
              <a:ext cx="13471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tesla-</a:t>
              </a:r>
              <a:r>
                <a:rPr lang="de-DE" sz="1400" dirty="0" err="1"/>
                <a:t>ble</a:t>
              </a:r>
              <a:r>
                <a:rPr lang="de-DE" sz="1400" dirty="0"/>
                <a:t>-proxy</a:t>
              </a:r>
              <a:endParaRPr lang="en-DE" sz="1400" dirty="0"/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E17B16-4D3E-883A-F707-6467DB0DC2EF}"/>
              </a:ext>
            </a:extLst>
          </p:cNvPr>
          <p:cNvCxnSpPr>
            <a:cxnSpLocks/>
          </p:cNvCxnSpPr>
          <p:nvPr/>
        </p:nvCxnSpPr>
        <p:spPr>
          <a:xfrm flipV="1">
            <a:off x="3280802" y="6448053"/>
            <a:ext cx="7331051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7806B67-4E1C-1C03-BACA-88A49C4C6117}"/>
              </a:ext>
            </a:extLst>
          </p:cNvPr>
          <p:cNvCxnSpPr>
            <a:cxnSpLocks/>
          </p:cNvCxnSpPr>
          <p:nvPr/>
        </p:nvCxnSpPr>
        <p:spPr>
          <a:xfrm>
            <a:off x="1197142" y="5816765"/>
            <a:ext cx="72791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6550961-5C48-2412-4182-5D8AAE880B10}"/>
              </a:ext>
            </a:extLst>
          </p:cNvPr>
          <p:cNvSpPr txBox="1"/>
          <p:nvPr/>
        </p:nvSpPr>
        <p:spPr>
          <a:xfrm>
            <a:off x="973154" y="5242091"/>
            <a:ext cx="12382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err="1"/>
              <a:t>Subscribes</a:t>
            </a:r>
            <a:r>
              <a:rPr lang="de-DE" sz="1000" dirty="0"/>
              <a:t> </a:t>
            </a:r>
            <a:r>
              <a:rPr lang="de-DE" sz="1000" dirty="0" err="1"/>
              <a:t>to</a:t>
            </a:r>
            <a:r>
              <a:rPr lang="de-DE" sz="1000" dirty="0"/>
              <a:t> Hue Bridge and </a:t>
            </a:r>
            <a:r>
              <a:rPr lang="de-DE" sz="1000" dirty="0" err="1"/>
              <a:t>checks</a:t>
            </a:r>
            <a:r>
              <a:rPr lang="de-DE" sz="1000" dirty="0"/>
              <a:t> </a:t>
            </a:r>
            <a:r>
              <a:rPr lang="de-DE" sz="1000" dirty="0" err="1"/>
              <a:t>for</a:t>
            </a:r>
            <a:r>
              <a:rPr lang="de-DE" sz="1000" dirty="0"/>
              <a:t> </a:t>
            </a:r>
            <a:r>
              <a:rPr lang="de-DE" sz="1000" dirty="0" err="1"/>
              <a:t>motion</a:t>
            </a:r>
            <a:endParaRPr lang="en-DE" sz="10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07BC7DE-3F4C-0775-6672-9B597F64F111}"/>
              </a:ext>
            </a:extLst>
          </p:cNvPr>
          <p:cNvCxnSpPr>
            <a:cxnSpLocks/>
          </p:cNvCxnSpPr>
          <p:nvPr/>
        </p:nvCxnSpPr>
        <p:spPr>
          <a:xfrm rot="10800000" flipV="1">
            <a:off x="899888" y="3884367"/>
            <a:ext cx="7149239" cy="1493919"/>
          </a:xfrm>
          <a:prstGeom prst="bentConnector3">
            <a:avLst>
              <a:gd name="adj1" fmla="val 9998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A7A7693-1A9B-C211-8D8F-9BD6BF6CDD07}"/>
              </a:ext>
            </a:extLst>
          </p:cNvPr>
          <p:cNvGrpSpPr/>
          <p:nvPr/>
        </p:nvGrpSpPr>
        <p:grpSpPr>
          <a:xfrm>
            <a:off x="7606127" y="3556532"/>
            <a:ext cx="1851789" cy="903340"/>
            <a:chOff x="7502110" y="2827421"/>
            <a:chExt cx="1851789" cy="903340"/>
          </a:xfrm>
        </p:grpSpPr>
        <p:pic>
          <p:nvPicPr>
            <p:cNvPr id="1036" name="Picture 12" descr="Hue Outdoor Motion Sensor zum Auslösen von smarten Lampen durch Bewegung |  Philips Hue DE">
              <a:extLst>
                <a:ext uri="{FF2B5EF4-FFF2-40B4-BE49-F238E27FC236}">
                  <a16:creationId xmlns:a16="http://schemas.microsoft.com/office/drawing/2014/main" id="{AD758EF7-37C7-D964-BC5C-7D7CD49B457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608" t="16467" r="21954" b="24700"/>
            <a:stretch/>
          </p:blipFill>
          <p:spPr bwMode="auto">
            <a:xfrm>
              <a:off x="8141545" y="2827421"/>
              <a:ext cx="571316" cy="5955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9ADB5EA-0FF7-3729-E471-F4663BF72BAA}"/>
                </a:ext>
              </a:extLst>
            </p:cNvPr>
            <p:cNvSpPr txBox="1"/>
            <p:nvPr/>
          </p:nvSpPr>
          <p:spPr>
            <a:xfrm>
              <a:off x="7502110" y="3422984"/>
              <a:ext cx="18517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/>
                <a:t>Zigbee</a:t>
              </a:r>
              <a:r>
                <a:rPr lang="de-DE" sz="1400" dirty="0"/>
                <a:t> Motion Sensor</a:t>
              </a:r>
              <a:endParaRPr lang="en-DE" sz="1400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1D428D2-4D94-36BC-60A9-EC3667D5213E}"/>
              </a:ext>
            </a:extLst>
          </p:cNvPr>
          <p:cNvSpPr txBox="1"/>
          <p:nvPr/>
        </p:nvSpPr>
        <p:spPr>
          <a:xfrm>
            <a:off x="3982636" y="3615711"/>
            <a:ext cx="23839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Reports </a:t>
            </a:r>
            <a:r>
              <a:rPr lang="de-DE" sz="1000" dirty="0" err="1"/>
              <a:t>motion</a:t>
            </a:r>
            <a:r>
              <a:rPr lang="de-DE" sz="1000" dirty="0"/>
              <a:t> via </a:t>
            </a:r>
            <a:r>
              <a:rPr lang="de-DE" sz="1000" dirty="0" err="1"/>
              <a:t>Zigbee</a:t>
            </a:r>
            <a:r>
              <a:rPr lang="de-DE" sz="1000" dirty="0"/>
              <a:t> </a:t>
            </a:r>
            <a:r>
              <a:rPr lang="de-DE" sz="1000" dirty="0" err="1"/>
              <a:t>to</a:t>
            </a:r>
            <a:r>
              <a:rPr lang="de-DE" sz="1000" dirty="0"/>
              <a:t> Hue Bridge</a:t>
            </a:r>
            <a:endParaRPr lang="en-DE" sz="10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8313BBF-90FF-0847-3B83-B2F2C47581A6}"/>
              </a:ext>
            </a:extLst>
          </p:cNvPr>
          <p:cNvCxnSpPr>
            <a:cxnSpLocks/>
          </p:cNvCxnSpPr>
          <p:nvPr/>
        </p:nvCxnSpPr>
        <p:spPr>
          <a:xfrm flipH="1">
            <a:off x="3130215" y="5794419"/>
            <a:ext cx="2463961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3551AA7-1470-06C5-9A1C-2C7DD806EB38}"/>
              </a:ext>
            </a:extLst>
          </p:cNvPr>
          <p:cNvSpPr txBox="1"/>
          <p:nvPr/>
        </p:nvSpPr>
        <p:spPr>
          <a:xfrm>
            <a:off x="3492953" y="5364669"/>
            <a:ext cx="2058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/>
              <a:t>Sends </a:t>
            </a:r>
            <a:r>
              <a:rPr lang="de-DE" sz="1000" dirty="0" err="1"/>
              <a:t>webhook</a:t>
            </a:r>
            <a:r>
              <a:rPr lang="de-DE" sz="1000" dirty="0"/>
              <a:t> </a:t>
            </a:r>
            <a:r>
              <a:rPr lang="de-DE" sz="1000" dirty="0" err="1"/>
              <a:t>to</a:t>
            </a:r>
            <a:r>
              <a:rPr lang="de-DE" sz="1000" dirty="0"/>
              <a:t> tesla-</a:t>
            </a:r>
            <a:r>
              <a:rPr lang="de-DE" sz="1000" dirty="0" err="1"/>
              <a:t>ble</a:t>
            </a:r>
            <a:r>
              <a:rPr lang="de-DE" sz="1000" dirty="0"/>
              <a:t>-proxy</a:t>
            </a:r>
          </a:p>
          <a:p>
            <a:pPr algn="ctr"/>
            <a:r>
              <a:rPr lang="de-DE" sz="1000" dirty="0" err="1"/>
              <a:t>with</a:t>
            </a:r>
            <a:r>
              <a:rPr lang="de-DE" sz="1000" dirty="0"/>
              <a:t> private </a:t>
            </a:r>
            <a:r>
              <a:rPr lang="de-DE" sz="1000" dirty="0" err="1"/>
              <a:t>key</a:t>
            </a:r>
            <a:r>
              <a:rPr lang="de-DE" sz="1000" dirty="0"/>
              <a:t> in </a:t>
            </a:r>
            <a:r>
              <a:rPr lang="de-DE" sz="1000" dirty="0" err="1"/>
              <a:t>request</a:t>
            </a:r>
            <a:r>
              <a:rPr lang="de-DE" sz="1000" dirty="0"/>
              <a:t> </a:t>
            </a:r>
            <a:r>
              <a:rPr lang="de-DE" sz="1000" dirty="0" err="1"/>
              <a:t>body</a:t>
            </a:r>
            <a:endParaRPr lang="en-DE" sz="10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4E99FF4-66B9-C855-38EF-CDC2163746FC}"/>
              </a:ext>
            </a:extLst>
          </p:cNvPr>
          <p:cNvCxnSpPr>
            <a:cxnSpLocks/>
          </p:cNvCxnSpPr>
          <p:nvPr/>
        </p:nvCxnSpPr>
        <p:spPr>
          <a:xfrm flipH="1">
            <a:off x="6733442" y="5801308"/>
            <a:ext cx="802432" cy="2842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8109EC2-1E4A-296D-5D0B-4091ACB5C7CF}"/>
              </a:ext>
            </a:extLst>
          </p:cNvPr>
          <p:cNvSpPr txBox="1"/>
          <p:nvPr/>
        </p:nvSpPr>
        <p:spPr>
          <a:xfrm>
            <a:off x="6582531" y="5077965"/>
            <a:ext cx="994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err="1"/>
              <a:t>Enables</a:t>
            </a:r>
            <a:r>
              <a:rPr lang="de-DE" sz="1000" dirty="0"/>
              <a:t> Sentry Mode </a:t>
            </a:r>
            <a:r>
              <a:rPr lang="de-DE" sz="1000" dirty="0" err="1"/>
              <a:t>through</a:t>
            </a:r>
            <a:r>
              <a:rPr lang="de-DE" sz="1000" dirty="0"/>
              <a:t> Bluetooth</a:t>
            </a:r>
            <a:endParaRPr lang="en-DE" sz="1000" dirty="0"/>
          </a:p>
        </p:txBody>
      </p:sp>
      <p:pic>
        <p:nvPicPr>
          <p:cNvPr id="1040" name="Picture 16" descr="Bluetooth SIG Releases Latest Bluetooth Brand Usage Guide-Attestation of  Global Compliance (Shenzhen) Co., Ltd.">
            <a:extLst>
              <a:ext uri="{FF2B5EF4-FFF2-40B4-BE49-F238E27FC236}">
                <a16:creationId xmlns:a16="http://schemas.microsoft.com/office/drawing/2014/main" id="{BFB8A7ED-2E91-4D8A-5C16-90EC380950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59" t="20904" r="37173" b="19727"/>
          <a:stretch/>
        </p:blipFill>
        <p:spPr bwMode="auto">
          <a:xfrm>
            <a:off x="6969492" y="5846645"/>
            <a:ext cx="238584" cy="30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DBE2DDF-5F4C-EE91-B120-ACC32A4AF0BC}"/>
              </a:ext>
            </a:extLst>
          </p:cNvPr>
          <p:cNvCxnSpPr/>
          <p:nvPr/>
        </p:nvCxnSpPr>
        <p:spPr>
          <a:xfrm>
            <a:off x="8816878" y="4413706"/>
            <a:ext cx="892606" cy="804280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CC0D4475-6037-4B80-3ED1-1B67D4CFBF14}"/>
              </a:ext>
            </a:extLst>
          </p:cNvPr>
          <p:cNvSpPr/>
          <p:nvPr/>
        </p:nvSpPr>
        <p:spPr>
          <a:xfrm>
            <a:off x="1464844" y="5055600"/>
            <a:ext cx="192505" cy="1864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1</a:t>
            </a:r>
            <a:endParaRPr lang="en-DE" sz="1000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1923079-037F-8E42-2C6C-E8AFF790B2FD}"/>
              </a:ext>
            </a:extLst>
          </p:cNvPr>
          <p:cNvSpPr/>
          <p:nvPr/>
        </p:nvSpPr>
        <p:spPr>
          <a:xfrm>
            <a:off x="3799127" y="3661437"/>
            <a:ext cx="192505" cy="1864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3</a:t>
            </a:r>
            <a:endParaRPr lang="en-DE" sz="100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2124788-86E4-911E-07BC-10C93E976C31}"/>
              </a:ext>
            </a:extLst>
          </p:cNvPr>
          <p:cNvSpPr/>
          <p:nvPr/>
        </p:nvSpPr>
        <p:spPr>
          <a:xfrm>
            <a:off x="9315184" y="4628238"/>
            <a:ext cx="192505" cy="1864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2</a:t>
            </a:r>
            <a:endParaRPr lang="en-DE" sz="1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30578F9-6BBC-905C-40B8-F2E387712282}"/>
              </a:ext>
            </a:extLst>
          </p:cNvPr>
          <p:cNvSpPr txBox="1"/>
          <p:nvPr/>
        </p:nvSpPr>
        <p:spPr>
          <a:xfrm>
            <a:off x="9494229" y="4383843"/>
            <a:ext cx="1178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Detects</a:t>
            </a:r>
            <a:r>
              <a:rPr lang="de-DE" sz="1000" dirty="0"/>
              <a:t> </a:t>
            </a:r>
            <a:r>
              <a:rPr lang="de-DE" sz="1000" dirty="0" err="1"/>
              <a:t>motion</a:t>
            </a:r>
            <a:r>
              <a:rPr lang="de-DE" sz="1000" dirty="0"/>
              <a:t> </a:t>
            </a:r>
            <a:r>
              <a:rPr lang="de-DE" sz="1000" dirty="0" err="1"/>
              <a:t>before</a:t>
            </a:r>
            <a:r>
              <a:rPr lang="de-DE" sz="1000" dirty="0"/>
              <a:t> </a:t>
            </a:r>
            <a:r>
              <a:rPr lang="de-DE" sz="1000" dirty="0" err="1"/>
              <a:t>person</a:t>
            </a:r>
            <a:r>
              <a:rPr lang="de-DE" sz="1000" dirty="0"/>
              <a:t> </a:t>
            </a:r>
            <a:r>
              <a:rPr lang="de-DE" sz="1000" dirty="0" err="1"/>
              <a:t>reaches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vehicle</a:t>
            </a:r>
            <a:endParaRPr lang="en-DE" sz="100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1B9E50C-1B50-B09C-DED3-72DB2B0AEC66}"/>
              </a:ext>
            </a:extLst>
          </p:cNvPr>
          <p:cNvSpPr/>
          <p:nvPr/>
        </p:nvSpPr>
        <p:spPr>
          <a:xfrm>
            <a:off x="3342143" y="5448890"/>
            <a:ext cx="192505" cy="1864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4</a:t>
            </a:r>
            <a:endParaRPr lang="en-DE" sz="1000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3A3EE10-146B-0F96-D13D-E208A1576D5D}"/>
              </a:ext>
            </a:extLst>
          </p:cNvPr>
          <p:cNvSpPr/>
          <p:nvPr/>
        </p:nvSpPr>
        <p:spPr>
          <a:xfrm>
            <a:off x="6488238" y="5217985"/>
            <a:ext cx="192505" cy="1864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5</a:t>
            </a:r>
            <a:endParaRPr lang="en-DE" sz="1000" dirty="0"/>
          </a:p>
        </p:txBody>
      </p:sp>
      <p:pic>
        <p:nvPicPr>
          <p:cNvPr id="1042" name="Picture 18">
            <a:extLst>
              <a:ext uri="{FF2B5EF4-FFF2-40B4-BE49-F238E27FC236}">
                <a16:creationId xmlns:a16="http://schemas.microsoft.com/office/drawing/2014/main" id="{84035C60-A54F-E9E6-2354-C7E366814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7649" y="5283392"/>
            <a:ext cx="336345" cy="33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819B737-92B9-BC55-9841-E0B42ACF6557}"/>
              </a:ext>
            </a:extLst>
          </p:cNvPr>
          <p:cNvCxnSpPr>
            <a:cxnSpLocks/>
          </p:cNvCxnSpPr>
          <p:nvPr/>
        </p:nvCxnSpPr>
        <p:spPr>
          <a:xfrm>
            <a:off x="2589702" y="4815846"/>
            <a:ext cx="0" cy="633044"/>
          </a:xfrm>
          <a:prstGeom prst="straightConnector1">
            <a:avLst/>
          </a:prstGeom>
          <a:ln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3E0515D-B5B8-4466-9548-F7BD4E3C6B6D}"/>
              </a:ext>
            </a:extLst>
          </p:cNvPr>
          <p:cNvCxnSpPr>
            <a:cxnSpLocks/>
          </p:cNvCxnSpPr>
          <p:nvPr/>
        </p:nvCxnSpPr>
        <p:spPr>
          <a:xfrm>
            <a:off x="3130215" y="4383843"/>
            <a:ext cx="2761216" cy="1058308"/>
          </a:xfrm>
          <a:prstGeom prst="straightConnector1">
            <a:avLst/>
          </a:prstGeom>
          <a:ln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DD4C0E4D-6772-A298-493D-BC6589DC0399}"/>
              </a:ext>
            </a:extLst>
          </p:cNvPr>
          <p:cNvGrpSpPr/>
          <p:nvPr/>
        </p:nvGrpSpPr>
        <p:grpSpPr>
          <a:xfrm>
            <a:off x="2160577" y="4063612"/>
            <a:ext cx="897448" cy="752233"/>
            <a:chOff x="2160577" y="4063612"/>
            <a:chExt cx="897448" cy="752233"/>
          </a:xfrm>
        </p:grpSpPr>
        <p:pic>
          <p:nvPicPr>
            <p:cNvPr id="1052" name="Picture 28" descr="Fritz!Box 7490 WLAN Router: nur 6,99 € - mieten statt kaufen">
              <a:extLst>
                <a:ext uri="{FF2B5EF4-FFF2-40B4-BE49-F238E27FC236}">
                  <a16:creationId xmlns:a16="http://schemas.microsoft.com/office/drawing/2014/main" id="{951B13AF-15B6-4694-02E2-7360F8B8B9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0577" y="4063612"/>
              <a:ext cx="897448" cy="598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27" name="TextBox 1026">
              <a:extLst>
                <a:ext uri="{FF2B5EF4-FFF2-40B4-BE49-F238E27FC236}">
                  <a16:creationId xmlns:a16="http://schemas.microsoft.com/office/drawing/2014/main" id="{34318FAE-4FCD-5D19-E54D-14CFB5E4EF3D}"/>
                </a:ext>
              </a:extLst>
            </p:cNvPr>
            <p:cNvSpPr txBox="1"/>
            <p:nvPr/>
          </p:nvSpPr>
          <p:spPr>
            <a:xfrm>
              <a:off x="2254065" y="4508068"/>
              <a:ext cx="7047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Router</a:t>
              </a:r>
              <a:endParaRPr lang="en-DE" sz="1400" dirty="0"/>
            </a:p>
          </p:txBody>
        </p:sp>
      </p:grpSp>
      <p:cxnSp>
        <p:nvCxnSpPr>
          <p:cNvPr id="1037" name="Straight Arrow Connector 1036">
            <a:extLst>
              <a:ext uri="{FF2B5EF4-FFF2-40B4-BE49-F238E27FC236}">
                <a16:creationId xmlns:a16="http://schemas.microsoft.com/office/drawing/2014/main" id="{41B43F9D-2678-3263-B3C4-7A2E7DE0D231}"/>
              </a:ext>
            </a:extLst>
          </p:cNvPr>
          <p:cNvCxnSpPr>
            <a:cxnSpLocks/>
          </p:cNvCxnSpPr>
          <p:nvPr/>
        </p:nvCxnSpPr>
        <p:spPr>
          <a:xfrm flipH="1">
            <a:off x="1084461" y="4379885"/>
            <a:ext cx="1021141" cy="836018"/>
          </a:xfrm>
          <a:prstGeom prst="straightConnector1">
            <a:avLst/>
          </a:prstGeom>
          <a:ln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54" name="Picture 30" descr="Zigbee-Logo transparente PNG - StickPNG">
            <a:extLst>
              <a:ext uri="{FF2B5EF4-FFF2-40B4-BE49-F238E27FC236}">
                <a16:creationId xmlns:a16="http://schemas.microsoft.com/office/drawing/2014/main" id="{273735C4-B772-8654-A9F2-2EDF512BD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480" y="3948190"/>
            <a:ext cx="288838" cy="28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9" name="TextBox 1048">
            <a:extLst>
              <a:ext uri="{FF2B5EF4-FFF2-40B4-BE49-F238E27FC236}">
                <a16:creationId xmlns:a16="http://schemas.microsoft.com/office/drawing/2014/main" id="{365165E6-00D2-605D-B654-EA7680EA1484}"/>
              </a:ext>
            </a:extLst>
          </p:cNvPr>
          <p:cNvSpPr txBox="1"/>
          <p:nvPr/>
        </p:nvSpPr>
        <p:spPr>
          <a:xfrm>
            <a:off x="5012685" y="4555890"/>
            <a:ext cx="1177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i="1" dirty="0"/>
              <a:t>Optional Wi-Fi/</a:t>
            </a:r>
            <a:r>
              <a:rPr lang="de-DE" sz="800" i="1" dirty="0" err="1"/>
              <a:t>Zigbee</a:t>
            </a:r>
            <a:r>
              <a:rPr lang="de-DE" sz="800" i="1" dirty="0"/>
              <a:t> </a:t>
            </a:r>
            <a:r>
              <a:rPr lang="de-DE" sz="800" i="1" dirty="0" err="1"/>
              <a:t>repeater</a:t>
            </a:r>
            <a:endParaRPr lang="en-DE" sz="800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A82CF5-8D20-6735-C06C-35DE959EEC0B}"/>
              </a:ext>
            </a:extLst>
          </p:cNvPr>
          <p:cNvSpPr txBox="1"/>
          <p:nvPr/>
        </p:nvSpPr>
        <p:spPr>
          <a:xfrm rot="19127639">
            <a:off x="1081613" y="4663314"/>
            <a:ext cx="8278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i="1" dirty="0"/>
              <a:t>Ethernet</a:t>
            </a:r>
            <a:endParaRPr lang="en-DE" sz="800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819224-9BB7-E07D-3629-BC6B69FD9B0B}"/>
              </a:ext>
            </a:extLst>
          </p:cNvPr>
          <p:cNvSpPr txBox="1"/>
          <p:nvPr/>
        </p:nvSpPr>
        <p:spPr>
          <a:xfrm rot="16200000">
            <a:off x="2094148" y="5003208"/>
            <a:ext cx="8278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i="1" dirty="0"/>
              <a:t>Wi-Fi</a:t>
            </a:r>
            <a:endParaRPr lang="en-DE" sz="800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16F094-93CC-DBB6-5C84-07D1CAA3B157}"/>
              </a:ext>
            </a:extLst>
          </p:cNvPr>
          <p:cNvSpPr txBox="1"/>
          <p:nvPr/>
        </p:nvSpPr>
        <p:spPr>
          <a:xfrm rot="1225346">
            <a:off x="3568570" y="4514763"/>
            <a:ext cx="8278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i="1" dirty="0"/>
              <a:t>Wi-Fi</a:t>
            </a:r>
            <a:endParaRPr lang="en-DE" sz="800" i="1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1CFDCFEF-EED9-691C-880D-F9ECC79C1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380" y="5860978"/>
            <a:ext cx="424887" cy="227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952709A4-00F3-0E89-EA60-C3A281CAA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185" y="5852015"/>
            <a:ext cx="424887" cy="227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GTA PNG transparent image download, size: 455x669px">
            <a:extLst>
              <a:ext uri="{FF2B5EF4-FFF2-40B4-BE49-F238E27FC236}">
                <a16:creationId xmlns:a16="http://schemas.microsoft.com/office/drawing/2014/main" id="{3DFC920D-73D2-B067-4C89-015BE218E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9010" y="5051049"/>
            <a:ext cx="951630" cy="1399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3844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 Schiering</dc:creator>
  <cp:lastModifiedBy>Nico Schiering</cp:lastModifiedBy>
  <cp:revision>7</cp:revision>
  <dcterms:created xsi:type="dcterms:W3CDTF">2023-12-06T07:26:52Z</dcterms:created>
  <dcterms:modified xsi:type="dcterms:W3CDTF">2023-12-07T10:43:08Z</dcterms:modified>
</cp:coreProperties>
</file>