
<file path=[Content_Types].xml><?xml version="1.0" encoding="utf-8"?>
<Types xmlns="http://schemas.openxmlformats.org/package/2006/content-types">
  <Default Extension="bin" ContentType="image/unknown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6" r:id="rId10"/>
    <p:sldId id="267" r:id="rId11"/>
    <p:sldId id="268" r:id="rId12"/>
    <p:sldId id="269" r:id="rId13"/>
    <p:sldId id="270" r:id="rId14"/>
    <p:sldId id="271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46" autoAdjust="0"/>
    <p:restoredTop sz="94660"/>
  </p:normalViewPr>
  <p:slideViewPr>
    <p:cSldViewPr snapToGrid="0">
      <p:cViewPr varScale="1">
        <p:scale>
          <a:sx n="79" d="100"/>
          <a:sy n="79" d="100"/>
        </p:scale>
        <p:origin x="9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6E0A3-F99C-008E-C910-89CB922A9E3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9F9A1D-D8CA-C336-BCFA-E61890C3AFE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27853D-C292-7B76-EFEA-2D1CE25D9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CFF50-2BA6-4A00-B1F4-974BA72C2C5D}" type="datetimeFigureOut">
              <a:rPr lang="en-IN" smtClean="0"/>
              <a:t>26-08-2025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655A25-CA70-C4CB-81EE-F5FA4F7F9D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CE1266-FBF6-1DC0-809A-44CFB563F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48FE5-565D-41C7-B1C9-6670530883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25126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BCD3FE-3DE6-624E-F0D9-E964DDDF05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AFC04F-490B-9A7A-5F56-4045C01F45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772CE5-CDCA-D6A0-ED5E-E43D16E3D7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CFF50-2BA6-4A00-B1F4-974BA72C2C5D}" type="datetimeFigureOut">
              <a:rPr lang="en-IN" smtClean="0"/>
              <a:t>26-08-2025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F2E91D-7195-32A3-2B27-66AEB5C93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F6B172-9204-37AA-AD1C-84B32A428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48FE5-565D-41C7-B1C9-6670530883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58734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A9BD1E6-5C43-6907-BD10-F6090B39EB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5C61EC-34E7-04E2-A6EF-497247446B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F05ED1-F4FF-2C6C-3B85-8CE0978F27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CFF50-2BA6-4A00-B1F4-974BA72C2C5D}" type="datetimeFigureOut">
              <a:rPr lang="en-IN" smtClean="0"/>
              <a:t>26-08-2025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F76489-D0E4-A5C6-24CD-3BE3A7236A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9DA6F-8691-9B10-5E76-5EF2EDCE9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48FE5-565D-41C7-B1C9-6670530883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1026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F458F-B01A-00B0-9793-4BDB9AF86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4291BD-3CBF-AA12-6E04-79F4683ADA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CE595E-6E37-3B92-53B7-A40BD05F2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CFF50-2BA6-4A00-B1F4-974BA72C2C5D}" type="datetimeFigureOut">
              <a:rPr lang="en-IN" smtClean="0"/>
              <a:t>26-08-2025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792B4B-7785-EF95-2D11-5B07EA43B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08E3A3-9AC7-4D9C-E8C9-C8765FB651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48FE5-565D-41C7-B1C9-6670530883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0438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CDE62A-90EE-7953-CED7-5F874D576C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71BDBB-B7B8-C278-B274-F74BE992E6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7832D6-33A6-0415-2D62-CE097C313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CFF50-2BA6-4A00-B1F4-974BA72C2C5D}" type="datetimeFigureOut">
              <a:rPr lang="en-IN" smtClean="0"/>
              <a:t>26-08-2025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9F102E-E4A7-B40F-5A57-F71F58A7FC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4BF482-575F-0F72-96B4-4C35E1128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48FE5-565D-41C7-B1C9-6670530883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7631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878B3-5B22-A387-99D5-C61BB20334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D4986D-0F7B-67BA-6A35-ECF5978191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B6F7A8-4A29-68B3-EC8E-748FEF5B65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122907-3702-A0A9-E1A3-F25B9B62B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CFF50-2BA6-4A00-B1F4-974BA72C2C5D}" type="datetimeFigureOut">
              <a:rPr lang="en-IN" smtClean="0"/>
              <a:t>26-08-2025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52D457-32B6-F4F4-88B4-4B1DE8F29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F7E799-4D6E-453F-EA6B-793501CF5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48FE5-565D-41C7-B1C9-6670530883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0742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0222A-860B-D066-5A63-0024DC848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E591FD-3511-62D8-4904-118CD71199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ED5618-D7E3-9885-4F29-EDD310D044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16E7E6-4ECD-53F5-0C59-DA75A9AF99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7DCA86-B03A-65B8-54C0-2B35794EE0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BA3348-E1A4-972F-3659-0A58CCB6DE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CFF50-2BA6-4A00-B1F4-974BA72C2C5D}" type="datetimeFigureOut">
              <a:rPr lang="en-IN" smtClean="0"/>
              <a:t>26-08-2025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D9FAB7-D429-94F0-3283-513D107AA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8E236F-6C0E-D631-A90E-98BC3EC34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48FE5-565D-41C7-B1C9-6670530883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4609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A7732-D1F4-C377-E158-A40B3C772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3A5322-1209-45D0-A296-FA8967AC9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CFF50-2BA6-4A00-B1F4-974BA72C2C5D}" type="datetimeFigureOut">
              <a:rPr lang="en-IN" smtClean="0"/>
              <a:t>26-08-2025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80E4FB-E87C-7629-4001-3F6238D461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0AD255-69B1-2C4F-E8AD-69F43CFBC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48FE5-565D-41C7-B1C9-6670530883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8283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9A5649-0FD6-C9D6-C022-3C02B94158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CFF50-2BA6-4A00-B1F4-974BA72C2C5D}" type="datetimeFigureOut">
              <a:rPr lang="en-IN" smtClean="0"/>
              <a:t>26-08-2025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8024F33-52AB-82EF-009D-AD7E7FE91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2C5A1A-0A26-AB16-620C-8C7B612007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48FE5-565D-41C7-B1C9-6670530883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61387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049C4-2015-E6A8-AB4E-40B56E28B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F8BB4-07EA-EA1C-EED9-881B860190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F4540A-F5FD-11EA-77C9-A4E056D1EE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43EB8C-1FBD-4C6D-CC59-6FDFCED9C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CFF50-2BA6-4A00-B1F4-974BA72C2C5D}" type="datetimeFigureOut">
              <a:rPr lang="en-IN" smtClean="0"/>
              <a:t>26-08-2025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BD98034-C738-DC7D-4551-27B872153E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681467-CB0F-E8F9-56C5-FF4C4EDE6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48FE5-565D-41C7-B1C9-6670530883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78420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8E14F-4207-5679-2A6B-09499FC648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F4F393-A5E1-82FC-EC96-F15A85CC27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4F6E87-8329-8609-BD80-646C8FB17D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E14D6A-607F-AF60-BD19-984EC7831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7CFF50-2BA6-4A00-B1F4-974BA72C2C5D}" type="datetimeFigureOut">
              <a:rPr lang="en-IN" smtClean="0"/>
              <a:t>26-08-2025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9357C2-AE0E-8820-529D-5544A4D20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BC7E00-2783-156D-E55A-8B95E47D09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148FE5-565D-41C7-B1C9-6670530883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407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FCF0F01-ED09-888A-BE3C-E4CC7A06E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C3CBBD-F808-EE18-03B9-397F841BC5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64A0B3-B19C-0EB8-BB9B-965FD5467C5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7CFF50-2BA6-4A00-B1F4-974BA72C2C5D}" type="datetimeFigureOut">
              <a:rPr lang="en-IN" smtClean="0"/>
              <a:t>26-08-2025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A6AB22-375C-EBC6-5676-F40F9F6A63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7FA12B-4278-E725-4444-F9A28D6842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148FE5-565D-41C7-B1C9-66705308835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3479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bin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E7D0F0-7ACD-CD1D-841C-C8377EC230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Sample web pages of CSS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1FE105-D82B-445F-DE04-07E8487440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87873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7CFA0-6F71-B966-3678-00C6816C0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web page 3 :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250FE95-0D71-EA0E-CDA5-718CBFC3A3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2256" y="1192678"/>
            <a:ext cx="10307488" cy="47060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3798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022C09-A89C-FB02-DCDD-C0C0D1A2DB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E61BDC-8C1A-1DE0-E4B5-1CB1B74BE8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470" y="198783"/>
            <a:ext cx="10777330" cy="5978180"/>
          </a:xfrm>
        </p:spPr>
        <p:txBody>
          <a:bodyPr>
            <a:normAutofit fontScale="85000" lnSpcReduction="20000"/>
          </a:bodyPr>
          <a:lstStyle/>
          <a:p>
            <a:r>
              <a:rPr lang="en-IN" dirty="0"/>
              <a:t>&lt;html&gt;</a:t>
            </a:r>
          </a:p>
          <a:p>
            <a:r>
              <a:rPr lang="en-IN" dirty="0"/>
              <a:t>&lt;head&gt;</a:t>
            </a:r>
          </a:p>
          <a:p>
            <a:r>
              <a:rPr lang="en-IN" dirty="0"/>
              <a:t>  &lt;title&gt;CSS Radio Buttons&lt;/title&gt;</a:t>
            </a:r>
          </a:p>
          <a:p>
            <a:r>
              <a:rPr lang="en-IN" dirty="0"/>
              <a:t>  &lt;style&gt;</a:t>
            </a:r>
          </a:p>
          <a:p>
            <a:r>
              <a:rPr lang="en-IN" dirty="0"/>
              <a:t>    body {</a:t>
            </a:r>
          </a:p>
          <a:p>
            <a:r>
              <a:rPr lang="en-IN" dirty="0"/>
              <a:t>      font-family: Arial, sans-serif;</a:t>
            </a:r>
          </a:p>
          <a:p>
            <a:r>
              <a:rPr lang="en-IN" dirty="0"/>
              <a:t>      background: #f4f4f4;</a:t>
            </a:r>
          </a:p>
          <a:p>
            <a:r>
              <a:rPr lang="en-IN" dirty="0"/>
              <a:t>      padding: 40px;</a:t>
            </a:r>
          </a:p>
          <a:p>
            <a:r>
              <a:rPr lang="en-IN" dirty="0"/>
              <a:t>    }</a:t>
            </a:r>
          </a:p>
          <a:p>
            <a:r>
              <a:rPr lang="en-IN" dirty="0"/>
              <a:t>    h2 {</a:t>
            </a:r>
          </a:p>
          <a:p>
            <a:r>
              <a:rPr lang="en-IN" dirty="0"/>
              <a:t>      </a:t>
            </a:r>
            <a:r>
              <a:rPr lang="en-IN" dirty="0" err="1"/>
              <a:t>color</a:t>
            </a:r>
            <a:r>
              <a:rPr lang="en-IN" dirty="0"/>
              <a:t>: #333;</a:t>
            </a:r>
          </a:p>
          <a:p>
            <a:r>
              <a:rPr lang="en-IN" dirty="0"/>
              <a:t>    }</a:t>
            </a:r>
          </a:p>
          <a:p>
            <a:r>
              <a:rPr lang="en-IN" dirty="0"/>
              <a:t>    input[type="radio"] {</a:t>
            </a:r>
          </a:p>
          <a:p>
            <a:r>
              <a:rPr lang="en-IN" dirty="0"/>
              <a:t>      display: none;</a:t>
            </a:r>
          </a:p>
          <a:p>
            <a:r>
              <a:rPr lang="en-IN" dirty="0"/>
              <a:t>    }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977542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FC999D-D903-EDF0-9F01-49B7BAD0E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262ACB-19AE-7675-1B37-866C49BF08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>
            <a:normAutofit fontScale="77500" lnSpcReduction="20000"/>
          </a:bodyPr>
          <a:lstStyle/>
          <a:p>
            <a:r>
              <a:rPr lang="en-IN" dirty="0"/>
              <a:t>/* Custom label design */</a:t>
            </a:r>
          </a:p>
          <a:p>
            <a:r>
              <a:rPr lang="en-IN" dirty="0"/>
              <a:t>    label {</a:t>
            </a:r>
          </a:p>
          <a:p>
            <a:r>
              <a:rPr lang="en-IN" dirty="0"/>
              <a:t>      display: inline-block;</a:t>
            </a:r>
          </a:p>
          <a:p>
            <a:r>
              <a:rPr lang="en-IN" dirty="0"/>
              <a:t>      background: #ddd;</a:t>
            </a:r>
          </a:p>
          <a:p>
            <a:r>
              <a:rPr lang="en-IN" dirty="0"/>
              <a:t>      </a:t>
            </a:r>
            <a:r>
              <a:rPr lang="en-IN" dirty="0" err="1"/>
              <a:t>color</a:t>
            </a:r>
            <a:r>
              <a:rPr lang="en-IN" dirty="0"/>
              <a:t>: #333;</a:t>
            </a:r>
          </a:p>
          <a:p>
            <a:r>
              <a:rPr lang="en-IN" dirty="0"/>
              <a:t>      padding: 10px 20px;</a:t>
            </a:r>
          </a:p>
          <a:p>
            <a:r>
              <a:rPr lang="en-IN" dirty="0"/>
              <a:t>      margin: 5px;</a:t>
            </a:r>
          </a:p>
          <a:p>
            <a:r>
              <a:rPr lang="en-IN" dirty="0"/>
              <a:t>      border-radius: 25px;</a:t>
            </a:r>
          </a:p>
          <a:p>
            <a:r>
              <a:rPr lang="en-IN" dirty="0"/>
              <a:t>      cursor: pointer;</a:t>
            </a:r>
          </a:p>
          <a:p>
            <a:r>
              <a:rPr lang="en-IN" dirty="0"/>
              <a:t>      transition: 0.3s;</a:t>
            </a:r>
          </a:p>
          <a:p>
            <a:r>
              <a:rPr lang="en-IN" dirty="0"/>
              <a:t>    }</a:t>
            </a:r>
          </a:p>
          <a:p>
            <a:endParaRPr lang="en-IN" dirty="0"/>
          </a:p>
          <a:p>
            <a:r>
              <a:rPr lang="en-IN" dirty="0"/>
              <a:t>    /* Hover effect */</a:t>
            </a:r>
          </a:p>
          <a:p>
            <a:r>
              <a:rPr lang="en-IN" dirty="0"/>
              <a:t>    </a:t>
            </a:r>
            <a:r>
              <a:rPr lang="en-IN" dirty="0" err="1"/>
              <a:t>label:hover</a:t>
            </a:r>
            <a:r>
              <a:rPr lang="en-IN" dirty="0"/>
              <a:t> {</a:t>
            </a:r>
          </a:p>
          <a:p>
            <a:r>
              <a:rPr lang="en-IN" dirty="0"/>
              <a:t>      background: #bbb;</a:t>
            </a:r>
          </a:p>
          <a:p>
            <a:r>
              <a:rPr lang="en-IN" dirty="0"/>
              <a:t>    }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91105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0D992-2FD4-5DD3-3FDC-886FEB767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7E571D-30B6-48B2-CE35-A749FA6524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234" y="294998"/>
            <a:ext cx="10204175" cy="6125679"/>
          </a:xfrm>
        </p:spPr>
        <p:txBody>
          <a:bodyPr>
            <a:noAutofit/>
          </a:bodyPr>
          <a:lstStyle/>
          <a:p>
            <a:r>
              <a:rPr lang="en-IN" sz="2000" dirty="0"/>
              <a:t>/* Checked state */</a:t>
            </a:r>
          </a:p>
          <a:p>
            <a:r>
              <a:rPr lang="en-IN" sz="2000" dirty="0"/>
              <a:t>    input[type="radio"]:checked + label {</a:t>
            </a:r>
          </a:p>
          <a:p>
            <a:r>
              <a:rPr lang="en-IN" sz="2000" dirty="0"/>
              <a:t>      background: #007bff;</a:t>
            </a:r>
          </a:p>
          <a:p>
            <a:r>
              <a:rPr lang="en-IN" sz="2000" dirty="0"/>
              <a:t>      </a:t>
            </a:r>
            <a:r>
              <a:rPr lang="en-IN" sz="2000" dirty="0" err="1"/>
              <a:t>color</a:t>
            </a:r>
            <a:r>
              <a:rPr lang="en-IN" sz="2000" dirty="0"/>
              <a:t>: white;</a:t>
            </a:r>
          </a:p>
          <a:p>
            <a:r>
              <a:rPr lang="en-IN" sz="2000" dirty="0"/>
              <a:t>      font-weight: bold;</a:t>
            </a:r>
          </a:p>
          <a:p>
            <a:r>
              <a:rPr lang="en-IN" sz="2000" dirty="0"/>
              <a:t>    }</a:t>
            </a:r>
          </a:p>
          <a:p>
            <a:r>
              <a:rPr lang="en-IN" sz="2000" dirty="0"/>
              <a:t>  &lt;/style&gt;</a:t>
            </a:r>
          </a:p>
          <a:p>
            <a:r>
              <a:rPr lang="en-IN" sz="2000" dirty="0"/>
              <a:t>&lt;/head&gt;</a:t>
            </a:r>
          </a:p>
          <a:p>
            <a:r>
              <a:rPr lang="en-IN" sz="2000" dirty="0"/>
              <a:t>&lt;body&gt;</a:t>
            </a:r>
          </a:p>
          <a:p>
            <a:r>
              <a:rPr lang="en-IN" sz="2000" dirty="0"/>
              <a:t>  &lt;h2&gt;Choose Your </a:t>
            </a:r>
            <a:r>
              <a:rPr lang="en-IN" sz="2000" dirty="0" err="1"/>
              <a:t>Favorite</a:t>
            </a:r>
            <a:r>
              <a:rPr lang="en-IN" sz="2000" dirty="0"/>
              <a:t> Language:&lt;/h2&gt;</a:t>
            </a:r>
          </a:p>
          <a:p>
            <a:endParaRPr lang="en-IN" sz="2000" dirty="0"/>
          </a:p>
          <a:p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8809557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C8143-0037-953E-76A4-8CA8A94A46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994B55-E99E-0BA9-B130-403E9D4C20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IN" dirty="0"/>
              <a:t> &lt;input type="radio" id="python" name="language"&gt;</a:t>
            </a:r>
          </a:p>
          <a:p>
            <a:r>
              <a:rPr lang="en-IN" dirty="0"/>
              <a:t>  &lt;label for="python"&gt;Python&lt;/label&gt;</a:t>
            </a:r>
          </a:p>
          <a:p>
            <a:endParaRPr lang="en-IN" dirty="0"/>
          </a:p>
          <a:p>
            <a:r>
              <a:rPr lang="en-IN" dirty="0"/>
              <a:t>  &lt;input type="radio" id="java" name="language"&gt;</a:t>
            </a:r>
          </a:p>
          <a:p>
            <a:r>
              <a:rPr lang="en-IN" dirty="0"/>
              <a:t>  &lt;label for="java"&gt;Java&lt;/label&gt;</a:t>
            </a:r>
          </a:p>
          <a:p>
            <a:endParaRPr lang="en-IN" dirty="0"/>
          </a:p>
          <a:p>
            <a:r>
              <a:rPr lang="en-IN" dirty="0"/>
              <a:t>  &lt;input type="radio" id="</a:t>
            </a:r>
            <a:r>
              <a:rPr lang="en-IN" dirty="0" err="1"/>
              <a:t>js</a:t>
            </a:r>
            <a:r>
              <a:rPr lang="en-IN" dirty="0"/>
              <a:t>" name="language"&gt;</a:t>
            </a:r>
          </a:p>
          <a:p>
            <a:r>
              <a:rPr lang="en-IN" dirty="0"/>
              <a:t>  &lt;label for="</a:t>
            </a:r>
            <a:r>
              <a:rPr lang="en-IN" dirty="0" err="1"/>
              <a:t>js</a:t>
            </a:r>
            <a:r>
              <a:rPr lang="en-IN" dirty="0"/>
              <a:t>"&gt;JavaScript&lt;/label&gt;</a:t>
            </a:r>
          </a:p>
          <a:p>
            <a:endParaRPr lang="en-IN" dirty="0"/>
          </a:p>
          <a:p>
            <a:r>
              <a:rPr lang="en-IN" dirty="0"/>
              <a:t>  &lt;input type="radio" id="</a:t>
            </a:r>
            <a:r>
              <a:rPr lang="en-IN" dirty="0" err="1"/>
              <a:t>php</a:t>
            </a:r>
            <a:r>
              <a:rPr lang="en-IN" dirty="0"/>
              <a:t>" name="language"&gt;</a:t>
            </a:r>
          </a:p>
          <a:p>
            <a:r>
              <a:rPr lang="en-IN" dirty="0"/>
              <a:t>  &lt;label for="</a:t>
            </a:r>
            <a:r>
              <a:rPr lang="en-IN" dirty="0" err="1"/>
              <a:t>php</a:t>
            </a:r>
            <a:r>
              <a:rPr lang="en-IN" dirty="0"/>
              <a:t>"&gt;PHP&lt;/label&gt;</a:t>
            </a:r>
          </a:p>
          <a:p>
            <a:r>
              <a:rPr lang="en-IN" dirty="0"/>
              <a:t>&lt;/body&gt;</a:t>
            </a:r>
          </a:p>
          <a:p>
            <a:r>
              <a:rPr lang="en-IN" dirty="0"/>
              <a:t>&lt;/html</a:t>
            </a:r>
          </a:p>
        </p:txBody>
      </p:sp>
    </p:spTree>
    <p:extLst>
      <p:ext uri="{BB962C8B-B14F-4D97-AF65-F5344CB8AC3E}">
        <p14:creationId xmlns:p14="http://schemas.microsoft.com/office/powerpoint/2010/main" val="11864273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83402-3A5D-EA31-054E-DCF960168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Web page 1 :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401F1C9-14AB-5DBC-0F8F-289C21B10FF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7392" y="2141537"/>
            <a:ext cx="6091873" cy="4351338"/>
          </a:xfrm>
        </p:spPr>
      </p:pic>
    </p:spTree>
    <p:extLst>
      <p:ext uri="{BB962C8B-B14F-4D97-AF65-F5344CB8AC3E}">
        <p14:creationId xmlns:p14="http://schemas.microsoft.com/office/powerpoint/2010/main" val="25816975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36B2BB-2E86-A60D-1C60-F358526EC4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Script :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F77EAF-7F0D-0DD6-1EAE-03F6BF110B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IN" dirty="0"/>
              <a:t>h1 {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color</a:t>
            </a:r>
            <a:r>
              <a:rPr lang="en-IN" dirty="0"/>
              <a:t>: #b22222; /* dark red */</a:t>
            </a:r>
          </a:p>
          <a:p>
            <a:pPr marL="0" indent="0">
              <a:buNone/>
            </a:pPr>
            <a:r>
              <a:rPr lang="en-IN" dirty="0"/>
              <a:t>     font-size: 36px;</a:t>
            </a:r>
          </a:p>
          <a:p>
            <a:pPr marL="0" indent="0">
              <a:buNone/>
            </a:pPr>
            <a:r>
              <a:rPr lang="en-IN" dirty="0"/>
              <a:t>    margin-bottom: 15px;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endParaRPr lang="en-IN" dirty="0"/>
          </a:p>
          <a:p>
            <a:pPr marL="0" indent="0">
              <a:buNone/>
            </a:pPr>
            <a:r>
              <a:rPr lang="en-IN" dirty="0"/>
              <a:t>/* Paragraph style */</a:t>
            </a:r>
          </a:p>
          <a:p>
            <a:pPr marL="0" indent="0">
              <a:buNone/>
            </a:pPr>
            <a:r>
              <a:rPr lang="en-IN" dirty="0"/>
              <a:t>p {</a:t>
            </a:r>
          </a:p>
          <a:p>
            <a:pPr marL="0" indent="0">
              <a:buNone/>
            </a:pPr>
            <a:r>
              <a:rPr lang="en-IN" dirty="0"/>
              <a:t>    font-size: 18px;</a:t>
            </a:r>
          </a:p>
          <a:p>
            <a:pPr marL="0" indent="0">
              <a:buNone/>
            </a:pPr>
            <a:r>
              <a:rPr lang="en-IN" dirty="0"/>
              <a:t>    </a:t>
            </a:r>
            <a:r>
              <a:rPr lang="en-IN" dirty="0" err="1"/>
              <a:t>color</a:t>
            </a:r>
            <a:r>
              <a:rPr lang="en-IN" dirty="0"/>
              <a:t>: #004d00; /* dark green */</a:t>
            </a:r>
          </a:p>
          <a:p>
            <a:pPr marL="0" indent="0">
              <a:buNone/>
            </a:pPr>
            <a:r>
              <a:rPr lang="en-IN" dirty="0"/>
              <a:t>    margin-bottom: 20px;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74474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7E62E0-A0CF-9077-1142-559AFC6A9F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E3445D-A056-A73D-B50C-FC6E7E7748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5125"/>
            <a:ext cx="10515600" cy="58118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dirty="0"/>
              <a:t>p strong {</a:t>
            </a:r>
          </a:p>
          <a:p>
            <a:pPr marL="0" indent="0">
              <a:buNone/>
            </a:pPr>
            <a:r>
              <a:rPr lang="en-IN" dirty="0"/>
              <a:t>    font-weight: bold;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r>
              <a:rPr lang="en-IN" dirty="0"/>
              <a:t>p </a:t>
            </a:r>
            <a:r>
              <a:rPr lang="en-IN" dirty="0" err="1"/>
              <a:t>em</a:t>
            </a:r>
            <a:r>
              <a:rPr lang="en-IN" dirty="0"/>
              <a:t> {</a:t>
            </a:r>
          </a:p>
          <a:p>
            <a:pPr marL="0" indent="0">
              <a:buNone/>
            </a:pPr>
            <a:r>
              <a:rPr lang="en-IN" dirty="0"/>
              <a:t>    font-style: italic;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/* Puppy image styling */</a:t>
            </a:r>
          </a:p>
          <a:p>
            <a:pPr marL="0" indent="0">
              <a:buNone/>
            </a:pPr>
            <a:r>
              <a:rPr lang="en-IN" dirty="0" err="1"/>
              <a:t>img</a:t>
            </a:r>
            <a:r>
              <a:rPr lang="en-IN" dirty="0"/>
              <a:t> {</a:t>
            </a:r>
          </a:p>
          <a:p>
            <a:pPr marL="0" indent="0">
              <a:buNone/>
            </a:pPr>
            <a:r>
              <a:rPr lang="en-IN" dirty="0"/>
              <a:t>    border: 5px solid #b22222;  /* dark red border */</a:t>
            </a:r>
          </a:p>
          <a:p>
            <a:pPr marL="0" indent="0">
              <a:buNone/>
            </a:pPr>
            <a:r>
              <a:rPr lang="en-IN" dirty="0"/>
              <a:t>    border-radius: 5px;</a:t>
            </a:r>
          </a:p>
          <a:p>
            <a:pPr marL="0" indent="0">
              <a:buNone/>
            </a:pPr>
            <a:r>
              <a:rPr lang="en-IN" dirty="0"/>
              <a:t>    max-width: 80%;  /* responsive */</a:t>
            </a:r>
          </a:p>
          <a:p>
            <a:pPr marL="0" indent="0">
              <a:buNone/>
            </a:pPr>
            <a:r>
              <a:rPr lang="en-IN" dirty="0"/>
              <a:t>    height: auto;</a:t>
            </a:r>
          </a:p>
          <a:p>
            <a:pPr marL="0" indent="0">
              <a:buNone/>
            </a:pPr>
            <a:r>
              <a:rPr lang="en-IN" dirty="0"/>
              <a:t>    margin-top: 15px;</a:t>
            </a:r>
          </a:p>
          <a:p>
            <a:pPr marL="0" indent="0">
              <a:buNone/>
            </a:pPr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543591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B8D50A-62DE-9528-752D-65380494D6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6115E1-C6FE-7964-3BBC-5341854339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8142" y="501445"/>
            <a:ext cx="10365658" cy="5675518"/>
          </a:xfrm>
        </p:spPr>
        <p:txBody>
          <a:bodyPr>
            <a:normAutofit fontScale="85000" lnSpcReduction="20000"/>
          </a:bodyPr>
          <a:lstStyle/>
          <a:p>
            <a:r>
              <a:rPr lang="en-IN" dirty="0"/>
              <a:t>&lt;html &gt;</a:t>
            </a:r>
          </a:p>
          <a:p>
            <a:r>
              <a:rPr lang="en-IN" dirty="0"/>
              <a:t>&lt;head&gt;</a:t>
            </a:r>
          </a:p>
          <a:p>
            <a:r>
              <a:rPr lang="en-IN" dirty="0"/>
              <a:t>    &lt;title&gt;My </a:t>
            </a:r>
            <a:r>
              <a:rPr lang="en-IN" dirty="0" err="1"/>
              <a:t>Bestfriend</a:t>
            </a:r>
            <a:r>
              <a:rPr lang="en-IN" dirty="0"/>
              <a:t> Max&lt;/title&gt;</a:t>
            </a:r>
          </a:p>
          <a:p>
            <a:r>
              <a:rPr lang="en-IN" dirty="0"/>
              <a:t>&lt;/head&gt;</a:t>
            </a:r>
          </a:p>
          <a:p>
            <a:r>
              <a:rPr lang="en-IN" dirty="0"/>
              <a:t>&lt;body </a:t>
            </a:r>
            <a:r>
              <a:rPr lang="en-IN" dirty="0" err="1"/>
              <a:t>bgcolor</a:t>
            </a:r>
            <a:r>
              <a:rPr lang="en-IN" dirty="0"/>
              <a:t>="Yellow"&gt;</a:t>
            </a:r>
          </a:p>
          <a:p>
            <a:r>
              <a:rPr lang="en-IN" dirty="0"/>
              <a:t>    &lt;h1&gt;My </a:t>
            </a:r>
            <a:r>
              <a:rPr lang="en-IN" dirty="0" err="1"/>
              <a:t>Bestfriend</a:t>
            </a:r>
            <a:r>
              <a:rPr lang="en-IN" dirty="0"/>
              <a:t> Max&lt;/h1&gt;</a:t>
            </a:r>
          </a:p>
          <a:p>
            <a:r>
              <a:rPr lang="en-IN" dirty="0"/>
              <a:t>    &lt;p&gt;</a:t>
            </a:r>
          </a:p>
          <a:p>
            <a:r>
              <a:rPr lang="en-IN" dirty="0"/>
              <a:t>        This is my puppy &lt;</a:t>
            </a:r>
            <a:r>
              <a:rPr lang="en-IN" dirty="0" err="1"/>
              <a:t>em</a:t>
            </a:r>
            <a:r>
              <a:rPr lang="en-IN" dirty="0"/>
              <a:t>&gt;Max&lt;/</a:t>
            </a:r>
            <a:r>
              <a:rPr lang="en-IN" dirty="0" err="1"/>
              <a:t>em</a:t>
            </a:r>
            <a:r>
              <a:rPr lang="en-IN" dirty="0"/>
              <a:t>&gt;. </a:t>
            </a:r>
          </a:p>
          <a:p>
            <a:r>
              <a:rPr lang="en-IN" dirty="0"/>
              <a:t>        He's a purebred &lt;strong&gt;Golden Retriever&lt;/strong&gt;, </a:t>
            </a:r>
          </a:p>
          <a:p>
            <a:r>
              <a:rPr lang="en-IN" dirty="0"/>
              <a:t>        and he's two months old. Max is super energetic and loves to play fetch.</a:t>
            </a:r>
          </a:p>
          <a:p>
            <a:r>
              <a:rPr lang="en-IN" dirty="0"/>
              <a:t>    &lt;/p&gt;</a:t>
            </a:r>
          </a:p>
          <a:p>
            <a:r>
              <a:rPr lang="en-IN" dirty="0"/>
              <a:t>    &lt;</a:t>
            </a:r>
            <a:r>
              <a:rPr lang="en-IN" dirty="0" err="1"/>
              <a:t>img</a:t>
            </a:r>
            <a:r>
              <a:rPr lang="en-IN" dirty="0"/>
              <a:t> </a:t>
            </a:r>
            <a:r>
              <a:rPr lang="en-IN" dirty="0" err="1"/>
              <a:t>src</a:t>
            </a:r>
            <a:r>
              <a:rPr lang="en-IN" dirty="0"/>
              <a:t>="puppy.jpg" alt="Golden Retriever Puppy Max"&gt;</a:t>
            </a:r>
          </a:p>
          <a:p>
            <a:r>
              <a:rPr lang="en-IN" dirty="0"/>
              <a:t>&lt;/body&gt;</a:t>
            </a:r>
          </a:p>
          <a:p>
            <a:r>
              <a:rPr lang="en-IN" dirty="0"/>
              <a:t>&lt;/html&gt;</a:t>
            </a:r>
          </a:p>
        </p:txBody>
      </p:sp>
    </p:spTree>
    <p:extLst>
      <p:ext uri="{BB962C8B-B14F-4D97-AF65-F5344CB8AC3E}">
        <p14:creationId xmlns:p14="http://schemas.microsoft.com/office/powerpoint/2010/main" val="40494832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F9383-13C3-CAC8-FC18-30D72B22E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web page 2 :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DB63FAA-B3E6-A464-82C0-465C45600B6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689972"/>
            <a:ext cx="10515600" cy="3919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2341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40EF0F-77FC-0801-9F29-E1B55A776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E0C581-1245-1293-389E-C9B4309024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5245" y="0"/>
            <a:ext cx="10515600" cy="6058976"/>
          </a:xfrm>
        </p:spPr>
        <p:txBody>
          <a:bodyPr>
            <a:noAutofit/>
          </a:bodyPr>
          <a:lstStyle/>
          <a:p>
            <a:endParaRPr lang="en-IN" sz="1600" dirty="0"/>
          </a:p>
          <a:p>
            <a:r>
              <a:rPr lang="en-IN" sz="1600" dirty="0"/>
              <a:t>&lt;?</a:t>
            </a:r>
            <a:r>
              <a:rPr lang="en-IN" sz="1600" dirty="0" err="1"/>
              <a:t>php</a:t>
            </a:r>
            <a:endParaRPr lang="en-IN" sz="1600" dirty="0"/>
          </a:p>
          <a:p>
            <a:r>
              <a:rPr lang="en-IN" sz="1600" dirty="0"/>
              <a:t>body {</a:t>
            </a:r>
          </a:p>
          <a:p>
            <a:r>
              <a:rPr lang="en-IN" sz="1600" dirty="0"/>
              <a:t>  background-</a:t>
            </a:r>
            <a:r>
              <a:rPr lang="en-IN" sz="1600" dirty="0" err="1"/>
              <a:t>color</a:t>
            </a:r>
            <a:r>
              <a:rPr lang="en-IN" sz="1600" dirty="0"/>
              <a:t>: yellow;</a:t>
            </a:r>
          </a:p>
          <a:p>
            <a:r>
              <a:rPr lang="en-IN" sz="1600" dirty="0"/>
              <a:t>  font-family: Arial, sans-serif;</a:t>
            </a:r>
          </a:p>
          <a:p>
            <a:r>
              <a:rPr lang="en-IN" sz="1600" dirty="0"/>
              <a:t>  padding: 10px;</a:t>
            </a:r>
          </a:p>
          <a:p>
            <a:r>
              <a:rPr lang="en-IN" sz="1600" dirty="0"/>
              <a:t>}</a:t>
            </a:r>
          </a:p>
          <a:p>
            <a:r>
              <a:rPr lang="en-IN" sz="1600" dirty="0"/>
              <a:t>h1 {</a:t>
            </a:r>
          </a:p>
          <a:p>
            <a:r>
              <a:rPr lang="en-IN" sz="1600" dirty="0"/>
              <a:t>  </a:t>
            </a:r>
            <a:r>
              <a:rPr lang="en-IN" sz="1600" dirty="0" err="1"/>
              <a:t>color</a:t>
            </a:r>
            <a:r>
              <a:rPr lang="en-IN" sz="1600" dirty="0"/>
              <a:t>: blue;</a:t>
            </a:r>
          </a:p>
          <a:p>
            <a:r>
              <a:rPr lang="en-IN" sz="1600" dirty="0"/>
              <a:t>  font-family: </a:t>
            </a:r>
            <a:r>
              <a:rPr lang="en-IN" sz="1600" dirty="0" err="1"/>
              <a:t>helvetica</a:t>
            </a:r>
            <a:r>
              <a:rPr lang="en-IN" sz="1600" dirty="0"/>
              <a:t>, sans-serif;</a:t>
            </a:r>
          </a:p>
          <a:p>
            <a:r>
              <a:rPr lang="en-IN" sz="1600" dirty="0"/>
              <a:t>  background-</a:t>
            </a:r>
            <a:r>
              <a:rPr lang="en-IN" sz="1600" dirty="0" err="1"/>
              <a:t>color</a:t>
            </a:r>
            <a:r>
              <a:rPr lang="en-IN" sz="1600" dirty="0"/>
              <a:t>: pink;</a:t>
            </a:r>
          </a:p>
          <a:p>
            <a:r>
              <a:rPr lang="en-IN" sz="1600" dirty="0"/>
              <a:t>  border: 5px solid red;</a:t>
            </a:r>
          </a:p>
          <a:p>
            <a:r>
              <a:rPr lang="en-IN" sz="1600" dirty="0"/>
              <a:t>  padding: 5px;</a:t>
            </a:r>
          </a:p>
          <a:p>
            <a:r>
              <a:rPr lang="en-IN" sz="1600" dirty="0"/>
              <a:t>}</a:t>
            </a:r>
          </a:p>
          <a:p>
            <a:r>
              <a:rPr lang="en-IN" sz="1600" dirty="0"/>
              <a:t>h2 {</a:t>
            </a:r>
          </a:p>
          <a:p>
            <a:r>
              <a:rPr lang="en-IN" sz="1600" dirty="0"/>
              <a:t>  </a:t>
            </a:r>
            <a:r>
              <a:rPr lang="en-IN" sz="1600" dirty="0" err="1"/>
              <a:t>color</a:t>
            </a:r>
            <a:r>
              <a:rPr lang="en-IN" sz="1600" dirty="0"/>
              <a:t>: pink;</a:t>
            </a:r>
          </a:p>
          <a:p>
            <a:r>
              <a:rPr lang="en-IN" sz="1600" dirty="0"/>
              <a:t>  background-</a:t>
            </a:r>
            <a:r>
              <a:rPr lang="en-IN" sz="1600" dirty="0" err="1"/>
              <a:t>color</a:t>
            </a:r>
            <a:r>
              <a:rPr lang="en-IN" sz="1600" dirty="0"/>
              <a:t>: blue;</a:t>
            </a:r>
          </a:p>
          <a:p>
            <a:r>
              <a:rPr lang="en-IN" sz="1600" dirty="0"/>
              <a:t>  border: 2px dotted green;</a:t>
            </a:r>
          </a:p>
          <a:p>
            <a:r>
              <a:rPr lang="en-IN" sz="1600" dirty="0"/>
              <a:t>  padding: 5px;</a:t>
            </a:r>
          </a:p>
          <a:p>
            <a:r>
              <a:rPr lang="en-IN" sz="1600" dirty="0"/>
              <a:t>  margin-top: 10px;</a:t>
            </a:r>
          </a:p>
          <a:p>
            <a:r>
              <a:rPr lang="en-IN" sz="1600" dirty="0"/>
              <a:t>}</a:t>
            </a:r>
          </a:p>
          <a:p>
            <a:endParaRPr lang="en-IN" sz="1600" dirty="0"/>
          </a:p>
          <a:p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24400423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36F63A-FBD4-857A-40F9-45607B5EDE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287FDE-2590-4715-1BA1-A0CB959ECC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233" y="365125"/>
            <a:ext cx="10515600" cy="5513286"/>
          </a:xfrm>
        </p:spPr>
        <p:txBody>
          <a:bodyPr>
            <a:noAutofit/>
          </a:bodyPr>
          <a:lstStyle/>
          <a:p>
            <a:r>
              <a:rPr lang="en-IN" sz="1600" dirty="0"/>
              <a:t>h3 {</a:t>
            </a:r>
          </a:p>
          <a:p>
            <a:r>
              <a:rPr lang="en-IN" sz="1600" dirty="0"/>
              <a:t>  </a:t>
            </a:r>
            <a:r>
              <a:rPr lang="en-IN" sz="1600" dirty="0" err="1"/>
              <a:t>color</a:t>
            </a:r>
            <a:r>
              <a:rPr lang="en-IN" sz="1600" dirty="0"/>
              <a:t>: purple;</a:t>
            </a:r>
          </a:p>
          <a:p>
            <a:r>
              <a:rPr lang="en-IN" sz="1600" dirty="0"/>
              <a:t>  background-</a:t>
            </a:r>
            <a:r>
              <a:rPr lang="en-IN" sz="1600" dirty="0" err="1"/>
              <a:t>color</a:t>
            </a:r>
            <a:r>
              <a:rPr lang="en-IN" sz="1600" dirty="0"/>
              <a:t>: white;</a:t>
            </a:r>
          </a:p>
          <a:p>
            <a:r>
              <a:rPr lang="en-IN" sz="1600" dirty="0"/>
              <a:t>  border: 3px double pink;</a:t>
            </a:r>
          </a:p>
          <a:p>
            <a:r>
              <a:rPr lang="en-IN" sz="1600" dirty="0"/>
              <a:t>  padding: 5px;</a:t>
            </a:r>
          </a:p>
          <a:p>
            <a:r>
              <a:rPr lang="en-IN" sz="1600" dirty="0"/>
              <a:t>  margin-top: 15px;</a:t>
            </a:r>
          </a:p>
          <a:p>
            <a:r>
              <a:rPr lang="en-IN" sz="1600" dirty="0"/>
              <a:t>}</a:t>
            </a:r>
          </a:p>
          <a:p>
            <a:pPr marL="0" indent="0">
              <a:buNone/>
            </a:pPr>
            <a:r>
              <a:rPr lang="en-IN" sz="1600" dirty="0"/>
              <a:t>a {</a:t>
            </a:r>
          </a:p>
          <a:p>
            <a:r>
              <a:rPr lang="en-IN" sz="1600" dirty="0"/>
              <a:t>  </a:t>
            </a:r>
            <a:r>
              <a:rPr lang="en-IN" sz="1600" dirty="0" err="1"/>
              <a:t>color</a:t>
            </a:r>
            <a:r>
              <a:rPr lang="en-IN" sz="1600" dirty="0"/>
              <a:t>: </a:t>
            </a:r>
            <a:r>
              <a:rPr lang="en-IN" sz="1600" dirty="0" err="1"/>
              <a:t>darkblue</a:t>
            </a:r>
            <a:r>
              <a:rPr lang="en-IN" sz="1600" dirty="0"/>
              <a:t>;</a:t>
            </a:r>
          </a:p>
          <a:p>
            <a:r>
              <a:rPr lang="en-IN" sz="1600" dirty="0"/>
              <a:t>  text-decoration: none;</a:t>
            </a:r>
          </a:p>
          <a:p>
            <a:r>
              <a:rPr lang="en-IN" sz="1600" dirty="0"/>
              <a:t>  font-weight: bold;</a:t>
            </a:r>
          </a:p>
          <a:p>
            <a:r>
              <a:rPr lang="en-IN" sz="1600" dirty="0"/>
              <a:t>}</a:t>
            </a:r>
          </a:p>
          <a:p>
            <a:r>
              <a:rPr lang="en-IN" sz="1600" dirty="0"/>
              <a:t>a:hover {</a:t>
            </a:r>
          </a:p>
          <a:p>
            <a:r>
              <a:rPr lang="en-IN" sz="1600" dirty="0"/>
              <a:t>  text-decoration: underline;</a:t>
            </a:r>
          </a:p>
          <a:p>
            <a:r>
              <a:rPr lang="en-IN" sz="1600" dirty="0"/>
              <a:t>}</a:t>
            </a:r>
          </a:p>
          <a:p>
            <a:r>
              <a:rPr lang="en-IN" sz="1600"/>
              <a:t>?&gt;</a:t>
            </a:r>
            <a:endParaRPr lang="en-IN" sz="1600" dirty="0"/>
          </a:p>
          <a:p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8464554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C20FAD-DA1F-3722-AE9B-62E7B9E57B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E9DA13-EE0B-23CA-F273-AEF351BE81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6530" y="365125"/>
            <a:ext cx="10787270" cy="5811838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&lt;html &gt;</a:t>
            </a:r>
          </a:p>
          <a:p>
            <a:r>
              <a:rPr lang="en-IN" dirty="0"/>
              <a:t>&lt;title&gt; My Website&lt;/title&gt;</a:t>
            </a:r>
          </a:p>
          <a:p>
            <a:r>
              <a:rPr lang="en-IN" dirty="0"/>
              <a:t>&lt;/head&gt;</a:t>
            </a:r>
          </a:p>
          <a:p>
            <a:r>
              <a:rPr lang="en-IN" dirty="0"/>
              <a:t>&lt;body&gt;</a:t>
            </a:r>
          </a:p>
          <a:p>
            <a:endParaRPr lang="en-IN" dirty="0"/>
          </a:p>
          <a:p>
            <a:r>
              <a:rPr lang="en-IN" dirty="0"/>
              <a:t>  &lt;h1&gt; My Website&lt;/h1&gt;</a:t>
            </a:r>
          </a:p>
          <a:p>
            <a:r>
              <a:rPr lang="en-IN" dirty="0"/>
              <a:t>  &lt;h2&gt;Welcome to my webpage!&lt;/h2&gt;</a:t>
            </a:r>
          </a:p>
          <a:p>
            <a:r>
              <a:rPr lang="en-IN" dirty="0"/>
              <a:t>  &lt;h2&gt;About Me&lt;/h2&gt;</a:t>
            </a:r>
          </a:p>
          <a:p>
            <a:r>
              <a:rPr lang="en-IN" dirty="0"/>
              <a:t>  &lt;p&gt;I teach &lt;a </a:t>
            </a:r>
            <a:r>
              <a:rPr lang="en-IN" dirty="0" err="1"/>
              <a:t>href</a:t>
            </a:r>
            <a:r>
              <a:rPr lang="en-IN" dirty="0"/>
              <a:t>="https://www.ucla.edu" target="_blank"&gt;at UCLA&lt;/a&gt;. </a:t>
            </a:r>
          </a:p>
          <a:p>
            <a:r>
              <a:rPr lang="en-IN" dirty="0"/>
              <a:t>  My students are &lt;</a:t>
            </a:r>
            <a:r>
              <a:rPr lang="en-IN" dirty="0" err="1"/>
              <a:t>em</a:t>
            </a:r>
            <a:r>
              <a:rPr lang="en-IN" dirty="0"/>
              <a:t>&gt;excellent&lt;/</a:t>
            </a:r>
            <a:r>
              <a:rPr lang="en-IN" dirty="0" err="1"/>
              <a:t>em</a:t>
            </a:r>
            <a:r>
              <a:rPr lang="en-IN" dirty="0"/>
              <a:t>&gt; and &lt;strong&gt;awesome&lt;/strong&gt;!&lt;/p&gt;</a:t>
            </a:r>
          </a:p>
          <a:p>
            <a:r>
              <a:rPr lang="en-IN" dirty="0"/>
              <a:t>  &lt;/body&gt;</a:t>
            </a:r>
          </a:p>
          <a:p>
            <a:r>
              <a:rPr lang="en-IN" dirty="0"/>
              <a:t>&lt;/html&gt;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99036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</TotalTime>
  <Words>787</Words>
  <Application>Microsoft Office PowerPoint</Application>
  <PresentationFormat>Widescreen</PresentationFormat>
  <Paragraphs>149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Calibri</vt:lpstr>
      <vt:lpstr>Calibri Light</vt:lpstr>
      <vt:lpstr>Office Theme</vt:lpstr>
      <vt:lpstr>Sample web pages of CSS</vt:lpstr>
      <vt:lpstr>Sample Web page 1 :</vt:lpstr>
      <vt:lpstr>Script :</vt:lpstr>
      <vt:lpstr>PowerPoint Presentation</vt:lpstr>
      <vt:lpstr>PowerPoint Presentation</vt:lpstr>
      <vt:lpstr>Sample web page 2 :</vt:lpstr>
      <vt:lpstr>PowerPoint Presentation</vt:lpstr>
      <vt:lpstr>PowerPoint Presentation</vt:lpstr>
      <vt:lpstr>PowerPoint Presentation</vt:lpstr>
      <vt:lpstr>Sample web page 3 :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STAFF</dc:creator>
  <cp:lastModifiedBy>user1</cp:lastModifiedBy>
  <cp:revision>22</cp:revision>
  <dcterms:created xsi:type="dcterms:W3CDTF">2025-08-25T10:53:15Z</dcterms:created>
  <dcterms:modified xsi:type="dcterms:W3CDTF">2025-08-26T03:54:31Z</dcterms:modified>
</cp:coreProperties>
</file>