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7" r:id="rId22"/>
    <p:sldId id="268" r:id="rId23"/>
    <p:sldId id="269" r:id="rId24"/>
    <p:sldId id="345" r:id="rId25"/>
    <p:sldId id="346" r:id="rId26"/>
    <p:sldId id="347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93" r:id="rId38"/>
    <p:sldId id="292" r:id="rId39"/>
    <p:sldId id="296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8" r:id="rId58"/>
    <p:sldId id="313" r:id="rId59"/>
    <p:sldId id="314" r:id="rId60"/>
    <p:sldId id="317" r:id="rId61"/>
    <p:sldId id="315" r:id="rId62"/>
    <p:sldId id="316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D0DCE-044F-4430-902E-97602892EA91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B6723-004B-4A83-A029-F47F098DE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6723-004B-4A83-A029-F47F098DE1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switch.asp" TargetMode="External"/><Relationship Id="rId2" Type="http://schemas.openxmlformats.org/officeDocument/2006/relationships/hyperlink" Target="https://www.w3schools.com/php/php_if_else_if.a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if.as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else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elseif.as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if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switch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keyword_default.asp" TargetMode="External"/><Relationship Id="rId2" Type="http://schemas.openxmlformats.org/officeDocument/2006/relationships/hyperlink" Target="https://www.w3schools.com/php/keyword_break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do_while.asp" TargetMode="External"/><Relationship Id="rId2" Type="http://schemas.openxmlformats.org/officeDocument/2006/relationships/hyperlink" Target="https://www.w3schools.com/php/php_looping_whil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hp/php_looping_foreach.asp" TargetMode="External"/><Relationship Id="rId4" Type="http://schemas.openxmlformats.org/officeDocument/2006/relationships/hyperlink" Target="https://www.w3schools.com/php/php_looping_for.asp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while.asp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while.asp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break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continue.asp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do.asp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do.asp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for.asp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keyword_foreach.asp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for.asp" TargetMode="External"/><Relationship Id="rId2" Type="http://schemas.openxmlformats.org/officeDocument/2006/relationships/hyperlink" Target="https://www.w3schools.com/php/keyword_break.asp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for.asp" TargetMode="External"/><Relationship Id="rId2" Type="http://schemas.openxmlformats.org/officeDocument/2006/relationships/hyperlink" Target="https://www.w3schools.com/php/keyword_continue.asp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PHP Operators with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Array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+ Union</a:t>
            </a:r>
          </a:p>
          <a:p>
            <a:r>
              <a:rPr dirty="0"/>
              <a:t>== Equal</a:t>
            </a:r>
          </a:p>
          <a:p>
            <a:r>
              <a:rPr dirty="0"/>
              <a:t>=== Identical</a:t>
            </a:r>
          </a:p>
          <a:p>
            <a:r>
              <a:rPr dirty="0"/>
              <a:t>!= Not equal</a:t>
            </a:r>
          </a:p>
          <a:p>
            <a:r>
              <a:rPr dirty="0"/>
              <a:t>!== Not identical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 Program:</a:t>
            </a:r>
          </a:p>
          <a:p>
            <a:pPr marL="0" indent="0">
              <a:buNone/>
            </a:pPr>
            <a:r>
              <a:rPr dirty="0"/>
              <a:t>&lt;?</a:t>
            </a:r>
            <a:r>
              <a:rPr dirty="0" err="1"/>
              <a:t>php</a:t>
            </a:r>
            <a:endParaRPr dirty="0"/>
          </a:p>
          <a:p>
            <a:pPr marL="0" indent="0">
              <a:buNone/>
            </a:pPr>
            <a:r>
              <a:rPr dirty="0"/>
              <a:t>$a = array('a' =&gt; 'apple', 'b' =&gt; 'banana');</a:t>
            </a:r>
          </a:p>
          <a:p>
            <a:pPr marL="0" indent="0">
              <a:buNone/>
            </a:pPr>
            <a:r>
              <a:rPr dirty="0"/>
              <a:t>$b = array('c' =&gt; 'cherry');</a:t>
            </a:r>
          </a:p>
          <a:p>
            <a:pPr marL="0" indent="0">
              <a:buNone/>
            </a:pPr>
            <a:r>
              <a:rPr dirty="0"/>
              <a:t>$c = $a + $b; // Union</a:t>
            </a:r>
          </a:p>
          <a:p>
            <a:pPr marL="0" indent="0">
              <a:buNone/>
            </a:pPr>
            <a:r>
              <a:rPr dirty="0"/>
              <a:t>echo </a:t>
            </a:r>
            <a:r>
              <a:rPr dirty="0" err="1"/>
              <a:t>print_r</a:t>
            </a:r>
            <a:r>
              <a:rPr dirty="0"/>
              <a:t>($c, true);</a:t>
            </a:r>
          </a:p>
          <a:p>
            <a:pPr marL="0" indent="0">
              <a:buNone/>
            </a:pPr>
            <a:r>
              <a:rPr dirty="0"/>
              <a:t>?&gt;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and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?: Ternary</a:t>
            </a:r>
          </a:p>
          <a:p>
            <a:r>
              <a:rPr dirty="0"/>
              <a:t>?? Null Coalescing</a:t>
            </a:r>
          </a:p>
          <a:p>
            <a:r>
              <a:rPr dirty="0"/>
              <a:t>&lt;=&gt; Spaceship</a:t>
            </a:r>
          </a:p>
          <a:p>
            <a:r>
              <a:rPr dirty="0"/>
              <a:t>&amp; | ^ ~ &lt;&lt; &gt;&gt; Bitwise</a:t>
            </a:r>
          </a:p>
          <a:p>
            <a:r>
              <a:rPr dirty="0"/>
              <a:t>`command` Execution</a:t>
            </a:r>
          </a:p>
          <a:p>
            <a:r>
              <a:rPr dirty="0"/>
              <a:t>@ Error control</a:t>
            </a:r>
          </a:p>
          <a:p>
            <a:r>
              <a:rPr dirty="0" err="1"/>
              <a:t>instanceof</a:t>
            </a:r>
            <a:r>
              <a:rPr dirty="0"/>
              <a:t> Type check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 Program:</a:t>
            </a:r>
          </a:p>
          <a:p>
            <a:pPr marL="0" indent="0">
              <a:buNone/>
            </a:pPr>
            <a:r>
              <a:rPr dirty="0"/>
              <a:t>&lt;?</a:t>
            </a:r>
            <a:r>
              <a:rPr dirty="0" err="1"/>
              <a:t>php</a:t>
            </a:r>
            <a:endParaRPr dirty="0"/>
          </a:p>
          <a:p>
            <a:pPr marL="0" indent="0">
              <a:buNone/>
            </a:pPr>
            <a:r>
              <a:rPr dirty="0"/>
              <a:t>$a = null;</a:t>
            </a:r>
          </a:p>
          <a:p>
            <a:pPr marL="0" indent="0">
              <a:buNone/>
            </a:pPr>
            <a:r>
              <a:rPr dirty="0"/>
              <a:t>$b = 'PHP';</a:t>
            </a:r>
          </a:p>
          <a:p>
            <a:pPr marL="0" indent="0">
              <a:buNone/>
            </a:pPr>
            <a:r>
              <a:rPr dirty="0"/>
              <a:t>echo $a ?? $b; // PHP</a:t>
            </a:r>
          </a:p>
          <a:p>
            <a:pPr marL="0" indent="0">
              <a:buNone/>
            </a:pPr>
            <a:r>
              <a:rPr dirty="0"/>
              <a:t>?&gt;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Conditional(Ternary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Shorthand for an if-else statement. It evaluates a condition  and returns one value if true, another if false</a:t>
            </a:r>
          </a:p>
          <a:p>
            <a:r>
              <a:rPr lang="en-US" dirty="0"/>
              <a:t>(condition) ? </a:t>
            </a:r>
            <a:r>
              <a:rPr lang="en-US" dirty="0" err="1"/>
              <a:t>value_if_true</a:t>
            </a:r>
            <a:r>
              <a:rPr lang="en-US" dirty="0"/>
              <a:t> : </a:t>
            </a:r>
            <a:r>
              <a:rPr lang="en-US" dirty="0" err="1"/>
              <a:t>value_if_false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$age = 18;</a:t>
            </a:r>
          </a:p>
          <a:p>
            <a:pPr>
              <a:buNone/>
            </a:pPr>
            <a:r>
              <a:rPr lang="en-US" dirty="0"/>
              <a:t>echo ($age &gt;= 18) ? "Adult" : "Minor";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Coalescing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Returns the first operand if it exists and is not NULL, otherwise it returns the second operand</a:t>
            </a:r>
          </a:p>
          <a:p>
            <a:r>
              <a:rPr lang="en-US" dirty="0"/>
              <a:t>$</a:t>
            </a:r>
            <a:r>
              <a:rPr lang="en-US" dirty="0" err="1"/>
              <a:t>var</a:t>
            </a:r>
            <a:r>
              <a:rPr lang="en-US" dirty="0"/>
              <a:t> = $a ?? $b;</a:t>
            </a:r>
          </a:p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$name = $_GET['name'] ?? "Guest";</a:t>
            </a:r>
          </a:p>
          <a:p>
            <a:pPr>
              <a:buNone/>
            </a:pPr>
            <a:r>
              <a:rPr lang="en-US" dirty="0"/>
              <a:t>echo "Hello, $name!";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 on integers at the binary level</a:t>
            </a:r>
          </a:p>
          <a:p>
            <a:r>
              <a:rPr lang="en-US" dirty="0"/>
              <a:t>&amp; - Bitwise AND</a:t>
            </a:r>
          </a:p>
          <a:p>
            <a:r>
              <a:rPr lang="en-US" dirty="0"/>
              <a:t>* -Bitwise OR</a:t>
            </a:r>
          </a:p>
          <a:p>
            <a:r>
              <a:rPr lang="en-US" dirty="0"/>
              <a:t>^-Bitwise XOR</a:t>
            </a:r>
          </a:p>
          <a:p>
            <a:r>
              <a:rPr lang="en-US" dirty="0"/>
              <a:t>~-Bitwise NOT</a:t>
            </a:r>
          </a:p>
          <a:p>
            <a:r>
              <a:rPr lang="en-US" dirty="0"/>
              <a:t>&lt;&lt; - Left Shift</a:t>
            </a:r>
          </a:p>
          <a:p>
            <a:r>
              <a:rPr lang="en-US" dirty="0"/>
              <a:t>&gt;&gt;-Right Shift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$a = 6;  // 110 in binary</a:t>
            </a:r>
          </a:p>
          <a:p>
            <a:pPr>
              <a:buNone/>
            </a:pPr>
            <a:r>
              <a:rPr lang="en-US" dirty="0"/>
              <a:t>$b = 3;  // 011 in binary</a:t>
            </a:r>
          </a:p>
          <a:p>
            <a:pPr>
              <a:buNone/>
            </a:pPr>
            <a:r>
              <a:rPr lang="en-US" dirty="0"/>
              <a:t>echo $a &amp; $b; // 2 (010)</a:t>
            </a:r>
          </a:p>
          <a:p>
            <a:pPr>
              <a:buNone/>
            </a:pPr>
            <a:r>
              <a:rPr lang="en-US" dirty="0"/>
              <a:t>echo "\n";</a:t>
            </a:r>
          </a:p>
          <a:p>
            <a:pPr>
              <a:buNone/>
            </a:pPr>
            <a:r>
              <a:rPr lang="en-US" dirty="0"/>
              <a:t>echo $a | $b; // 7 (111)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 check the type of an object or variable</a:t>
            </a:r>
          </a:p>
          <a:p>
            <a:pPr>
              <a:buNone/>
            </a:pPr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class Test {}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obj</a:t>
            </a:r>
            <a:r>
              <a:rPr lang="en-US" dirty="0"/>
              <a:t> = new Test();</a:t>
            </a:r>
          </a:p>
          <a:p>
            <a:pPr>
              <a:buNone/>
            </a:pPr>
            <a:r>
              <a:rPr lang="en-US" dirty="0" err="1"/>
              <a:t>var_dump</a:t>
            </a:r>
            <a:r>
              <a:rPr lang="en-US" dirty="0"/>
              <a:t>($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Test); // true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err="1"/>
              <a:t>Opertors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Executes shell commands and return output</a:t>
            </a:r>
          </a:p>
          <a:p>
            <a:pPr>
              <a:buNone/>
            </a:pPr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$output = `echo Hello from Shell`;</a:t>
            </a:r>
          </a:p>
          <a:p>
            <a:pPr>
              <a:buNone/>
            </a:pPr>
            <a:r>
              <a:rPr lang="en-US" dirty="0"/>
              <a:t>echo $output;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Suppresses error message for an expression</a:t>
            </a:r>
          </a:p>
          <a:p>
            <a:pPr>
              <a:buNone/>
            </a:pPr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$file = @file("non_existing_file.txt");</a:t>
            </a:r>
          </a:p>
          <a:p>
            <a:pPr>
              <a:buNone/>
            </a:pPr>
            <a:r>
              <a:rPr lang="en-US" dirty="0"/>
              <a:t>if ($file === false) {</a:t>
            </a:r>
          </a:p>
          <a:p>
            <a:pPr>
              <a:buNone/>
            </a:pPr>
            <a:r>
              <a:rPr lang="en-US" dirty="0"/>
              <a:t>    echo "File could not be opened.";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// 1. Ternary Operator</a:t>
            </a:r>
          </a:p>
          <a:p>
            <a:pPr>
              <a:buNone/>
            </a:pPr>
            <a:r>
              <a:rPr lang="en-US" dirty="0"/>
              <a:t>$age = 20;</a:t>
            </a:r>
          </a:p>
          <a:p>
            <a:pPr>
              <a:buNone/>
            </a:pPr>
            <a:r>
              <a:rPr lang="en-US" dirty="0"/>
              <a:t>echo ($age &gt;= 18) ? "Adult\n" : "Minor\n";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// 2. Null Coalescing Operator</a:t>
            </a:r>
          </a:p>
          <a:p>
            <a:pPr>
              <a:buNone/>
            </a:pPr>
            <a:r>
              <a:rPr lang="en-US" dirty="0"/>
              <a:t>$name = $_GET['name'] ?? "Guest";</a:t>
            </a:r>
          </a:p>
          <a:p>
            <a:pPr>
              <a:buNone/>
            </a:pPr>
            <a:r>
              <a:rPr lang="en-US" dirty="0"/>
              <a:t>echo "Hello, $name\n";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// 3. Bitwise Operators</a:t>
            </a:r>
          </a:p>
          <a:p>
            <a:pPr>
              <a:buNone/>
            </a:pPr>
            <a:r>
              <a:rPr lang="en-US" dirty="0"/>
              <a:t>$a = 5; // 101</a:t>
            </a:r>
          </a:p>
          <a:p>
            <a:pPr>
              <a:buNone/>
            </a:pPr>
            <a:r>
              <a:rPr lang="en-US" dirty="0"/>
              <a:t>$b = 3; // 011</a:t>
            </a:r>
          </a:p>
          <a:p>
            <a:pPr>
              <a:buNone/>
            </a:pPr>
            <a:r>
              <a:rPr lang="en-US" dirty="0"/>
              <a:t>echo "Bitwise AND: " . ($a &amp; $b) . "\n"; // 1</a:t>
            </a:r>
          </a:p>
          <a:p>
            <a:pPr>
              <a:buNone/>
            </a:pPr>
            <a:r>
              <a:rPr lang="en-US" dirty="0"/>
              <a:t>echo "Bitwise OR: " . ($a | $b) . "\n";  // 7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Operator?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operator is a symbol that performs a specific operation on one or more operands.</a:t>
            </a:r>
          </a:p>
          <a:p>
            <a:r>
              <a:t>Example: 5 - 2 = 3, here '-' is the operator.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// 4. Type Operator</a:t>
            </a:r>
          </a:p>
          <a:p>
            <a:pPr>
              <a:buNone/>
            </a:pPr>
            <a:r>
              <a:rPr lang="en-US" dirty="0"/>
              <a:t>class Car {}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myCar</a:t>
            </a:r>
            <a:r>
              <a:rPr lang="en-US" dirty="0"/>
              <a:t> = new Car();</a:t>
            </a:r>
          </a:p>
          <a:p>
            <a:pPr>
              <a:buNone/>
            </a:pPr>
            <a:r>
              <a:rPr lang="en-US" dirty="0" err="1"/>
              <a:t>var_dump</a:t>
            </a:r>
            <a:r>
              <a:rPr lang="en-US" dirty="0"/>
              <a:t>($</a:t>
            </a:r>
            <a:r>
              <a:rPr lang="en-US" dirty="0" err="1"/>
              <a:t>myCar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Car);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// 5. Execution Operator</a:t>
            </a:r>
          </a:p>
          <a:p>
            <a:pPr>
              <a:buNone/>
            </a:pPr>
            <a:r>
              <a:rPr lang="en-US" dirty="0"/>
              <a:t>echo `date`;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// 6. Error Control Operator</a:t>
            </a:r>
          </a:p>
          <a:p>
            <a:pPr>
              <a:buNone/>
            </a:pPr>
            <a:r>
              <a:rPr lang="en-US" dirty="0"/>
              <a:t>$test = @file("no_file.txt");</a:t>
            </a:r>
          </a:p>
          <a:p>
            <a:pPr>
              <a:buNone/>
            </a:pPr>
            <a:r>
              <a:rPr lang="en-US" dirty="0"/>
              <a:t>if ($test === false) {</a:t>
            </a:r>
          </a:p>
          <a:p>
            <a:pPr>
              <a:buNone/>
            </a:pPr>
            <a:r>
              <a:rPr lang="en-US" dirty="0"/>
              <a:t>    echo "File not found\n";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Defines the order in which operators are evaluated.</a:t>
            </a:r>
          </a:p>
          <a:p>
            <a:pPr marL="0" indent="0">
              <a:buNone/>
            </a:pPr>
            <a:r>
              <a:rPr dirty="0"/>
              <a:t>Example Program:</a:t>
            </a:r>
          </a:p>
          <a:p>
            <a:pPr marL="0" indent="0">
              <a:buNone/>
            </a:pPr>
            <a:r>
              <a:rPr dirty="0"/>
              <a:t>&lt;?</a:t>
            </a:r>
            <a:r>
              <a:rPr dirty="0" err="1"/>
              <a:t>php</a:t>
            </a:r>
            <a:endParaRPr dirty="0"/>
          </a:p>
          <a:p>
            <a:pPr marL="0" indent="0">
              <a:buNone/>
            </a:pPr>
            <a:r>
              <a:rPr dirty="0"/>
              <a:t>echo 2 + 3 * 4; // 14, because * has higher precedence</a:t>
            </a:r>
          </a:p>
          <a:p>
            <a:pPr marL="0" indent="0">
              <a:buNone/>
            </a:pPr>
            <a:r>
              <a:rPr dirty="0"/>
              <a:t>?&gt;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PHP has a rich set of operators for arithmetic, logic, comparison, strings, arrays, and more.</a:t>
            </a:r>
          </a:p>
          <a:p>
            <a:r>
              <a:t>Understanding precedence and associativity is key.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$a = 10; $b = 5; echo $a * $b - $a;</a:t>
            </a:r>
          </a:p>
          <a:p>
            <a:r>
              <a:t>2. Use ternary to check even/odd.</a:t>
            </a:r>
          </a:p>
          <a:p>
            <a:r>
              <a:t>3. Compare two arrays for equality and identity.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Arithmetic Operation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$a = 10;</a:t>
            </a:r>
          </a:p>
          <a:p>
            <a:pPr>
              <a:buNone/>
            </a:pPr>
            <a:r>
              <a:rPr lang="en-US" dirty="0"/>
              <a:t>$b = 5;</a:t>
            </a:r>
          </a:p>
          <a:p>
            <a:pPr>
              <a:buNone/>
            </a:pPr>
            <a:r>
              <a:rPr lang="en-US" dirty="0"/>
              <a:t>echo $a * $b - $a;  // (10 * 5) - 10 = 40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r>
              <a:rPr lang="en-US" b="1" dirty="0"/>
              <a:t>Output:</a:t>
            </a:r>
            <a:r>
              <a:rPr lang="en-US" dirty="0"/>
              <a:t> 40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2. Use Ternary to Check Even/Odd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$num = 7; // change value to test</a:t>
            </a:r>
          </a:p>
          <a:p>
            <a:pPr>
              <a:buNone/>
            </a:pPr>
            <a:r>
              <a:rPr lang="en-US" dirty="0"/>
              <a:t>echo ($num % 2 == 0) ? "Even" : "Odd";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r>
              <a:rPr lang="en-US" b="1" dirty="0"/>
              <a:t>Output (if $num = 7):</a:t>
            </a:r>
            <a:r>
              <a:rPr lang="en-US" dirty="0"/>
              <a:t> Odd</a:t>
            </a:r>
          </a:p>
          <a:p>
            <a:pPr>
              <a:buNone/>
            </a:pPr>
            <a:r>
              <a:rPr lang="en-US" b="1" dirty="0"/>
              <a:t>Output (if $num = 8):</a:t>
            </a:r>
            <a:r>
              <a:rPr lang="en-US" dirty="0"/>
              <a:t> Even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3. Compare Two Arrays for Equality and Identity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$arr1 = array(1, 2, 3);</a:t>
            </a:r>
          </a:p>
          <a:p>
            <a:pPr>
              <a:buNone/>
            </a:pPr>
            <a:r>
              <a:rPr lang="en-US" dirty="0"/>
              <a:t>$arr2 = array(1, 2, 3);</a:t>
            </a:r>
          </a:p>
          <a:p>
            <a:pPr>
              <a:buNone/>
            </a:pPr>
            <a:r>
              <a:rPr lang="en-US" dirty="0"/>
              <a:t>$arr3 = array("1", "2", "3");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 Equality (==) → values only, not data types</a:t>
            </a:r>
          </a:p>
          <a:p>
            <a:pPr>
              <a:buNone/>
            </a:pPr>
            <a:r>
              <a:rPr lang="en-US" dirty="0" err="1"/>
              <a:t>var_dump</a:t>
            </a:r>
            <a:r>
              <a:rPr lang="en-US" dirty="0"/>
              <a:t>($arr1 == $arr2); // true</a:t>
            </a:r>
          </a:p>
          <a:p>
            <a:pPr>
              <a:buNone/>
            </a:pPr>
            <a:r>
              <a:rPr lang="en-US" dirty="0" err="1"/>
              <a:t>var_dump</a:t>
            </a:r>
            <a:r>
              <a:rPr lang="en-US" dirty="0"/>
              <a:t>($arr1 == $arr3); // true (values are same, types ignored)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 Identity (===) → values + same data type + same order</a:t>
            </a:r>
          </a:p>
          <a:p>
            <a:pPr>
              <a:buNone/>
            </a:pPr>
            <a:r>
              <a:rPr lang="en-US" dirty="0" err="1"/>
              <a:t>var_dump</a:t>
            </a:r>
            <a:r>
              <a:rPr lang="en-US" dirty="0"/>
              <a:t>($arr1 === $arr2); // true</a:t>
            </a:r>
          </a:p>
          <a:p>
            <a:pPr>
              <a:buNone/>
            </a:pPr>
            <a:r>
              <a:rPr lang="en-US" dirty="0" err="1"/>
              <a:t>var_dump</a:t>
            </a:r>
            <a:r>
              <a:rPr lang="en-US" dirty="0"/>
              <a:t>($arr1 === $arr3); // false (string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What is an Operator?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An operator performs operations on operands. Example: 5 - 2 = 3 (here '-' is the operator).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2000" dirty="0"/>
          </a:p>
          <a:p>
            <a:r>
              <a:rPr sz="2000" dirty="0">
                <a:latin typeface="Courier New"/>
              </a:rPr>
              <a:t>&lt;?</a:t>
            </a:r>
            <a:r>
              <a:rPr sz="2000" dirty="0" err="1">
                <a:latin typeface="Courier New"/>
              </a:rPr>
              <a:t>php</a:t>
            </a:r>
            <a:endParaRPr sz="2000" dirty="0">
              <a:latin typeface="Courier New"/>
            </a:endParaRPr>
          </a:p>
          <a:p>
            <a:r>
              <a:rPr sz="2000" dirty="0">
                <a:latin typeface="Courier New"/>
              </a:rPr>
              <a:t>// Operators perform actions on values (operands)</a:t>
            </a:r>
          </a:p>
          <a:p>
            <a:r>
              <a:rPr sz="2000" dirty="0">
                <a:latin typeface="Courier New"/>
              </a:rPr>
              <a:t>$a = 5; $b = 2;</a:t>
            </a:r>
          </a:p>
          <a:p>
            <a:r>
              <a:rPr sz="2000" dirty="0">
                <a:latin typeface="Courier New"/>
              </a:rPr>
              <a:t>echo $a - $b; // Outputs: 3</a:t>
            </a:r>
          </a:p>
          <a:p>
            <a:r>
              <a:rPr sz="2000" dirty="0">
                <a:latin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Arithmetic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Common arithmetic: + - * / % ** (exponentiation).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600" dirty="0"/>
          </a:p>
          <a:p>
            <a:r>
              <a:rPr lang="en-IN" sz="1600" dirty="0">
                <a:latin typeface="Courier New"/>
              </a:rPr>
              <a:t>&lt;?</a:t>
            </a:r>
            <a:r>
              <a:rPr lang="en-IN" sz="1600" dirty="0" err="1">
                <a:latin typeface="Courier New"/>
              </a:rPr>
              <a:t>php</a:t>
            </a:r>
            <a:endParaRPr lang="en-IN" sz="1600" dirty="0">
              <a:latin typeface="Courier New"/>
            </a:endParaRPr>
          </a:p>
          <a:p>
            <a:r>
              <a:rPr lang="en-IN" sz="1600" dirty="0">
                <a:latin typeface="Courier New"/>
              </a:rPr>
              <a:t>$a = 10;</a:t>
            </a:r>
          </a:p>
          <a:p>
            <a:r>
              <a:rPr lang="en-IN" sz="1600" dirty="0">
                <a:latin typeface="Courier New"/>
              </a:rPr>
              <a:t>$b = 3;</a:t>
            </a:r>
          </a:p>
          <a:p>
            <a:endParaRPr lang="en-IN" sz="1600" dirty="0">
              <a:latin typeface="Courier New"/>
            </a:endParaRPr>
          </a:p>
          <a:p>
            <a:r>
              <a:rPr lang="en-IN" sz="1600" dirty="0">
                <a:latin typeface="Courier New"/>
              </a:rPr>
              <a:t>echo "Addition: " . ($a + $b) . "&lt;</a:t>
            </a:r>
            <a:r>
              <a:rPr lang="en-IN" sz="1600" dirty="0" err="1">
                <a:latin typeface="Courier New"/>
              </a:rPr>
              <a:t>br</a:t>
            </a:r>
            <a:r>
              <a:rPr lang="en-IN" sz="1600" dirty="0">
                <a:latin typeface="Courier New"/>
              </a:rPr>
              <a:t>&gt;";       // 13</a:t>
            </a:r>
          </a:p>
          <a:p>
            <a:r>
              <a:rPr lang="en-IN" sz="1600" dirty="0">
                <a:latin typeface="Courier New"/>
              </a:rPr>
              <a:t>echo "Subtraction: " . ($a - $b) . "&lt;</a:t>
            </a:r>
            <a:r>
              <a:rPr lang="en-IN" sz="1600" dirty="0" err="1">
                <a:latin typeface="Courier New"/>
              </a:rPr>
              <a:t>br</a:t>
            </a:r>
            <a:r>
              <a:rPr lang="en-IN" sz="1600" dirty="0">
                <a:latin typeface="Courier New"/>
              </a:rPr>
              <a:t>&gt;";    // 7</a:t>
            </a:r>
          </a:p>
          <a:p>
            <a:r>
              <a:rPr lang="en-IN" sz="1600" dirty="0">
                <a:latin typeface="Courier New"/>
              </a:rPr>
              <a:t>echo "Multiplication: " . ($a * $b) . "&lt;</a:t>
            </a:r>
            <a:r>
              <a:rPr lang="en-IN" sz="1600" dirty="0" err="1">
                <a:latin typeface="Courier New"/>
              </a:rPr>
              <a:t>br</a:t>
            </a:r>
            <a:r>
              <a:rPr lang="en-IN" sz="1600" dirty="0">
                <a:latin typeface="Courier New"/>
              </a:rPr>
              <a:t>&gt;"; // 30</a:t>
            </a:r>
          </a:p>
          <a:p>
            <a:r>
              <a:rPr lang="en-IN" sz="1600" dirty="0">
                <a:latin typeface="Courier New"/>
              </a:rPr>
              <a:t>echo "Division: " . ($a / $b) . "&lt;</a:t>
            </a:r>
            <a:r>
              <a:rPr lang="en-IN" sz="1600" dirty="0" err="1">
                <a:latin typeface="Courier New"/>
              </a:rPr>
              <a:t>br</a:t>
            </a:r>
            <a:r>
              <a:rPr lang="en-IN" sz="1600" dirty="0">
                <a:latin typeface="Courier New"/>
              </a:rPr>
              <a:t>&gt;";       // 3.333...</a:t>
            </a:r>
          </a:p>
          <a:p>
            <a:r>
              <a:rPr lang="en-IN" sz="1600" dirty="0">
                <a:latin typeface="Courier New"/>
              </a:rPr>
              <a:t>echo "Modulus: " . ($a % $b) . "&lt;</a:t>
            </a:r>
            <a:r>
              <a:rPr lang="en-IN" sz="1600" dirty="0" err="1">
                <a:latin typeface="Courier New"/>
              </a:rPr>
              <a:t>br</a:t>
            </a:r>
            <a:r>
              <a:rPr lang="en-IN" sz="1600" dirty="0">
                <a:latin typeface="Courier New"/>
              </a:rPr>
              <a:t>&gt;";        // 1</a:t>
            </a:r>
          </a:p>
          <a:p>
            <a:r>
              <a:rPr lang="en-IN" sz="1600" dirty="0">
                <a:latin typeface="Courier New"/>
              </a:rPr>
              <a:t>echo "Exponentiation: " . ($a ** $b) . "&lt;</a:t>
            </a:r>
            <a:r>
              <a:rPr lang="en-IN" sz="1600" dirty="0" err="1">
                <a:latin typeface="Courier New"/>
              </a:rPr>
              <a:t>br</a:t>
            </a:r>
            <a:r>
              <a:rPr lang="en-IN" sz="1600" dirty="0">
                <a:latin typeface="Courier New"/>
              </a:rPr>
              <a:t>&gt;";// 1000</a:t>
            </a:r>
          </a:p>
          <a:p>
            <a:r>
              <a:rPr lang="en-IN" sz="1600" dirty="0">
                <a:latin typeface="Courier New"/>
              </a:rPr>
              <a:t>?&gt;</a:t>
            </a:r>
            <a:endParaRPr sz="1600" dirty="0">
              <a:latin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Assignment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Assign and combine: =, +=, -=, *=, /=, .= (for strings).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/>
              <a:t>$a = 5;</a:t>
            </a:r>
          </a:p>
          <a:p>
            <a:r>
              <a:rPr lang="en-IN" dirty="0"/>
              <a:t>$a += 3;  // Same as $a = $a + 3 → 8</a:t>
            </a:r>
          </a:p>
          <a:p>
            <a:r>
              <a:rPr lang="en-IN" dirty="0"/>
              <a:t>echo "a after += 3: $a&lt;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endParaRPr lang="en-IN" dirty="0"/>
          </a:p>
          <a:p>
            <a:r>
              <a:rPr lang="en-IN" dirty="0"/>
              <a:t>$a -= 2;  // 8 - 2 = 6</a:t>
            </a:r>
          </a:p>
          <a:p>
            <a:r>
              <a:rPr lang="en-IN" dirty="0"/>
              <a:t>echo "a after -= 2: $a&lt;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endParaRPr lang="en-IN" dirty="0"/>
          </a:p>
          <a:p>
            <a:r>
              <a:rPr lang="en-IN" dirty="0"/>
              <a:t>$a *= 4;  // 6 × 4 = 24</a:t>
            </a:r>
          </a:p>
          <a:p>
            <a:r>
              <a:rPr lang="en-IN" dirty="0"/>
              <a:t>echo "a after *= 4: $a&lt;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endParaRPr lang="en-IN" dirty="0"/>
          </a:p>
          <a:p>
            <a:r>
              <a:rPr lang="en-IN" dirty="0"/>
              <a:t>$a /= 6;  // 24 ÷ 6 = 4</a:t>
            </a:r>
          </a:p>
          <a:p>
            <a:r>
              <a:rPr lang="en-IN" dirty="0"/>
              <a:t>echo "a after /= 6: $a&lt;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endParaRPr lang="en-IN" dirty="0"/>
          </a:p>
          <a:p>
            <a:r>
              <a:rPr lang="en-IN" dirty="0"/>
              <a:t>$a %= 3;  // 4 % 3 = 1</a:t>
            </a:r>
          </a:p>
          <a:p>
            <a:r>
              <a:rPr lang="en-IN" dirty="0"/>
              <a:t>echo "a after %= 3: $a&lt;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r>
              <a:rPr lang="en-IN" dirty="0"/>
              <a:t>?&gt;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• Arithmetic</a:t>
            </a:r>
          </a:p>
          <a:p>
            <a:pPr marL="0" indent="0">
              <a:buNone/>
            </a:pPr>
            <a:r>
              <a:rPr dirty="0"/>
              <a:t>• Assignment</a:t>
            </a:r>
          </a:p>
          <a:p>
            <a:pPr marL="0" indent="0">
              <a:buNone/>
            </a:pPr>
            <a:r>
              <a:rPr dirty="0"/>
              <a:t>• Comparison</a:t>
            </a:r>
          </a:p>
          <a:p>
            <a:pPr marL="0" indent="0">
              <a:buNone/>
            </a:pPr>
            <a:r>
              <a:rPr dirty="0"/>
              <a:t>• Increment/Decrement</a:t>
            </a:r>
          </a:p>
          <a:p>
            <a:pPr marL="0" indent="0">
              <a:buNone/>
            </a:pPr>
            <a:r>
              <a:rPr dirty="0"/>
              <a:t>• Logical</a:t>
            </a:r>
          </a:p>
          <a:p>
            <a:pPr marL="0" indent="0">
              <a:buNone/>
            </a:pPr>
            <a:r>
              <a:rPr dirty="0"/>
              <a:t>• String</a:t>
            </a:r>
          </a:p>
          <a:p>
            <a:pPr marL="0" indent="0">
              <a:buNone/>
            </a:pPr>
            <a:r>
              <a:rPr dirty="0"/>
              <a:t>• Array</a:t>
            </a:r>
          </a:p>
          <a:p>
            <a:pPr marL="0" indent="0">
              <a:buNone/>
            </a:pPr>
            <a:r>
              <a:rPr dirty="0"/>
              <a:t>• Conditional (Ternary)</a:t>
            </a:r>
          </a:p>
          <a:p>
            <a:pPr marL="0" indent="0">
              <a:buNone/>
            </a:pPr>
            <a:r>
              <a:rPr dirty="0"/>
              <a:t>• Null Coalescing</a:t>
            </a:r>
          </a:p>
          <a:p>
            <a:pPr marL="0" indent="0">
              <a:buNone/>
            </a:pPr>
            <a:r>
              <a:rPr dirty="0"/>
              <a:t>• Bitwise, Type, Execution, Error Control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Comparison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Compare values: ==, ===, !=, !==, &lt;, &gt;, &lt;=, &gt;=, &lt;=&gt; (spaceship).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sz="2000"/>
              <a:t>&lt;?php</a:t>
            </a:r>
          </a:p>
          <a:p>
            <a:r>
              <a:rPr lang="en-IN" sz="2000"/>
              <a:t>$a = 5;</a:t>
            </a:r>
          </a:p>
          <a:p>
            <a:r>
              <a:rPr lang="en-IN" sz="2000"/>
              <a:t>$b = "5";</a:t>
            </a:r>
          </a:p>
          <a:p>
            <a:endParaRPr lang="en-IN" sz="2000"/>
          </a:p>
          <a:p>
            <a:r>
              <a:rPr lang="en-IN" sz="2000"/>
              <a:t>var_dump($a == $b);  // true  (values equal, type ignored)</a:t>
            </a:r>
          </a:p>
          <a:p>
            <a:r>
              <a:rPr lang="en-IN" sz="2000"/>
              <a:t>var_dump($a === $b); // false (values equal, but type different)</a:t>
            </a:r>
          </a:p>
          <a:p>
            <a:r>
              <a:rPr lang="en-IN" sz="2000"/>
              <a:t>var_dump($a != 3);   // true</a:t>
            </a:r>
          </a:p>
          <a:p>
            <a:r>
              <a:rPr lang="en-IN" sz="2000"/>
              <a:t>var_dump($a &lt; 10);   // true</a:t>
            </a:r>
          </a:p>
          <a:p>
            <a:r>
              <a:rPr lang="en-IN" sz="2000"/>
              <a:t>var_dump($a &gt;= 5);   // true</a:t>
            </a:r>
          </a:p>
          <a:p>
            <a:r>
              <a:rPr lang="en-IN" sz="2000"/>
              <a:t>?&gt;</a:t>
            </a:r>
            <a:endParaRPr sz="2000" dirty="0">
              <a:latin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Increment / Decrement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Pre- and post- forms: ++$x, $x++, --$x, $x--.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r>
              <a:rPr lang="en-US" sz="2000" dirty="0"/>
              <a:t>$a = 5;</a:t>
            </a:r>
          </a:p>
          <a:p>
            <a:endParaRPr lang="en-US" sz="2000" dirty="0"/>
          </a:p>
          <a:p>
            <a:r>
              <a:rPr lang="en-US" sz="2000" dirty="0"/>
              <a:t>echo ++$a . "&lt;</a:t>
            </a:r>
            <a:r>
              <a:rPr lang="en-US" sz="2000" dirty="0" err="1"/>
              <a:t>br</a:t>
            </a:r>
            <a:r>
              <a:rPr lang="en-US" sz="2000" dirty="0"/>
              <a:t>&gt;"; // Pre-increment: 6</a:t>
            </a:r>
          </a:p>
          <a:p>
            <a:r>
              <a:rPr lang="en-US" sz="2000" dirty="0"/>
              <a:t>echo $a++ . "&lt;</a:t>
            </a:r>
            <a:r>
              <a:rPr lang="en-US" sz="2000" dirty="0" err="1"/>
              <a:t>br</a:t>
            </a:r>
            <a:r>
              <a:rPr lang="en-US" sz="2000" dirty="0"/>
              <a:t>&gt;"; // Post-increment: prints 6, then becomes 7</a:t>
            </a:r>
          </a:p>
          <a:p>
            <a:r>
              <a:rPr lang="en-US" sz="2000" dirty="0"/>
              <a:t>echo --$a . "&lt;</a:t>
            </a:r>
            <a:r>
              <a:rPr lang="en-US" sz="2000" dirty="0" err="1"/>
              <a:t>br</a:t>
            </a:r>
            <a:r>
              <a:rPr lang="en-US" sz="2000" dirty="0"/>
              <a:t>&gt;"; // Pre-decrement: 6</a:t>
            </a:r>
          </a:p>
          <a:p>
            <a:r>
              <a:rPr lang="en-US" sz="2000" dirty="0"/>
              <a:t>echo $a-- . "&lt;</a:t>
            </a:r>
            <a:r>
              <a:rPr lang="en-US" sz="2000" dirty="0" err="1"/>
              <a:t>br</a:t>
            </a:r>
            <a:r>
              <a:rPr lang="en-US" sz="2000" dirty="0"/>
              <a:t>&gt;"; // Post-decrement: prints 6, then becomes 5</a:t>
            </a:r>
          </a:p>
          <a:p>
            <a:r>
              <a:rPr lang="en-US" sz="2000" dirty="0"/>
              <a:t>?&gt;</a:t>
            </a:r>
            <a:endParaRPr sz="2000" dirty="0">
              <a:latin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Logical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and, &amp;&amp;, or, ||, xor, ! are used to combine boolean expressions.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da-DK" sz="2000" dirty="0"/>
              <a:t>&lt;?php</a:t>
            </a:r>
          </a:p>
          <a:p>
            <a:r>
              <a:rPr lang="da-DK" sz="2000" dirty="0"/>
              <a:t>$x = true;</a:t>
            </a:r>
          </a:p>
          <a:p>
            <a:r>
              <a:rPr lang="da-DK" sz="2000" dirty="0"/>
              <a:t>$y = false;</a:t>
            </a:r>
          </a:p>
          <a:p>
            <a:endParaRPr lang="da-DK" sz="2000" dirty="0"/>
          </a:p>
          <a:p>
            <a:r>
              <a:rPr lang="da-DK" sz="2000" dirty="0"/>
              <a:t>var_dump($x &amp;&amp; $y); // false</a:t>
            </a:r>
          </a:p>
          <a:p>
            <a:r>
              <a:rPr lang="da-DK" sz="2000" dirty="0"/>
              <a:t>var_dump($x || $y); // true</a:t>
            </a:r>
          </a:p>
          <a:p>
            <a:r>
              <a:rPr lang="da-DK" sz="2000" dirty="0"/>
              <a:t>var_dump(!$x);      // false</a:t>
            </a:r>
          </a:p>
          <a:p>
            <a:r>
              <a:rPr lang="da-DK" sz="2000" dirty="0"/>
              <a:t>?&gt;</a:t>
            </a:r>
            <a:endParaRPr sz="2000" dirty="0">
              <a:latin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String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Concatenate using . and .=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/>
              <a:t>$str1 = "Hello";</a:t>
            </a:r>
          </a:p>
          <a:p>
            <a:r>
              <a:rPr lang="en-IN" dirty="0"/>
              <a:t>$str2 = " World";</a:t>
            </a:r>
          </a:p>
          <a:p>
            <a:endParaRPr lang="en-IN" dirty="0"/>
          </a:p>
          <a:p>
            <a:r>
              <a:rPr lang="en-IN" dirty="0"/>
              <a:t>echo $str1 . $str2 . "&lt;</a:t>
            </a:r>
            <a:r>
              <a:rPr lang="en-IN" dirty="0" err="1"/>
              <a:t>br</a:t>
            </a:r>
            <a:r>
              <a:rPr lang="en-IN" dirty="0"/>
              <a:t>&gt;"; // Concatenation → Hello World</a:t>
            </a:r>
          </a:p>
          <a:p>
            <a:endParaRPr lang="en-IN" dirty="0"/>
          </a:p>
          <a:p>
            <a:r>
              <a:rPr lang="en-IN" dirty="0"/>
              <a:t>$str1 .= $str2; // Append $str2 to $str1</a:t>
            </a:r>
          </a:p>
          <a:p>
            <a:r>
              <a:rPr lang="en-IN" dirty="0"/>
              <a:t>echo $str1;     // Hello World</a:t>
            </a:r>
          </a:p>
          <a:p>
            <a:r>
              <a:rPr lang="en-IN" dirty="0"/>
              <a:t>?&gt;</a:t>
            </a:r>
            <a:endParaRPr sz="1200" dirty="0">
              <a:latin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Array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Union (+), equality (==), identity (===),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2000" dirty="0"/>
          </a:p>
          <a:p>
            <a:r>
              <a:rPr sz="2000" dirty="0">
                <a:latin typeface="Courier New"/>
              </a:rPr>
              <a:t>&lt;?</a:t>
            </a:r>
            <a:r>
              <a:rPr sz="2000" dirty="0" err="1">
                <a:latin typeface="Courier New"/>
              </a:rPr>
              <a:t>php</a:t>
            </a:r>
            <a:endParaRPr sz="2000" dirty="0">
              <a:latin typeface="Courier New"/>
            </a:endParaRPr>
          </a:p>
          <a:p>
            <a:r>
              <a:rPr sz="2000" dirty="0">
                <a:latin typeface="Courier New"/>
              </a:rPr>
              <a:t>$a = array('a' =&gt; 'apple', 'b' =&gt; 'banana');</a:t>
            </a:r>
          </a:p>
          <a:p>
            <a:r>
              <a:rPr sz="2000" dirty="0">
                <a:latin typeface="Courier New"/>
              </a:rPr>
              <a:t>$b = array('b' =&gt; 'blueberry', 'c' =&gt; 'cherry');</a:t>
            </a:r>
          </a:p>
          <a:p>
            <a:r>
              <a:rPr sz="2000" dirty="0">
                <a:latin typeface="Courier New"/>
              </a:rPr>
              <a:t>$union = $a + $b; // keys from left are kept</a:t>
            </a:r>
          </a:p>
          <a:p>
            <a:r>
              <a:rPr sz="2000" dirty="0" err="1">
                <a:latin typeface="Courier New"/>
              </a:rPr>
              <a:t>print_r</a:t>
            </a:r>
            <a:r>
              <a:rPr sz="2000" dirty="0">
                <a:latin typeface="Courier New"/>
              </a:rPr>
              <a:t>($union);</a:t>
            </a:r>
          </a:p>
          <a:p>
            <a:r>
              <a:rPr sz="2000" dirty="0">
                <a:latin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Conditional &amp; Special 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Ternary ?:, Null coalescing ??, Execution ``, Error control @, instanceof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2000" dirty="0"/>
          </a:p>
          <a:p>
            <a:r>
              <a:rPr sz="2000" dirty="0">
                <a:latin typeface="Courier New"/>
              </a:rPr>
              <a:t>&lt;?</a:t>
            </a:r>
            <a:r>
              <a:rPr sz="2000" dirty="0" err="1">
                <a:latin typeface="Courier New"/>
              </a:rPr>
              <a:t>php</a:t>
            </a:r>
            <a:endParaRPr sz="2000" dirty="0">
              <a:latin typeface="Courier New"/>
            </a:endParaRPr>
          </a:p>
          <a:p>
            <a:r>
              <a:rPr sz="2000" dirty="0">
                <a:latin typeface="Courier New"/>
              </a:rPr>
              <a:t>// Null coalescing</a:t>
            </a:r>
          </a:p>
          <a:p>
            <a:r>
              <a:rPr sz="2000" dirty="0">
                <a:latin typeface="Courier New"/>
              </a:rPr>
              <a:t>$a = null;</a:t>
            </a:r>
          </a:p>
          <a:p>
            <a:r>
              <a:rPr sz="2000" dirty="0">
                <a:latin typeface="Courier New"/>
              </a:rPr>
              <a:t>$b = 'PHP';</a:t>
            </a:r>
          </a:p>
          <a:p>
            <a:r>
              <a:rPr sz="2000" dirty="0">
                <a:latin typeface="Courier New"/>
              </a:rPr>
              <a:t>echo $a ?? $b; // outputs: PHP</a:t>
            </a:r>
          </a:p>
          <a:p>
            <a:endParaRPr sz="2000" dirty="0">
              <a:latin typeface="Courier New"/>
            </a:endParaRPr>
          </a:p>
          <a:p>
            <a:r>
              <a:rPr sz="2000" dirty="0">
                <a:latin typeface="Courier New"/>
              </a:rPr>
              <a:t>// Ternary</a:t>
            </a:r>
          </a:p>
          <a:p>
            <a:r>
              <a:rPr sz="2000" dirty="0">
                <a:latin typeface="Courier New"/>
              </a:rPr>
              <a:t>$</a:t>
            </a:r>
            <a:r>
              <a:rPr sz="2000" dirty="0" err="1">
                <a:latin typeface="Courier New"/>
              </a:rPr>
              <a:t>val</a:t>
            </a:r>
            <a:r>
              <a:rPr sz="2000" dirty="0">
                <a:latin typeface="Courier New"/>
              </a:rPr>
              <a:t> = (10 % 2 == 0) ? 'Even' : 'Odd';</a:t>
            </a:r>
          </a:p>
          <a:p>
            <a:r>
              <a:rPr sz="2000" dirty="0">
                <a:latin typeface="Courier New"/>
              </a:rPr>
              <a:t>echo "\</a:t>
            </a:r>
            <a:r>
              <a:rPr sz="2000" dirty="0" err="1">
                <a:latin typeface="Courier New"/>
              </a:rPr>
              <a:t>n$val</a:t>
            </a:r>
            <a:r>
              <a:rPr sz="2000" dirty="0">
                <a:latin typeface="Courier New"/>
              </a:rPr>
              <a:t>\n";</a:t>
            </a:r>
          </a:p>
          <a:p>
            <a:r>
              <a:rPr sz="2000" dirty="0">
                <a:latin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Operator Precedence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Some operators are evaluated before others (e.g., * before +).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114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2000" dirty="0"/>
          </a:p>
          <a:p>
            <a:r>
              <a:rPr sz="2000" dirty="0">
                <a:latin typeface="Courier New"/>
              </a:rPr>
              <a:t>&lt;?</a:t>
            </a:r>
            <a:r>
              <a:rPr sz="2000" dirty="0" err="1">
                <a:latin typeface="Courier New"/>
              </a:rPr>
              <a:t>php</a:t>
            </a:r>
            <a:endParaRPr sz="2000" dirty="0">
              <a:latin typeface="Courier New"/>
            </a:endParaRPr>
          </a:p>
          <a:p>
            <a:r>
              <a:rPr sz="2000" dirty="0">
                <a:latin typeface="Courier New"/>
              </a:rPr>
              <a:t>// * has higher precedence than +</a:t>
            </a:r>
          </a:p>
          <a:p>
            <a:r>
              <a:rPr sz="2000" dirty="0">
                <a:latin typeface="Courier New"/>
              </a:rPr>
              <a:t>echo 2 + 3 * 4; // outputs 14</a:t>
            </a:r>
          </a:p>
          <a:p>
            <a:r>
              <a:rPr sz="2000" dirty="0">
                <a:latin typeface="Courier New"/>
              </a:rPr>
              <a:t>// Parentheses change order:</a:t>
            </a:r>
          </a:p>
          <a:p>
            <a:r>
              <a:rPr sz="2000" dirty="0">
                <a:latin typeface="Courier New"/>
              </a:rPr>
              <a:t>echo (2 + 3) * 4; // outputs 20</a:t>
            </a:r>
          </a:p>
          <a:p>
            <a:r>
              <a:rPr sz="2000" dirty="0">
                <a:latin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PHP Conditional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In PHP we have the following conditional statements:</a:t>
            </a:r>
          </a:p>
          <a:p>
            <a:r>
              <a:rPr lang="en-US" dirty="0"/>
              <a:t>if statement - executes some code if one condition is true</a:t>
            </a:r>
          </a:p>
          <a:p>
            <a:r>
              <a:rPr lang="en-US" dirty="0">
                <a:hlinkClick r:id="rId2"/>
              </a:rPr>
              <a:t>if...else</a:t>
            </a:r>
            <a:r>
              <a:rPr lang="en-US" dirty="0"/>
              <a:t> statement - executes some code if a condition is true and another code if that condition is false</a:t>
            </a:r>
          </a:p>
          <a:p>
            <a:r>
              <a:rPr lang="en-US" dirty="0">
                <a:hlinkClick r:id="rId2"/>
              </a:rPr>
              <a:t>if...</a:t>
            </a:r>
            <a:r>
              <a:rPr lang="en-US" dirty="0" err="1">
                <a:hlinkClick r:id="rId2"/>
              </a:rPr>
              <a:t>elseif</a:t>
            </a:r>
            <a:r>
              <a:rPr lang="en-US" dirty="0">
                <a:hlinkClick r:id="rId2"/>
              </a:rPr>
              <a:t>...else</a:t>
            </a:r>
            <a:r>
              <a:rPr lang="en-US" dirty="0"/>
              <a:t> statement - executes different codes for more than two conditions</a:t>
            </a:r>
          </a:p>
          <a:p>
            <a:r>
              <a:rPr lang="en-US" dirty="0">
                <a:hlinkClick r:id="rId3"/>
              </a:rPr>
              <a:t>switch</a:t>
            </a:r>
            <a:r>
              <a:rPr lang="en-US" dirty="0"/>
              <a:t> statement - selects one of many blocks of code to be executed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- The if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if</a:t>
            </a:r>
            <a:r>
              <a:rPr lang="en-US" dirty="0"/>
              <a:t> statement executes some code if one condition is true.</a:t>
            </a:r>
          </a:p>
          <a:p>
            <a:pPr>
              <a:buNone/>
            </a:pPr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i="1" dirty="0"/>
              <a:t>// code to be executed if condition is true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Output </a:t>
            </a:r>
          </a:p>
          <a:p>
            <a:pPr>
              <a:buNone/>
            </a:pPr>
            <a:r>
              <a:rPr lang="en-US" dirty="0"/>
              <a:t>"Have a good day!" if 5 is larger than 3:</a:t>
            </a:r>
          </a:p>
          <a:p>
            <a:pPr>
              <a:buNone/>
            </a:pPr>
            <a:r>
              <a:rPr lang="en-US" dirty="0"/>
              <a:t>if (5 &gt; 3) {</a:t>
            </a:r>
          </a:p>
          <a:p>
            <a:pPr>
              <a:buNone/>
            </a:pPr>
            <a:r>
              <a:rPr lang="en-US" dirty="0"/>
              <a:t>echo "Have a good day!";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if...else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if...else</a:t>
            </a:r>
            <a:r>
              <a:rPr lang="en-US" dirty="0"/>
              <a:t> statement executes some code if a condition is true and another code if that condition is false.</a:t>
            </a:r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// code to be executed if condition is true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 { </a:t>
            </a:r>
          </a:p>
          <a:p>
            <a:pPr>
              <a:buNone/>
            </a:pPr>
            <a:r>
              <a:rPr lang="en-US" i="1" dirty="0"/>
              <a:t>// code to be executed if condition is false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+ Addition</a:t>
            </a:r>
          </a:p>
          <a:p>
            <a:r>
              <a:rPr dirty="0"/>
              <a:t>- Subtraction</a:t>
            </a:r>
          </a:p>
          <a:p>
            <a:r>
              <a:rPr dirty="0"/>
              <a:t>* Multiplication</a:t>
            </a:r>
          </a:p>
          <a:p>
            <a:r>
              <a:rPr dirty="0"/>
              <a:t>/ Division</a:t>
            </a:r>
          </a:p>
          <a:p>
            <a:r>
              <a:rPr dirty="0"/>
              <a:t>% Modulus</a:t>
            </a:r>
          </a:p>
          <a:p>
            <a:r>
              <a:rPr dirty="0"/>
              <a:t>** Exponentiation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 Program:</a:t>
            </a:r>
          </a:p>
          <a:p>
            <a:pPr marL="0" indent="0">
              <a:buNone/>
            </a:pPr>
            <a:r>
              <a:rPr dirty="0"/>
              <a:t>&lt;?</a:t>
            </a:r>
            <a:r>
              <a:rPr dirty="0" err="1"/>
              <a:t>php</a:t>
            </a:r>
            <a:endParaRPr dirty="0"/>
          </a:p>
          <a:p>
            <a:pPr marL="0" indent="0">
              <a:buNone/>
            </a:pPr>
            <a:r>
              <a:rPr dirty="0"/>
              <a:t>$x = 10; $y = 3;</a:t>
            </a:r>
          </a:p>
          <a:p>
            <a:pPr marL="0" indent="0">
              <a:buNone/>
            </a:pPr>
            <a:r>
              <a:rPr dirty="0"/>
              <a:t>echo $x + $y; // 13</a:t>
            </a:r>
          </a:p>
          <a:p>
            <a:pPr marL="0" indent="0">
              <a:buNone/>
            </a:pPr>
            <a:r>
              <a:rPr dirty="0"/>
              <a:t>echo $x ** $y; // 1000</a:t>
            </a:r>
          </a:p>
          <a:p>
            <a:pPr marL="0" indent="0">
              <a:buNone/>
            </a:pPr>
            <a:r>
              <a:rPr dirty="0"/>
              <a:t>?&gt;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$t = date("H"); </a:t>
            </a:r>
          </a:p>
          <a:p>
            <a:pPr>
              <a:buNone/>
            </a:pPr>
            <a:r>
              <a:rPr lang="en-US" dirty="0"/>
              <a:t>if ($t &lt; "20") { </a:t>
            </a:r>
          </a:p>
          <a:p>
            <a:pPr>
              <a:buNone/>
            </a:pPr>
            <a:r>
              <a:rPr lang="en-US" dirty="0"/>
              <a:t>echo "Have a good day!"; </a:t>
            </a:r>
          </a:p>
          <a:p>
            <a:pPr>
              <a:buNone/>
            </a:pPr>
            <a:r>
              <a:rPr lang="en-US" dirty="0"/>
              <a:t>} else { </a:t>
            </a:r>
          </a:p>
          <a:p>
            <a:pPr>
              <a:buNone/>
            </a:pPr>
            <a:r>
              <a:rPr lang="en-US" dirty="0"/>
              <a:t>echo "Have a good night!";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 "Have a good day!" if the current time is less than 20, and "Have a good night!" otherwise: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- The if...</a:t>
            </a:r>
            <a:r>
              <a:rPr lang="en-US" dirty="0" err="1"/>
              <a:t>elseif</a:t>
            </a:r>
            <a:r>
              <a:rPr lang="en-US" dirty="0"/>
              <a:t>...else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if...</a:t>
            </a:r>
            <a:r>
              <a:rPr lang="en-US" dirty="0" err="1">
                <a:hlinkClick r:id="rId2"/>
              </a:rPr>
              <a:t>elseif</a:t>
            </a:r>
            <a:r>
              <a:rPr lang="en-US" dirty="0">
                <a:hlinkClick r:id="rId2"/>
              </a:rPr>
              <a:t>...else</a:t>
            </a:r>
            <a:r>
              <a:rPr lang="en-US" dirty="0"/>
              <a:t> statement executes different codes for more than two conditions.</a:t>
            </a:r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i="1" dirty="0"/>
              <a:t>code to be executed if this condition is true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 </a:t>
            </a:r>
            <a:r>
              <a:rPr lang="en-US" dirty="0" err="1"/>
              <a:t>elseif</a:t>
            </a:r>
            <a:r>
              <a:rPr lang="en-US" dirty="0"/>
              <a:t> (</a:t>
            </a:r>
            <a:r>
              <a:rPr lang="en-US" i="1" dirty="0"/>
              <a:t>condition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// code to be executed if first condition is false and this condition is true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 else { </a:t>
            </a:r>
          </a:p>
          <a:p>
            <a:pPr>
              <a:buNone/>
            </a:pPr>
            <a:r>
              <a:rPr lang="en-US" i="1" dirty="0"/>
              <a:t>// code to be executed if all conditions are false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$t = date("H"); </a:t>
            </a:r>
          </a:p>
          <a:p>
            <a:pPr>
              <a:buNone/>
            </a:pPr>
            <a:r>
              <a:rPr lang="en-US" dirty="0"/>
              <a:t>if ($t &lt; "10")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echo "Have a good morning!"; </a:t>
            </a:r>
          </a:p>
          <a:p>
            <a:pPr>
              <a:buNone/>
            </a:pPr>
            <a:r>
              <a:rPr lang="en-US" dirty="0"/>
              <a:t>} </a:t>
            </a:r>
            <a:r>
              <a:rPr lang="en-US" dirty="0" err="1"/>
              <a:t>elseif</a:t>
            </a:r>
            <a:r>
              <a:rPr lang="en-US" dirty="0"/>
              <a:t> ($t &lt; "20") { </a:t>
            </a:r>
          </a:p>
          <a:p>
            <a:pPr>
              <a:buNone/>
            </a:pPr>
            <a:r>
              <a:rPr lang="en-US" dirty="0"/>
              <a:t>echo "Have a good day!"; </a:t>
            </a:r>
          </a:p>
          <a:p>
            <a:pPr>
              <a:buNone/>
            </a:pPr>
            <a:r>
              <a:rPr lang="en-US" dirty="0"/>
              <a:t>} else { </a:t>
            </a:r>
          </a:p>
          <a:p>
            <a:pPr>
              <a:buNone/>
            </a:pPr>
            <a:r>
              <a:rPr lang="en-US" dirty="0"/>
              <a:t>echo "Have a good night!";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 "Have a good morning!" if the current time is less than 10, and "Have a good day!" if the current time is less than 20. Otherwise it will output "Have a good night!":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If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have </a:t>
            </a:r>
            <a:r>
              <a:rPr lang="en-US" dirty="0">
                <a:hlinkClick r:id="rId2"/>
              </a:rPr>
              <a:t>if</a:t>
            </a:r>
            <a:r>
              <a:rPr lang="en-US" dirty="0"/>
              <a:t> statement inside </a:t>
            </a:r>
            <a:r>
              <a:rPr lang="en-US" dirty="0">
                <a:hlinkClick r:id="rId2"/>
              </a:rPr>
              <a:t>if</a:t>
            </a:r>
            <a:r>
              <a:rPr lang="en-US" dirty="0"/>
              <a:t> statements, this is called </a:t>
            </a:r>
            <a:r>
              <a:rPr lang="en-US" i="1" dirty="0"/>
              <a:t>nested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if</a:t>
            </a:r>
            <a:r>
              <a:rPr lang="en-US" dirty="0"/>
              <a:t> statements.</a:t>
            </a:r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$a = 13; </a:t>
            </a:r>
          </a:p>
          <a:p>
            <a:pPr>
              <a:buNone/>
            </a:pPr>
            <a:r>
              <a:rPr lang="en-US" dirty="0"/>
              <a:t>if ($a &gt; 10)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echo "Above 10"; </a:t>
            </a:r>
          </a:p>
          <a:p>
            <a:pPr>
              <a:buNone/>
            </a:pPr>
            <a:r>
              <a:rPr lang="en-US" dirty="0"/>
              <a:t>if ($a &gt; 20) { </a:t>
            </a:r>
          </a:p>
          <a:p>
            <a:pPr>
              <a:buNone/>
            </a:pPr>
            <a:r>
              <a:rPr lang="en-US" dirty="0"/>
              <a:t>echo " and also above 20"; </a:t>
            </a:r>
          </a:p>
          <a:p>
            <a:pPr>
              <a:buNone/>
            </a:pPr>
            <a:r>
              <a:rPr lang="en-US" dirty="0"/>
              <a:t>} else { </a:t>
            </a:r>
          </a:p>
          <a:p>
            <a:pPr>
              <a:buNone/>
            </a:pPr>
            <a:r>
              <a:rPr lang="en-US" dirty="0"/>
              <a:t>echo " but not above 20";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 </a:t>
            </a:r>
            <a:r>
              <a:rPr lang="en-US" dirty="0">
                <a:hlinkClick r:id="rId2"/>
              </a:rPr>
              <a:t>switch</a:t>
            </a:r>
            <a:r>
              <a:rPr lang="en-US" dirty="0"/>
              <a:t> statement to </a:t>
            </a:r>
            <a:r>
              <a:rPr lang="en-US" b="1" dirty="0"/>
              <a:t>select one of many blocks of code to be executed</a:t>
            </a:r>
            <a:r>
              <a:rPr lang="en-US" dirty="0"/>
              <a:t>.</a:t>
            </a:r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switch (</a:t>
            </a:r>
            <a:r>
              <a:rPr lang="en-US" i="1" dirty="0"/>
              <a:t>expression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case </a:t>
            </a:r>
            <a:r>
              <a:rPr lang="en-US" i="1" dirty="0"/>
              <a:t>label1: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//</a:t>
            </a:r>
            <a:r>
              <a:rPr lang="en-US" i="1" dirty="0"/>
              <a:t>code block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break; </a:t>
            </a:r>
          </a:p>
          <a:p>
            <a:pPr>
              <a:buNone/>
            </a:pPr>
            <a:r>
              <a:rPr lang="en-US" dirty="0"/>
              <a:t>case </a:t>
            </a:r>
            <a:r>
              <a:rPr lang="en-US" i="1" dirty="0"/>
              <a:t>label2: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//</a:t>
            </a:r>
            <a:r>
              <a:rPr lang="en-US" i="1" dirty="0"/>
              <a:t>code block;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break;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case </a:t>
            </a:r>
            <a:r>
              <a:rPr lang="en-US" i="1" dirty="0"/>
              <a:t>label3: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//</a:t>
            </a:r>
            <a:r>
              <a:rPr lang="en-US" i="1" dirty="0"/>
              <a:t>code block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break; </a:t>
            </a:r>
          </a:p>
          <a:p>
            <a:pPr>
              <a:buNone/>
            </a:pPr>
            <a:r>
              <a:rPr lang="en-US" dirty="0"/>
              <a:t>default: </a:t>
            </a:r>
          </a:p>
          <a:p>
            <a:pPr>
              <a:buNone/>
            </a:pPr>
            <a:r>
              <a:rPr lang="en-US" dirty="0"/>
              <a:t>//</a:t>
            </a:r>
            <a:r>
              <a:rPr lang="en-US" i="1" dirty="0"/>
              <a:t>code block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how it works:</a:t>
            </a:r>
          </a:p>
          <a:p>
            <a:r>
              <a:rPr lang="en-US" dirty="0"/>
              <a:t>The </a:t>
            </a:r>
            <a:r>
              <a:rPr lang="en-US" i="1" dirty="0"/>
              <a:t>expression</a:t>
            </a:r>
            <a:r>
              <a:rPr lang="en-US" dirty="0"/>
              <a:t> is evaluated once</a:t>
            </a:r>
          </a:p>
          <a:p>
            <a:r>
              <a:rPr lang="en-US" dirty="0"/>
              <a:t>The value of the expression is compared with the values of each case</a:t>
            </a:r>
          </a:p>
          <a:p>
            <a:r>
              <a:rPr lang="en-US" dirty="0"/>
              <a:t>If there is a match, the associated block of code is executed</a:t>
            </a:r>
          </a:p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break</a:t>
            </a:r>
            <a:r>
              <a:rPr lang="en-US" dirty="0"/>
              <a:t> keyword breaks out of the switch block</a:t>
            </a:r>
          </a:p>
          <a:p>
            <a:r>
              <a:rPr lang="en-US" dirty="0"/>
              <a:t>The </a:t>
            </a:r>
            <a:r>
              <a:rPr lang="en-US" dirty="0">
                <a:hlinkClick r:id="rId3"/>
              </a:rPr>
              <a:t>default</a:t>
            </a:r>
            <a:r>
              <a:rPr lang="en-US" dirty="0"/>
              <a:t> code block is executed if there is no match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favcolor</a:t>
            </a:r>
            <a:r>
              <a:rPr lang="en-US" dirty="0"/>
              <a:t> = "red"; </a:t>
            </a:r>
          </a:p>
          <a:p>
            <a:pPr>
              <a:buNone/>
            </a:pPr>
            <a:r>
              <a:rPr lang="en-US" dirty="0"/>
              <a:t>switch ($</a:t>
            </a:r>
            <a:r>
              <a:rPr lang="en-US" dirty="0" err="1"/>
              <a:t>favcolor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case "red": </a:t>
            </a:r>
          </a:p>
          <a:p>
            <a:pPr>
              <a:buNone/>
            </a:pPr>
            <a:r>
              <a:rPr lang="en-US" dirty="0"/>
              <a:t>echo "Your favorite color is red!"; </a:t>
            </a:r>
          </a:p>
          <a:p>
            <a:pPr>
              <a:buNone/>
            </a:pPr>
            <a:r>
              <a:rPr lang="en-US" dirty="0"/>
              <a:t>break; </a:t>
            </a:r>
          </a:p>
          <a:p>
            <a:pPr>
              <a:buNone/>
            </a:pPr>
            <a:r>
              <a:rPr lang="en-US" dirty="0"/>
              <a:t>case "blue": </a:t>
            </a:r>
          </a:p>
          <a:p>
            <a:pPr>
              <a:buNone/>
            </a:pPr>
            <a:r>
              <a:rPr lang="en-US" dirty="0"/>
              <a:t>echo "Your favorite color is blue!"; </a:t>
            </a:r>
          </a:p>
          <a:p>
            <a:pPr>
              <a:buNone/>
            </a:pPr>
            <a:r>
              <a:rPr lang="en-US" dirty="0"/>
              <a:t>break;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= Assign</a:t>
            </a:r>
          </a:p>
          <a:p>
            <a:r>
              <a:rPr dirty="0"/>
              <a:t>+= Add and assign</a:t>
            </a:r>
          </a:p>
          <a:p>
            <a:r>
              <a:rPr dirty="0"/>
              <a:t>-= Subtract and assign</a:t>
            </a:r>
          </a:p>
          <a:p>
            <a:r>
              <a:rPr dirty="0"/>
              <a:t>*= Multiply and assign</a:t>
            </a:r>
          </a:p>
          <a:p>
            <a:r>
              <a:rPr dirty="0"/>
              <a:t>/= Divide and assign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 Program:</a:t>
            </a:r>
          </a:p>
          <a:p>
            <a:pPr marL="0" indent="0">
              <a:buNone/>
            </a:pPr>
            <a:r>
              <a:rPr dirty="0"/>
              <a:t>&lt;?</a:t>
            </a:r>
            <a:r>
              <a:rPr dirty="0" err="1"/>
              <a:t>php</a:t>
            </a:r>
            <a:endParaRPr dirty="0"/>
          </a:p>
          <a:p>
            <a:pPr marL="0" indent="0">
              <a:buNone/>
            </a:pPr>
            <a:r>
              <a:rPr dirty="0"/>
              <a:t>$a = 5;</a:t>
            </a:r>
          </a:p>
          <a:p>
            <a:pPr marL="0" indent="0">
              <a:buNone/>
            </a:pPr>
            <a:r>
              <a:rPr dirty="0"/>
              <a:t>$a += 3; // now 8</a:t>
            </a:r>
          </a:p>
          <a:p>
            <a:pPr marL="0" indent="0">
              <a:buNone/>
            </a:pPr>
            <a:r>
              <a:rPr dirty="0"/>
              <a:t>echo $a;</a:t>
            </a:r>
          </a:p>
          <a:p>
            <a:pPr marL="0" indent="0">
              <a:buNone/>
            </a:pPr>
            <a:r>
              <a:rPr dirty="0"/>
              <a:t>?&gt;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case "green": </a:t>
            </a:r>
          </a:p>
          <a:p>
            <a:pPr>
              <a:buNone/>
            </a:pPr>
            <a:r>
              <a:rPr lang="en-US" dirty="0"/>
              <a:t>echo "Your favorite color is green!"; </a:t>
            </a:r>
          </a:p>
          <a:p>
            <a:pPr>
              <a:buNone/>
            </a:pPr>
            <a:r>
              <a:rPr lang="en-US" dirty="0"/>
              <a:t>break; </a:t>
            </a:r>
          </a:p>
          <a:p>
            <a:pPr>
              <a:buNone/>
            </a:pPr>
            <a:r>
              <a:rPr lang="en-US" dirty="0"/>
              <a:t>default: </a:t>
            </a:r>
          </a:p>
          <a:p>
            <a:pPr>
              <a:buNone/>
            </a:pPr>
            <a:r>
              <a:rPr lang="en-US" dirty="0"/>
              <a:t>echo "Your favorite color is neither red, blue, nor green!";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break keyword is used to break out of for loops, </a:t>
            </a:r>
            <a:r>
              <a:rPr lang="en-US" dirty="0" err="1"/>
              <a:t>foreach</a:t>
            </a:r>
            <a:r>
              <a:rPr lang="en-US" dirty="0"/>
              <a:t> loops, while loops, </a:t>
            </a:r>
          </a:p>
          <a:p>
            <a:pPr>
              <a:buNone/>
            </a:pPr>
            <a:r>
              <a:rPr lang="en-US" dirty="0"/>
              <a:t>   do..while loops and switch conditions.</a:t>
            </a:r>
          </a:p>
          <a:p>
            <a:r>
              <a:rPr lang="en-US" dirty="0"/>
              <a:t>In the switch block, all of the code following a case statement will be executed until a break keyword is found. This could also be code belonging to another case.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["Ford", "Volvo", "BMW"];</a:t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($cars as $car) {</a:t>
            </a:r>
            <a:br>
              <a:rPr lang="en-US" dirty="0"/>
            </a:br>
            <a:r>
              <a:rPr lang="en-US" dirty="0"/>
              <a:t>  echo $car;</a:t>
            </a:r>
            <a:br>
              <a:rPr lang="en-US" dirty="0"/>
            </a:br>
            <a:r>
              <a:rPr lang="en-US" dirty="0"/>
              <a:t>  echo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if($car == "Volvo") {</a:t>
            </a:r>
            <a:br>
              <a:rPr lang="en-US" dirty="0"/>
            </a:br>
            <a:r>
              <a:rPr lang="en-US" dirty="0"/>
              <a:t>    break;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</a:p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Ford</a:t>
            </a:r>
          </a:p>
          <a:p>
            <a:pPr>
              <a:buNone/>
            </a:pPr>
            <a:r>
              <a:rPr lang="en-US" dirty="0"/>
              <a:t>Volvo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 default keyword is used in a switch block to specify which code to run when none of the case statements were matched by the expression.</a:t>
            </a:r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 = 4;</a:t>
            </a:r>
            <a:br>
              <a:rPr lang="en-US" dirty="0"/>
            </a:br>
            <a:r>
              <a:rPr lang="en-US" dirty="0"/>
              <a:t>switch($a) {</a:t>
            </a:r>
            <a:br>
              <a:rPr lang="en-US" dirty="0"/>
            </a:br>
            <a:r>
              <a:rPr lang="en-US" dirty="0"/>
              <a:t>  case 1: echo "One"; break;</a:t>
            </a:r>
            <a:br>
              <a:rPr lang="en-US" dirty="0"/>
            </a:br>
            <a:r>
              <a:rPr lang="en-US" dirty="0"/>
              <a:t>  case 2: echo "Two"; break;</a:t>
            </a:r>
            <a:br>
              <a:rPr lang="en-US" dirty="0"/>
            </a:br>
            <a:r>
              <a:rPr lang="en-US" dirty="0"/>
              <a:t>  case 3: echo "Three"; break;</a:t>
            </a:r>
            <a:br>
              <a:rPr lang="en-US" dirty="0"/>
            </a:br>
            <a:r>
              <a:rPr lang="en-US" dirty="0"/>
              <a:t>  default: echo "Many"; break;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Many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Loops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PHP loops are used to execute the same block of code again and again, as long as a certain condition is true.</a:t>
            </a:r>
          </a:p>
          <a:p>
            <a:r>
              <a:rPr lang="en-US" dirty="0"/>
              <a:t>In PHP, we have the following loop types:</a:t>
            </a:r>
          </a:p>
          <a:p>
            <a:r>
              <a:rPr lang="en-US" dirty="0">
                <a:hlinkClick r:id="rId2"/>
              </a:rPr>
              <a:t>while</a:t>
            </a:r>
            <a:r>
              <a:rPr lang="en-US" dirty="0"/>
              <a:t> - loops through a block of code as long as the specified condition is true</a:t>
            </a:r>
          </a:p>
          <a:p>
            <a:r>
              <a:rPr lang="en-US" dirty="0">
                <a:hlinkClick r:id="rId3"/>
              </a:rPr>
              <a:t>do...while</a:t>
            </a:r>
            <a:r>
              <a:rPr lang="en-US" dirty="0"/>
              <a:t> - loops through a block of code once, and then repeats the loop as long as the specified condition is true</a:t>
            </a:r>
          </a:p>
          <a:p>
            <a:r>
              <a:rPr lang="en-US" dirty="0">
                <a:hlinkClick r:id="rId4"/>
              </a:rPr>
              <a:t>for</a:t>
            </a:r>
            <a:r>
              <a:rPr lang="en-US" dirty="0"/>
              <a:t> - loops through a block of code a specified number of times</a:t>
            </a:r>
          </a:p>
          <a:p>
            <a:r>
              <a:rPr lang="en-US" dirty="0" err="1">
                <a:hlinkClick r:id="rId5"/>
              </a:rPr>
              <a:t>foreach</a:t>
            </a:r>
            <a:r>
              <a:rPr lang="en-US" dirty="0"/>
              <a:t> - loops through a block of code for each element in an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PHP while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while</a:t>
            </a:r>
            <a:r>
              <a:rPr lang="en-US" dirty="0"/>
              <a:t> loop executes a block of code as long as the specified condition is true.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Print $</a:t>
            </a:r>
            <a:r>
              <a:rPr lang="en-US" dirty="0" err="1"/>
              <a:t>i</a:t>
            </a:r>
            <a:r>
              <a:rPr lang="en-US" dirty="0"/>
              <a:t> as long as $</a:t>
            </a:r>
            <a:r>
              <a:rPr lang="en-US" dirty="0" err="1"/>
              <a:t>i</a:t>
            </a:r>
            <a:r>
              <a:rPr lang="en-US" dirty="0"/>
              <a:t> is less than 6: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>
              <a:buNone/>
            </a:pPr>
            <a:r>
              <a:rPr lang="en-US" dirty="0"/>
              <a:t>while ($</a:t>
            </a:r>
            <a:r>
              <a:rPr lang="en-US" dirty="0" err="1"/>
              <a:t>i</a:t>
            </a:r>
            <a:r>
              <a:rPr lang="en-US" dirty="0"/>
              <a:t> &lt; 6)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echo $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12345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 remember to increment $</a:t>
            </a:r>
            <a:r>
              <a:rPr lang="en-US" dirty="0" err="1"/>
              <a:t>i</a:t>
            </a:r>
            <a:r>
              <a:rPr lang="en-US" dirty="0"/>
              <a:t>, or else the loop will continue forever.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while</a:t>
            </a:r>
            <a:r>
              <a:rPr lang="en-US" dirty="0"/>
              <a:t> loop does not run a specific number of times, but checks after each iteration if the condition is still true.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PHP break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the </a:t>
            </a:r>
            <a:r>
              <a:rPr lang="en-US" dirty="0">
                <a:hlinkClick r:id="rId2"/>
              </a:rPr>
              <a:t>break</a:t>
            </a:r>
            <a:r>
              <a:rPr lang="en-US" dirty="0"/>
              <a:t> statement we can stop the loop even if the condition is still true: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Stop the loop when $</a:t>
            </a:r>
            <a:r>
              <a:rPr lang="en-US" dirty="0" err="1"/>
              <a:t>i</a:t>
            </a:r>
            <a:r>
              <a:rPr lang="en-US" dirty="0"/>
              <a:t> is 3: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1; </a:t>
            </a:r>
          </a:p>
          <a:p>
            <a:pPr>
              <a:buNone/>
            </a:pPr>
            <a:r>
              <a:rPr lang="en-US" dirty="0"/>
              <a:t>while ($</a:t>
            </a:r>
            <a:r>
              <a:rPr lang="en-US" dirty="0" err="1"/>
              <a:t>i</a:t>
            </a:r>
            <a:r>
              <a:rPr lang="en-US" dirty="0"/>
              <a:t> &lt; 6)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if ($</a:t>
            </a:r>
            <a:r>
              <a:rPr lang="en-US" dirty="0" err="1"/>
              <a:t>i</a:t>
            </a:r>
            <a:r>
              <a:rPr lang="en-US" dirty="0"/>
              <a:t> == 3) break; </a:t>
            </a:r>
          </a:p>
          <a:p>
            <a:pPr>
              <a:buNone/>
            </a:pPr>
            <a:r>
              <a:rPr lang="en-US" dirty="0"/>
              <a:t>echo $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== Equal</a:t>
            </a:r>
          </a:p>
          <a:p>
            <a:r>
              <a:rPr dirty="0"/>
              <a:t>=== Identical</a:t>
            </a:r>
          </a:p>
          <a:p>
            <a:r>
              <a:rPr dirty="0"/>
              <a:t>!= Not equal</a:t>
            </a:r>
          </a:p>
          <a:p>
            <a:r>
              <a:rPr dirty="0"/>
              <a:t>&lt;&gt; Not equal</a:t>
            </a:r>
          </a:p>
          <a:p>
            <a:r>
              <a:rPr dirty="0"/>
              <a:t>!== Not identical</a:t>
            </a:r>
          </a:p>
          <a:p>
            <a:r>
              <a:rPr dirty="0"/>
              <a:t>&lt;, &gt;, &lt;=, &gt;=</a:t>
            </a:r>
          </a:p>
          <a:p>
            <a:r>
              <a:rPr dirty="0"/>
              <a:t>&lt;=&gt; Spaceship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 Program:</a:t>
            </a:r>
          </a:p>
          <a:p>
            <a:pPr marL="0" indent="0">
              <a:buNone/>
            </a:pPr>
            <a:r>
              <a:rPr dirty="0"/>
              <a:t>&lt;?</a:t>
            </a:r>
            <a:r>
              <a:rPr dirty="0" err="1"/>
              <a:t>php</a:t>
            </a:r>
            <a:endParaRPr dirty="0"/>
          </a:p>
          <a:p>
            <a:pPr marL="0" indent="0">
              <a:buNone/>
            </a:pPr>
            <a:r>
              <a:rPr dirty="0"/>
              <a:t>$a = 80; $b = '80';</a:t>
            </a:r>
          </a:p>
          <a:p>
            <a:pPr marL="0" indent="0">
              <a:buNone/>
            </a:pPr>
            <a:r>
              <a:rPr dirty="0" err="1"/>
              <a:t>var_dump</a:t>
            </a:r>
            <a:r>
              <a:rPr dirty="0"/>
              <a:t>($a == $b); // true</a:t>
            </a:r>
          </a:p>
          <a:p>
            <a:pPr marL="0" indent="0">
              <a:buNone/>
            </a:pPr>
            <a:r>
              <a:rPr dirty="0" err="1"/>
              <a:t>var_dump</a:t>
            </a:r>
            <a:r>
              <a:rPr dirty="0"/>
              <a:t>($a === $b); // false</a:t>
            </a:r>
          </a:p>
          <a:p>
            <a:pPr marL="0" indent="0">
              <a:buNone/>
            </a:pPr>
            <a:r>
              <a:rPr dirty="0"/>
              <a:t>?&gt;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12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PHP continue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the </a:t>
            </a:r>
            <a:r>
              <a:rPr lang="en-US" dirty="0">
                <a:hlinkClick r:id="rId2"/>
              </a:rPr>
              <a:t>continue</a:t>
            </a:r>
            <a:r>
              <a:rPr lang="en-US" dirty="0"/>
              <a:t> statement we can stop the current iteration, and continue with the next: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Stop, and jump to the next iteration if $</a:t>
            </a:r>
            <a:r>
              <a:rPr lang="en-US" dirty="0" err="1"/>
              <a:t>i</a:t>
            </a:r>
            <a:r>
              <a:rPr lang="en-US" dirty="0"/>
              <a:t> is 3: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0; </a:t>
            </a:r>
          </a:p>
          <a:p>
            <a:pPr>
              <a:buNone/>
            </a:pPr>
            <a:r>
              <a:rPr lang="en-US" dirty="0"/>
              <a:t>while ($</a:t>
            </a:r>
            <a:r>
              <a:rPr lang="en-US" dirty="0" err="1"/>
              <a:t>i</a:t>
            </a:r>
            <a:r>
              <a:rPr lang="en-US" dirty="0"/>
              <a:t> &lt; 6)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if ($</a:t>
            </a:r>
            <a:r>
              <a:rPr lang="en-US" dirty="0" err="1"/>
              <a:t>i</a:t>
            </a:r>
            <a:r>
              <a:rPr lang="en-US" dirty="0"/>
              <a:t> == 3) </a:t>
            </a:r>
          </a:p>
          <a:p>
            <a:pPr>
              <a:buNone/>
            </a:pPr>
            <a:r>
              <a:rPr lang="en-US" dirty="0"/>
              <a:t>continue; </a:t>
            </a:r>
          </a:p>
          <a:p>
            <a:pPr>
              <a:buNone/>
            </a:pPr>
            <a:r>
              <a:rPr lang="en-US" dirty="0"/>
              <a:t>echo $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12456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do while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do...while</a:t>
            </a:r>
            <a:r>
              <a:rPr lang="en-US" dirty="0"/>
              <a:t> loop will always execute the block of code at least once, it will then check the condition, and repeat the loop while the specified condition is true.</a:t>
            </a:r>
          </a:p>
          <a:p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Print $</a:t>
            </a:r>
            <a:r>
              <a:rPr lang="en-US" dirty="0" err="1"/>
              <a:t>i</a:t>
            </a:r>
            <a:r>
              <a:rPr lang="en-US" dirty="0"/>
              <a:t> as long as $</a:t>
            </a:r>
            <a:r>
              <a:rPr lang="en-US" dirty="0" err="1"/>
              <a:t>i</a:t>
            </a:r>
            <a:r>
              <a:rPr lang="en-US" dirty="0"/>
              <a:t> is less than 6: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1; </a:t>
            </a:r>
          </a:p>
          <a:p>
            <a:pPr>
              <a:buNone/>
            </a:pPr>
            <a:r>
              <a:rPr lang="en-US" dirty="0"/>
              <a:t>do { </a:t>
            </a:r>
          </a:p>
          <a:p>
            <a:pPr>
              <a:buNone/>
            </a:pPr>
            <a:r>
              <a:rPr lang="en-US" dirty="0"/>
              <a:t>echo $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} while ($</a:t>
            </a:r>
            <a:r>
              <a:rPr lang="en-US" dirty="0" err="1"/>
              <a:t>i</a:t>
            </a:r>
            <a:r>
              <a:rPr lang="en-US" dirty="0"/>
              <a:t> &lt; 6);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12345</a:t>
            </a:r>
          </a:p>
          <a:p>
            <a:pPr>
              <a:buNone/>
            </a:pPr>
            <a:r>
              <a:rPr lang="en-US" b="1" dirty="0"/>
              <a:t>Note:</a:t>
            </a:r>
            <a:r>
              <a:rPr lang="en-US" dirty="0"/>
              <a:t> In a </a:t>
            </a:r>
            <a:r>
              <a:rPr lang="en-US" dirty="0">
                <a:hlinkClick r:id="rId2"/>
              </a:rPr>
              <a:t>do...while</a:t>
            </a:r>
            <a:r>
              <a:rPr lang="en-US" dirty="0"/>
              <a:t> loop the condition is tested AFTER executing the statements within the loop. This means that the </a:t>
            </a:r>
            <a:r>
              <a:rPr lang="en-US" dirty="0">
                <a:hlinkClick r:id="rId2"/>
              </a:rPr>
              <a:t>do...while</a:t>
            </a:r>
            <a:r>
              <a:rPr lang="en-US" dirty="0"/>
              <a:t> loop will execute its statements at least once, even if the condition is false.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Set $</a:t>
            </a:r>
            <a:r>
              <a:rPr lang="en-US" dirty="0" err="1"/>
              <a:t>i</a:t>
            </a:r>
            <a:r>
              <a:rPr lang="en-US" dirty="0"/>
              <a:t> = 8, then print $</a:t>
            </a:r>
            <a:r>
              <a:rPr lang="en-US" dirty="0" err="1"/>
              <a:t>i</a:t>
            </a:r>
            <a:r>
              <a:rPr lang="en-US" dirty="0"/>
              <a:t> as long as $</a:t>
            </a:r>
            <a:r>
              <a:rPr lang="en-US" dirty="0" err="1"/>
              <a:t>i</a:t>
            </a:r>
            <a:r>
              <a:rPr lang="en-US" dirty="0"/>
              <a:t> is less than 6: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8; </a:t>
            </a:r>
          </a:p>
          <a:p>
            <a:pPr>
              <a:buNone/>
            </a:pPr>
            <a:r>
              <a:rPr lang="en-US" dirty="0"/>
              <a:t>do { </a:t>
            </a:r>
          </a:p>
          <a:p>
            <a:pPr>
              <a:buNone/>
            </a:pPr>
            <a:r>
              <a:rPr lang="en-US" dirty="0"/>
              <a:t>echo $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} while ($</a:t>
            </a:r>
            <a:r>
              <a:rPr lang="en-US" dirty="0" err="1"/>
              <a:t>i</a:t>
            </a:r>
            <a:r>
              <a:rPr lang="en-US" dirty="0"/>
              <a:t> &lt; 6);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8 As you can see, the code is executed once, even if the condition is never true.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PHP for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for</a:t>
            </a:r>
            <a:r>
              <a:rPr lang="en-US" dirty="0"/>
              <a:t> loop is used when you know how many times the script should run.</a:t>
            </a:r>
          </a:p>
          <a:p>
            <a:r>
              <a:rPr lang="fr-FR" b="1" dirty="0" err="1"/>
              <a:t>Syntax</a:t>
            </a:r>
            <a:endParaRPr lang="fr-FR" b="1" dirty="0"/>
          </a:p>
          <a:p>
            <a:r>
              <a:rPr lang="fr-FR" dirty="0"/>
              <a:t>for (</a:t>
            </a:r>
            <a:r>
              <a:rPr lang="fr-FR" i="1" dirty="0"/>
              <a:t>expression1</a:t>
            </a:r>
            <a:r>
              <a:rPr lang="fr-FR" dirty="0"/>
              <a:t>, </a:t>
            </a:r>
            <a:r>
              <a:rPr lang="fr-FR" i="1" dirty="0"/>
              <a:t>expression2</a:t>
            </a:r>
            <a:r>
              <a:rPr lang="fr-FR" dirty="0"/>
              <a:t>, </a:t>
            </a:r>
            <a:r>
              <a:rPr lang="fr-FR" i="1" dirty="0"/>
              <a:t>expression3</a:t>
            </a:r>
            <a:r>
              <a:rPr lang="fr-FR" dirty="0"/>
              <a:t>) { // </a:t>
            </a:r>
            <a:r>
              <a:rPr lang="fr-FR" i="1" dirty="0"/>
              <a:t>code block</a:t>
            </a:r>
            <a:r>
              <a:rPr lang="fr-FR" dirty="0"/>
              <a:t> } </a:t>
            </a:r>
          </a:p>
          <a:p>
            <a:pPr>
              <a:buNone/>
            </a:pPr>
            <a:r>
              <a:rPr lang="en-US" dirty="0"/>
              <a:t>This is how it works:</a:t>
            </a:r>
          </a:p>
          <a:p>
            <a:r>
              <a:rPr lang="en-US" i="1" dirty="0"/>
              <a:t>expression1</a:t>
            </a:r>
            <a:r>
              <a:rPr lang="en-US" dirty="0"/>
              <a:t> is evaluated once</a:t>
            </a:r>
          </a:p>
          <a:p>
            <a:r>
              <a:rPr lang="en-US" i="1" dirty="0"/>
              <a:t>expression2</a:t>
            </a:r>
            <a:r>
              <a:rPr lang="en-US" dirty="0"/>
              <a:t> is evaluated before each iteration</a:t>
            </a:r>
          </a:p>
          <a:p>
            <a:r>
              <a:rPr lang="en-US" i="1" dirty="0"/>
              <a:t>expression3</a:t>
            </a:r>
            <a:r>
              <a:rPr lang="en-US" dirty="0"/>
              <a:t> is evaluated after each iteration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Print the numbers from 0 to 10:</a:t>
            </a:r>
          </a:p>
          <a:p>
            <a:pPr>
              <a:buNone/>
            </a:pPr>
            <a:r>
              <a:rPr lang="en-US" dirty="0"/>
              <a:t>for ($x = 0; $x &lt;= 10; $x++)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echo "The number is: $x &lt;</a:t>
            </a:r>
            <a:r>
              <a:rPr lang="en-US" dirty="0" err="1"/>
              <a:t>br</a:t>
            </a:r>
            <a:r>
              <a:rPr lang="en-US" dirty="0"/>
              <a:t>&gt;";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/>
              <a:t>The number is: 0 </a:t>
            </a:r>
          </a:p>
          <a:p>
            <a:pPr>
              <a:buNone/>
            </a:pPr>
            <a:r>
              <a:rPr lang="en-US" dirty="0"/>
              <a:t>The number is: 1 </a:t>
            </a:r>
          </a:p>
          <a:p>
            <a:pPr>
              <a:buNone/>
            </a:pPr>
            <a:r>
              <a:rPr lang="en-US" dirty="0"/>
              <a:t>The number is: 2 </a:t>
            </a:r>
          </a:p>
          <a:p>
            <a:pPr>
              <a:buNone/>
            </a:pPr>
            <a:r>
              <a:rPr lang="en-US" dirty="0"/>
              <a:t>The number is: 3 </a:t>
            </a:r>
          </a:p>
          <a:p>
            <a:pPr>
              <a:buNone/>
            </a:pPr>
            <a:r>
              <a:rPr lang="en-US" dirty="0"/>
              <a:t>The number is: 4 </a:t>
            </a:r>
          </a:p>
          <a:p>
            <a:pPr>
              <a:buNone/>
            </a:pPr>
            <a:r>
              <a:rPr lang="en-US" dirty="0"/>
              <a:t>The number is: 5 </a:t>
            </a:r>
          </a:p>
          <a:p>
            <a:pPr>
              <a:buNone/>
            </a:pPr>
            <a:r>
              <a:rPr lang="en-US" dirty="0"/>
              <a:t>The number is: 6 </a:t>
            </a:r>
          </a:p>
          <a:p>
            <a:pPr>
              <a:buNone/>
            </a:pPr>
            <a:r>
              <a:rPr lang="en-US" dirty="0"/>
              <a:t>The number is: 7 </a:t>
            </a:r>
          </a:p>
          <a:p>
            <a:pPr>
              <a:buNone/>
            </a:pPr>
            <a:r>
              <a:rPr lang="en-US" dirty="0"/>
              <a:t>The number is: 8 </a:t>
            </a:r>
          </a:p>
          <a:p>
            <a:pPr>
              <a:buNone/>
            </a:pPr>
            <a:r>
              <a:rPr lang="en-US" dirty="0"/>
              <a:t>The number is: 9 </a:t>
            </a:r>
          </a:p>
          <a:p>
            <a:pPr>
              <a:buNone/>
            </a:pPr>
            <a:r>
              <a:rPr lang="en-US" dirty="0"/>
              <a:t>The number is: 10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Increment/Decrement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++$x Pre-increment</a:t>
            </a:r>
          </a:p>
          <a:p>
            <a:r>
              <a:rPr dirty="0"/>
              <a:t>$x++ Post-increment</a:t>
            </a:r>
          </a:p>
          <a:p>
            <a:r>
              <a:rPr dirty="0"/>
              <a:t>--$x Pre-decrement</a:t>
            </a:r>
          </a:p>
          <a:p>
            <a:r>
              <a:rPr dirty="0"/>
              <a:t>$x-- Post-decrement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Example Program: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$x = 5;</a:t>
            </a:r>
          </a:p>
          <a:p>
            <a:pPr marL="0" indent="0">
              <a:buNone/>
            </a:pPr>
            <a:r>
              <a:rPr lang="en-US" dirty="0"/>
              <a:t>echo $x++; // prints 5, then becomes 6</a:t>
            </a:r>
          </a:p>
          <a:p>
            <a:pPr marL="0" indent="0">
              <a:buNone/>
            </a:pPr>
            <a:r>
              <a:rPr lang="en-US" dirty="0"/>
              <a:t>echo $x;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expression, $x = 0;, is evaluated once and sets a counter to 0.</a:t>
            </a:r>
          </a:p>
          <a:p>
            <a:r>
              <a:rPr lang="en-US" dirty="0"/>
              <a:t>The second expression, $x &lt;= 10;, is evaluated </a:t>
            </a:r>
            <a:r>
              <a:rPr lang="en-US" i="1" dirty="0"/>
              <a:t>before </a:t>
            </a:r>
            <a:r>
              <a:rPr lang="en-US" dirty="0"/>
              <a:t>each iteration, and the code block is only executed if this expression evaluates to true. In this example the expression is true as long as $x is less than, or equal to, 10.</a:t>
            </a:r>
          </a:p>
          <a:p>
            <a:r>
              <a:rPr lang="en-US" dirty="0"/>
              <a:t>The third expression, $x++;, is evaluated </a:t>
            </a:r>
            <a:r>
              <a:rPr lang="en-US" i="1" dirty="0"/>
              <a:t>after </a:t>
            </a:r>
            <a:r>
              <a:rPr lang="en-US" dirty="0"/>
              <a:t>each iteration, and in this example, the expression increases the value of $x by one at each iteration.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 </a:t>
            </a:r>
            <a:r>
              <a:rPr lang="en-US" b="1" dirty="0" err="1"/>
              <a:t>foreach</a:t>
            </a:r>
            <a:r>
              <a:rPr lang="en-US" b="1" dirty="0"/>
              <a:t>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</a:t>
            </a:r>
            <a:r>
              <a:rPr lang="en-US" dirty="0" err="1">
                <a:hlinkClick r:id="rId2"/>
              </a:rPr>
              <a:t>foreach</a:t>
            </a:r>
            <a:r>
              <a:rPr lang="en-US" dirty="0"/>
              <a:t> loop - Loops through a block of code for each element in an array or each property in an object.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$colors = array("red", "green", "blue", "yellow"); </a:t>
            </a:r>
            <a:r>
              <a:rPr lang="en-US" dirty="0" err="1"/>
              <a:t>foreach</a:t>
            </a:r>
            <a:r>
              <a:rPr lang="en-US" dirty="0"/>
              <a:t> ($colors as $x) { echo "$x &lt;</a:t>
            </a:r>
            <a:r>
              <a:rPr lang="en-US" dirty="0" err="1"/>
              <a:t>br</a:t>
            </a:r>
            <a:r>
              <a:rPr lang="en-US" dirty="0"/>
              <a:t>&gt;"; } 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</a:t>
            </a:r>
          </a:p>
          <a:p>
            <a:pPr>
              <a:buNone/>
            </a:pPr>
            <a:r>
              <a:rPr lang="en-US" dirty="0"/>
              <a:t>red </a:t>
            </a:r>
          </a:p>
          <a:p>
            <a:pPr>
              <a:buNone/>
            </a:pPr>
            <a:r>
              <a:rPr lang="en-US" dirty="0"/>
              <a:t>green </a:t>
            </a:r>
          </a:p>
          <a:p>
            <a:pPr>
              <a:buNone/>
            </a:pPr>
            <a:r>
              <a:rPr lang="en-US" dirty="0"/>
              <a:t>blue </a:t>
            </a:r>
          </a:p>
          <a:p>
            <a:pPr>
              <a:buNone/>
            </a:pPr>
            <a:r>
              <a:rPr lang="en-US" dirty="0"/>
              <a:t>yellow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Keys and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Print both the key and the value from the $members array:</a:t>
            </a:r>
          </a:p>
          <a:p>
            <a:pPr>
              <a:buNone/>
            </a:pPr>
            <a:r>
              <a:rPr lang="en-US" dirty="0"/>
              <a:t>$members = array("Peter"=&gt;"35", "Ben"=&gt;"37", "Joe"=&gt;"43");</a:t>
            </a:r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($members as $x =&gt; $y)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echo "$x : $y &lt;</a:t>
            </a:r>
            <a:r>
              <a:rPr lang="en-US" dirty="0" err="1"/>
              <a:t>br</a:t>
            </a:r>
            <a:r>
              <a:rPr lang="en-US" dirty="0"/>
              <a:t>&gt;";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</a:t>
            </a:r>
          </a:p>
          <a:p>
            <a:pPr>
              <a:buNone/>
            </a:pPr>
            <a:r>
              <a:rPr lang="nl-NL" dirty="0"/>
              <a:t>Peter : 35</a:t>
            </a:r>
          </a:p>
          <a:p>
            <a:pPr>
              <a:buNone/>
            </a:pPr>
            <a:r>
              <a:rPr lang="nl-NL" dirty="0"/>
              <a:t>Ben : 37</a:t>
            </a:r>
          </a:p>
          <a:p>
            <a:pPr>
              <a:buNone/>
            </a:pPr>
            <a:r>
              <a:rPr lang="nl-NL" dirty="0"/>
              <a:t>Joe : 43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 in For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break</a:t>
            </a:r>
            <a:r>
              <a:rPr lang="en-US" dirty="0"/>
              <a:t> statement can be used to jump out of a </a:t>
            </a:r>
            <a:r>
              <a:rPr lang="en-US" dirty="0">
                <a:hlinkClick r:id="rId3"/>
              </a:rPr>
              <a:t>for</a:t>
            </a:r>
            <a:r>
              <a:rPr lang="en-US" dirty="0"/>
              <a:t> loop.</a:t>
            </a:r>
          </a:p>
          <a:p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Jump out of the loop when $x is 4:</a:t>
            </a:r>
          </a:p>
          <a:p>
            <a:pPr>
              <a:buNone/>
            </a:pPr>
            <a:r>
              <a:rPr lang="en-US" dirty="0"/>
              <a:t>for ($x = 0; $x &lt; 10; $x++)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if ($x == 4) { </a:t>
            </a:r>
          </a:p>
          <a:p>
            <a:pPr>
              <a:buNone/>
            </a:pPr>
            <a:r>
              <a:rPr lang="en-US" dirty="0"/>
              <a:t>break;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/>
              <a:t>echo "The number is: $x &lt;</a:t>
            </a:r>
            <a:r>
              <a:rPr lang="en-US" dirty="0" err="1"/>
              <a:t>br</a:t>
            </a:r>
            <a:r>
              <a:rPr lang="en-US" dirty="0"/>
              <a:t>&gt;"; 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Output:</a:t>
            </a:r>
          </a:p>
          <a:p>
            <a:pPr>
              <a:buNone/>
            </a:pPr>
            <a:r>
              <a:rPr lang="en-US" dirty="0"/>
              <a:t>	The number is: 0</a:t>
            </a:r>
            <a:br>
              <a:rPr lang="en-US" dirty="0"/>
            </a:br>
            <a:r>
              <a:rPr lang="en-US" dirty="0"/>
              <a:t>The number is: 1</a:t>
            </a:r>
            <a:br>
              <a:rPr lang="en-US" dirty="0"/>
            </a:br>
            <a:r>
              <a:rPr lang="en-US" dirty="0"/>
              <a:t>The number is: 2</a:t>
            </a:r>
            <a:br>
              <a:rPr lang="en-US" dirty="0"/>
            </a:br>
            <a:r>
              <a:rPr lang="en-US" dirty="0"/>
              <a:t>The number is: 3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 in While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Jump out of the loop when $x is 4:</a:t>
            </a:r>
          </a:p>
          <a:p>
            <a:pPr>
              <a:buNone/>
            </a:pPr>
            <a:r>
              <a:rPr lang="en-US" dirty="0"/>
              <a:t>$x = 0; </a:t>
            </a:r>
          </a:p>
          <a:p>
            <a:pPr>
              <a:buNone/>
            </a:pPr>
            <a:r>
              <a:rPr lang="en-US" dirty="0"/>
              <a:t>while($x &lt; 10) { </a:t>
            </a:r>
          </a:p>
          <a:p>
            <a:pPr>
              <a:buNone/>
            </a:pPr>
            <a:r>
              <a:rPr lang="en-US" dirty="0"/>
              <a:t>if ($x == 4) { </a:t>
            </a:r>
          </a:p>
          <a:p>
            <a:pPr>
              <a:buNone/>
            </a:pPr>
            <a:r>
              <a:rPr lang="en-US" dirty="0"/>
              <a:t>break;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/>
              <a:t>echo "The number is: $x &lt;</a:t>
            </a:r>
            <a:r>
              <a:rPr lang="en-US" dirty="0" err="1"/>
              <a:t>br</a:t>
            </a:r>
            <a:r>
              <a:rPr lang="en-US" dirty="0"/>
              <a:t>&gt;"; </a:t>
            </a:r>
          </a:p>
          <a:p>
            <a:pPr>
              <a:buNone/>
            </a:pPr>
            <a:r>
              <a:rPr lang="en-US" dirty="0"/>
              <a:t>$x++;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The number is: 0</a:t>
            </a:r>
          </a:p>
          <a:p>
            <a:pPr>
              <a:buNone/>
            </a:pPr>
            <a:r>
              <a:rPr lang="en-US" dirty="0"/>
              <a:t>The number is: 1</a:t>
            </a:r>
          </a:p>
          <a:p>
            <a:pPr>
              <a:buNone/>
            </a:pPr>
            <a:r>
              <a:rPr lang="en-US" dirty="0"/>
              <a:t>The number is: 2</a:t>
            </a:r>
          </a:p>
          <a:p>
            <a:pPr>
              <a:buNone/>
            </a:pPr>
            <a:r>
              <a:rPr lang="en-US" dirty="0"/>
              <a:t>The number is: 3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 While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1; </a:t>
            </a:r>
          </a:p>
          <a:p>
            <a:pPr>
              <a:buNone/>
            </a:pPr>
            <a:r>
              <a:rPr lang="en-US" dirty="0"/>
              <a:t>do { </a:t>
            </a:r>
          </a:p>
          <a:p>
            <a:pPr>
              <a:buNone/>
            </a:pPr>
            <a:r>
              <a:rPr lang="en-US" dirty="0"/>
              <a:t>if ($</a:t>
            </a:r>
            <a:r>
              <a:rPr lang="en-US" dirty="0" err="1"/>
              <a:t>i</a:t>
            </a:r>
            <a:r>
              <a:rPr lang="en-US" dirty="0"/>
              <a:t> == 3) </a:t>
            </a:r>
          </a:p>
          <a:p>
            <a:pPr>
              <a:buNone/>
            </a:pPr>
            <a:r>
              <a:rPr lang="en-US" dirty="0"/>
              <a:t>break; </a:t>
            </a:r>
          </a:p>
          <a:p>
            <a:pPr>
              <a:buNone/>
            </a:pPr>
            <a:r>
              <a:rPr lang="en-US" dirty="0"/>
              <a:t>echo $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} while ($</a:t>
            </a:r>
            <a:r>
              <a:rPr lang="en-US" dirty="0" err="1"/>
              <a:t>i</a:t>
            </a:r>
            <a:r>
              <a:rPr lang="en-US" dirty="0"/>
              <a:t> &lt; 6);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and, &amp;&amp; Logical AND</a:t>
            </a:r>
          </a:p>
          <a:p>
            <a:r>
              <a:rPr dirty="0"/>
              <a:t>or, || Logical OR</a:t>
            </a:r>
          </a:p>
          <a:p>
            <a:r>
              <a:rPr dirty="0" err="1"/>
              <a:t>xor</a:t>
            </a:r>
            <a:r>
              <a:rPr dirty="0"/>
              <a:t> Exclusive OR</a:t>
            </a:r>
          </a:p>
          <a:p>
            <a:r>
              <a:rPr dirty="0"/>
              <a:t>! NOT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 Program:</a:t>
            </a:r>
          </a:p>
          <a:p>
            <a:pPr marL="0" indent="0">
              <a:buNone/>
            </a:pPr>
            <a:r>
              <a:rPr dirty="0"/>
              <a:t>&lt;?</a:t>
            </a:r>
            <a:r>
              <a:rPr dirty="0" err="1"/>
              <a:t>php</a:t>
            </a:r>
            <a:endParaRPr dirty="0"/>
          </a:p>
          <a:p>
            <a:pPr marL="0" indent="0">
              <a:buNone/>
            </a:pPr>
            <a:r>
              <a:rPr dirty="0"/>
              <a:t>$x = 50; $y = 30;</a:t>
            </a:r>
          </a:p>
          <a:p>
            <a:pPr marL="0" indent="0">
              <a:buNone/>
            </a:pPr>
            <a:r>
              <a:rPr dirty="0"/>
              <a:t>if ($x == 50 &amp;&amp; $y == 30) {</a:t>
            </a:r>
          </a:p>
          <a:p>
            <a:pPr marL="0" indent="0">
              <a:buNone/>
            </a:pPr>
            <a:r>
              <a:rPr dirty="0"/>
              <a:t>  echo 'Success';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?&gt;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12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Foreach</a:t>
            </a:r>
            <a:r>
              <a:rPr lang="en-US" b="1" dirty="0"/>
              <a:t> Loop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$colors = array("red", "green", "blue", "yellow"); </a:t>
            </a:r>
            <a:r>
              <a:rPr lang="en-US" dirty="0" err="1"/>
              <a:t>foreach</a:t>
            </a:r>
            <a:r>
              <a:rPr lang="en-US" dirty="0"/>
              <a:t> ($colors as $x) {</a:t>
            </a:r>
          </a:p>
          <a:p>
            <a:pPr>
              <a:buNone/>
            </a:pPr>
            <a:r>
              <a:rPr lang="en-US" dirty="0"/>
              <a:t> if ($x == "blue") </a:t>
            </a:r>
          </a:p>
          <a:p>
            <a:pPr>
              <a:buNone/>
            </a:pPr>
            <a:r>
              <a:rPr lang="en-US" dirty="0"/>
              <a:t>break; </a:t>
            </a:r>
          </a:p>
          <a:p>
            <a:pPr>
              <a:buNone/>
            </a:pPr>
            <a:r>
              <a:rPr lang="en-US" dirty="0"/>
              <a:t>echo "$x &lt;</a:t>
            </a:r>
            <a:r>
              <a:rPr lang="en-US" dirty="0" err="1"/>
              <a:t>br</a:t>
            </a:r>
            <a:r>
              <a:rPr lang="en-US" dirty="0"/>
              <a:t>&gt;";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red </a:t>
            </a:r>
          </a:p>
          <a:p>
            <a:pPr>
              <a:buNone/>
            </a:pPr>
            <a:r>
              <a:rPr lang="en-US" dirty="0"/>
              <a:t>green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Continue in For Loops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continue</a:t>
            </a:r>
            <a:r>
              <a:rPr lang="en-US" dirty="0"/>
              <a:t> statement stops the current iteration in the </a:t>
            </a:r>
            <a:r>
              <a:rPr lang="en-US" dirty="0">
                <a:hlinkClick r:id="rId3"/>
              </a:rPr>
              <a:t>for</a:t>
            </a:r>
            <a:r>
              <a:rPr lang="en-US" dirty="0"/>
              <a:t> loop and continue with the next.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Move to next iteration if $x = 4:</a:t>
            </a:r>
          </a:p>
          <a:p>
            <a:pPr>
              <a:buNone/>
            </a:pPr>
            <a:r>
              <a:rPr lang="en-US" dirty="0"/>
              <a:t>for ($x = 0; $x &lt; 10; $x++) { </a:t>
            </a:r>
          </a:p>
          <a:p>
            <a:pPr>
              <a:buNone/>
            </a:pPr>
            <a:r>
              <a:rPr lang="en-US" dirty="0"/>
              <a:t>if ($x == 4) { </a:t>
            </a:r>
          </a:p>
          <a:p>
            <a:pPr>
              <a:buNone/>
            </a:pPr>
            <a:r>
              <a:rPr lang="en-US" dirty="0"/>
              <a:t>continue; 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dirty="0"/>
              <a:t>echo "The number is: $x &lt;</a:t>
            </a:r>
            <a:r>
              <a:rPr lang="en-US" dirty="0" err="1"/>
              <a:t>br</a:t>
            </a:r>
            <a:r>
              <a:rPr lang="en-US" dirty="0"/>
              <a:t>&gt;";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is: 0</a:t>
            </a:r>
            <a:br>
              <a:rPr lang="en-US" dirty="0"/>
            </a:br>
            <a:r>
              <a:rPr lang="en-US" dirty="0"/>
              <a:t>The number is: 1</a:t>
            </a:r>
            <a:br>
              <a:rPr lang="en-US" dirty="0"/>
            </a:br>
            <a:r>
              <a:rPr lang="en-US" dirty="0"/>
              <a:t>The number is: 2</a:t>
            </a:r>
            <a:br>
              <a:rPr lang="en-US" dirty="0"/>
            </a:br>
            <a:r>
              <a:rPr lang="en-US" dirty="0"/>
              <a:t>The number is: 3</a:t>
            </a:r>
            <a:br>
              <a:rPr lang="en-US" dirty="0"/>
            </a:br>
            <a:r>
              <a:rPr lang="en-US" dirty="0"/>
              <a:t>The number is: 5</a:t>
            </a:r>
            <a:br>
              <a:rPr lang="en-US" dirty="0"/>
            </a:br>
            <a:r>
              <a:rPr lang="en-US" dirty="0"/>
              <a:t>The number is: 6</a:t>
            </a:r>
            <a:br>
              <a:rPr lang="en-US" dirty="0"/>
            </a:br>
            <a:r>
              <a:rPr lang="en-US" dirty="0"/>
              <a:t>The number is: 7</a:t>
            </a:r>
            <a:br>
              <a:rPr lang="en-US" dirty="0"/>
            </a:br>
            <a:r>
              <a:rPr lang="en-US" dirty="0"/>
              <a:t>The number is: 8</a:t>
            </a:r>
            <a:br>
              <a:rPr lang="en-US" dirty="0"/>
            </a:br>
            <a:r>
              <a:rPr lang="en-US" dirty="0"/>
              <a:t>The number is: 9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Continue Do While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0; </a:t>
            </a:r>
          </a:p>
          <a:p>
            <a:pPr>
              <a:buNone/>
            </a:pPr>
            <a:r>
              <a:rPr lang="en-US" dirty="0"/>
              <a:t>do { </a:t>
            </a:r>
          </a:p>
          <a:p>
            <a:pPr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++; </a:t>
            </a:r>
          </a:p>
          <a:p>
            <a:pPr>
              <a:buNone/>
            </a:pPr>
            <a:r>
              <a:rPr lang="en-US" dirty="0"/>
              <a:t>if ($</a:t>
            </a:r>
            <a:r>
              <a:rPr lang="en-US" dirty="0" err="1"/>
              <a:t>i</a:t>
            </a:r>
            <a:r>
              <a:rPr lang="en-US" dirty="0"/>
              <a:t> == 3) </a:t>
            </a:r>
          </a:p>
          <a:p>
            <a:pPr>
              <a:buNone/>
            </a:pPr>
            <a:r>
              <a:rPr lang="en-US" dirty="0"/>
              <a:t>continue; </a:t>
            </a:r>
          </a:p>
          <a:p>
            <a:pPr>
              <a:buNone/>
            </a:pPr>
            <a:r>
              <a:rPr lang="en-US" dirty="0"/>
              <a:t>echo $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 while ($</a:t>
            </a:r>
            <a:r>
              <a:rPr lang="en-US" dirty="0" err="1"/>
              <a:t>i</a:t>
            </a:r>
            <a:r>
              <a:rPr lang="en-US" dirty="0"/>
              <a:t> &lt; 6);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12456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for 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$colors = array("red", "green", "blue", "yellow"); </a:t>
            </a:r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 ($colors as $x) { </a:t>
            </a:r>
          </a:p>
          <a:p>
            <a:pPr>
              <a:buNone/>
            </a:pPr>
            <a:r>
              <a:rPr lang="en-US" dirty="0"/>
              <a:t>if ($x == "blue") </a:t>
            </a:r>
          </a:p>
          <a:p>
            <a:pPr>
              <a:buNone/>
            </a:pPr>
            <a:r>
              <a:rPr lang="en-US" dirty="0"/>
              <a:t>continue; </a:t>
            </a:r>
          </a:p>
          <a:p>
            <a:pPr>
              <a:buNone/>
            </a:pPr>
            <a:r>
              <a:rPr lang="en-US" dirty="0"/>
              <a:t>echo "$x &lt;</a:t>
            </a:r>
            <a:r>
              <a:rPr lang="en-US" dirty="0" err="1"/>
              <a:t>br</a:t>
            </a:r>
            <a:r>
              <a:rPr lang="en-US" dirty="0"/>
              <a:t>&gt;"; </a:t>
            </a:r>
          </a:p>
          <a:p>
            <a:pPr>
              <a:buNone/>
            </a:pP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</a:t>
            </a:r>
            <a:br>
              <a:rPr lang="en-US" dirty="0"/>
            </a:br>
            <a:r>
              <a:rPr lang="en-US" dirty="0"/>
              <a:t>green </a:t>
            </a:r>
            <a:br>
              <a:rPr lang="en-US" dirty="0"/>
            </a:br>
            <a:r>
              <a:rPr lang="en-US" dirty="0"/>
              <a:t>yellow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. Concatenation</a:t>
            </a:r>
          </a:p>
          <a:p>
            <a:r>
              <a:rPr dirty="0"/>
              <a:t>.= Concatenate and assign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 Program:</a:t>
            </a:r>
          </a:p>
          <a:p>
            <a:pPr marL="0" indent="0">
              <a:buNone/>
            </a:pPr>
            <a:r>
              <a:rPr dirty="0"/>
              <a:t>&lt;?</a:t>
            </a:r>
            <a:r>
              <a:rPr dirty="0" err="1"/>
              <a:t>php</a:t>
            </a:r>
            <a:endParaRPr dirty="0"/>
          </a:p>
          <a:p>
            <a:pPr marL="0" indent="0">
              <a:buNone/>
            </a:pPr>
            <a:r>
              <a:rPr dirty="0"/>
              <a:t>$txt1 = 'Hello';</a:t>
            </a:r>
          </a:p>
          <a:p>
            <a:pPr marL="0" indent="0">
              <a:buNone/>
            </a:pPr>
            <a:r>
              <a:rPr dirty="0"/>
              <a:t>$txt1 .= ' World';</a:t>
            </a:r>
          </a:p>
          <a:p>
            <a:pPr marL="0" indent="0">
              <a:buNone/>
            </a:pPr>
            <a:r>
              <a:rPr dirty="0"/>
              <a:t>echo $txt1; // Hello World</a:t>
            </a:r>
          </a:p>
          <a:p>
            <a:pPr marL="0" indent="0">
              <a:buNone/>
            </a:pPr>
            <a:r>
              <a:rPr dirty="0"/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3466</Words>
  <Application>Microsoft Office PowerPoint</Application>
  <PresentationFormat>On-screen Show (4:3)</PresentationFormat>
  <Paragraphs>691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Courier New</vt:lpstr>
      <vt:lpstr>Office Theme</vt:lpstr>
      <vt:lpstr>PHP Operators with Examples</vt:lpstr>
      <vt:lpstr>What is an Operator?</vt:lpstr>
      <vt:lpstr>Types of PHP Operators</vt:lpstr>
      <vt:lpstr>Arithmetic Operators</vt:lpstr>
      <vt:lpstr>Assignment Operators</vt:lpstr>
      <vt:lpstr>Comparison Operators</vt:lpstr>
      <vt:lpstr>Increment/Decrement Operators</vt:lpstr>
      <vt:lpstr>Logical Operators</vt:lpstr>
      <vt:lpstr>String Operators</vt:lpstr>
      <vt:lpstr>Array Operators</vt:lpstr>
      <vt:lpstr>Conditional and Special Operators</vt:lpstr>
      <vt:lpstr>Conditional(Ternary Operator)</vt:lpstr>
      <vt:lpstr>Null Coalescing Operator</vt:lpstr>
      <vt:lpstr>Bitwise operators</vt:lpstr>
      <vt:lpstr>Bitwise operators</vt:lpstr>
      <vt:lpstr>Type Operators</vt:lpstr>
      <vt:lpstr>Execution Opertors</vt:lpstr>
      <vt:lpstr>Error Control operator</vt:lpstr>
      <vt:lpstr>Example</vt:lpstr>
      <vt:lpstr>Example</vt:lpstr>
      <vt:lpstr>Operator Precedence</vt:lpstr>
      <vt:lpstr>Summary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PHP Conditional Statements </vt:lpstr>
      <vt:lpstr>PHP - The if Statement </vt:lpstr>
      <vt:lpstr>The if...else Statement </vt:lpstr>
      <vt:lpstr>Example </vt:lpstr>
      <vt:lpstr>PowerPoint Presentation</vt:lpstr>
      <vt:lpstr>PHP - The if...elseif...else Statement </vt:lpstr>
      <vt:lpstr>Example </vt:lpstr>
      <vt:lpstr>PowerPoint Presentation</vt:lpstr>
      <vt:lpstr>Nested If </vt:lpstr>
      <vt:lpstr>Switch Statement </vt:lpstr>
      <vt:lpstr>PowerPoint Presentation</vt:lpstr>
      <vt:lpstr>PowerPoint Presentation</vt:lpstr>
      <vt:lpstr>Example </vt:lpstr>
      <vt:lpstr>PowerPoint Presentation</vt:lpstr>
      <vt:lpstr>Break Statement</vt:lpstr>
      <vt:lpstr>Example</vt:lpstr>
      <vt:lpstr>Default Statement</vt:lpstr>
      <vt:lpstr>PowerPoint Presentation</vt:lpstr>
      <vt:lpstr>PHP Loops </vt:lpstr>
      <vt:lpstr>The PHP while Loop </vt:lpstr>
      <vt:lpstr>PowerPoint Presentation</vt:lpstr>
      <vt:lpstr>PowerPoint Presentation</vt:lpstr>
      <vt:lpstr>The PHP break Statement </vt:lpstr>
      <vt:lpstr>PowerPoint Presentation</vt:lpstr>
      <vt:lpstr>The PHP continue Statement </vt:lpstr>
      <vt:lpstr>PowerPoint Presentation</vt:lpstr>
      <vt:lpstr>PHP do while Loop </vt:lpstr>
      <vt:lpstr>PowerPoint Presentation</vt:lpstr>
      <vt:lpstr>PowerPoint Presentation</vt:lpstr>
      <vt:lpstr>PowerPoint Presentation</vt:lpstr>
      <vt:lpstr>The PHP for Loop </vt:lpstr>
      <vt:lpstr>PowerPoint Presentation</vt:lpstr>
      <vt:lpstr>PowerPoint Presentation</vt:lpstr>
      <vt:lpstr>PowerPoint Presentation</vt:lpstr>
      <vt:lpstr>PHP foreach Loop </vt:lpstr>
      <vt:lpstr>PowerPoint Presentation</vt:lpstr>
      <vt:lpstr>Keys and Values </vt:lpstr>
      <vt:lpstr>PowerPoint Presentation</vt:lpstr>
      <vt:lpstr>Break in For loop </vt:lpstr>
      <vt:lpstr>PowerPoint Presentation</vt:lpstr>
      <vt:lpstr>Break in While Loop </vt:lpstr>
      <vt:lpstr>PowerPoint Presentation</vt:lpstr>
      <vt:lpstr>Do While Loop </vt:lpstr>
      <vt:lpstr>PowerPoint Presentation</vt:lpstr>
      <vt:lpstr>Foreach Loop </vt:lpstr>
      <vt:lpstr>PowerPoint Presentation</vt:lpstr>
      <vt:lpstr>Continue in For Loops </vt:lpstr>
      <vt:lpstr>PowerPoint Presentation</vt:lpstr>
      <vt:lpstr>Continue Do While Loop </vt:lpstr>
      <vt:lpstr>PowerPoint Presentation</vt:lpstr>
      <vt:lpstr>Continue for each loop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Operators with Examples</dc:title>
  <dc:subject/>
  <dc:creator/>
  <cp:keywords/>
  <dc:description>generated using python-pptx</dc:description>
  <cp:lastModifiedBy>SSLAB</cp:lastModifiedBy>
  <cp:revision>33</cp:revision>
  <dcterms:created xsi:type="dcterms:W3CDTF">2013-01-27T09:14:16Z</dcterms:created>
  <dcterms:modified xsi:type="dcterms:W3CDTF">2025-08-20T09:18:58Z</dcterms:modified>
  <cp:category/>
</cp:coreProperties>
</file>