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B752-3349-4476-A411-5691A727B71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0BEA-7A6D-4A58-9458-4DAD782E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return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function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By,</a:t>
            </a:r>
          </a:p>
          <a:p>
            <a:r>
              <a:rPr lang="en-US" dirty="0" err="1" smtClean="0"/>
              <a:t>Mrs.A.Muthulakshmi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/IT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3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following example shows how to use a default parameter. If we call the function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without arguments it takes the default value as argument: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minheight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"The height is :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minheight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&gt;"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990055"/>
                </a:solidFill>
                <a:latin typeface="Consolas" panose="020B0609020204030204" pitchFamily="49" charset="0"/>
              </a:rPr>
              <a:t>350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will use the default value of 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135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setHeight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990055"/>
                </a:solidFill>
                <a:latin typeface="Consolas" panose="020B0609020204030204" pitchFamily="49" charset="0"/>
              </a:rPr>
              <a:t>80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height is : 350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height is : 50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height is : 135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height is : 80</a:t>
            </a:r>
          </a:p>
        </p:txBody>
      </p:sp>
    </p:spTree>
    <p:extLst>
      <p:ext uri="{BB962C8B-B14F-4D97-AF65-F5344CB8AC3E}">
        <p14:creationId xmlns:p14="http://schemas.microsoft.com/office/powerpoint/2010/main" val="32744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Returning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let a function return a value,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statement: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Example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z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"5 + 10 =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"&lt;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&gt;"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"7 + 13 =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"&lt;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&gt;"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"2 + 4 =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>
              <a:buNone/>
            </a:pPr>
            <a:r>
              <a:rPr lang="en-US" dirty="0"/>
              <a:t>5 + 10 = 15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/>
              <a:t>7 + 13 = 20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/>
              <a:t>2 + 4 = 6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4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PHP, arguments are usually passed by value, which means that a copy of the value is used in the function and the variable that was passed into the function cannot be changed.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function argument is passed by reference, changes to the argument also change the variable that was passed in. To turn a function argument into a reference,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operator is used: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Use a pass-by-reference argument to update a variable: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add_five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$value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num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add_five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num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num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Built-in Functions</a:t>
            </a:r>
          </a:p>
          <a:p>
            <a:r>
              <a:rPr lang="en-US" dirty="0"/>
              <a:t>PHP has over 1000 built-in functions that can be called directly, from within a script, to perform a specific task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User Defined Functions</a:t>
            </a:r>
          </a:p>
          <a:p>
            <a:r>
              <a:rPr lang="en-US" dirty="0"/>
              <a:t>Besides the built-in PHP functions, it is possible to create your own functions.</a:t>
            </a:r>
          </a:p>
          <a:p>
            <a:r>
              <a:rPr lang="en-US" dirty="0"/>
              <a:t>A function is a block of statements that can be used repeatedly in a program.</a:t>
            </a:r>
          </a:p>
          <a:p>
            <a:r>
              <a:rPr lang="en-US" dirty="0"/>
              <a:t>A function will not execute automatically when a page loads.</a:t>
            </a:r>
          </a:p>
          <a:p>
            <a:r>
              <a:rPr lang="en-US" dirty="0"/>
              <a:t>A function will be executed by a call to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 </a:t>
            </a:r>
            <a:r>
              <a:rPr lang="en-US" b="1" dirty="0" smtClean="0"/>
              <a:t>Function</a:t>
            </a:r>
            <a:endParaRPr lang="en-US" altLang="en-US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user-defined function declaration starts with the keyword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followed by the name of the function: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myMessage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6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A function name must start with a letter or an underscore. Function names </a:t>
            </a:r>
            <a:r>
              <a:rPr lang="en-US" dirty="0" smtClean="0"/>
              <a:t>are </a:t>
            </a:r>
            <a:r>
              <a:rPr lang="en-US" dirty="0"/>
              <a:t>NOT case-sensitive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Call a </a:t>
            </a:r>
            <a:r>
              <a:rPr lang="en-US" dirty="0" smtClean="0"/>
              <a:t>Function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call the function, just write its name followed by parentheses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myMessage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myMessage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8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our example, we create a function named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myMessage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opening curly brace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indicates the beginning of the function code, and the closing curly brace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indicates the end of the function.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function outputs "Hello world</a:t>
            </a:r>
            <a:r>
              <a:rPr lang="en-US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!".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Function Arguments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Information can be passed to functions through arguments. An argument is just like a variable</a:t>
            </a:r>
            <a:r>
              <a:rPr lang="en-US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Arguments are specified after the function name, inside the parentheses. You can add as many arguments as you want, just separate them with a comma</a:t>
            </a:r>
            <a:r>
              <a:rPr lang="en-US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following example has a function with one argument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($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When 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function is called, we also pass along a name, e.g.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("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Jani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")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the name is used inside the function, which outputs several different first names, but an equal last name: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0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Refsnes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.&lt;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&gt;"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Jani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Hege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"Stale"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"Kai Jim"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Borge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Jani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Stale </a:t>
            </a:r>
            <a:r>
              <a:rPr lang="en-US" dirty="0" err="1"/>
              <a:t>Refsnes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Kai Jim </a:t>
            </a:r>
            <a:r>
              <a:rPr lang="en-US" dirty="0" err="1"/>
              <a:t>Refsnes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Borge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following example has a function with two arguments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($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, $year)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$year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echo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Refsnes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. Born in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$year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br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&gt;"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Hege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"1975"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"Stale"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"1978"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familyName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"Kai Jim"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"1983"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3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 Born in 1975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Stale </a:t>
            </a:r>
            <a:r>
              <a:rPr lang="en-US" dirty="0" err="1"/>
              <a:t>Refsnes</a:t>
            </a:r>
            <a:r>
              <a:rPr lang="en-US" dirty="0"/>
              <a:t>. Born in 1978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Kai Jim </a:t>
            </a:r>
            <a:r>
              <a:rPr lang="en-US" dirty="0" err="1"/>
              <a:t>Refsnes</a:t>
            </a:r>
            <a:r>
              <a:rPr lang="en-US" dirty="0"/>
              <a:t>. Born in 1983</a:t>
            </a:r>
          </a:p>
        </p:txBody>
      </p:sp>
    </p:spTree>
    <p:extLst>
      <p:ext uri="{BB962C8B-B14F-4D97-AF65-F5344CB8AC3E}">
        <p14:creationId xmlns:p14="http://schemas.microsoft.com/office/powerpoint/2010/main" val="358929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Functions</vt:lpstr>
      <vt:lpstr>Function Types</vt:lpstr>
      <vt:lpstr>PowerPoint Presentation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Default Argument Value </vt:lpstr>
      <vt:lpstr>PowerPoint Presentation</vt:lpstr>
      <vt:lpstr>Functions - Returning values </vt:lpstr>
      <vt:lpstr>Passing Arguments by 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SSLAB</dc:creator>
  <cp:lastModifiedBy>SSLAB</cp:lastModifiedBy>
  <cp:revision>7</cp:revision>
  <dcterms:created xsi:type="dcterms:W3CDTF">2025-08-20T10:31:01Z</dcterms:created>
  <dcterms:modified xsi:type="dcterms:W3CDTF">2025-08-20T11:10:20Z</dcterms:modified>
</cp:coreProperties>
</file>