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ABD7-74D4-4ECF-8C28-FDC737CB9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97B23-73ED-4D4F-B805-0C950720E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7E9B0-085F-4E14-BB85-532CF7CD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A25D-E1AB-432A-955E-2287CD80326E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01C7A-424F-408F-8CE5-B8DE03FD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412D2-5263-4198-B21E-75C2D528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E83-61D9-4970-A5F1-8CB29AEC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0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A9E56-AF1E-42D0-B43B-D46A84053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369D4-60B5-4C3F-81D5-8E2224E31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F94DA-FF9E-4337-9769-317D9297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A25D-E1AB-432A-955E-2287CD80326E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55103-1342-4D63-AEB9-2F321836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F6BDE-472C-424C-863C-B9CE1530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E83-61D9-4970-A5F1-8CB29AEC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2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D3579C-F019-4D1A-990B-12A9AAC1E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6525C-FD3D-4967-8B2C-7E529E593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C31F2-61CE-4023-B5D6-D730BA55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A25D-E1AB-432A-955E-2287CD80326E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2E8C7-07C2-4185-BC8A-9935BECF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F1B49-CA80-4C70-A55F-33B22E66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E83-61D9-4970-A5F1-8CB29AEC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6751-0891-4BAF-A5DD-E51245D5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3BB3B-E537-45F0-A9C9-9D261601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6F3B5-478A-48DB-AA95-B74D3065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A25D-E1AB-432A-955E-2287CD80326E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F5C6B-DD59-41F4-B18D-ADA033A8A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227B4-3455-4C82-B857-F9EF5290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E83-61D9-4970-A5F1-8CB29AEC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9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06647-0A0F-46B7-8B58-9A044EF42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948B9-6414-4121-9ABA-0F017FAE9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7A0B5-87E2-4C4A-B5FD-740EE4360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A25D-E1AB-432A-955E-2287CD80326E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DE437-DF79-4266-B436-C2FD7E190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8D0A5-1DEB-431F-8329-DED91D4B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E83-61D9-4970-A5F1-8CB29AEC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7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9D32-E758-4C6B-AE87-653EEC2F9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6FF5D-115D-436B-B299-6B074C970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3A705-E104-49F4-98F4-1083134ED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99A04-6533-43D6-9F97-6481D499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A25D-E1AB-432A-955E-2287CD80326E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B4EEF-6AAE-45E5-AE54-62F01209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776A6-D5A1-4D18-8D0E-D0FB5A61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E83-61D9-4970-A5F1-8CB29AEC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5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16CCE-CA79-4F79-956A-347EE605A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33E57-3B10-48F4-9440-DB5EC389C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F4CF3-C988-46E5-8197-5DF84395D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B04C9-EFDB-4AFD-A5D5-A0ED2F501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DFE7D0-EDDC-43E9-A978-D995BA4FF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14339F-8D8A-45E5-9E77-49DCDF1E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A25D-E1AB-432A-955E-2287CD80326E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B3BC06-6C1D-470B-B3E0-A34917B5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570788-1605-4518-A336-E06FE538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E83-61D9-4970-A5F1-8CB29AEC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0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4C22-2526-46BA-A23C-B667793A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4264E6-A5E3-4F07-9D15-AF93ACBA3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A25D-E1AB-432A-955E-2287CD80326E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3A177-7800-47F9-968F-1424962C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A64EC-9005-4743-B21C-BE5971CF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E83-61D9-4970-A5F1-8CB29AEC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E3DBCA-0708-40BD-B2D2-181D11D33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A25D-E1AB-432A-955E-2287CD80326E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2B1CA-3C92-4A1E-B179-67985193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4ACC1-06C2-435E-84EE-B6FF274E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E83-61D9-4970-A5F1-8CB29AEC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1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6D3B8-F259-4F41-A076-8ED5B3EF0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4C040-80DF-4458-A669-E9AA096BC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0249F-7D13-4E32-AE97-8E507336C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58782-5994-4B2D-B8DE-5B2AD95B2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A25D-E1AB-432A-955E-2287CD80326E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57E26-F746-4D54-8594-DEAFB5EE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4D8DF-7B8E-4AE0-AA85-E0AAC5F3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E83-61D9-4970-A5F1-8CB29AEC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9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D2647-BE46-4D7F-BE6A-8FF193FC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07ADC3-B0AB-4785-80C8-1DD2FCC42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51234-073A-4B9B-A7C0-1DBD19E51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30481-A54D-457A-8A2B-9CA0D222A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A25D-E1AB-432A-955E-2287CD80326E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7A093-F6D9-4E84-8836-253341F1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ED854-AFB3-4F3A-9A18-7A22E3F2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E83-61D9-4970-A5F1-8CB29AEC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2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F4219E-6963-49CA-BB59-0522FB760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51E86-A0CA-40FD-B93D-25A73E5C2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D8D03-DF93-4D9B-A718-F491B4EE9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6A25D-E1AB-432A-955E-2287CD80326E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1148A-3E9F-4AF8-9B5E-654726F38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3A13D-99C7-4666-BC56-44B12EA0F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7E83-61D9-4970-A5F1-8CB29AEC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6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77AB3F-E3DD-4B7F-A4BF-27E342C544CD}"/>
              </a:ext>
            </a:extLst>
          </p:cNvPr>
          <p:cNvSpPr txBox="1"/>
          <p:nvPr/>
        </p:nvSpPr>
        <p:spPr>
          <a:xfrm>
            <a:off x="1177771" y="1859340"/>
            <a:ext cx="98364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/>
              <a:t>ΒΑΣΕΙΣ ΔΕΔΟΜΕΝΩΝ</a:t>
            </a:r>
            <a:endParaRPr lang="el-GR" sz="2400" dirty="0"/>
          </a:p>
          <a:p>
            <a:pPr algn="ctr"/>
            <a:r>
              <a:rPr lang="el-GR" sz="2400"/>
              <a:t>Ενδιάμεση Παρουσίαση Ομαδικής Εργασίας</a:t>
            </a:r>
            <a:endParaRPr lang="el-GR" sz="2400" dirty="0"/>
          </a:p>
          <a:p>
            <a:pPr algn="ctr"/>
            <a:endParaRPr lang="el-GR" sz="2400" dirty="0"/>
          </a:p>
          <a:p>
            <a:pPr algn="ctr"/>
            <a:r>
              <a:rPr lang="el-GR" sz="2400"/>
              <a:t>Εφαρμογή αναζήτησης/κρατήσεων αεροπορικών/ακτοπλοϊκών εισιτηρίων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399EA-F6DF-4414-9917-2433AA5DBC92}"/>
              </a:ext>
            </a:extLst>
          </p:cNvPr>
          <p:cNvSpPr txBox="1"/>
          <p:nvPr/>
        </p:nvSpPr>
        <p:spPr>
          <a:xfrm>
            <a:off x="432378" y="5572476"/>
            <a:ext cx="785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Ανέστης Μητακίδης, ΑΜ: 1059517</a:t>
            </a:r>
          </a:p>
          <a:p>
            <a:r>
              <a:rPr lang="el-GR" dirty="0"/>
              <a:t>Αλέξανδρος Ματινόπουλος Λόπεθ, ΑΜ: 1059295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8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12777D-9740-446F-BF28-F16A88D9AB32}"/>
              </a:ext>
            </a:extLst>
          </p:cNvPr>
          <p:cNvSpPr txBox="1"/>
          <p:nvPr/>
        </p:nvSpPr>
        <p:spPr>
          <a:xfrm>
            <a:off x="246854" y="253578"/>
            <a:ext cx="77981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/>
              <a:t>Εφαρμογή αναζήτησης/κρατήσεων ακτοπλοϊκών εισιτηρίων</a:t>
            </a:r>
            <a:endParaRPr lang="en-US" sz="2400" dirty="0"/>
          </a:p>
        </p:txBody>
      </p:sp>
      <p:pic>
        <p:nvPicPr>
          <p:cNvPr id="8" name="Graphic 7" descr="Cruise ship with solid fill">
            <a:extLst>
              <a:ext uri="{FF2B5EF4-FFF2-40B4-BE49-F238E27FC236}">
                <a16:creationId xmlns:a16="http://schemas.microsoft.com/office/drawing/2014/main" id="{062C9B73-51B5-49F2-9B6A-686FCD799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5041" y="0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C5E73C7-E690-48B1-BDFB-3658FFAA2EAE}"/>
              </a:ext>
            </a:extLst>
          </p:cNvPr>
          <p:cNvSpPr txBox="1"/>
          <p:nvPr/>
        </p:nvSpPr>
        <p:spPr>
          <a:xfrm>
            <a:off x="675397" y="1239232"/>
            <a:ext cx="933635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sz="1400" b="0" i="0">
                <a:effectLst/>
              </a:rPr>
              <a:t>Αναζήτηση δρομολογίων με βάση τις προτιμήσεις του χρήστη στον προγραμματισμό του ταξιδίου</a:t>
            </a:r>
            <a:endParaRPr lang="en-US" sz="14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b="0" i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sz="1400" b="0" i="0">
                <a:effectLst/>
              </a:rPr>
              <a:t>Επιλογή τύπου θέσης, εισιτηρίου και οχήματος με βάση την αντίστοιχη διαθεσιμότητα </a:t>
            </a:r>
            <a:endParaRPr lang="en-US" sz="1400" b="0" i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sz="1400" b="0" i="0">
                <a:effectLst/>
              </a:rPr>
              <a:t>Συμπλήρωση στοιχείων επιβατών </a:t>
            </a:r>
            <a:endParaRPr lang="en-US" sz="1400" b="0" i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sz="1400" b="0" i="0">
                <a:effectLst/>
              </a:rPr>
              <a:t>Πληρωμή πακέτου εισιτηρίων χωρίς την είσοδο χρήστη στην εφαρμογή και μέσω εφαρμογής τρίτου για λόγους ασφάλειας </a:t>
            </a:r>
            <a:endParaRPr lang="en-US" sz="1400" b="0" i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b="0" i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sz="1400" b="0" i="0">
                <a:effectLst/>
              </a:rPr>
              <a:t>Υπολογισμός του συνολικού κόστους των εισιτηρίων και εφαρμογή εκπτώσεων/ επιβαρύνσεων με βάση τις επιλογές του επιβάτη</a:t>
            </a:r>
            <a:endParaRPr lang="en-US" sz="1400" b="0" i="0">
              <a:effectLst/>
            </a:endParaRPr>
          </a:p>
          <a:p>
            <a:endParaRPr lang="en-US" sz="1400" b="0" i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sz="1400" b="0" i="0">
                <a:effectLst/>
              </a:rPr>
              <a:t>Προσθήκη δρομολογίων εταιρειών μέσω της χρήσης API των ίδιων και δεδομένων κατάλληλης μορφής </a:t>
            </a:r>
            <a:endParaRPr lang="en-US" sz="1400" b="0" i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b="0" i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sz="1400" b="0" i="0">
                <a:effectLst/>
              </a:rPr>
              <a:t>Δεν υπάρχει η δυνατότητα ακύρωσης πληρωμής/εισιτηρίων από τον χρήστη</a:t>
            </a:r>
            <a:endParaRPr lang="en-US" sz="1400" b="0" i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sz="1400" b="0" i="0">
                <a:effectLst/>
              </a:rPr>
              <a:t>Δυνατότητα διαγραφής πληρωμής μετά από αίτηση της αρμόδιας εταιρείας </a:t>
            </a:r>
            <a:endParaRPr lang="en-US" sz="1400" b="0" i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sz="1400" b="0" i="0">
                <a:effectLst/>
              </a:rPr>
              <a:t>Δυνατότητα διαγραφής δρομολογίου μετά από αίτηση της αρμόδιας εταιρείας ή μετά την εκτέλεση του δρομολογίου </a:t>
            </a:r>
            <a:endParaRPr lang="en-US" sz="1400" b="0" i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sz="1400" b="0" i="0">
                <a:effectLst/>
              </a:rPr>
              <a:t>Οι ειδικές θέσεις (αριθμημένες, καμπίνες) δεν ελευθερώνονται σε ενδιάμεση στάση του δρομολογίου (λόγω ανάγκης απολύμανσης τους)</a:t>
            </a:r>
            <a:endParaRPr lang="en-US" sz="1400" b="0" i="0">
              <a:effectLst/>
            </a:endParaRPr>
          </a:p>
          <a:p>
            <a:endParaRPr lang="en-US" sz="14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sz="1400" b="0" i="0">
                <a:effectLst/>
              </a:rPr>
              <a:t>Δυνατότητα ελευθέρωσης θέσεων καταστρώματος και οχημάτων στις ενδιάμεσες στάσεις ενός δρομολογίου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57940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3F93BFE-DAEC-4F15-AF19-F3D95774B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86" y="507724"/>
            <a:ext cx="10564427" cy="584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5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CE3A959C-341D-4E27-9528-E391D615D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76" y="562148"/>
            <a:ext cx="10364847" cy="559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90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B18C234-C4BF-4BEF-8DCE-5A802A4DA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0"/>
            <a:ext cx="108997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555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47A0BD-7B76-4D5F-80FA-D4123B5E9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757237"/>
            <a:ext cx="9153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6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173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ΜΑΤΙΝΟΠΟΥΛΟΣ ΛΟΠΕΘ ΑΛΕΞΑΝΔΡΟΣ</dc:creator>
  <cp:lastModifiedBy>ΜΑΤΙΝΟΠΟΥΛΟΣ ΛΟΠΕΘ ΑΛΕΞΑΝΔΡΟΣ</cp:lastModifiedBy>
  <cp:revision>8</cp:revision>
  <dcterms:created xsi:type="dcterms:W3CDTF">2022-01-16T18:06:50Z</dcterms:created>
  <dcterms:modified xsi:type="dcterms:W3CDTF">2022-01-16T18:53:27Z</dcterms:modified>
</cp:coreProperties>
</file>