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7A327-0CA6-5BC7-B582-BFAF57730BE4}" v="2" dt="2024-08-28T14:36:04.709"/>
    <p1510:client id="{CB5D1B87-BC90-B54A-9A51-212AD0B64DB6}" v="1044" dt="2024-08-28T15:53:26.949"/>
    <p1510:client id="{FDDFC20D-BABA-41FE-841D-F2A250DC6404}" v="1714" dt="2024-08-28T15:53:53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7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68" y="-33338"/>
            <a:ext cx="14842067" cy="82962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16708" y="3136582"/>
            <a:ext cx="7825502" cy="97821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7200" b="1">
                <a:solidFill>
                  <a:srgbClr val="97B8FF"/>
                </a:solidFill>
                <a:latin typeface=""/>
                <a:ea typeface="Sora"/>
                <a:cs typeface="Sora" pitchFamily="34" charset="-120"/>
              </a:rPr>
              <a:t>EDUPLORE </a:t>
            </a:r>
            <a:endParaRPr lang="en-US" sz="7200" b="1">
              <a:latin typeface=""/>
              <a:ea typeface="Sora"/>
              <a:cs typeface="Calibri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07155" y="4190049"/>
            <a:ext cx="1061608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4465">
                <a:solidFill>
                  <a:schemeClr val="bg1"/>
                </a:solidFill>
                <a:latin typeface="Century Schoolbook" panose="02040604050505020304" pitchFamily="18" charset="0"/>
                <a:ea typeface="Sora" pitchFamily="34" charset="-122"/>
                <a:cs typeface="Sora" pitchFamily="34" charset="-120"/>
              </a:rPr>
              <a:t>explore, prepare, and gain the future</a:t>
            </a:r>
            <a:endParaRPr lang="en-US" sz="4465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116949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965" y="-78820"/>
            <a:ext cx="14770523" cy="85270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12333" y="209151"/>
            <a:ext cx="6986945" cy="6069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780"/>
              </a:lnSpc>
              <a:buNone/>
            </a:pPr>
            <a:r>
              <a:rPr lang="en-US" sz="3824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Problem : The Education Gap</a:t>
            </a:r>
            <a:endParaRPr lang="en-US" sz="3824" b="1">
              <a:latin typeface="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92135" y="5778103"/>
            <a:ext cx="12846010" cy="22860"/>
          </a:xfrm>
          <a:prstGeom prst="roundRect">
            <a:avLst>
              <a:gd name="adj" fmla="val 127474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7" name="Shape 3"/>
          <p:cNvSpPr/>
          <p:nvPr/>
        </p:nvSpPr>
        <p:spPr>
          <a:xfrm>
            <a:off x="4043482" y="5098316"/>
            <a:ext cx="22860" cy="679847"/>
          </a:xfrm>
          <a:prstGeom prst="roundRect">
            <a:avLst>
              <a:gd name="adj" fmla="val 127474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9" name="Text 5"/>
          <p:cNvSpPr/>
          <p:nvPr/>
        </p:nvSpPr>
        <p:spPr>
          <a:xfrm>
            <a:off x="3993237" y="5632430"/>
            <a:ext cx="123349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endParaRPr lang="en-US" sz="2295"/>
          </a:p>
        </p:txBody>
      </p:sp>
      <p:sp>
        <p:nvSpPr>
          <p:cNvPr id="12" name="Shape 8"/>
          <p:cNvSpPr/>
          <p:nvPr/>
        </p:nvSpPr>
        <p:spPr>
          <a:xfrm>
            <a:off x="7303532" y="5778044"/>
            <a:ext cx="22860" cy="679847"/>
          </a:xfrm>
          <a:prstGeom prst="roundRect">
            <a:avLst>
              <a:gd name="adj" fmla="val 127474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14" name="Text 10"/>
          <p:cNvSpPr/>
          <p:nvPr/>
        </p:nvSpPr>
        <p:spPr>
          <a:xfrm>
            <a:off x="7224236" y="5632430"/>
            <a:ext cx="181570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2295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295"/>
          </a:p>
        </p:txBody>
      </p:sp>
      <p:sp>
        <p:nvSpPr>
          <p:cNvPr id="17" name="Shape 13"/>
          <p:cNvSpPr/>
          <p:nvPr/>
        </p:nvSpPr>
        <p:spPr>
          <a:xfrm>
            <a:off x="10563582" y="5098316"/>
            <a:ext cx="22860" cy="679847"/>
          </a:xfrm>
          <a:prstGeom prst="roundRect">
            <a:avLst>
              <a:gd name="adj" fmla="val 127474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18" name="Shape 14"/>
          <p:cNvSpPr/>
          <p:nvPr/>
        </p:nvSpPr>
        <p:spPr>
          <a:xfrm>
            <a:off x="10356533" y="5559564"/>
            <a:ext cx="437078" cy="437078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19" name="Text 15"/>
          <p:cNvSpPr/>
          <p:nvPr/>
        </p:nvSpPr>
        <p:spPr>
          <a:xfrm>
            <a:off x="10484644" y="5632430"/>
            <a:ext cx="180737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2295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295"/>
          </a:p>
        </p:txBody>
      </p:sp>
      <p:sp>
        <p:nvSpPr>
          <p:cNvPr id="20" name="Text 16"/>
          <p:cNvSpPr/>
          <p:nvPr/>
        </p:nvSpPr>
        <p:spPr>
          <a:xfrm>
            <a:off x="9361051" y="4173022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0"/>
              </a:lnSpc>
              <a:buNone/>
            </a:pPr>
            <a:r>
              <a:rPr lang="en-US" sz="1912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Financial Burden</a:t>
            </a:r>
            <a:endParaRPr lang="en-US" sz="1912"/>
          </a:p>
        </p:txBody>
      </p:sp>
      <p:sp>
        <p:nvSpPr>
          <p:cNvPr id="21" name="Text 17"/>
          <p:cNvSpPr/>
          <p:nvPr/>
        </p:nvSpPr>
        <p:spPr>
          <a:xfrm>
            <a:off x="7606427" y="4593074"/>
            <a:ext cx="5937528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7"/>
              </a:lnSpc>
              <a:buNone/>
            </a:pPr>
            <a:r>
              <a:rPr lang="en-US" sz="153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rising cost of education puts a strain on students and families.</a:t>
            </a:r>
            <a:endParaRPr lang="en-US" sz="153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FF7B73-7AF7-4561-DA79-EB06E463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45" y="1035865"/>
            <a:ext cx="5999734" cy="41059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9C9279-936C-9EB6-7C22-08992B20A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747" y="1065677"/>
            <a:ext cx="6111669" cy="40396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5C9069-6324-1ED5-EB65-CED2632D2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914" y="5438239"/>
            <a:ext cx="6936095" cy="2456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1" y="-135467"/>
            <a:ext cx="15352889" cy="8636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7006" y="2309013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Solution : </a:t>
            </a:r>
            <a:r>
              <a:rPr lang="en-US" sz="4465" b="1" err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Eduplore</a:t>
            </a:r>
            <a:endParaRPr lang="en-US" sz="4465" b="1">
              <a:latin typeface=""/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D554423-7F0F-4296-D0D4-05129694230A}"/>
              </a:ext>
            </a:extLst>
          </p:cNvPr>
          <p:cNvSpPr/>
          <p:nvPr/>
        </p:nvSpPr>
        <p:spPr>
          <a:xfrm>
            <a:off x="1736036" y="3485322"/>
            <a:ext cx="11815624" cy="2716696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8" name="Text 4"/>
          <p:cNvSpPr/>
          <p:nvPr/>
        </p:nvSpPr>
        <p:spPr>
          <a:xfrm>
            <a:off x="1612943" y="3809959"/>
            <a:ext cx="11938716" cy="219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Eduplore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, dengan menawarkan tiga fitur utama, mulai dari </a:t>
            </a: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SuperCamp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, </a:t>
            </a: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SuperExclusive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, dan </a:t>
            </a: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SuperBoost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. Juga dilengkapi fitur </a:t>
            </a: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personalisasi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 dan pusat informasi beasiswa yang ada di </a:t>
            </a:r>
            <a:r>
              <a:rPr lang="id-ID" sz="3200" b="0" i="0" u="none" strike="noStrike" err="1">
                <a:solidFill>
                  <a:schemeClr val="bg1"/>
                </a:solidFill>
                <a:effectLst/>
                <a:latin typeface=""/>
              </a:rPr>
              <a:t>indonesia</a:t>
            </a:r>
            <a:r>
              <a:rPr lang="id-ID" sz="3200" b="0" i="0" u="none" strike="noStrike">
                <a:solidFill>
                  <a:schemeClr val="bg1"/>
                </a:solidFill>
                <a:effectLst/>
                <a:latin typeface=""/>
              </a:rPr>
              <a:t> </a:t>
            </a:r>
            <a:endParaRPr lang="en-US" sz="280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9" y="-44715"/>
            <a:ext cx="14956695" cy="8417777"/>
          </a:xfrm>
          <a:prstGeom prst="rect">
            <a:avLst/>
          </a:prstGeom>
        </p:spPr>
      </p:pic>
      <p:sp>
        <p:nvSpPr>
          <p:cNvPr id="24" name="Shape 2">
            <a:extLst>
              <a:ext uri="{FF2B5EF4-FFF2-40B4-BE49-F238E27FC236}">
                <a16:creationId xmlns:a16="http://schemas.microsoft.com/office/drawing/2014/main" id="{E63C057E-5417-0347-1FFA-B48755C450EA}"/>
              </a:ext>
            </a:extLst>
          </p:cNvPr>
          <p:cNvSpPr/>
          <p:nvPr/>
        </p:nvSpPr>
        <p:spPr>
          <a:xfrm>
            <a:off x="1120855" y="4114800"/>
            <a:ext cx="12356606" cy="1886783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5" name="Text 1"/>
          <p:cNvSpPr/>
          <p:nvPr/>
        </p:nvSpPr>
        <p:spPr>
          <a:xfrm>
            <a:off x="4475782" y="3088070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4465" b="1" err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Eduplore’s</a:t>
            </a:r>
            <a:r>
              <a:rPr lang="en-US" sz="4465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 Vision</a:t>
            </a:r>
            <a:endParaRPr lang="en-US" sz="4465" b="1">
              <a:latin typeface=""/>
            </a:endParaRPr>
          </a:p>
        </p:txBody>
      </p:sp>
      <p:sp>
        <p:nvSpPr>
          <p:cNvPr id="7" name="Text 3"/>
          <p:cNvSpPr/>
          <p:nvPr/>
        </p:nvSpPr>
        <p:spPr>
          <a:xfrm>
            <a:off x="976908" y="5661303"/>
            <a:ext cx="143947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endParaRPr lang="en-US" sz="2679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FF58C06D-0384-CDDA-6471-D971DA5AD9AE}"/>
              </a:ext>
            </a:extLst>
          </p:cNvPr>
          <p:cNvSpPr/>
          <p:nvPr/>
        </p:nvSpPr>
        <p:spPr>
          <a:xfrm>
            <a:off x="657173" y="3475691"/>
            <a:ext cx="13307807" cy="2819979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Mewujudkan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akses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pendidikan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tinggi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yang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ekslusif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dengan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</a:p>
          <a:p>
            <a:pPr marL="0" indent="0" algn="ctr">
              <a:lnSpc>
                <a:spcPts val="5581"/>
              </a:lnSpc>
              <a:buNone/>
            </a:pP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tujuan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mencetak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generasi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penerus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bangsa</a:t>
            </a:r>
            <a:r>
              <a:rPr lang="en-US" sz="36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yang </a:t>
            </a:r>
            <a:r>
              <a:rPr lang="en-US" sz="36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berintelektual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848" y="-23925"/>
            <a:ext cx="14693248" cy="8264952"/>
          </a:xfrm>
          <a:prstGeom prst="rect">
            <a:avLst/>
          </a:prstGeom>
        </p:spPr>
      </p:pic>
      <p:sp>
        <p:nvSpPr>
          <p:cNvPr id="12" name="Shape 2">
            <a:extLst>
              <a:ext uri="{FF2B5EF4-FFF2-40B4-BE49-F238E27FC236}">
                <a16:creationId xmlns:a16="http://schemas.microsoft.com/office/drawing/2014/main" id="{2712ECA7-ABCE-CA82-0AC2-94069EA90230}"/>
              </a:ext>
            </a:extLst>
          </p:cNvPr>
          <p:cNvSpPr/>
          <p:nvPr/>
        </p:nvSpPr>
        <p:spPr>
          <a:xfrm>
            <a:off x="696406" y="3647530"/>
            <a:ext cx="3972175" cy="1838037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4" name="Text 1"/>
          <p:cNvSpPr/>
          <p:nvPr/>
        </p:nvSpPr>
        <p:spPr>
          <a:xfrm>
            <a:off x="4448481" y="246999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5400" b="1" err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Eduplore</a:t>
            </a:r>
            <a:r>
              <a:rPr lang="en-US" sz="5400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 Features</a:t>
            </a:r>
            <a:endParaRPr lang="en-US" sz="5400" b="1">
              <a:latin typeface=""/>
            </a:endParaRPr>
          </a:p>
        </p:txBody>
      </p:sp>
      <p:sp>
        <p:nvSpPr>
          <p:cNvPr id="5" name="Text 2"/>
          <p:cNvSpPr/>
          <p:nvPr/>
        </p:nvSpPr>
        <p:spPr>
          <a:xfrm>
            <a:off x="1253690" y="386628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err="1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SuperCamp</a:t>
            </a:r>
            <a:endParaRPr lang="en-US" sz="2233"/>
          </a:p>
        </p:txBody>
      </p:sp>
      <p:sp>
        <p:nvSpPr>
          <p:cNvPr id="6" name="Text 3"/>
          <p:cNvSpPr/>
          <p:nvPr/>
        </p:nvSpPr>
        <p:spPr>
          <a:xfrm>
            <a:off x="698434" y="4270865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Boothcamp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intensif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untuk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mempersiapkan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beasiswa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tertentu</a:t>
            </a:r>
            <a:endParaRPr lang="en-US" sz="1786"/>
          </a:p>
        </p:txBody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00FCC394-6B42-890F-76BC-1AE763378863}"/>
              </a:ext>
            </a:extLst>
          </p:cNvPr>
          <p:cNvSpPr/>
          <p:nvPr/>
        </p:nvSpPr>
        <p:spPr>
          <a:xfrm>
            <a:off x="5229603" y="3647530"/>
            <a:ext cx="3972175" cy="1838037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7" name="Text 4"/>
          <p:cNvSpPr/>
          <p:nvPr/>
        </p:nvSpPr>
        <p:spPr>
          <a:xfrm>
            <a:off x="5793075" y="383626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err="1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SuperExclusive</a:t>
            </a:r>
            <a:endParaRPr lang="en-US" sz="2233"/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46C00EC7-AFAD-0D3E-166D-1AB357270AA8}"/>
              </a:ext>
            </a:extLst>
          </p:cNvPr>
          <p:cNvSpPr/>
          <p:nvPr/>
        </p:nvSpPr>
        <p:spPr>
          <a:xfrm>
            <a:off x="9785172" y="3650301"/>
            <a:ext cx="3972175" cy="1838037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8" name="Text 5"/>
          <p:cNvSpPr/>
          <p:nvPr/>
        </p:nvSpPr>
        <p:spPr>
          <a:xfrm>
            <a:off x="5221634" y="4190595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Mentoring 1-on-1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dengan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awardee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beasiswa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yang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ingin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kamu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ikuti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atau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ekspertis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di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bidangnya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.</a:t>
            </a:r>
            <a:endParaRPr lang="en-US" sz="1786"/>
          </a:p>
        </p:txBody>
      </p:sp>
      <p:sp>
        <p:nvSpPr>
          <p:cNvPr id="9" name="Text 6"/>
          <p:cNvSpPr/>
          <p:nvPr/>
        </p:nvSpPr>
        <p:spPr>
          <a:xfrm>
            <a:off x="10353641" y="375148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1"/>
              </a:lnSpc>
              <a:buNone/>
            </a:pPr>
            <a:r>
              <a:rPr lang="en-US" sz="2233" err="1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SuperBoost</a:t>
            </a:r>
            <a:endParaRPr lang="en-US" sz="2233"/>
          </a:p>
        </p:txBody>
      </p:sp>
      <p:sp>
        <p:nvSpPr>
          <p:cNvPr id="10" name="Text 7"/>
          <p:cNvSpPr/>
          <p:nvPr/>
        </p:nvSpPr>
        <p:spPr>
          <a:xfrm>
            <a:off x="9785172" y="4114800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Meninglatkan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skill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secara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terpisah</a:t>
            </a:r>
            <a:endParaRPr lang="en-US" sz="1786">
              <a:solidFill>
                <a:srgbClr val="E0D6DE"/>
              </a:solidFill>
              <a:latin typeface="Noto Sans TC" pitchFamily="34" charset="0"/>
              <a:ea typeface="Noto Sans TC" pitchFamily="34" charset="-122"/>
            </a:endParaRPr>
          </a:p>
          <a:p>
            <a:pPr marL="0" indent="0" algn="ctr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CV,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Esai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, dan Interview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dengan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metode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teori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sekaligus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praktik</a:t>
            </a: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sz="1786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langsung</a:t>
            </a:r>
            <a:endParaRPr lang="en-US" sz="178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28207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Technology Stack</a:t>
            </a:r>
            <a:endParaRPr lang="en-US" sz="4465" b="1">
              <a:latin typeface=""/>
            </a:endParaRPr>
          </a:p>
        </p:txBody>
      </p:sp>
      <p:sp>
        <p:nvSpPr>
          <p:cNvPr id="6" name="Shape 2"/>
          <p:cNvSpPr/>
          <p:nvPr/>
        </p:nvSpPr>
        <p:spPr>
          <a:xfrm>
            <a:off x="6280190" y="3331012"/>
            <a:ext cx="7556421" cy="1958577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id-ID"/>
          </a:p>
        </p:txBody>
      </p:sp>
      <p:sp>
        <p:nvSpPr>
          <p:cNvPr id="7" name="Shape 3"/>
          <p:cNvSpPr/>
          <p:nvPr/>
        </p:nvSpPr>
        <p:spPr>
          <a:xfrm>
            <a:off x="6287810" y="333863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8" name="Text 4"/>
          <p:cNvSpPr/>
          <p:nvPr/>
        </p:nvSpPr>
        <p:spPr>
          <a:xfrm>
            <a:off x="6514624" y="3482340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Programming Languages</a:t>
            </a:r>
            <a:endParaRPr lang="en-US" sz="1786"/>
          </a:p>
        </p:txBody>
      </p:sp>
      <p:sp>
        <p:nvSpPr>
          <p:cNvPr id="9" name="Text 5"/>
          <p:cNvSpPr/>
          <p:nvPr/>
        </p:nvSpPr>
        <p:spPr>
          <a:xfrm>
            <a:off x="10289024" y="3482340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JavaScript, HTML, CSS</a:t>
            </a:r>
            <a:endParaRPr lang="en-US" sz="1786"/>
          </a:p>
        </p:txBody>
      </p:sp>
      <p:sp>
        <p:nvSpPr>
          <p:cNvPr id="10" name="Shape 6"/>
          <p:cNvSpPr/>
          <p:nvPr/>
        </p:nvSpPr>
        <p:spPr>
          <a:xfrm>
            <a:off x="6287810" y="398895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11" name="Text 7"/>
          <p:cNvSpPr/>
          <p:nvPr/>
        </p:nvSpPr>
        <p:spPr>
          <a:xfrm>
            <a:off x="6514624" y="413265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Databases</a:t>
            </a:r>
            <a:endParaRPr lang="en-US" sz="1786"/>
          </a:p>
        </p:txBody>
      </p:sp>
      <p:sp>
        <p:nvSpPr>
          <p:cNvPr id="12" name="Text 8"/>
          <p:cNvSpPr/>
          <p:nvPr/>
        </p:nvSpPr>
        <p:spPr>
          <a:xfrm>
            <a:off x="10289024" y="413265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MongoDB</a:t>
            </a:r>
            <a:endParaRPr lang="en-US" sz="1786"/>
          </a:p>
        </p:txBody>
      </p:sp>
      <p:sp>
        <p:nvSpPr>
          <p:cNvPr id="13" name="Shape 9"/>
          <p:cNvSpPr/>
          <p:nvPr/>
        </p:nvSpPr>
        <p:spPr>
          <a:xfrm>
            <a:off x="6287810" y="463927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14" name="Text 10"/>
          <p:cNvSpPr/>
          <p:nvPr/>
        </p:nvSpPr>
        <p:spPr>
          <a:xfrm>
            <a:off x="6514624" y="478297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Framework</a:t>
            </a:r>
            <a:endParaRPr lang="en-US" sz="1786"/>
          </a:p>
        </p:txBody>
      </p:sp>
      <p:sp>
        <p:nvSpPr>
          <p:cNvPr id="15" name="Text 11"/>
          <p:cNvSpPr/>
          <p:nvPr/>
        </p:nvSpPr>
        <p:spPr>
          <a:xfrm>
            <a:off x="10289024" y="4782979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Node.js</a:t>
            </a:r>
            <a:endParaRPr lang="en-US" sz="178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602" y="913271"/>
            <a:ext cx="5429369" cy="678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5400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Target</a:t>
            </a:r>
            <a:r>
              <a:rPr lang="en-US" sz="6000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 Market</a:t>
            </a:r>
            <a:endParaRPr lang="en-US" sz="6000" b="1">
              <a:latin typeface="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14" y="2069978"/>
            <a:ext cx="542925" cy="5429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0095" y="2361724"/>
            <a:ext cx="3022878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Siswa</a:t>
            </a:r>
            <a:r>
              <a:rPr lang="en-US" sz="2400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SMA &amp; </a:t>
            </a: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Gapyear</a:t>
            </a:r>
            <a:r>
              <a:rPr lang="en-US" sz="2400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endParaRPr lang="en-US" sz="2400" b="1"/>
          </a:p>
        </p:txBody>
      </p:sp>
      <p:sp>
        <p:nvSpPr>
          <p:cNvPr id="8" name="Text 3"/>
          <p:cNvSpPr/>
          <p:nvPr/>
        </p:nvSpPr>
        <p:spPr>
          <a:xfrm>
            <a:off x="756602" y="2918222"/>
            <a:ext cx="6324136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Menyiapkan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dan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mencari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beasiswa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apa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saja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</a:p>
          <a:p>
            <a:pPr marL="0" indent="0" algn="l">
              <a:lnSpc>
                <a:spcPts val="2736"/>
              </a:lnSpc>
              <a:buNone/>
            </a:pP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yang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ada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untuk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mendapatkan</a:t>
            </a:r>
            <a:r>
              <a:rPr lang="en-US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</a:t>
            </a:r>
            <a:r>
              <a:rPr lang="en-US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kuliah</a:t>
            </a:r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13" y="4047411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0095" y="5059918"/>
            <a:ext cx="7623810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Mencari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beasiswa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seputar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UKT,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biaya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hidup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</a:t>
            </a:r>
          </a:p>
          <a:p>
            <a:pPr marL="0" indent="0" algn="l">
              <a:lnSpc>
                <a:spcPts val="2736"/>
              </a:lnSpc>
              <a:buNone/>
            </a:pP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hingga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pembinaan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selama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kuliah</a:t>
            </a:r>
            <a:endParaRPr lang="en-US" sz="171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12" y="6136481"/>
            <a:ext cx="542925" cy="54292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801212" y="7265789"/>
            <a:ext cx="7623810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Melanjutkan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studi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S2 dan S3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baik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di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dalam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ataupun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1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luar</a:t>
            </a:r>
            <a:r>
              <a:rPr lang="en-US" sz="171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negeri</a:t>
            </a:r>
            <a:endParaRPr lang="en-US" sz="171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1C72DE-4C9E-91A3-BFD8-2211DB36ED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13"/>
          <a:stretch/>
        </p:blipFill>
        <p:spPr>
          <a:xfrm>
            <a:off x="7837340" y="733666"/>
            <a:ext cx="2731532" cy="3007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075010-7E8E-16EF-792C-C6DE6E933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717" y="4166356"/>
            <a:ext cx="3788806" cy="2532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DBFFD9-6C48-4AE0-B957-17AE7EE4E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6599" y="2715339"/>
            <a:ext cx="2775752" cy="3279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 2">
            <a:extLst>
              <a:ext uri="{FF2B5EF4-FFF2-40B4-BE49-F238E27FC236}">
                <a16:creationId xmlns:a16="http://schemas.microsoft.com/office/drawing/2014/main" id="{96C6EE6C-D854-EBE0-77F5-24CCA187F435}"/>
              </a:ext>
            </a:extLst>
          </p:cNvPr>
          <p:cNvSpPr/>
          <p:nvPr/>
        </p:nvSpPr>
        <p:spPr>
          <a:xfrm>
            <a:off x="801212" y="4533304"/>
            <a:ext cx="3022878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Mahasiswa</a:t>
            </a:r>
            <a:r>
              <a:rPr lang="en-US" sz="2400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Sarjana</a:t>
            </a:r>
            <a:endParaRPr lang="en-US" sz="2400" b="1"/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F5983BBF-E42A-FE01-8DA9-CC083102E584}"/>
              </a:ext>
            </a:extLst>
          </p:cNvPr>
          <p:cNvSpPr/>
          <p:nvPr/>
        </p:nvSpPr>
        <p:spPr>
          <a:xfrm>
            <a:off x="801212" y="6657498"/>
            <a:ext cx="3022878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Mahasiswa</a:t>
            </a:r>
            <a:r>
              <a:rPr lang="en-US" sz="2400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Pasca</a:t>
            </a:r>
            <a:r>
              <a:rPr lang="en-US" sz="2400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400" b="1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Sarjana</a:t>
            </a:r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73978" y="0"/>
            <a:ext cx="7556421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id-ID"/>
          </a:p>
        </p:txBody>
      </p:sp>
      <p:sp>
        <p:nvSpPr>
          <p:cNvPr id="5" name="Text 1"/>
          <p:cNvSpPr/>
          <p:nvPr/>
        </p:nvSpPr>
        <p:spPr>
          <a:xfrm>
            <a:off x="4238682" y="204828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4465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Team Management</a:t>
            </a:r>
            <a:endParaRPr lang="en-US" sz="4465" b="1">
              <a:latin typeface="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DAB6D267-BB59-B206-CB17-CBA1EB4E3297}"/>
              </a:ext>
            </a:extLst>
          </p:cNvPr>
          <p:cNvSpPr/>
          <p:nvPr/>
        </p:nvSpPr>
        <p:spPr>
          <a:xfrm>
            <a:off x="1896511" y="148393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UI/UX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Anggita</a:t>
            </a: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Najmi</a:t>
            </a: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Layani</a:t>
            </a:r>
            <a:endParaRPr lang="en-US" sz="2800">
              <a:solidFill>
                <a:schemeClr val="bg1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54A65B0C-ACD4-4A7F-B7C2-5BEA6E8E98E1}"/>
              </a:ext>
            </a:extLst>
          </p:cNvPr>
          <p:cNvSpPr/>
          <p:nvPr/>
        </p:nvSpPr>
        <p:spPr>
          <a:xfrm>
            <a:off x="609600" y="3930491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Product Manager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Muhammad Zidni Alkindi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Nicholas </a:t>
            </a:r>
            <a:r>
              <a:rPr lang="en-US" sz="2800" err="1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Zefanya</a:t>
            </a: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Lamtyo</a:t>
            </a:r>
            <a:r>
              <a:rPr lang="en-US" sz="2800">
                <a:solidFill>
                  <a:schemeClr val="bg1"/>
                </a:solidFill>
                <a:latin typeface="Sora" pitchFamily="34" charset="0"/>
                <a:ea typeface="Sora" pitchFamily="34" charset="-122"/>
              </a:rPr>
              <a:t> N.</a:t>
            </a:r>
          </a:p>
          <a:p>
            <a:pPr marL="0" indent="0">
              <a:lnSpc>
                <a:spcPts val="5581"/>
              </a:lnSpc>
              <a:buNone/>
            </a:pPr>
            <a:endParaRPr lang="en-US" sz="2800">
              <a:latin typeface="Sora" pitchFamily="34" charset="0"/>
              <a:ea typeface="Sora" pitchFamily="34" charset="-122"/>
            </a:endParaRPr>
          </a:p>
          <a:p>
            <a:pPr marL="0" indent="0">
              <a:lnSpc>
                <a:spcPts val="5581"/>
              </a:lnSpc>
              <a:buNone/>
            </a:pPr>
            <a:endParaRPr lang="en-US" sz="4465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592CE478-747D-E29E-F24F-6ACAD0EFE5F4}"/>
              </a:ext>
            </a:extLst>
          </p:cNvPr>
          <p:cNvSpPr/>
          <p:nvPr/>
        </p:nvSpPr>
        <p:spPr>
          <a:xfrm>
            <a:off x="9151404" y="146239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Software Engineer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Fachriza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Ahmad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Setiyono</a:t>
            </a:r>
            <a:endParaRPr lang="en-US" sz="2800">
              <a:solidFill>
                <a:srgbClr val="97B8FF"/>
              </a:solidFill>
              <a:latin typeface="Sora" pitchFamily="34" charset="0"/>
              <a:ea typeface="Sora" pitchFamily="34" charset="-122"/>
            </a:endParaRPr>
          </a:p>
          <a:p>
            <a:pPr marL="0" indent="0">
              <a:lnSpc>
                <a:spcPts val="5581"/>
              </a:lnSpc>
              <a:buNone/>
            </a:pP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Ghazy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Achmed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M. U.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Muhammad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Aulia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Azka</a:t>
            </a:r>
            <a:endParaRPr lang="en-US" sz="2800">
              <a:solidFill>
                <a:srgbClr val="97B8FF"/>
              </a:solidFill>
              <a:latin typeface="Sora" pitchFamily="34" charset="0"/>
              <a:ea typeface="Sora" pitchFamily="34" charset="-122"/>
            </a:endParaRPr>
          </a:p>
          <a:p>
            <a:pPr marL="0" indent="0">
              <a:lnSpc>
                <a:spcPts val="5581"/>
              </a:lnSpc>
              <a:buNone/>
            </a:pPr>
            <a:endParaRPr lang="en-US" sz="4465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1299055-DA4D-64C0-21F5-B41C5E029AAF}"/>
              </a:ext>
            </a:extLst>
          </p:cNvPr>
          <p:cNvSpPr/>
          <p:nvPr/>
        </p:nvSpPr>
        <p:spPr>
          <a:xfrm>
            <a:off x="10000405" y="510628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Game Developer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2800" err="1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Rhio</a:t>
            </a:r>
            <a:r>
              <a:rPr lang="en-US" sz="2800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Bimo</a:t>
            </a:r>
            <a:r>
              <a:rPr lang="en-US" sz="2800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Prakoso</a:t>
            </a:r>
            <a:r>
              <a:rPr lang="en-US" sz="2800">
                <a:solidFill>
                  <a:srgbClr val="98B8FF"/>
                </a:solidFill>
                <a:latin typeface="Sora" pitchFamily="34" charset="0"/>
                <a:ea typeface="Sora" pitchFamily="34" charset="-122"/>
              </a:rPr>
              <a:t> S.</a:t>
            </a:r>
            <a:endParaRPr lang="en-US" sz="2800">
              <a:solidFill>
                <a:srgbClr val="98B8FF"/>
              </a:solidFill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1009A3E7-7888-537B-EB17-0D37D01AC1C2}"/>
              </a:ext>
            </a:extLst>
          </p:cNvPr>
          <p:cNvSpPr/>
          <p:nvPr/>
        </p:nvSpPr>
        <p:spPr>
          <a:xfrm>
            <a:off x="4300863" y="5784930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4465" b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Data Scientist</a:t>
            </a:r>
          </a:p>
          <a:p>
            <a:pPr marL="0" indent="0" algn="ctr">
              <a:lnSpc>
                <a:spcPts val="5581"/>
              </a:lnSpc>
              <a:buNone/>
            </a:pP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Jacob Reinhard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Marudut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S.</a:t>
            </a:r>
          </a:p>
          <a:p>
            <a:pPr marL="0" indent="0" algn="ctr">
              <a:lnSpc>
                <a:spcPts val="5581"/>
              </a:lnSpc>
              <a:buNone/>
            </a:pP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Razi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Rachman</a:t>
            </a:r>
            <a:r>
              <a:rPr lang="en-US" sz="2800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en-US" sz="2800" err="1">
                <a:solidFill>
                  <a:srgbClr val="97B8FF"/>
                </a:solidFill>
                <a:latin typeface="Sora" pitchFamily="34" charset="0"/>
                <a:ea typeface="Sora" pitchFamily="34" charset="-122"/>
              </a:rPr>
              <a:t>Widyadhana</a:t>
            </a:r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D1C86F-0DCA-6F44-6DC9-F38FB60B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19" y="1679531"/>
            <a:ext cx="6780915" cy="42396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194" y="-79422"/>
            <a:ext cx="14912788" cy="84569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79905" y="3244453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8000" b="1">
                <a:solidFill>
                  <a:srgbClr val="97B8FF"/>
                </a:solidFill>
                <a:latin typeface=""/>
                <a:ea typeface="Sora" pitchFamily="34" charset="-122"/>
                <a:cs typeface="Sora" pitchFamily="34" charset="-120"/>
              </a:rPr>
              <a:t>Thank You</a:t>
            </a:r>
            <a:endParaRPr lang="en-US" sz="8000" b="1">
              <a:latin typeface=""/>
            </a:endParaRPr>
          </a:p>
        </p:txBody>
      </p:sp>
      <p:sp>
        <p:nvSpPr>
          <p:cNvPr id="6" name="Text 2"/>
          <p:cNvSpPr/>
          <p:nvPr/>
        </p:nvSpPr>
        <p:spPr>
          <a:xfrm>
            <a:off x="3536989" y="4141898"/>
            <a:ext cx="7556421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58"/>
              </a:lnSpc>
              <a:buNone/>
            </a:pPr>
            <a:r>
              <a:rPr lang="en-US" sz="240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Eduplore</a:t>
            </a:r>
            <a:r>
              <a:rPr lang="en-US" sz="240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is dedicated to empowering students and shaping the future of education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2</cp:revision>
  <dcterms:created xsi:type="dcterms:W3CDTF">2024-08-28T14:15:49Z</dcterms:created>
  <dcterms:modified xsi:type="dcterms:W3CDTF">2024-08-29T09:02:00Z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2024-08-28T14:32:36Z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9bf6a303-9ef3-445c-98d2-1d10190196b5</vt:lpwstr>
  </property>
  <property fmtid="{D5CDD505-2E9C-101B-9397-08002B2CF9AE}" pid="8" name="MSIP_Label_38b525e5-f3da-4501-8f1e-526b6769fc56_ContentBits">
    <vt:lpwstr>0</vt:lpwstr>
  </property>
</Properties>
</file>