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fld id="{87DE0A01-8FF3-4111-8FB9-A3580C8CA2BF}" type="author">
              <a:rPr b="0" lang="ru-RU" sz="1800" spc="-1" strike="noStrike">
                <a:latin typeface="Arial"/>
              </a:rPr>
              <a:t> 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26CE56-6975-4F5D-8CDB-40BDA582BDBA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603477C-037D-46B1-872C-2EB6C8870449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9720"/>
            <a:ext cx="1008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Курсовой проект</a:t>
            </a:r>
            <a:br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Сетевая игра «Go»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760000" y="4680000"/>
            <a:ext cx="3600000" cy="5554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Выполнил: Кадыков Василий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Студент группы ИУ8-32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0"/>
            <a:ext cx="1008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Правила игры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80000" y="658440"/>
            <a:ext cx="9720000" cy="15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4000"/>
          </a:bodyPr>
          <a:p>
            <a:pPr algn="just">
              <a:spcBef>
                <a:spcPts val="1417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Игра </a:t>
            </a: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GO - </a:t>
            </a: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логическая настольная игра с глубоким стратегическим содержанием, возникшая в Древнем Китае. Противники по очереди выставляют камни на перекрестья линий или пасуют. 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3780000" cy="2520000"/>
          </a:xfrm>
          <a:prstGeom prst="rect">
            <a:avLst/>
          </a:prstGeom>
          <a:ln w="10800"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4287600" y="2163960"/>
            <a:ext cx="5580000" cy="270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Цель игры — отгородить себе как можно больше свободных перекрестков. У каждого игрока достаточно камней, чтобы заполнить</a:t>
            </a: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 всю доску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. </a:t>
            </a: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Игра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Go </a:t>
            </a: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происходит на специальных досках, которые обычно имеют размер 19 х 19, 13 х 13 или 9 х 9 линий.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61560"/>
            <a:ext cx="1008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Правила игры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80000" y="765000"/>
            <a:ext cx="990000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Bef>
                <a:spcPts val="1417"/>
              </a:spcBef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 каждого камня или группы камней определяется понятие </a:t>
            </a:r>
            <a:r>
              <a:rPr b="0" i="1" lang="ru-RU" sz="2400" spc="-1" strike="noStrike">
                <a:solidFill>
                  <a:srgbClr val="ffffff"/>
                </a:solidFill>
                <a:latin typeface="Arial"/>
              </a:rPr>
              <a:t>дыхания.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Дыхание — это число свободных соседних перекрестков на доске. У каждого камня может быть от двух до четырёх </a:t>
            </a:r>
            <a:r>
              <a:rPr b="0" i="1" lang="ru-RU" sz="2400" spc="-1" strike="noStrike">
                <a:solidFill>
                  <a:srgbClr val="ffffff"/>
                </a:solidFill>
                <a:latin typeface="Arial"/>
              </a:rPr>
              <a:t>дыханий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, в зависимости от их позиции.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19240" y="2643840"/>
            <a:ext cx="1676160" cy="1676160"/>
          </a:xfrm>
          <a:prstGeom prst="rect">
            <a:avLst/>
          </a:prstGeom>
          <a:ln w="1080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44960" y="2939400"/>
            <a:ext cx="1895040" cy="1380600"/>
          </a:xfrm>
          <a:prstGeom prst="rect">
            <a:avLst/>
          </a:prstGeom>
          <a:ln w="1080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464000" y="2880000"/>
            <a:ext cx="1476000" cy="1447560"/>
          </a:xfrm>
          <a:prstGeom prst="rect">
            <a:avLst/>
          </a:prstGeom>
          <a:ln w="10800"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360000" y="4320000"/>
            <a:ext cx="15354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4 дыхания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2494440" y="4320000"/>
            <a:ext cx="128556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3 дыхания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4500000" y="4320000"/>
            <a:ext cx="128556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2 дыхания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1" name="TextShape 6"/>
          <p:cNvSpPr txBox="1"/>
          <p:nvPr/>
        </p:nvSpPr>
        <p:spPr>
          <a:xfrm>
            <a:off x="6120000" y="2340000"/>
            <a:ext cx="3960000" cy="30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200" spc="-1" strike="noStrike">
                <a:latin typeface="Times New Roman"/>
              </a:rPr>
              <a:t>Камень или группа камней считаются съеденными, если у него / неё не осталось свободных дыханий.</a:t>
            </a:r>
            <a:r>
              <a:rPr b="0" lang="ru-RU" sz="2200" spc="-1" strike="noStrike">
                <a:latin typeface="Times New Roman"/>
              </a:rPr>
              <a:t>Также нельзя делать суицидальные ходы и ставить камень на то место, где он только что был съеден для того, чтобы съесть камень соперника.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61560"/>
            <a:ext cx="1008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Содержание проекта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80000" y="900000"/>
            <a:ext cx="57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Система данно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го приложения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 состоит из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четырёх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 классов и двух файлов с функциями: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Класс “Кнопка” (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Button)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Класс “Игральный стол”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(Table)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Класс “Камень”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(TableStone)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Класс “Основное меню” (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MainMenu)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Функции для основного меню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(for_mainmenu)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Математические функции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(math_functions)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6120000" y="951840"/>
            <a:ext cx="3780000" cy="31881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Сервер состоит из двух классов: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Класс непосредственно сервера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(server_for_go)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Класс игрового лобби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(playtable)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3960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Объекты класса Button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260000" y="180000"/>
            <a:ext cx="8449560" cy="378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Игровой процесс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140000" y="4608000"/>
            <a:ext cx="4500000" cy="11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pPr>
              <a:spcBef>
                <a:spcPts val="141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Можно наблюдать объекты всех созданных классов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980000" y="261000"/>
            <a:ext cx="6238800" cy="3519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44000" y="3884400"/>
            <a:ext cx="9000000" cy="8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Arial"/>
              </a:rPr>
              <a:t>Server</a:t>
            </a:r>
            <a:endParaRPr b="0" lang="ru-RU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980000" y="180000"/>
            <a:ext cx="7692840" cy="3801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44000" y="4021560"/>
            <a:ext cx="5616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Travis CI and Gtests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80000" y="330840"/>
            <a:ext cx="9720000" cy="1829160"/>
          </a:xfrm>
          <a:prstGeom prst="rect">
            <a:avLst/>
          </a:prstGeom>
          <a:ln w="1080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701600" y="2393280"/>
            <a:ext cx="5198400" cy="28267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Application>LibreOffice/7.0.0.3$Windows_x86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2020-12-15T14:44:56Z</dcterms:created>
  <dc:creator/>
  <dc:description/>
  <dc:language>ru-RU</dc:language>
  <cp:lastModifiedBy/>
  <dcterms:modified xsi:type="dcterms:W3CDTF">2020-12-23T17:26:26Z</dcterms:modified>
  <cp:revision>17</cp:revision>
  <dc:subject/>
  <dc:title>Portfolio</dc:title>
</cp:coreProperties>
</file>