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74" r:id="rId3"/>
    <p:sldId id="257" r:id="rId4"/>
    <p:sldId id="258" r:id="rId5"/>
    <p:sldId id="259" r:id="rId6"/>
    <p:sldId id="260" r:id="rId7"/>
    <p:sldId id="277" r:id="rId8"/>
    <p:sldId id="271" r:id="rId9"/>
    <p:sldId id="278" r:id="rId10"/>
    <p:sldId id="268" r:id="rId11"/>
    <p:sldId id="279" r:id="rId12"/>
    <p:sldId id="280" r:id="rId13"/>
    <p:sldId id="261" r:id="rId14"/>
    <p:sldId id="262" r:id="rId15"/>
    <p:sldId id="266" r:id="rId16"/>
    <p:sldId id="263" r:id="rId17"/>
    <p:sldId id="264" r:id="rId18"/>
    <p:sldId id="265" r:id="rId19"/>
    <p:sldId id="267" r:id="rId20"/>
    <p:sldId id="281" r:id="rId21"/>
    <p:sldId id="276" r:id="rId22"/>
    <p:sldId id="270" r:id="rId23"/>
    <p:sldId id="275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italic r:id="rId40"/>
    </p:embeddedFont>
    <p:embeddedFont>
      <p:font typeface="Source Code Pro" panose="020B050903040302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4260A8-2657-41D4-A956-4775CCAF33FD}">
  <a:tblStyle styleId="{4D4260A8-2657-41D4-A956-4775CCAF33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176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83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0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22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02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135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51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9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36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9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5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09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0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8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66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0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70" r:id="rId14"/>
    <p:sldLayoutId id="2147483671" r:id="rId15"/>
    <p:sldLayoutId id="2147483672" r:id="rId16"/>
    <p:sldLayoutId id="2147483673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829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Luis Henry Franco / </a:t>
            </a:r>
            <a:r>
              <a:rPr lang="en" dirty="0"/>
              <a:t>2022-0297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Franchesca G. Taveras / </a:t>
            </a:r>
            <a:r>
              <a:rPr lang="en" dirty="0"/>
              <a:t>2022-0658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99061" y="1242283"/>
            <a:ext cx="9044939" cy="1931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" dirty="0">
                <a:solidFill>
                  <a:schemeClr val="dk2"/>
                </a:solidFill>
              </a:rPr>
              <a:t>istema de boleteria(Cine)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title"/>
          </p:nvPr>
        </p:nvSpPr>
        <p:spPr>
          <a:xfrm>
            <a:off x="381000" y="157744"/>
            <a:ext cx="6467196" cy="792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3000" dirty="0"/>
              <a:t>MENU CLIENTE Y ADM</a:t>
            </a:r>
            <a:endParaRPr sz="3000" dirty="0"/>
          </a:p>
        </p:txBody>
      </p:sp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con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" y="1050934"/>
            <a:ext cx="5649681" cy="37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92A4664-4806-9A88-22E9-5C2BB9591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23FC5EBA-E569-8307-F53A-7322B627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73" y="2401047"/>
            <a:ext cx="2011854" cy="34140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1278" y="774553"/>
            <a:ext cx="5504704" cy="509914"/>
          </a:xfrm>
        </p:spPr>
        <p:txBody>
          <a:bodyPr/>
          <a:lstStyle/>
          <a:p>
            <a:r>
              <a:rPr lang="es-DO" dirty="0">
                <a:solidFill>
                  <a:srgbClr val="FF0000"/>
                </a:solidFill>
              </a:rPr>
              <a:t>Agregar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s-DO" dirty="0">
                <a:solidFill>
                  <a:srgbClr val="FF0000"/>
                </a:solidFill>
              </a:rPr>
              <a:t>película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93" name="Google Shape;1622;p40"/>
          <p:cNvSpPr txBox="1">
            <a:spLocks/>
          </p:cNvSpPr>
          <p:nvPr/>
        </p:nvSpPr>
        <p:spPr>
          <a:xfrm>
            <a:off x="2114000" y="172456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dirty="0"/>
              <a:t>GESTION DE PELICULA</a:t>
            </a:r>
          </a:p>
        </p:txBody>
      </p:sp>
      <p:pic>
        <p:nvPicPr>
          <p:cNvPr id="3080" name="Picture 8" descr="Logic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0" y="1495790"/>
            <a:ext cx="7530157" cy="32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79570" y="369904"/>
            <a:ext cx="5283438" cy="48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2000" dirty="0"/>
              <a:t>EDITAR INFORMACION DE PELICULA</a:t>
            </a:r>
            <a:endParaRPr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30" y="932329"/>
            <a:ext cx="5535620" cy="3677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c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6" y="904672"/>
            <a:ext cx="6760210" cy="40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ítulo 5"/>
          <p:cNvSpPr>
            <a:spLocks noGrp="1"/>
          </p:cNvSpPr>
          <p:nvPr>
            <p:ph type="title"/>
          </p:nvPr>
        </p:nvSpPr>
        <p:spPr>
          <a:xfrm>
            <a:off x="879266" y="152400"/>
            <a:ext cx="5150448" cy="563880"/>
          </a:xfrm>
        </p:spPr>
        <p:txBody>
          <a:bodyPr/>
          <a:lstStyle/>
          <a:p>
            <a:r>
              <a:rPr lang="es-DO" noProof="1"/>
              <a:t>TODAS LAS PELICULAS</a:t>
            </a:r>
            <a:br>
              <a:rPr lang="es-DO" noProof="1"/>
            </a:br>
            <a:br>
              <a:rPr lang="es-DO" noProof="1"/>
            </a:br>
            <a:br>
              <a:rPr lang="es-DO" noProof="1"/>
            </a:br>
            <a:r>
              <a:rPr lang="es-DO" noProof="1"/>
              <a:t> </a:t>
            </a:r>
            <a:br>
              <a:rPr lang="es-DO" noProof="1"/>
            </a:br>
            <a:br>
              <a:rPr lang="es-DO" noProof="1"/>
            </a:br>
            <a:br>
              <a:rPr lang="en-US" dirty="0"/>
            </a:br>
            <a:endParaRPr lang="es-DO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968599" y="126380"/>
            <a:ext cx="5150448" cy="563880"/>
          </a:xfrm>
        </p:spPr>
        <p:txBody>
          <a:bodyPr/>
          <a:lstStyle/>
          <a:p>
            <a:r>
              <a:rPr lang="es-DO" noProof="1"/>
              <a:t>GESTION DE CLIENTES</a:t>
            </a:r>
            <a:br>
              <a:rPr lang="es-DO" noProof="1"/>
            </a:br>
            <a:br>
              <a:rPr lang="es-DO" noProof="1"/>
            </a:br>
            <a:r>
              <a:rPr lang="es-DO" noProof="1"/>
              <a:t> </a:t>
            </a:r>
            <a:br>
              <a:rPr lang="es-DO" noProof="1"/>
            </a:br>
            <a:br>
              <a:rPr lang="es-DO" noProof="1"/>
            </a:br>
            <a:br>
              <a:rPr lang="en-US" dirty="0"/>
            </a:br>
            <a:endParaRPr lang="es-DO" dirty="0"/>
          </a:p>
        </p:txBody>
      </p:sp>
      <p:pic>
        <p:nvPicPr>
          <p:cNvPr id="5126" name="Picture 6" descr="Logic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9" y="876487"/>
            <a:ext cx="731529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338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2400" dirty="0"/>
              <a:t>EDITAR LOS REGISTROS DE LOS CLIENTES</a:t>
            </a:r>
            <a:endParaRPr sz="2400" dirty="0"/>
          </a:p>
        </p:txBody>
      </p:sp>
      <p:pic>
        <p:nvPicPr>
          <p:cNvPr id="6146" name="Picture 2" descr="Logic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1" y="911400"/>
            <a:ext cx="7424540" cy="38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INICIO DE SESION ADM Y CLIENTE</a:t>
            </a:r>
            <a:endParaRPr dirty="0"/>
          </a:p>
        </p:txBody>
      </p:sp>
      <p:pic>
        <p:nvPicPr>
          <p:cNvPr id="1026" name="Picture 2" descr="Logic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3" y="1017725"/>
            <a:ext cx="6990616" cy="37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06098" y="0"/>
            <a:ext cx="7819695" cy="819807"/>
          </a:xfrm>
        </p:spPr>
        <p:txBody>
          <a:bodyPr/>
          <a:lstStyle/>
          <a:p>
            <a:r>
              <a:rPr lang="es-DO" dirty="0"/>
              <a:t>VER TODO LOS CLIENTE</a:t>
            </a:r>
          </a:p>
        </p:txBody>
      </p:sp>
      <p:pic>
        <p:nvPicPr>
          <p:cNvPr id="5122" name="Picture 2" descr="view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7" y="1018980"/>
            <a:ext cx="8732345" cy="28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3D0FF-1FE1-48C6-E6C4-46C53051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603521"/>
            <a:ext cx="7930224" cy="572700"/>
          </a:xfrm>
        </p:spPr>
        <p:txBody>
          <a:bodyPr/>
          <a:lstStyle/>
          <a:p>
            <a:r>
              <a:rPr lang="es-ES" sz="2600" dirty="0"/>
              <a:t>Descripción del Proyecto y su Propósito</a:t>
            </a:r>
            <a:endParaRPr lang="en-US" sz="2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E4D548-FAA8-C497-9F08-2F168A49F92B}"/>
              </a:ext>
            </a:extLst>
          </p:cNvPr>
          <p:cNvSpPr txBox="1"/>
          <p:nvPr/>
        </p:nvSpPr>
        <p:spPr>
          <a:xfrm>
            <a:off x="868344" y="1505712"/>
            <a:ext cx="71810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proyecto consiste en el desarrollo de un sistema de boletería para un cine. Este sistema tiene como objetivo gestionar las películas disponibles, los clientes y las transacciones de venta de boletos.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r>
              <a:rPr lang="es-DO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propósito principal del sistema es proporcionar una plataforma eficiente para la administración de la información relacionada con las películas en cartelera, los clientes que adquieren boletos.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FBA582A-E5DB-5AFA-3A7E-2D0F6A21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AD3B6-8EE1-63B0-EAA7-61B4693A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4" y="113995"/>
            <a:ext cx="7704000" cy="572700"/>
          </a:xfrm>
        </p:spPr>
        <p:txBody>
          <a:bodyPr/>
          <a:lstStyle/>
          <a:p>
            <a:r>
              <a:rPr lang="es-DO" dirty="0"/>
              <a:t>Comprar</a:t>
            </a:r>
            <a:r>
              <a:rPr lang="en-US" dirty="0"/>
              <a:t> </a:t>
            </a:r>
            <a:r>
              <a:rPr lang="es-DO" dirty="0"/>
              <a:t>Boleto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C289747-9934-39A4-9750-320AFFF1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08" y="686695"/>
            <a:ext cx="6251583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146" name="Picture 2" descr="cont_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88" y="495719"/>
            <a:ext cx="635869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E2B77C-797F-90B9-B627-DBC0A3B33F43}"/>
              </a:ext>
            </a:extLst>
          </p:cNvPr>
          <p:cNvSpPr txBox="1"/>
          <p:nvPr/>
        </p:nvSpPr>
        <p:spPr>
          <a:xfrm>
            <a:off x="996696" y="2217807"/>
            <a:ext cx="680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4000" dirty="0">
                <a:solidFill>
                  <a:schemeClr val="bg1"/>
                </a:solidFill>
                <a:latin typeface="Arial Black" panose="020B0A04020102020204" pitchFamily="34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21199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881720" y="1923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/>
              <a:t>Administradores</a:t>
            </a:r>
            <a:r>
              <a:rPr lang="en-US" sz="2800" dirty="0"/>
              <a:t>, </a:t>
            </a:r>
            <a:r>
              <a:rPr lang="es-DO" sz="2800" dirty="0"/>
              <a:t>clientes</a:t>
            </a:r>
            <a:r>
              <a:rPr lang="en-US" sz="2800" dirty="0"/>
              <a:t> y salas </a:t>
            </a:r>
          </a:p>
        </p:txBody>
      </p:sp>
      <p:sp>
        <p:nvSpPr>
          <p:cNvPr id="1462" name="Google Shape;1462;p36"/>
          <p:cNvSpPr txBox="1"/>
          <p:nvPr/>
        </p:nvSpPr>
        <p:spPr>
          <a:xfrm>
            <a:off x="5193656" y="1672677"/>
            <a:ext cx="3642000" cy="337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026" name="Picture 2" descr="cod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40" y="765006"/>
            <a:ext cx="6388071" cy="4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9"/>
          </p:nvPr>
        </p:nvSpPr>
        <p:spPr>
          <a:xfrm>
            <a:off x="267847" y="301235"/>
            <a:ext cx="3916546" cy="607859"/>
          </a:xfrm>
        </p:spPr>
        <p:txBody>
          <a:bodyPr/>
          <a:lstStyle/>
          <a:p>
            <a:r>
              <a:rPr lang="es-DO" sz="1400" dirty="0">
                <a:solidFill>
                  <a:srgbClr val="FF0000"/>
                </a:solidFill>
              </a:rPr>
              <a:t>   Administradores</a:t>
            </a:r>
          </a:p>
          <a:p>
            <a:r>
              <a:rPr lang="es-DO" sz="1300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50" y="616166"/>
            <a:ext cx="2524125" cy="1485900"/>
          </a:xfrm>
          <a:prstGeom prst="rect">
            <a:avLst/>
          </a:prstGeom>
        </p:spPr>
      </p:pic>
      <p:sp>
        <p:nvSpPr>
          <p:cNvPr id="19" name="Subtítulo 2"/>
          <p:cNvSpPr>
            <a:spLocks noGrp="1"/>
          </p:cNvSpPr>
          <p:nvPr>
            <p:ph type="subTitle" idx="9"/>
          </p:nvPr>
        </p:nvSpPr>
        <p:spPr>
          <a:xfrm>
            <a:off x="5552246" y="392575"/>
            <a:ext cx="3018730" cy="755114"/>
          </a:xfrm>
        </p:spPr>
        <p:txBody>
          <a:bodyPr/>
          <a:lstStyle/>
          <a:p>
            <a:r>
              <a:rPr lang="es-DO" sz="1500" dirty="0">
                <a:solidFill>
                  <a:srgbClr val="FF0000"/>
                </a:solidFill>
              </a:rPr>
              <a:t>Salas</a:t>
            </a:r>
          </a:p>
          <a:p>
            <a:endParaRPr lang="es-DO" sz="1500" dirty="0">
              <a:solidFill>
                <a:srgbClr val="FF0000"/>
              </a:solidFill>
            </a:endParaRPr>
          </a:p>
          <a:p>
            <a:r>
              <a:rPr lang="es-DO" sz="1300" dirty="0"/>
              <a:t> </a:t>
            </a:r>
          </a:p>
        </p:txBody>
      </p:sp>
      <p:sp>
        <p:nvSpPr>
          <p:cNvPr id="20" name="Subtítulo 2"/>
          <p:cNvSpPr>
            <a:spLocks noGrp="1"/>
          </p:cNvSpPr>
          <p:nvPr>
            <p:ph type="subTitle" idx="9"/>
          </p:nvPr>
        </p:nvSpPr>
        <p:spPr>
          <a:xfrm>
            <a:off x="2992757" y="2640468"/>
            <a:ext cx="3916546" cy="628275"/>
          </a:xfrm>
        </p:spPr>
        <p:txBody>
          <a:bodyPr/>
          <a:lstStyle/>
          <a:p>
            <a:r>
              <a:rPr lang="es-DO" sz="1400" dirty="0">
                <a:solidFill>
                  <a:srgbClr val="FF0000"/>
                </a:solidFill>
              </a:rPr>
              <a:t>Clientes</a:t>
            </a:r>
          </a:p>
          <a:p>
            <a:r>
              <a:rPr lang="es-DO" sz="1300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589" y="3016981"/>
            <a:ext cx="3819525" cy="147637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6F233D-8F4A-B90C-A26F-2BE74201A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176" y="634710"/>
            <a:ext cx="4352921" cy="2005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991666" y="277710"/>
            <a:ext cx="6882415" cy="355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 dirty="0"/>
            </a:br>
            <a:endParaRPr sz="3000"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690708" y="339990"/>
            <a:ext cx="5598000" cy="66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3000" b="1" dirty="0">
                <a:solidFill>
                  <a:schemeClr val="bg2"/>
                </a:solidFill>
                <a:latin typeface="IBM Plex Mono" panose="020B0604020202020204" charset="0"/>
              </a:rPr>
              <a:t>Películas y asientos</a:t>
            </a:r>
            <a:endParaRPr sz="3000" b="1" dirty="0">
              <a:solidFill>
                <a:schemeClr val="bg2"/>
              </a:solidFill>
              <a:latin typeface="IBM Plex Mono" panose="020B060402020202020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4947287" y="-1111989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od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12" y="966260"/>
            <a:ext cx="6440615" cy="375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3019388" y="5798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Peliculas</a:t>
            </a:r>
            <a:endParaRPr sz="3500"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-8952278" y="4015086"/>
            <a:ext cx="848709" cy="473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6" name="Picture 8" descr="bd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1668937"/>
            <a:ext cx="8432306" cy="2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1;p39">
            <a:extLst>
              <a:ext uri="{FF2B5EF4-FFF2-40B4-BE49-F238E27FC236}">
                <a16:creationId xmlns:a16="http://schemas.microsoft.com/office/drawing/2014/main" id="{95077E79-CE80-DA11-166D-E99FBF693097}"/>
              </a:ext>
            </a:extLst>
          </p:cNvPr>
          <p:cNvSpPr txBox="1">
            <a:spLocks/>
          </p:cNvSpPr>
          <p:nvPr/>
        </p:nvSpPr>
        <p:spPr>
          <a:xfrm>
            <a:off x="3049126" y="215626"/>
            <a:ext cx="32104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b="1" i="0" dirty="0">
                <a:solidFill>
                  <a:srgbClr val="0C0A9E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Asientos</a:t>
            </a:r>
            <a:endParaRPr lang="en-US" sz="3500" dirty="0"/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E2964902-81ED-E249-B2B7-562FC389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99" y="899838"/>
            <a:ext cx="436713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3" name="Google Shape;2053;p50"/>
          <p:cNvSpPr txBox="1">
            <a:spLocks noGrp="1"/>
          </p:cNvSpPr>
          <p:nvPr>
            <p:ph type="title"/>
          </p:nvPr>
        </p:nvSpPr>
        <p:spPr>
          <a:xfrm>
            <a:off x="826646" y="288376"/>
            <a:ext cx="6107553" cy="62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3000" dirty="0"/>
              <a:t>MENU</a:t>
            </a:r>
            <a:r>
              <a:rPr lang="es-DO" dirty="0"/>
              <a:t> </a:t>
            </a:r>
            <a:r>
              <a:rPr lang="es-DO" sz="3000" dirty="0"/>
              <a:t>PRINCIPAL</a:t>
            </a:r>
            <a:br>
              <a:rPr lang="es-DO" dirty="0"/>
            </a:br>
            <a:br>
              <a:rPr lang="es-DO" dirty="0"/>
            </a:br>
            <a:endParaRPr dirty="0"/>
          </a:p>
        </p:txBody>
      </p: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 descr="cont_1.png"/>
          <p:cNvPicPr>
            <a:picLocks noGrp="1" noChangeAspect="1" noChangeArrowheads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b="10539"/>
          <a:stretch>
            <a:fillRect/>
          </a:stretch>
        </p:blipFill>
        <p:spPr bwMode="auto">
          <a:xfrm>
            <a:off x="657225" y="1063625"/>
            <a:ext cx="6473825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AB829B6-2EF6-7483-346A-7E86A288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9" y="692483"/>
            <a:ext cx="7489899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6477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163</Words>
  <Application>Microsoft Office PowerPoint</Application>
  <PresentationFormat>Presentación en pantalla (16:9)</PresentationFormat>
  <Paragraphs>31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IBM Plex Mono</vt:lpstr>
      <vt:lpstr>Arial</vt:lpstr>
      <vt:lpstr>Open Sans</vt:lpstr>
      <vt:lpstr>Arial Black</vt:lpstr>
      <vt:lpstr>Poppins</vt:lpstr>
      <vt:lpstr>Source Code Pro</vt:lpstr>
      <vt:lpstr>Roboto Condensed Light</vt:lpstr>
      <vt:lpstr>Introduction to Coding Workshop by Slidesgo</vt:lpstr>
      <vt:lpstr>Sistema de boleteria(Cine)</vt:lpstr>
      <vt:lpstr>Descripción del Proyecto y su Propósito</vt:lpstr>
      <vt:lpstr>Administradores, clientes y salas </vt:lpstr>
      <vt:lpstr>Presentación de PowerPoint</vt:lpstr>
      <vt:lpstr> </vt:lpstr>
      <vt:lpstr>Peliculas</vt:lpstr>
      <vt:lpstr>Presentación de PowerPoint</vt:lpstr>
      <vt:lpstr>MENU PRINCIPAL  </vt:lpstr>
      <vt:lpstr>Presentación de PowerPoint</vt:lpstr>
      <vt:lpstr>MENU CLIENTE Y ADM</vt:lpstr>
      <vt:lpstr>Presentación de PowerPoint</vt:lpstr>
      <vt:lpstr>Presentación de PowerPoint</vt:lpstr>
      <vt:lpstr>Agregar película </vt:lpstr>
      <vt:lpstr>EDITAR INFORMACION DE PELICULA</vt:lpstr>
      <vt:lpstr>TODAS LAS PELICULAS       </vt:lpstr>
      <vt:lpstr>GESTION DE CLIENTES      </vt:lpstr>
      <vt:lpstr>EDITAR LOS REGISTROS DE LOS CLIENTES</vt:lpstr>
      <vt:lpstr>INICIO DE SESION ADM Y CLIENTE</vt:lpstr>
      <vt:lpstr>VER TODO LOS CLIENTE</vt:lpstr>
      <vt:lpstr>Presentación de PowerPoint</vt:lpstr>
      <vt:lpstr>Comprar Boleto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dc:creator>pc</dc:creator>
  <cp:lastModifiedBy>Luis Henry Franco Roman</cp:lastModifiedBy>
  <cp:revision>40</cp:revision>
  <dcterms:modified xsi:type="dcterms:W3CDTF">2024-03-18T19:32:49Z</dcterms:modified>
</cp:coreProperties>
</file>