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3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AA58A-53C5-4BF1-8D06-9E1B638EAAB5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C2BEA-70B7-499C-82A0-27FD2CCCCA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84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85D915-2C32-459F-94A4-72A4A987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C53911-E23F-4C09-BED8-864E3A318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3C88C5-1051-4835-8DE2-C297DC99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1D7CEA-372D-48F8-BA99-20D5A35D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9865F8-9524-4F58-BC1D-D103D287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72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AB3FF8-FFA3-4EC1-9380-64BA3084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40DAE84-B4B0-44E2-866D-EAE5203CF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D170E6-587E-4485-8DB3-C083E081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08ACD2-A237-4EBF-81D2-242B24B4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CF8818-FA25-4BA0-8801-314D390B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9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202B697-E430-49C9-9167-041F52089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0E640F-E3C4-4B69-84E9-40F00683F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902B68-88C6-4B16-88A8-22DC4894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AE7BD3-6FFE-4D5E-A974-6F60B07E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9D28F6-C6DD-407A-9C8F-76502C4A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8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CA9BD5-6750-4E12-85EF-BDB5C73C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003B34-E294-45E7-962A-FCEA5A9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ACBA34-192B-4C2F-9C58-1D3A8E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CA8779-E698-4439-B092-EF4C689A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5F522C-8370-4712-836C-3DE4DE3F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63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3C6C6F-B3D9-41D7-9478-3D7C67F2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0B0F23-4823-4776-97DB-195B7D55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47249-330A-4564-9BB4-07283551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BA582B-69FF-4367-B7CF-90B274A5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879105-9ED7-40A9-8858-588704D7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48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8C9B39-A987-40CA-A29E-5456D680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8B15CA-02CA-494D-8400-04B5A4EA3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A871D91-8F9D-4559-A1E1-5A2B4BA3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0A3E27-24B3-437E-A4A6-C657644F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EC7951-D0F5-47D6-B152-833F0B57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81C90E-15D7-46EE-BDD0-97EE7382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93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02E91F-2C1B-4B5E-B350-F3C8F880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8A7129-49F3-4612-A8D5-24DDB4C9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796428-07C4-4542-9860-AD665441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E92FCD-B448-4146-8A3F-C766D9A97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21649EB-B802-45BF-BA98-659921D7C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C791766-44E8-43EF-B3D6-3AB8B242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D16BF49-F589-44A6-9A77-AAD40551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AF243EE-0F27-43F8-839A-55796CF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03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A5E6B3-D0E4-4189-BBAC-293FFECA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29C5DD3-AA7E-4116-8B46-3EBD0AE2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CD0562B-6986-4351-8447-341A555F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6F89808-97B7-4E2C-BE7C-068C8856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08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4DB8ACB-BDAB-4FD6-AA0F-19C2AE1A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980FDD0-2663-470D-969A-AF92C217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7D6AB19-0B08-4222-B4D1-4D7E8D1F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45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E8F6C0-B36E-493A-86D4-C16570BF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C3113C-869B-4934-9CE5-5C1477747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9CC1ED4-1BDA-417F-B11D-B7A86AED4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A2D5228-6034-4596-AD8F-07BDB75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FFB9B8-F138-4FED-A173-188DC226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7AEBBF0-29E9-4C94-8D26-00D377CD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84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AAE398-76A7-43BE-A1B3-63C72C17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8A0874D-22B3-4748-9FBE-01BD1693E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108868D-F82B-4023-8C13-BF24F6A27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40E9107-20E8-416C-8A85-543A02A1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4DDDD7-5D30-4D5E-B267-E0612628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A9E482-00C2-4019-9559-DC94E529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368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756E333-7872-4FD8-B7E3-974866EC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C9D14A-E9BC-41E5-965A-9F0FF9D9A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93AE85-AF6F-4E6C-B2DB-8DC1EB497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2E7B-312F-4F68-B050-DB38E8C31169}" type="datetimeFigureOut">
              <a:rPr lang="hu-HU" smtClean="0"/>
              <a:t>2025.02.19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6620BE-BE16-4E5E-A504-2A636A28D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B54F24-3844-40FF-8223-AEC4BE77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125B-697B-45DD-A26A-DFD2820509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346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B9B52-BC83-4FA2-A207-BD8C8E4F5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hu-HU" sz="4000" dirty="0">
              <a:solidFill>
                <a:srgbClr val="92D050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151ACFB-6C04-4F01-9364-7BDFC7F16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526D2E6-3DFB-4051-A7CF-DF720B1D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5" y="-12321"/>
            <a:ext cx="12213905" cy="6870321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82C436B-3168-41E6-86C6-65C90DA7AB3A}"/>
              </a:ext>
            </a:extLst>
          </p:cNvPr>
          <p:cNvSpPr/>
          <p:nvPr/>
        </p:nvSpPr>
        <p:spPr>
          <a:xfrm>
            <a:off x="4842843" y="1600200"/>
            <a:ext cx="7234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 err="1">
                <a:solidFill>
                  <a:schemeClr val="bg1"/>
                </a:solidFill>
              </a:rPr>
              <a:t>Dwayne</a:t>
            </a:r>
            <a:r>
              <a:rPr lang="hu-HU" sz="3600" dirty="0">
                <a:solidFill>
                  <a:schemeClr val="bg1"/>
                </a:solidFill>
              </a:rPr>
              <a:t> Johnson rajongói oldal 2025</a:t>
            </a:r>
          </a:p>
        </p:txBody>
      </p:sp>
    </p:spTree>
    <p:extLst>
      <p:ext uri="{BB962C8B-B14F-4D97-AF65-F5344CB8AC3E}">
        <p14:creationId xmlns:p14="http://schemas.microsoft.com/office/powerpoint/2010/main" val="227071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C2E8-9BDC-3C52-D1E9-DCA82232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70F68E8F-E438-E592-6188-E1EE9C65A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9DA957-2E0B-4093-1051-B4668CBD1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16" y="-102998"/>
            <a:ext cx="12558216" cy="7063996"/>
          </a:xfrm>
          <a:prstGeom prst="rect">
            <a:avLst/>
          </a:prstGeo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497A4F74-8C79-F380-4966-C2321F66BD30}"/>
              </a:ext>
            </a:extLst>
          </p:cNvPr>
          <p:cNvSpPr txBox="1">
            <a:spLocks/>
          </p:cNvSpPr>
          <p:nvPr/>
        </p:nvSpPr>
        <p:spPr>
          <a:xfrm>
            <a:off x="2455650" y="131399"/>
            <a:ext cx="10515601" cy="131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 b="1" dirty="0">
                <a:solidFill>
                  <a:schemeClr val="bg1"/>
                </a:solidFill>
                <a:latin typeface="+mn-lt"/>
              </a:rPr>
              <a:t>Téma</a:t>
            </a:r>
            <a:endParaRPr lang="hu-HU" sz="6600" b="1" dirty="0">
              <a:latin typeface="+mn-lt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93A93D0-DEAF-437E-A550-27EE8D84F6B9}"/>
              </a:ext>
            </a:extLst>
          </p:cNvPr>
          <p:cNvSpPr/>
          <p:nvPr/>
        </p:nvSpPr>
        <p:spPr>
          <a:xfrm>
            <a:off x="5055179" y="3147269"/>
            <a:ext cx="4644427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E92A26A-67A3-FC14-3696-48F8A8DD9F5D}"/>
              </a:ext>
            </a:extLst>
          </p:cNvPr>
          <p:cNvSpPr txBox="1"/>
          <p:nvPr/>
        </p:nvSpPr>
        <p:spPr>
          <a:xfrm>
            <a:off x="4762944" y="2847841"/>
            <a:ext cx="62077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3200" spc="300" dirty="0">
                <a:solidFill>
                  <a:schemeClr val="bg1"/>
                </a:solidFill>
              </a:rPr>
              <a:t>A weboldalunk </a:t>
            </a:r>
            <a:r>
              <a:rPr lang="hu-HU" sz="3200" spc="300" dirty="0" err="1">
                <a:solidFill>
                  <a:schemeClr val="bg1"/>
                </a:solidFill>
              </a:rPr>
              <a:t>Dwayne</a:t>
            </a:r>
            <a:r>
              <a:rPr lang="hu-HU" sz="3200" spc="300" dirty="0">
                <a:solidFill>
                  <a:schemeClr val="bg1"/>
                </a:solidFill>
              </a:rPr>
              <a:t> Johnson életéről, családjáról és karrierjéről szól</a:t>
            </a:r>
            <a:endParaRPr lang="hu-HU" sz="3200" spc="300" dirty="0"/>
          </a:p>
        </p:txBody>
      </p:sp>
    </p:spTree>
    <p:extLst>
      <p:ext uri="{BB962C8B-B14F-4D97-AF65-F5344CB8AC3E}">
        <p14:creationId xmlns:p14="http://schemas.microsoft.com/office/powerpoint/2010/main" val="5793666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6D1F-EEBB-B631-6B38-7C8ABCB5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8ADD4051-D019-DD3E-D70D-1CD60D7A3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C5BA887-A5DD-7208-A91F-BC4676D2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16" y="0"/>
            <a:ext cx="12558216" cy="7063996"/>
          </a:xfrm>
          <a:prstGeom prst="rect">
            <a:avLst/>
          </a:prstGeo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652FA4C7-BB99-0741-93BA-E0B5428CF6ED}"/>
              </a:ext>
            </a:extLst>
          </p:cNvPr>
          <p:cNvSpPr txBox="1">
            <a:spLocks/>
          </p:cNvSpPr>
          <p:nvPr/>
        </p:nvSpPr>
        <p:spPr>
          <a:xfrm>
            <a:off x="2890922" y="287528"/>
            <a:ext cx="10515601" cy="131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 b="1" dirty="0">
                <a:solidFill>
                  <a:schemeClr val="bg1"/>
                </a:solidFill>
                <a:latin typeface="+mn-lt"/>
              </a:rPr>
              <a:t>Készítőkről</a:t>
            </a:r>
            <a:endParaRPr lang="hu-HU" sz="6600" b="1" dirty="0">
              <a:latin typeface="+mn-lt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7CB7B604-376A-4F96-ACBB-82BAF5E367A3}"/>
              </a:ext>
            </a:extLst>
          </p:cNvPr>
          <p:cNvSpPr/>
          <p:nvPr/>
        </p:nvSpPr>
        <p:spPr>
          <a:xfrm>
            <a:off x="5260063" y="3811509"/>
            <a:ext cx="4291343" cy="1446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D4E6FB5-3830-2CB2-413C-BED0D367E193}"/>
              </a:ext>
            </a:extLst>
          </p:cNvPr>
          <p:cNvSpPr txBox="1"/>
          <p:nvPr/>
        </p:nvSpPr>
        <p:spPr>
          <a:xfrm>
            <a:off x="4009947" y="1455425"/>
            <a:ext cx="78740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hu-HU" sz="4000" b="1" noProof="1">
                <a:solidFill>
                  <a:schemeClr val="bg1"/>
                </a:solidFill>
              </a:rPr>
              <a:t>Glázer Ármin Dominik </a:t>
            </a:r>
            <a:r>
              <a:rPr lang="hu-HU" sz="4000" noProof="1">
                <a:solidFill>
                  <a:schemeClr val="bg1"/>
                </a:solidFill>
              </a:rPr>
              <a:t>- 42 commit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hu-HU" sz="4000" b="1" noProof="1">
                <a:solidFill>
                  <a:schemeClr val="bg1"/>
                </a:solidFill>
              </a:rPr>
              <a:t>Boksay Levente </a:t>
            </a:r>
            <a:r>
              <a:rPr lang="hu-HU" sz="4000" noProof="1">
                <a:solidFill>
                  <a:schemeClr val="bg1"/>
                </a:solidFill>
              </a:rPr>
              <a:t>- 70 commit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hu-HU" sz="4000" b="1" noProof="1">
                <a:solidFill>
                  <a:schemeClr val="bg1"/>
                </a:solidFill>
              </a:rPr>
              <a:t>Győr Norbert </a:t>
            </a:r>
            <a:r>
              <a:rPr lang="hu-HU" sz="4000" noProof="1">
                <a:solidFill>
                  <a:schemeClr val="bg1"/>
                </a:solidFill>
              </a:rPr>
              <a:t>- 17 commit</a:t>
            </a:r>
          </a:p>
          <a:p>
            <a:pPr marL="0" indent="0" algn="ctr">
              <a:buNone/>
            </a:pPr>
            <a:endParaRPr lang="hu-HU" spc="300" dirty="0"/>
          </a:p>
        </p:txBody>
      </p:sp>
    </p:spTree>
    <p:extLst>
      <p:ext uri="{BB962C8B-B14F-4D97-AF65-F5344CB8AC3E}">
        <p14:creationId xmlns:p14="http://schemas.microsoft.com/office/powerpoint/2010/main" val="39012364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3EFEC-925F-C8A7-AEAB-0E1AB2B4A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CFFA206B-27AB-6FCA-497F-E00EB5306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A31DD95-5685-0203-9A29-98FDA431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16" y="0"/>
            <a:ext cx="12558216" cy="6897944"/>
          </a:xfrm>
          <a:prstGeom prst="rect">
            <a:avLst/>
          </a:prstGeo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08825203-F4FB-1765-0DA8-A7DB75514F57}"/>
              </a:ext>
            </a:extLst>
          </p:cNvPr>
          <p:cNvSpPr txBox="1">
            <a:spLocks/>
          </p:cNvSpPr>
          <p:nvPr/>
        </p:nvSpPr>
        <p:spPr>
          <a:xfrm>
            <a:off x="3162670" y="-167989"/>
            <a:ext cx="10515601" cy="131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 b="1" dirty="0">
                <a:solidFill>
                  <a:schemeClr val="bg1"/>
                </a:solidFill>
                <a:latin typeface="+mn-lt"/>
              </a:rPr>
              <a:t>Használt nyelvek</a:t>
            </a:r>
            <a:endParaRPr lang="hu-HU" sz="6600" b="1" dirty="0">
              <a:latin typeface="+mn-lt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B583351-4AD9-4ABD-AE95-4EE6CF170904}"/>
              </a:ext>
            </a:extLst>
          </p:cNvPr>
          <p:cNvSpPr/>
          <p:nvPr/>
        </p:nvSpPr>
        <p:spPr>
          <a:xfrm>
            <a:off x="5069941" y="3429000"/>
            <a:ext cx="4644427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CD129D3-DB8C-F69E-28B7-3D7FF14E563B}"/>
              </a:ext>
            </a:extLst>
          </p:cNvPr>
          <p:cNvSpPr txBox="1"/>
          <p:nvPr/>
        </p:nvSpPr>
        <p:spPr>
          <a:xfrm>
            <a:off x="6330384" y="1144683"/>
            <a:ext cx="7721600" cy="489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hu-HU" sz="4400" dirty="0">
                <a:solidFill>
                  <a:schemeClr val="bg1"/>
                </a:solidFill>
              </a:rPr>
              <a:t>HTML 71.4%</a:t>
            </a:r>
          </a:p>
          <a:p>
            <a:pPr>
              <a:lnSpc>
                <a:spcPct val="250000"/>
              </a:lnSpc>
            </a:pPr>
            <a:r>
              <a:rPr lang="hu-HU" sz="4400" dirty="0">
                <a:solidFill>
                  <a:schemeClr val="bg1"/>
                </a:solidFill>
              </a:rPr>
              <a:t>CSS 15.5%</a:t>
            </a:r>
          </a:p>
          <a:p>
            <a:pPr>
              <a:lnSpc>
                <a:spcPct val="250000"/>
              </a:lnSpc>
            </a:pPr>
            <a:r>
              <a:rPr lang="hu-HU" sz="4400" dirty="0">
                <a:solidFill>
                  <a:schemeClr val="bg1"/>
                </a:solidFill>
              </a:rPr>
              <a:t>JavaScript 13.1%</a:t>
            </a:r>
          </a:p>
        </p:txBody>
      </p:sp>
    </p:spTree>
    <p:extLst>
      <p:ext uri="{BB962C8B-B14F-4D97-AF65-F5344CB8AC3E}">
        <p14:creationId xmlns:p14="http://schemas.microsoft.com/office/powerpoint/2010/main" val="1158505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2B4DD-D451-EC3A-1CA7-5F1FD56E2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E168C0E6-F6E6-08DE-2284-BC6A00EBE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15953E4-5498-9728-05BA-718A54AC7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08" y="-39945"/>
            <a:ext cx="12558216" cy="6897944"/>
          </a:xfrm>
          <a:prstGeom prst="rect">
            <a:avLst/>
          </a:prstGeo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2CAB7748-DE47-A793-3C07-6D86FBB5BEC9}"/>
              </a:ext>
            </a:extLst>
          </p:cNvPr>
          <p:cNvSpPr txBox="1">
            <a:spLocks/>
          </p:cNvSpPr>
          <p:nvPr/>
        </p:nvSpPr>
        <p:spPr>
          <a:xfrm>
            <a:off x="3175000" y="1716256"/>
            <a:ext cx="10515601" cy="131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 b="1" dirty="0">
                <a:solidFill>
                  <a:schemeClr val="bg1"/>
                </a:solidFill>
                <a:latin typeface="+mn-lt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6612865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Boksay Levente</dc:creator>
  <cp:lastModifiedBy>Boksay Levente</cp:lastModifiedBy>
  <cp:revision>7</cp:revision>
  <dcterms:created xsi:type="dcterms:W3CDTF">2025-02-13T08:54:49Z</dcterms:created>
  <dcterms:modified xsi:type="dcterms:W3CDTF">2025-02-19T11:38:37Z</dcterms:modified>
</cp:coreProperties>
</file>