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Average"/>
      <p:regular r:id="rId24"/>
    </p:embeddedFont>
    <p:embeddedFont>
      <p:font typeface="Oswald"/>
      <p:regular r:id="rId25"/>
      <p:bold r:id="rId26"/>
    </p:embeddedFont>
    <p:embeddedFont>
      <p:font typeface="Roboto Mon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Average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28" Type="http://schemas.openxmlformats.org/officeDocument/2006/relationships/font" Target="fonts/RobotoMono-bold.fntdata"/><Relationship Id="rId27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e1f2a3ecb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4e1f2a3ecb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e1f2a3ecb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4e1f2a3ecb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e1f2a3ecb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4e1f2a3ecb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e1f2a3ecb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4e1f2a3ecb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4e1f2a3ecb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4e1f2a3ecb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e1f2a3ecb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4e1f2a3ecb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4e1f2a3ecb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4e1f2a3ecb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4e1f2a3ecb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4e1f2a3ecb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e1f2a3ecb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4e1f2a3ecb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65a83b0ba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65a83b0ba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65a83b0ba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65a83b0ba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65a83b0ba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f65a83b0ba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65a83b0ba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65a83b0ba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65a83b0ba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65a83b0ba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4e1f2a3e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4e1f2a3e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4e1f2a3ec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4e1f2a3ec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e1f2a3ecb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4e1f2a3ecb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Računarska grafika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Čas 02 - Hello Triangle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VAO, VBO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V</a:t>
            </a:r>
            <a:r>
              <a:rPr lang="en"/>
              <a:t>ertex</a:t>
            </a:r>
            <a:r>
              <a:rPr b="1" lang="en">
                <a:solidFill>
                  <a:schemeClr val="dk1"/>
                </a:solidFill>
              </a:rPr>
              <a:t>B</a:t>
            </a:r>
            <a:r>
              <a:rPr lang="en"/>
              <a:t>uffer</a:t>
            </a:r>
            <a:r>
              <a:rPr b="1" lang="en">
                <a:solidFill>
                  <a:schemeClr val="dk1"/>
                </a:solidFill>
              </a:rPr>
              <a:t>O</a:t>
            </a:r>
            <a:r>
              <a:rPr lang="en"/>
              <a:t>bject - buffer </a:t>
            </a:r>
            <a:r>
              <a:rPr i="1" lang="en"/>
              <a:t>vertex</a:t>
            </a:r>
            <a:r>
              <a:rPr lang="en"/>
              <a:t>-a koji se čuva na GPU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V</a:t>
            </a:r>
            <a:r>
              <a:rPr lang="en"/>
              <a:t>ertex</a:t>
            </a:r>
            <a:r>
              <a:rPr b="1" lang="en">
                <a:solidFill>
                  <a:schemeClr val="dk1"/>
                </a:solidFill>
              </a:rPr>
              <a:t>A</a:t>
            </a:r>
            <a:r>
              <a:rPr lang="en"/>
              <a:t>rray</a:t>
            </a:r>
            <a:r>
              <a:rPr b="1" lang="en">
                <a:solidFill>
                  <a:schemeClr val="dk1"/>
                </a:solidFill>
              </a:rPr>
              <a:t>O</a:t>
            </a:r>
            <a:r>
              <a:rPr lang="en"/>
              <a:t>bject - objekat u kom se čuva jedan ili više VBO-a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Iscrtavanje putem VAO i VBO takođe nudi značajno bolje performanse u odnosu na </a:t>
            </a:r>
            <a:r>
              <a:rPr i="1" lang="en"/>
              <a:t>immediate-mode</a:t>
            </a:r>
            <a:r>
              <a:rPr lang="en"/>
              <a:t> </a:t>
            </a:r>
            <a:r>
              <a:rPr i="1" lang="en"/>
              <a:t>rendering</a:t>
            </a:r>
            <a:r>
              <a:rPr lang="en"/>
              <a:t> (iscrtavanje).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Unutar VBO možemo čuvati podatke o poziciji, boji, normali itd...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VAO - primer 0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8BE9FD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float</a:t>
            </a: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Vertices</a:t>
            </a: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[]</a:t>
            </a: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FF79C6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400">
              <a:solidFill>
                <a:srgbClr val="F8F8F2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>
                <a:solidFill>
                  <a:srgbClr val="6272A4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//     position    |      colour</a:t>
            </a:r>
            <a:endParaRPr sz="1400">
              <a:solidFill>
                <a:srgbClr val="6272A4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>
                <a:solidFill>
                  <a:srgbClr val="6272A4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// X      Y     Z     R     G     B</a:t>
            </a:r>
            <a:endParaRPr sz="1400">
              <a:solidFill>
                <a:srgbClr val="6272A4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>
                <a:solidFill>
                  <a:srgbClr val="FF79C6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400">
                <a:solidFill>
                  <a:srgbClr val="BD93F9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0.5f</a:t>
            </a: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FF79C6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400">
                <a:solidFill>
                  <a:srgbClr val="BD93F9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0.5f</a:t>
            </a: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BD93F9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0.0f</a:t>
            </a: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BD93F9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0.905f</a:t>
            </a: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BD93F9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0.298f</a:t>
            </a: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BD93F9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0.235f</a:t>
            </a: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6272A4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// v0</a:t>
            </a:r>
            <a:endParaRPr sz="1400">
              <a:solidFill>
                <a:srgbClr val="6272A4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 sz="1400">
                <a:solidFill>
                  <a:srgbClr val="BD93F9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0.5f</a:t>
            </a: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FF79C6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400">
                <a:solidFill>
                  <a:srgbClr val="BD93F9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0.5f</a:t>
            </a: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BD93F9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0.0f</a:t>
            </a: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BD93F9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0.180f</a:t>
            </a: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BD93F9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0.8f</a:t>
            </a: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,   </a:t>
            </a:r>
            <a:r>
              <a:rPr lang="en" sz="1400">
                <a:solidFill>
                  <a:srgbClr val="BD93F9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0.443f</a:t>
            </a: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6272A4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// v1</a:t>
            </a:r>
            <a:endParaRPr sz="1400">
              <a:solidFill>
                <a:srgbClr val="6272A4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>
                <a:solidFill>
                  <a:srgbClr val="FF79C6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400">
                <a:solidFill>
                  <a:srgbClr val="BD93F9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0.5f</a:t>
            </a: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,  </a:t>
            </a:r>
            <a:r>
              <a:rPr lang="en" sz="1400">
                <a:solidFill>
                  <a:srgbClr val="BD93F9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0.5f</a:t>
            </a: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BD93F9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0.0f</a:t>
            </a: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BD93F9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0.160f</a:t>
            </a: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BD93F9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0.501f</a:t>
            </a: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BD93F9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0.725f</a:t>
            </a: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6272A4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// v2</a:t>
            </a:r>
            <a:endParaRPr sz="1400">
              <a:solidFill>
                <a:srgbClr val="6272A4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endParaRPr sz="1400">
              <a:solidFill>
                <a:srgbClr val="F8F8F2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>
                <a:solidFill>
                  <a:srgbClr val="FF79C6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400">
                <a:solidFill>
                  <a:srgbClr val="BD93F9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0.5f</a:t>
            </a: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,  </a:t>
            </a:r>
            <a:r>
              <a:rPr lang="en" sz="1400">
                <a:solidFill>
                  <a:srgbClr val="BD93F9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0.5f</a:t>
            </a: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BD93F9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0.0f</a:t>
            </a: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BD93F9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0.160f</a:t>
            </a: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BD93F9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0.501f</a:t>
            </a: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BD93F9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0.725f</a:t>
            </a: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6272A4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// v2</a:t>
            </a:r>
            <a:endParaRPr sz="1400">
              <a:solidFill>
                <a:srgbClr val="6272A4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 sz="1400">
                <a:solidFill>
                  <a:srgbClr val="BD93F9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0.5f</a:t>
            </a: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FF79C6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400">
                <a:solidFill>
                  <a:srgbClr val="BD93F9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0.5f</a:t>
            </a: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BD93F9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0.0f</a:t>
            </a: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BD93F9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0.180f</a:t>
            </a: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BD93F9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0.8f</a:t>
            </a: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,   </a:t>
            </a:r>
            <a:r>
              <a:rPr lang="en" sz="1400">
                <a:solidFill>
                  <a:srgbClr val="BD93F9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0.443f</a:t>
            </a: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6272A4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// v1</a:t>
            </a:r>
            <a:endParaRPr sz="1400">
              <a:solidFill>
                <a:srgbClr val="6272A4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 sz="1400">
                <a:solidFill>
                  <a:srgbClr val="BD93F9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0.5f</a:t>
            </a: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,  </a:t>
            </a:r>
            <a:r>
              <a:rPr lang="en" sz="1400">
                <a:solidFill>
                  <a:srgbClr val="BD93F9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0.5f</a:t>
            </a: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BD93F9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0.0f</a:t>
            </a: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BD93F9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0.945f</a:t>
            </a: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BD93F9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0.768f</a:t>
            </a: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BD93F9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0.058f</a:t>
            </a: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6272A4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// v3</a:t>
            </a:r>
            <a:endParaRPr sz="1400">
              <a:solidFill>
                <a:srgbClr val="6272A4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1400">
              <a:solidFill>
                <a:srgbClr val="F8F8F2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152475"/>
            <a:ext cx="8520600" cy="39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8">
                <a:solidFill>
                  <a:srgbClr val="6272A4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// Generate VBOs</a:t>
            </a:r>
            <a:endParaRPr sz="1408">
              <a:solidFill>
                <a:srgbClr val="6272A4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8">
                <a:solidFill>
                  <a:srgbClr val="8BE9FD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unsigned</a:t>
            </a:r>
            <a:r>
              <a:rPr lang="en" sz="1408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VBOs[</a:t>
            </a:r>
            <a:r>
              <a:rPr lang="en" sz="1408">
                <a:solidFill>
                  <a:srgbClr val="BD93F9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408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];</a:t>
            </a:r>
            <a:endParaRPr sz="1408">
              <a:solidFill>
                <a:srgbClr val="6272A4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8">
                <a:solidFill>
                  <a:srgbClr val="8BE9FD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408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Stride </a:t>
            </a:r>
            <a:r>
              <a:rPr lang="en" sz="1408">
                <a:solidFill>
                  <a:srgbClr val="FF79C6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8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BD93F9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FF79C6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50FA7B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sizeof</a:t>
            </a: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(float);</a:t>
            </a:r>
            <a:endParaRPr sz="1608">
              <a:solidFill>
                <a:srgbClr val="FF79C6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8">
                <a:solidFill>
                  <a:srgbClr val="50FA7B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glGenBuffers</a:t>
            </a:r>
            <a:r>
              <a:rPr lang="en" sz="1408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8">
                <a:solidFill>
                  <a:srgbClr val="BD93F9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408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, VBOs);</a:t>
            </a:r>
            <a:endParaRPr sz="1408">
              <a:solidFill>
                <a:srgbClr val="F8F8F2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8">
              <a:solidFill>
                <a:srgbClr val="F8F8F2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8">
                <a:solidFill>
                  <a:srgbClr val="6272A4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// Bind first VBO to GL_ARRAY_BUFFER and load data into it</a:t>
            </a:r>
            <a:endParaRPr sz="1408">
              <a:solidFill>
                <a:srgbClr val="6272A4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8">
                <a:solidFill>
                  <a:srgbClr val="50FA7B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glBindBuffer</a:t>
            </a:r>
            <a:r>
              <a:rPr lang="en" sz="1408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(GL_ARRAY_BUFFER, VBOs[</a:t>
            </a:r>
            <a:r>
              <a:rPr lang="en" sz="1408">
                <a:solidFill>
                  <a:srgbClr val="BD93F9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408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]);</a:t>
            </a:r>
            <a:endParaRPr sz="1408">
              <a:solidFill>
                <a:srgbClr val="6272A4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8">
                <a:solidFill>
                  <a:srgbClr val="50FA7B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glBufferData</a:t>
            </a:r>
            <a:r>
              <a:rPr lang="en" sz="1408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(GL_ARRAY_BUFFER, Vertices, GL_STATIC_DRAW);</a:t>
            </a:r>
            <a:endParaRPr sz="1408">
              <a:solidFill>
                <a:srgbClr val="F8F8F2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8">
              <a:solidFill>
                <a:srgbClr val="F8F8F2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8">
                <a:solidFill>
                  <a:srgbClr val="6272A4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// Set pointers to buffer segments and enable them</a:t>
            </a:r>
            <a:endParaRPr sz="1408">
              <a:solidFill>
                <a:srgbClr val="6272A4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8">
                <a:solidFill>
                  <a:srgbClr val="50FA7B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glVertexAttribPointer</a:t>
            </a:r>
            <a:r>
              <a:rPr lang="en" sz="1408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8">
                <a:solidFill>
                  <a:srgbClr val="BD93F9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408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8">
                <a:solidFill>
                  <a:srgbClr val="BD93F9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408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, GL_FLOAT, </a:t>
            </a:r>
            <a:r>
              <a:rPr lang="en" sz="1408">
                <a:solidFill>
                  <a:srgbClr val="BD93F9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" sz="1408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, Stride, (</a:t>
            </a:r>
            <a:r>
              <a:rPr lang="en" sz="1408">
                <a:solidFill>
                  <a:srgbClr val="BD93F9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 sz="1408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*)(</a:t>
            </a:r>
            <a:r>
              <a:rPr lang="en" sz="1408">
                <a:solidFill>
                  <a:srgbClr val="BD93F9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408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endParaRPr sz="1408">
              <a:solidFill>
                <a:srgbClr val="F8F8F2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8">
                <a:solidFill>
                  <a:srgbClr val="50FA7B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gl</a:t>
            </a:r>
            <a:r>
              <a:rPr lang="en" sz="1408">
                <a:solidFill>
                  <a:srgbClr val="50FA7B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VertexAttribPointer</a:t>
            </a:r>
            <a:r>
              <a:rPr lang="en" sz="1408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8">
                <a:solidFill>
                  <a:srgbClr val="BD93F9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408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8">
                <a:solidFill>
                  <a:srgbClr val="BD93F9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408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, GL_FLOAT, </a:t>
            </a:r>
            <a:r>
              <a:rPr lang="en" sz="1408">
                <a:solidFill>
                  <a:srgbClr val="BD93F9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" sz="1408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, Stride, (</a:t>
            </a:r>
            <a:r>
              <a:rPr lang="en" sz="1408">
                <a:solidFill>
                  <a:srgbClr val="BD93F9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 sz="1408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*)(</a:t>
            </a:r>
            <a:r>
              <a:rPr lang="en" sz="1408">
                <a:solidFill>
                  <a:srgbClr val="BD93F9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408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8">
                <a:solidFill>
                  <a:srgbClr val="FF79C6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1408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8">
                <a:solidFill>
                  <a:srgbClr val="50FA7B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sizeof</a:t>
            </a:r>
            <a:r>
              <a:rPr lang="en" sz="1408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(float)));</a:t>
            </a:r>
            <a:endParaRPr sz="1408">
              <a:solidFill>
                <a:srgbClr val="F8F8F2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8">
                <a:solidFill>
                  <a:srgbClr val="50FA7B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glEnableVertexAttribArray</a:t>
            </a:r>
            <a:r>
              <a:rPr lang="en" sz="1408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8">
                <a:solidFill>
                  <a:srgbClr val="BD93F9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408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); </a:t>
            </a:r>
            <a:r>
              <a:rPr lang="en" sz="1408">
                <a:solidFill>
                  <a:srgbClr val="50FA7B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glEnableVertexAttribArray</a:t>
            </a:r>
            <a:r>
              <a:rPr lang="en" sz="1408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8">
                <a:solidFill>
                  <a:srgbClr val="BD93F9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408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408">
              <a:solidFill>
                <a:srgbClr val="F8F8F2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8">
              <a:solidFill>
                <a:srgbClr val="F8F8F2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8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. . .</a:t>
            </a:r>
            <a:endParaRPr sz="1408">
              <a:solidFill>
                <a:srgbClr val="F8F8F2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8">
                <a:solidFill>
                  <a:srgbClr val="6272A4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// Drawing</a:t>
            </a:r>
            <a:endParaRPr sz="1408">
              <a:solidFill>
                <a:srgbClr val="6272A4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8">
                <a:solidFill>
                  <a:srgbClr val="50FA7B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glEnableClientState</a:t>
            </a:r>
            <a:r>
              <a:rPr lang="en" sz="1408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(GL_VERTEX_ARRAY);</a:t>
            </a:r>
            <a:endParaRPr sz="1408">
              <a:solidFill>
                <a:srgbClr val="F8F8F2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8">
                <a:solidFill>
                  <a:srgbClr val="50FA7B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glBindBuffer</a:t>
            </a:r>
            <a:r>
              <a:rPr lang="en" sz="1408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(GL_ARRAY_BUFFER, m_modelsVBO[</a:t>
            </a:r>
            <a:r>
              <a:rPr lang="en" sz="1408">
                <a:solidFill>
                  <a:srgbClr val="BD93F9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408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]);</a:t>
            </a:r>
            <a:endParaRPr sz="1408">
              <a:solidFill>
                <a:srgbClr val="F8F8F2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8">
                <a:solidFill>
                  <a:srgbClr val="50FA7B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glDrawArrays</a:t>
            </a:r>
            <a:r>
              <a:rPr lang="en" sz="1408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(GL_TRIANGLES, </a:t>
            </a:r>
            <a:r>
              <a:rPr lang="en" sz="1408">
                <a:solidFill>
                  <a:srgbClr val="BD93F9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408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ArrayCount(Vertices)</a:t>
            </a:r>
            <a:r>
              <a:rPr lang="en" sz="1408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8">
                <a:solidFill>
                  <a:srgbClr val="FF79C6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" sz="1408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8">
                <a:solidFill>
                  <a:srgbClr val="BD93F9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en" sz="1408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408">
              <a:solidFill>
                <a:srgbClr val="F8F8F2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VAO - primer 0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VAO - primer 0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Indeksirani VAO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Kako ne bismo smanjili količinu redudantnih </a:t>
            </a:r>
            <a:r>
              <a:rPr i="1" lang="en"/>
              <a:t>vertex</a:t>
            </a:r>
            <a:r>
              <a:rPr lang="en"/>
              <a:t>-a čuvanih u memoriji, moguće je čuvati indekse </a:t>
            </a:r>
            <a:r>
              <a:rPr i="1" lang="en"/>
              <a:t>vertex</a:t>
            </a:r>
            <a:r>
              <a:rPr lang="en"/>
              <a:t>-a u VBO i tako definisati redosled njihovog korišćenja i omogućiti njihovo višestruko korišćenje.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980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VAO - primer 1</a:t>
            </a:r>
            <a:endParaRPr/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78750" y="1092900"/>
            <a:ext cx="8986500" cy="38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8BE9FD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uint</a:t>
            </a: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Indices </a:t>
            </a:r>
            <a:r>
              <a:rPr lang="en" sz="1400">
                <a:solidFill>
                  <a:srgbClr val="FF79C6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400">
              <a:solidFill>
                <a:srgbClr val="F8F8F2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>
                <a:solidFill>
                  <a:srgbClr val="BD93F9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BD93F9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BD93F9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400">
              <a:solidFill>
                <a:srgbClr val="F8F8F2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>
                <a:solidFill>
                  <a:srgbClr val="BD93F9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BD93F9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BD93F9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400">
              <a:solidFill>
                <a:srgbClr val="BD93F9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1400">
              <a:solidFill>
                <a:srgbClr val="8BE9FD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272A4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// . . . VBO generation, buffering, vertex attrib. pointers...</a:t>
            </a:r>
            <a:endParaRPr sz="1400">
              <a:solidFill>
                <a:srgbClr val="6272A4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272A4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// Bind second VBO(EBO) to GL_ELEMENT_ARRAY_BUFFER and load indices into it</a:t>
            </a:r>
            <a:endParaRPr sz="1400">
              <a:solidFill>
                <a:srgbClr val="6272A4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0FA7B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glBindBuffer</a:t>
            </a: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(GL_ELEMENT_ARRAY_BUFFER, VBOs[</a:t>
            </a:r>
            <a:r>
              <a:rPr lang="en" sz="1400">
                <a:solidFill>
                  <a:srgbClr val="BD93F9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]);</a:t>
            </a:r>
            <a:endParaRPr sz="1400">
              <a:solidFill>
                <a:srgbClr val="F8F8F2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0FA7B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glBufferData</a:t>
            </a: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(GL_ELEMENT_ARRAY_BUFFER, Indices, GL_STATIC_DRAW);</a:t>
            </a:r>
            <a:endParaRPr sz="1400">
              <a:solidFill>
                <a:srgbClr val="F8F8F2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8F8F2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. . .</a:t>
            </a:r>
            <a:endParaRPr sz="1400">
              <a:solidFill>
                <a:srgbClr val="F8F8F2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272A4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// Drawing</a:t>
            </a:r>
            <a:endParaRPr sz="1400">
              <a:solidFill>
                <a:srgbClr val="6272A4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0FA7B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glEnableClientState</a:t>
            </a: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(GL_VERTEX_ARRAY);</a:t>
            </a:r>
            <a:endParaRPr sz="1400">
              <a:solidFill>
                <a:srgbClr val="F8F8F2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0FA7B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glBindBuffer</a:t>
            </a: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(GL_ARRAY_BUFFER, VBOs[</a:t>
            </a:r>
            <a:r>
              <a:rPr lang="en" sz="1400">
                <a:solidFill>
                  <a:srgbClr val="BD93F9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]);</a:t>
            </a:r>
            <a:endParaRPr sz="1400">
              <a:solidFill>
                <a:srgbClr val="F8F8F2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0FA7B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glBindBuffer</a:t>
            </a: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(GL_ELEMENT_ARRAY_BUFFER, VBOs[</a:t>
            </a:r>
            <a:r>
              <a:rPr lang="en" sz="1400">
                <a:solidFill>
                  <a:srgbClr val="BD93F9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]);</a:t>
            </a:r>
            <a:endParaRPr sz="1400">
              <a:solidFill>
                <a:srgbClr val="F8F8F2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0FA7B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glDrawElements</a:t>
            </a: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(GL_TRIANGLES, ArrayCount(Vertices) </a:t>
            </a:r>
            <a:r>
              <a:rPr lang="en" sz="1400">
                <a:solidFill>
                  <a:srgbClr val="FF79C6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BD93F9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, GL_UNSIGNED_INT, (</a:t>
            </a:r>
            <a:r>
              <a:rPr lang="en" sz="1400">
                <a:solidFill>
                  <a:srgbClr val="BD93F9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*)</a:t>
            </a:r>
            <a:r>
              <a:rPr lang="en" sz="1400">
                <a:solidFill>
                  <a:srgbClr val="BD93F9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/>
          </a:p>
        </p:txBody>
      </p:sp>
      <p:sp>
        <p:nvSpPr>
          <p:cNvPr id="161" name="Google Shape;16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VAO - primer 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Orijentacija poligona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Lice poligona određeno je normalom čiji pravac zavisi od redosleda definisanja temena i određuje se pravilom desne ruke (moguće menjati).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Triangle strip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Prethodno prikazani triangle strip iscrtan je u redosledu: v0, v1, v2, pa zatim v2, v1, v3, pa v2, v3, v4 ...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Koordinatni sistem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OpenGL koristi Dekartov desni pravougli koordinatni sistem sa koordinatnim početkom u sredini OpenGL kontrole.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8220" y="2015225"/>
            <a:ext cx="4134651" cy="3128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8580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- Server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Arhitektura OpenGL-a zasnovana je na </a:t>
            </a:r>
            <a:r>
              <a:rPr b="1" i="1" lang="en">
                <a:solidFill>
                  <a:srgbClr val="2980B9"/>
                </a:solidFill>
              </a:rPr>
              <a:t>client</a:t>
            </a:r>
            <a:r>
              <a:rPr i="1" lang="en"/>
              <a:t>-</a:t>
            </a:r>
            <a:r>
              <a:rPr b="1" i="1" lang="en">
                <a:solidFill>
                  <a:srgbClr val="E74C3C"/>
                </a:solidFill>
              </a:rPr>
              <a:t>server</a:t>
            </a:r>
            <a:r>
              <a:rPr lang="en"/>
              <a:t> arhitekturi. Aplikacija pisana da koristi OpenGL API je “klijent” i izvršava se na CPU, dok implementacija samog OpenGL </a:t>
            </a:r>
            <a:r>
              <a:rPr i="1" lang="en"/>
              <a:t>engine</a:t>
            </a:r>
            <a:r>
              <a:rPr lang="en"/>
              <a:t>-a predstavlja “server” koji se izvršava na GPU.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- Server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Modelovanje, </a:t>
            </a:r>
            <a:r>
              <a:rPr i="1" lang="en"/>
              <a:t>render</a:t>
            </a:r>
            <a:r>
              <a:rPr lang="en"/>
              <a:t>-ovanje (iscrtavanje) i interakcija su saradnički procesi između CPU klijentskog programa i serverskog GPU dela, te je važan deo dizajn procesa upravo adekvatna raspodela poslova i planiranje najboljeg načina slanja podataka CPU &lt;-&gt; GPU. Ne postoji standardni “najbolji” način koji pokriva sve slučaje.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Pajplajn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