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22" Type="http://schemas.openxmlformats.org/officeDocument/2006/relationships/font" Target="fonts/RobotoMono-regular.fntdata"/><Relationship Id="rId21" Type="http://schemas.openxmlformats.org/officeDocument/2006/relationships/font" Target="fonts/Oswald-bold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verage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1ab837bbe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1ab837bbe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1ab837bbe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1ab837bb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1ab837bbe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1ab837bbe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ab837bbe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ab837bbe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42d5a729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942d5a729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942d5a729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942d5a729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942d5a729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942d5a729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942d5a729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942d5a729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42d5a7294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42d5a7294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942d5a7294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942d5a7294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42d5a7294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42d5a7294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1ab837bbe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1ab837bbe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Računarska grafika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Čas 04 - Transformacije modela i prostora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Pregled prikaza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View space</a:t>
            </a:r>
            <a:r>
              <a:rPr lang="en"/>
              <a:t> (prostor pogleda)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Prikaz scene iz tačke posmatranja kamere;</a:t>
            </a:r>
            <a:br>
              <a:rPr lang="en"/>
            </a:br>
            <a:r>
              <a:rPr lang="en"/>
              <a:t>dobija se transformacijom </a:t>
            </a:r>
            <a:r>
              <a:rPr i="1" lang="en"/>
              <a:t>world</a:t>
            </a:r>
            <a:r>
              <a:rPr lang="en"/>
              <a:t> koordinata</a:t>
            </a:r>
            <a:br>
              <a:rPr lang="en"/>
            </a:br>
            <a:r>
              <a:rPr i="1" lang="en"/>
              <a:t>view</a:t>
            </a:r>
            <a:r>
              <a:rPr lang="en"/>
              <a:t> matricom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Clip space</a:t>
            </a:r>
            <a:r>
              <a:rPr lang="en"/>
              <a:t> (klip prostor)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Mapiranje koordinate pogleda u opseg</a:t>
            </a:r>
            <a:br>
              <a:rPr lang="en"/>
            </a:br>
            <a:r>
              <a:rPr lang="en"/>
              <a:t>od -1.0 do 1.0 i “dodavanje” perspektive ukoliko</a:t>
            </a:r>
            <a:br>
              <a:rPr lang="en"/>
            </a:br>
            <a:r>
              <a:rPr lang="en"/>
              <a:t>je u pitanju projekcija perspektive;</a:t>
            </a:r>
            <a:br>
              <a:rPr lang="en"/>
            </a:br>
            <a:r>
              <a:rPr lang="en"/>
              <a:t>dobija se transformacijom </a:t>
            </a:r>
            <a:r>
              <a:rPr i="1" lang="en"/>
              <a:t>view</a:t>
            </a:r>
            <a:r>
              <a:rPr lang="en"/>
              <a:t> koordinata</a:t>
            </a:r>
            <a:br>
              <a:rPr lang="en"/>
            </a:br>
            <a:r>
              <a:rPr i="1" lang="en"/>
              <a:t>projection</a:t>
            </a:r>
            <a:r>
              <a:rPr lang="en"/>
              <a:t> matricom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400" y="445025"/>
            <a:ext cx="3472901" cy="202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9400" y="2767650"/>
            <a:ext cx="3472901" cy="202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Pregled prikaza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Screen space</a:t>
            </a:r>
            <a:r>
              <a:rPr lang="en"/>
              <a:t> (prostor ekrana)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Prostor konačnog prikaza;</a:t>
            </a:r>
            <a:br>
              <a:rPr lang="en"/>
            </a:br>
            <a:r>
              <a:rPr lang="en"/>
              <a:t>koordinate se dobijaju pomoću </a:t>
            </a:r>
            <a:r>
              <a:rPr i="1" lang="en"/>
              <a:t>viewport</a:t>
            </a:r>
            <a:br>
              <a:rPr i="1" lang="en"/>
            </a:br>
            <a:r>
              <a:rPr lang="en"/>
              <a:t>transformacije koja transformiše koordinate</a:t>
            </a:r>
            <a:br>
              <a:rPr lang="en"/>
            </a:br>
            <a:r>
              <a:rPr lang="en"/>
              <a:t>opsega -1.0 - 1.0 u opseg opisan </a:t>
            </a:r>
            <a:r>
              <a:rPr lang="en">
                <a:solidFill>
                  <a:srgbClr val="50FA7B"/>
                </a:solidFill>
                <a:latin typeface="Roboto Mono"/>
                <a:ea typeface="Roboto Mono"/>
                <a:cs typeface="Roboto Mono"/>
                <a:sym typeface="Roboto Mono"/>
              </a:rPr>
              <a:t>glViewport</a:t>
            </a:r>
            <a:br>
              <a:rPr lang="en"/>
            </a:br>
            <a:r>
              <a:rPr lang="en"/>
              <a:t>funkcijom.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6425" y="1017725"/>
            <a:ext cx="3105048" cy="17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63" y="152400"/>
            <a:ext cx="8873074" cy="4991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Ortogonalna projekcija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650" y="175331"/>
            <a:ext cx="8520600" cy="479283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Projekcija u perspektivi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Transformacije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Osnovne operacije transformacija u OpenGL jesu: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Translacija -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glTranslatef(x, y, z)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Skaliranje -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glScalef(x, y, z)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Rotacija -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glRotatef(angle, x, y, z)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Translacija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Rotacija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Skaliranje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Dualnost model i view transformacija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transformacije - transformacije nad modelom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transformacije - transformacije nad pogledom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Unutrašnji efekat i konačni izgled scene je isti za model i view transformacije. Npr: pomeranje posmatrača u odnosu na scenu ili izmeštanje kompletnog koordinatnog početka.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Pregled prikaza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Local space </a:t>
            </a:r>
            <a:r>
              <a:rPr lang="en"/>
              <a:t>(lokalni prostor)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Početne koordinate objekta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World space</a:t>
            </a:r>
            <a:r>
              <a:rPr lang="en"/>
              <a:t> (prostor scene)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Prostor u kom se nalaze svi objekti scene;</a:t>
            </a:r>
            <a:br>
              <a:rPr lang="en"/>
            </a:br>
            <a:r>
              <a:rPr lang="en"/>
              <a:t>koordinate dobijene transformacijom</a:t>
            </a:r>
            <a:br>
              <a:rPr lang="en"/>
            </a:br>
            <a:r>
              <a:rPr lang="en"/>
              <a:t>koordinata lokalnog prostora pomoću</a:t>
            </a:r>
            <a:br>
              <a:rPr lang="en"/>
            </a:br>
            <a:r>
              <a:rPr i="1" lang="en"/>
              <a:t>model </a:t>
            </a:r>
            <a:r>
              <a:rPr lang="en"/>
              <a:t>matrice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175" y="550450"/>
            <a:ext cx="3105048" cy="17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262" y="2628650"/>
            <a:ext cx="3472877" cy="21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