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ntlemanni.itch.io/quack-a-mol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4DEA2F-4A97-440E-B10F-CEF865CD5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Quack-A-</a:t>
            </a:r>
            <a:r>
              <a:rPr lang="fi-FI" dirty="0" err="1"/>
              <a:t>Moley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BCE83C3-BEA8-4F43-9B70-475078796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Whack</a:t>
            </a:r>
            <a:r>
              <a:rPr lang="fi-FI" dirty="0"/>
              <a:t>-A-</a:t>
            </a:r>
            <a:r>
              <a:rPr lang="fi-FI" dirty="0" err="1"/>
              <a:t>Moley</a:t>
            </a:r>
            <a:r>
              <a:rPr lang="fi-FI" dirty="0"/>
              <a:t> In </a:t>
            </a:r>
            <a:r>
              <a:rPr lang="fi-FI" dirty="0" err="1"/>
              <a:t>Stereoids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Brackeys</a:t>
            </a:r>
            <a:r>
              <a:rPr lang="fi-FI" dirty="0"/>
              <a:t> Game Jam</a:t>
            </a:r>
          </a:p>
          <a:p>
            <a:r>
              <a:rPr lang="fi-FI" dirty="0"/>
              <a:t>ONE </a:t>
            </a:r>
            <a:r>
              <a:rPr lang="fi-FI" dirty="0" err="1"/>
              <a:t>week</a:t>
            </a:r>
            <a:r>
              <a:rPr lang="fi-FI" dirty="0"/>
              <a:t> 16.-23.2.2020</a:t>
            </a:r>
          </a:p>
          <a:p>
            <a:r>
              <a:rPr lang="fi-FI" dirty="0" err="1"/>
              <a:t>Theme</a:t>
            </a:r>
            <a:r>
              <a:rPr lang="fi-FI" dirty="0"/>
              <a:t>: HOLES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bump up original "boring" Whack-A-Mole in a hole new level!</a:t>
            </a:r>
          </a:p>
          <a:p>
            <a:r>
              <a:rPr lang="en-US" dirty="0"/>
              <a:t>If you miss, mole will create a new hole.</a:t>
            </a:r>
          </a:p>
          <a:p>
            <a:pPr lvl="1"/>
            <a:r>
              <a:rPr lang="en-US" dirty="0"/>
              <a:t>Lot of holes = Lot of moles</a:t>
            </a:r>
          </a:p>
          <a:p>
            <a:r>
              <a:rPr lang="en-US" dirty="0"/>
              <a:t>But you have Power Ups!</a:t>
            </a:r>
          </a:p>
          <a:p>
            <a:pPr lvl="1"/>
            <a:r>
              <a:rPr lang="en-US" dirty="0"/>
              <a:t>Planks</a:t>
            </a:r>
          </a:p>
          <a:p>
            <a:pPr lvl="1"/>
            <a:r>
              <a:rPr lang="en-US" dirty="0"/>
              <a:t>Water hose</a:t>
            </a:r>
          </a:p>
          <a:p>
            <a:pPr lvl="1"/>
            <a:r>
              <a:rPr lang="en-US" dirty="0"/>
              <a:t>Explosions</a:t>
            </a:r>
          </a:p>
          <a:p>
            <a:r>
              <a:rPr lang="en-US" dirty="0"/>
              <a:t>Try to kill all moles, before they get your avocados!</a:t>
            </a:r>
          </a:p>
        </p:txBody>
      </p:sp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Who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Team of </a:t>
            </a:r>
            <a:r>
              <a:rPr lang="fi-FI" dirty="0" err="1"/>
              <a:t>four</a:t>
            </a:r>
            <a:r>
              <a:rPr lang="fi-FI" dirty="0"/>
              <a:t>:</a:t>
            </a:r>
          </a:p>
          <a:p>
            <a:r>
              <a:rPr lang="fi-FI" dirty="0"/>
              <a:t>Pekka Kääriäinen </a:t>
            </a:r>
          </a:p>
          <a:p>
            <a:pPr lvl="1"/>
            <a:r>
              <a:rPr lang="fi-FI" dirty="0"/>
              <a:t>Programming + Design</a:t>
            </a:r>
          </a:p>
          <a:p>
            <a:r>
              <a:rPr lang="fi-FI" dirty="0"/>
              <a:t>Antero Patteri</a:t>
            </a:r>
          </a:p>
          <a:p>
            <a:pPr lvl="1"/>
            <a:r>
              <a:rPr lang="fi-FI" dirty="0" err="1"/>
              <a:t>Art</a:t>
            </a:r>
            <a:r>
              <a:rPr lang="fi-FI" dirty="0"/>
              <a:t> + Design</a:t>
            </a:r>
          </a:p>
          <a:p>
            <a:r>
              <a:rPr lang="fi-FI" dirty="0" err="1"/>
              <a:t>Cerdic</a:t>
            </a:r>
            <a:r>
              <a:rPr lang="fi-FI" dirty="0"/>
              <a:t> </a:t>
            </a:r>
            <a:r>
              <a:rPr lang="fi-FI" dirty="0" err="1"/>
              <a:t>Voncken</a:t>
            </a:r>
            <a:endParaRPr lang="fi-FI" dirty="0"/>
          </a:p>
          <a:p>
            <a:pPr lvl="1"/>
            <a:r>
              <a:rPr lang="fi-FI" dirty="0"/>
              <a:t>Programming</a:t>
            </a:r>
          </a:p>
          <a:p>
            <a:r>
              <a:rPr lang="fi-FI" dirty="0"/>
              <a:t>Nick </a:t>
            </a:r>
            <a:r>
              <a:rPr lang="fi-FI" dirty="0" err="1"/>
              <a:t>Hermsen</a:t>
            </a:r>
            <a:endParaRPr lang="fi-FI" dirty="0"/>
          </a:p>
          <a:p>
            <a:pPr lvl="1"/>
            <a:r>
              <a:rPr lang="fi-FI" dirty="0"/>
              <a:t>Sound + Music</a:t>
            </a:r>
          </a:p>
        </p:txBody>
      </p:sp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Where</a:t>
            </a:r>
            <a:r>
              <a:rPr lang="fi-FI" dirty="0"/>
              <a:t> I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download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Itch.io </a:t>
            </a:r>
            <a:r>
              <a:rPr lang="fi-FI" dirty="0" err="1"/>
              <a:t>search</a:t>
            </a:r>
            <a:r>
              <a:rPr lang="fi-FI" dirty="0"/>
              <a:t> </a:t>
            </a:r>
            <a:r>
              <a:rPr lang="fi-FI" sz="3200" b="1" dirty="0"/>
              <a:t>Quack-A-</a:t>
            </a:r>
            <a:r>
              <a:rPr lang="fi-FI" sz="3200" b="1" dirty="0" err="1"/>
              <a:t>Moley</a:t>
            </a:r>
            <a:endParaRPr lang="fi-FI" b="1" dirty="0">
              <a:hlinkClick r:id="rId2"/>
            </a:endParaRPr>
          </a:p>
          <a:p>
            <a:pPr marL="0" indent="0">
              <a:buNone/>
            </a:pPr>
            <a:endParaRPr lang="fi-FI" sz="3600" dirty="0">
              <a:hlinkClick r:id="rId2"/>
            </a:endParaRPr>
          </a:p>
          <a:p>
            <a:pPr marL="0" indent="0">
              <a:buNone/>
            </a:pPr>
            <a:r>
              <a:rPr lang="fi-FI" sz="3600" dirty="0">
                <a:hlinkClick r:id="rId2"/>
              </a:rPr>
              <a:t>https://gentlemanni.itch.io/quack-a-moley</a:t>
            </a:r>
            <a:endParaRPr lang="fi-FI" sz="36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Quack-A-Moley</vt:lpstr>
      <vt:lpstr>Why?</vt:lpstr>
      <vt:lpstr>What?</vt:lpstr>
      <vt:lpstr>Who?</vt:lpstr>
      <vt:lpstr>Where I can download?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Quack-A-Moley</dc:title>
  <dc:creator>pekka.kaari@gmail.com</dc:creator>
  <cp:lastModifiedBy>Pekka Kääriäinen</cp:lastModifiedBy>
  <cp:revision>9</cp:revision>
  <dcterms:created xsi:type="dcterms:W3CDTF">2020-02-25T08:46:51Z</dcterms:created>
  <dcterms:modified xsi:type="dcterms:W3CDTF">2020-02-25T09:25:02Z</dcterms:modified>
</cp:coreProperties>
</file>