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tlemanni.itch.io/quack-a-mole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Kuva 4" descr="Kuva, joka sisältää kohteen merkki&#10;&#10;Kuvaus luotu automaattisesti">
            <a:extLst>
              <a:ext uri="{FF2B5EF4-FFF2-40B4-BE49-F238E27FC236}">
                <a16:creationId xmlns:a16="http://schemas.microsoft.com/office/drawing/2014/main" id="{78A04488-9B26-435A-8BC5-7AB2D0DF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6089">
            <a:off x="2672930" y="509939"/>
            <a:ext cx="6846139" cy="5838118"/>
          </a:xfrm>
          <a:prstGeom prst="rect">
            <a:avLst/>
          </a:prstGeom>
          <a:effectLst>
            <a:outerShdw blurRad="76200" dist="635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>
                <a:solidFill>
                  <a:srgbClr val="000000"/>
                </a:solidFill>
              </a:rPr>
              <a:t>Brackeys Game Jam</a:t>
            </a:r>
          </a:p>
          <a:p>
            <a:r>
              <a:rPr lang="fi-FI" sz="2400">
                <a:solidFill>
                  <a:srgbClr val="000000"/>
                </a:solidFill>
              </a:rPr>
              <a:t>ONE week 16.-23.2.2020</a:t>
            </a:r>
          </a:p>
          <a:p>
            <a:r>
              <a:rPr lang="fi-FI" sz="2400">
                <a:solidFill>
                  <a:srgbClr val="000000"/>
                </a:solidFill>
              </a:rPr>
              <a:t>Theme: HOLES</a:t>
            </a:r>
          </a:p>
          <a:p>
            <a:endParaRPr lang="fi-FI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What?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We took classic Whack-A-Mole concept and gave it a hole new twist</a:t>
            </a:r>
          </a:p>
          <a:p>
            <a:r>
              <a:rPr lang="en-US" sz="2400">
                <a:solidFill>
                  <a:srgbClr val="000000"/>
                </a:solidFill>
              </a:rPr>
              <a:t>If you miss, mole will create a new hole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Lot of holes = Lot of moles</a:t>
            </a:r>
          </a:p>
          <a:p>
            <a:r>
              <a:rPr lang="en-US" sz="2400">
                <a:solidFill>
                  <a:srgbClr val="000000"/>
                </a:solidFill>
              </a:rPr>
              <a:t>But you have Power Ups!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Planks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Water hose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Explosions</a:t>
            </a:r>
          </a:p>
          <a:p>
            <a:r>
              <a:rPr lang="en-US" sz="2400">
                <a:solidFill>
                  <a:srgbClr val="000000"/>
                </a:solidFill>
              </a:rPr>
              <a:t>Kill the moles before they get to the edge of the level!</a:t>
            </a:r>
          </a:p>
        </p:txBody>
      </p:sp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Who?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>
                <a:solidFill>
                  <a:srgbClr val="000000"/>
                </a:solidFill>
              </a:rPr>
              <a:t>Team of four:</a:t>
            </a:r>
          </a:p>
          <a:p>
            <a:r>
              <a:rPr lang="fi-FI" sz="2400">
                <a:solidFill>
                  <a:srgbClr val="000000"/>
                </a:solidFill>
              </a:rPr>
              <a:t>Pekka Kääriäinen 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Programming + Design</a:t>
            </a:r>
          </a:p>
          <a:p>
            <a:r>
              <a:rPr lang="fi-FI" sz="2400">
                <a:solidFill>
                  <a:srgbClr val="000000"/>
                </a:solidFill>
              </a:rPr>
              <a:t>Antero Patteri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Art + Design</a:t>
            </a:r>
          </a:p>
          <a:p>
            <a:r>
              <a:rPr lang="fi-FI" sz="2400">
                <a:solidFill>
                  <a:srgbClr val="000000"/>
                </a:solidFill>
              </a:rPr>
              <a:t>Cerdic Voncken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Programming</a:t>
            </a:r>
          </a:p>
          <a:p>
            <a:r>
              <a:rPr lang="fi-FI" sz="2400">
                <a:solidFill>
                  <a:srgbClr val="000000"/>
                </a:solidFill>
              </a:rPr>
              <a:t>Nick Hermsen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Sound + Music</a:t>
            </a:r>
          </a:p>
        </p:txBody>
      </p:sp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i-FI" sz="4000" dirty="0" err="1">
                <a:solidFill>
                  <a:srgbClr val="FFFFFF"/>
                </a:solidFill>
              </a:rPr>
              <a:t>Where</a:t>
            </a:r>
            <a:r>
              <a:rPr lang="fi-FI" sz="4000" dirty="0">
                <a:solidFill>
                  <a:srgbClr val="FFFFFF"/>
                </a:solidFill>
              </a:rPr>
              <a:t> I </a:t>
            </a:r>
            <a:r>
              <a:rPr lang="fi-FI" sz="4000" dirty="0" err="1">
                <a:solidFill>
                  <a:srgbClr val="FFFFFF"/>
                </a:solidFill>
              </a:rPr>
              <a:t>can</a:t>
            </a:r>
            <a:r>
              <a:rPr lang="fi-FI" sz="4000" dirty="0">
                <a:solidFill>
                  <a:srgbClr val="FFFFFF"/>
                </a:solidFill>
              </a:rPr>
              <a:t> </a:t>
            </a:r>
            <a:r>
              <a:rPr lang="fi-FI" sz="4000" dirty="0" err="1">
                <a:solidFill>
                  <a:srgbClr val="FFFFFF"/>
                </a:solidFill>
              </a:rPr>
              <a:t>download</a:t>
            </a:r>
            <a:r>
              <a:rPr lang="fi-FI" sz="4000" dirty="0">
                <a:solidFill>
                  <a:srgbClr val="FFFFFF"/>
                </a:solidFill>
              </a:rPr>
              <a:t> it?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</a:rPr>
              <a:t>Itch.io </a:t>
            </a:r>
            <a:r>
              <a:rPr lang="fi-FI" sz="3600" dirty="0" err="1">
                <a:solidFill>
                  <a:srgbClr val="000000"/>
                </a:solidFill>
              </a:rPr>
              <a:t>search</a:t>
            </a:r>
            <a:r>
              <a:rPr lang="fi-FI" sz="3600" dirty="0">
                <a:solidFill>
                  <a:srgbClr val="000000"/>
                </a:solidFill>
              </a:rPr>
              <a:t> </a:t>
            </a:r>
            <a:r>
              <a:rPr lang="fi-FI" sz="3600" b="1" dirty="0">
                <a:solidFill>
                  <a:srgbClr val="000000"/>
                </a:solidFill>
              </a:rPr>
              <a:t>Quack-A-</a:t>
            </a:r>
            <a:r>
              <a:rPr lang="fi-FI" sz="3600" b="1" dirty="0" err="1">
                <a:solidFill>
                  <a:srgbClr val="000000"/>
                </a:solidFill>
              </a:rPr>
              <a:t>Moley</a:t>
            </a:r>
            <a:endParaRPr lang="fi-FI" sz="3600" b="1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endParaRPr lang="fi-FI" sz="3600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  <a:hlinkClick r:id="rId3"/>
              </a:rPr>
              <a:t>https://gentlemanni.itch.io/quack-a-moley</a:t>
            </a:r>
            <a:endParaRPr lang="fi-FI" sz="3600" dirty="0">
              <a:solidFill>
                <a:srgbClr val="000000"/>
              </a:solidFill>
            </a:endParaRP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Iltarusk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111</Words>
  <Application>Microsoft Office PowerPoint</Application>
  <PresentationFormat>Laajakuva</PresentationFormat>
  <Paragraphs>27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PowerPoint-esitys</vt:lpstr>
      <vt:lpstr>Why?</vt:lpstr>
      <vt:lpstr>What?</vt:lpstr>
      <vt:lpstr>Who?</vt:lpstr>
      <vt:lpstr>Where I can download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Quack-A-Moley</dc:title>
  <dc:creator>Pekka Kääriäinen</dc:creator>
  <cp:lastModifiedBy>Pekka Kääriäinen</cp:lastModifiedBy>
  <cp:revision>2</cp:revision>
  <dcterms:created xsi:type="dcterms:W3CDTF">2020-02-25T09:32:47Z</dcterms:created>
  <dcterms:modified xsi:type="dcterms:W3CDTF">2020-02-25T09:46:42Z</dcterms:modified>
</cp:coreProperties>
</file>